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728" r:id="rId3"/>
    <p:sldMasterId id="2147483745" r:id="rId4"/>
    <p:sldMasterId id="2147483762" r:id="rId5"/>
  </p:sldMasterIdLst>
  <p:notesMasterIdLst>
    <p:notesMasterId r:id="rId11"/>
  </p:notesMasterIdLst>
  <p:sldIdLst>
    <p:sldId id="257" r:id="rId6"/>
    <p:sldId id="258" r:id="rId7"/>
    <p:sldId id="261" r:id="rId8"/>
    <p:sldId id="262" r:id="rId9"/>
    <p:sldId id="263"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4" d="100"/>
          <a:sy n="74" d="100"/>
        </p:scale>
        <p:origin x="58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2F9F8-BAAD-43A0-B3E6-B3B7C058CAA2}" type="datetimeFigureOut">
              <a:rPr lang="es-MX" smtClean="0"/>
              <a:t>10/06/2021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469912-5005-4B14-86A5-B94E48F93008}" type="slidenum">
              <a:rPr lang="es-MX" smtClean="0"/>
              <a:t>‹Nº›</a:t>
            </a:fld>
            <a:endParaRPr lang="es-MX"/>
          </a:p>
        </p:txBody>
      </p:sp>
    </p:spTree>
    <p:extLst>
      <p:ext uri="{BB962C8B-B14F-4D97-AF65-F5344CB8AC3E}">
        <p14:creationId xmlns:p14="http://schemas.microsoft.com/office/powerpoint/2010/main" val="4272586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86facabc84_0_15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86facabc84_0_15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80244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0"/>
        <p:cNvGrpSpPr/>
        <p:nvPr/>
      </p:nvGrpSpPr>
      <p:grpSpPr>
        <a:xfrm>
          <a:off x="0" y="0"/>
          <a:ext cx="0" cy="0"/>
          <a:chOff x="0" y="0"/>
          <a:chExt cx="0" cy="0"/>
        </a:xfrm>
      </p:grpSpPr>
      <p:sp>
        <p:nvSpPr>
          <p:cNvPr id="691" name="Google Shape;691;g858eee2c94_13_10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2" name="Google Shape;692;g858eee2c94_13_10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8804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4"/>
        <p:cNvGrpSpPr/>
        <p:nvPr/>
      </p:nvGrpSpPr>
      <p:grpSpPr>
        <a:xfrm>
          <a:off x="0" y="0"/>
          <a:ext cx="0" cy="0"/>
          <a:chOff x="0" y="0"/>
          <a:chExt cx="0" cy="0"/>
        </a:xfrm>
      </p:grpSpPr>
      <p:sp>
        <p:nvSpPr>
          <p:cNvPr id="1545" name="Google Shape;1545;g858eee2c94_13_4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6" name="Google Shape;1546;g858eee2c94_13_4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2252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1"/>
        <p:cNvGrpSpPr/>
        <p:nvPr/>
      </p:nvGrpSpPr>
      <p:grpSpPr>
        <a:xfrm>
          <a:off x="0" y="0"/>
          <a:ext cx="0" cy="0"/>
          <a:chOff x="0" y="0"/>
          <a:chExt cx="0" cy="0"/>
        </a:xfrm>
      </p:grpSpPr>
      <p:sp>
        <p:nvSpPr>
          <p:cNvPr id="1592" name="Google Shape;1592;g858eee2c94_13_5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3" name="Google Shape;1593;g858eee2c94_13_5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5082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g858eee2c94_9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6" name="Google Shape;466;g858eee2c94_9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10484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3.xml"/><Relationship Id="rId4" Type="http://schemas.openxmlformats.org/officeDocument/2006/relationships/hyperlink" Target="http://bit.ly/2TtBDfr" TargetMode="Externa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4.xml"/><Relationship Id="rId4" Type="http://schemas.openxmlformats.org/officeDocument/2006/relationships/hyperlink" Target="http://bit.ly/2TtBDfr" TargetMode="Externa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5.xml"/><Relationship Id="rId4" Type="http://schemas.openxmlformats.org/officeDocument/2006/relationships/hyperlink" Target="http://bit.ly/2TtBDfr" TargetMode="Externa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rot="-193354">
            <a:off x="3422696" y="2347659"/>
            <a:ext cx="5443408" cy="2199476"/>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atin typeface="Odibee Sans"/>
                <a:ea typeface="Odibee Sans"/>
                <a:cs typeface="Odibee Sans"/>
                <a:sym typeface="Odibee Sans"/>
              </a:defRPr>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0" name="Google Shape;10;p2"/>
          <p:cNvSpPr txBox="1">
            <a:spLocks noGrp="1"/>
          </p:cNvSpPr>
          <p:nvPr>
            <p:ph type="subTitle" idx="1"/>
          </p:nvPr>
        </p:nvSpPr>
        <p:spPr>
          <a:xfrm rot="-193396">
            <a:off x="3974123" y="3786757"/>
            <a:ext cx="4858887" cy="647025"/>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133">
                <a:latin typeface="Bellota Text"/>
                <a:ea typeface="Bellota Text"/>
                <a:cs typeface="Bellota Text"/>
                <a:sym typeface="Bellota Text"/>
              </a:defRPr>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grpSp>
        <p:nvGrpSpPr>
          <p:cNvPr id="11" name="Google Shape;11;p2"/>
          <p:cNvGrpSpPr/>
          <p:nvPr/>
        </p:nvGrpSpPr>
        <p:grpSpPr>
          <a:xfrm>
            <a:off x="-12000" y="-11580"/>
            <a:ext cx="12192000" cy="6880699"/>
            <a:chOff x="-8950" y="0"/>
            <a:chExt cx="9144000" cy="5143551"/>
          </a:xfrm>
        </p:grpSpPr>
        <p:sp>
          <p:nvSpPr>
            <p:cNvPr id="12" name="Google Shape;12;p2"/>
            <p:cNvSpPr/>
            <p:nvPr/>
          </p:nvSpPr>
          <p:spPr>
            <a:xfrm>
              <a:off x="-8950" y="0"/>
              <a:ext cx="9144000" cy="51435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 name="Google Shape;13;p2"/>
            <p:cNvSpPr/>
            <p:nvPr/>
          </p:nvSpPr>
          <p:spPr>
            <a:xfrm>
              <a:off x="-8950" y="1285817"/>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 name="Google Shape;14;p2"/>
            <p:cNvSpPr/>
            <p:nvPr/>
          </p:nvSpPr>
          <p:spPr>
            <a:xfrm>
              <a:off x="-8950" y="2571634"/>
              <a:ext cx="9144000" cy="12861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 name="Google Shape;15;p2"/>
            <p:cNvSpPr/>
            <p:nvPr/>
          </p:nvSpPr>
          <p:spPr>
            <a:xfrm>
              <a:off x="-8950" y="3857451"/>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Tree>
    <p:extLst>
      <p:ext uri="{BB962C8B-B14F-4D97-AF65-F5344CB8AC3E}">
        <p14:creationId xmlns:p14="http://schemas.microsoft.com/office/powerpoint/2010/main" val="2628685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62"/>
        <p:cNvGrpSpPr/>
        <p:nvPr/>
      </p:nvGrpSpPr>
      <p:grpSpPr>
        <a:xfrm>
          <a:off x="0" y="0"/>
          <a:ext cx="0" cy="0"/>
          <a:chOff x="0" y="0"/>
          <a:chExt cx="0" cy="0"/>
        </a:xfrm>
      </p:grpSpPr>
      <p:grpSp>
        <p:nvGrpSpPr>
          <p:cNvPr id="163" name="Google Shape;163;p11"/>
          <p:cNvGrpSpPr/>
          <p:nvPr/>
        </p:nvGrpSpPr>
        <p:grpSpPr>
          <a:xfrm>
            <a:off x="0" y="-22467"/>
            <a:ext cx="12192000" cy="6880400"/>
            <a:chOff x="0" y="-16850"/>
            <a:chExt cx="9144000" cy="5160300"/>
          </a:xfrm>
        </p:grpSpPr>
        <p:cxnSp>
          <p:nvCxnSpPr>
            <p:cNvPr id="164" name="Google Shape;164;p11"/>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5" name="Google Shape;165;p11"/>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6" name="Google Shape;166;p11"/>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7" name="Google Shape;167;p11"/>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8" name="Google Shape;168;p11"/>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9" name="Google Shape;169;p11"/>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0" name="Google Shape;170;p11"/>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1" name="Google Shape;171;p11"/>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72" name="Google Shape;172;p11"/>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3" name="Google Shape;173;p11"/>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4" name="Google Shape;174;p11"/>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5" name="Google Shape;175;p11"/>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6" name="Google Shape;176;p11"/>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77" name="Google Shape;177;p11"/>
          <p:cNvSpPr txBox="1">
            <a:spLocks noGrp="1"/>
          </p:cNvSpPr>
          <p:nvPr>
            <p:ph type="title" hasCustomPrompt="1"/>
          </p:nvPr>
        </p:nvSpPr>
        <p:spPr>
          <a:xfrm>
            <a:off x="1915600" y="1809867"/>
            <a:ext cx="932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178" name="Google Shape;178;p11"/>
          <p:cNvSpPr txBox="1">
            <a:spLocks noGrp="1"/>
          </p:cNvSpPr>
          <p:nvPr>
            <p:ph type="body" idx="1"/>
          </p:nvPr>
        </p:nvSpPr>
        <p:spPr>
          <a:xfrm>
            <a:off x="3401000" y="4271300"/>
            <a:ext cx="63500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179" name="Google Shape;179;p11"/>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78927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80"/>
        <p:cNvGrpSpPr/>
        <p:nvPr/>
      </p:nvGrpSpPr>
      <p:grpSpPr>
        <a:xfrm>
          <a:off x="0" y="0"/>
          <a:ext cx="0" cy="0"/>
          <a:chOff x="0" y="0"/>
          <a:chExt cx="0" cy="0"/>
        </a:xfrm>
      </p:grpSpPr>
    </p:spTree>
    <p:extLst>
      <p:ext uri="{BB962C8B-B14F-4D97-AF65-F5344CB8AC3E}">
        <p14:creationId xmlns:p14="http://schemas.microsoft.com/office/powerpoint/2010/main" val="1650806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81"/>
        <p:cNvGrpSpPr/>
        <p:nvPr/>
      </p:nvGrpSpPr>
      <p:grpSpPr>
        <a:xfrm>
          <a:off x="0" y="0"/>
          <a:ext cx="0" cy="0"/>
          <a:chOff x="0" y="0"/>
          <a:chExt cx="0" cy="0"/>
        </a:xfrm>
      </p:grpSpPr>
      <p:cxnSp>
        <p:nvCxnSpPr>
          <p:cNvPr id="182" name="Google Shape;182;p1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3" name="Google Shape;183;p1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4" name="Google Shape;184;p1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5" name="Google Shape;185;p1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6" name="Google Shape;186;p1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7" name="Google Shape;187;p1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8" name="Google Shape;188;p1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9" name="Google Shape;189;p1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90" name="Google Shape;190;p1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1" name="Google Shape;191;p1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2" name="Google Shape;192;p1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3" name="Google Shape;193;p1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4" name="Google Shape;194;p1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195" name="Google Shape;195;p13"/>
          <p:cNvGrpSpPr/>
          <p:nvPr/>
        </p:nvGrpSpPr>
        <p:grpSpPr>
          <a:xfrm>
            <a:off x="11107667" y="-18735"/>
            <a:ext cx="539543" cy="2411120"/>
            <a:chOff x="8574475" y="-14051"/>
            <a:chExt cx="404657" cy="1808340"/>
          </a:xfrm>
        </p:grpSpPr>
        <p:sp>
          <p:nvSpPr>
            <p:cNvPr id="196" name="Google Shape;196;p13"/>
            <p:cNvSpPr/>
            <p:nvPr/>
          </p:nvSpPr>
          <p:spPr>
            <a:xfrm>
              <a:off x="8574475" y="-14051"/>
              <a:ext cx="404657" cy="1808340"/>
            </a:xfrm>
            <a:custGeom>
              <a:avLst/>
              <a:gdLst/>
              <a:ahLst/>
              <a:cxnLst/>
              <a:rect l="l" t="t" r="r" b="b"/>
              <a:pathLst>
                <a:path w="8244" h="36841" extrusionOk="0">
                  <a:moveTo>
                    <a:pt x="0" y="0"/>
                  </a:moveTo>
                  <a:lnTo>
                    <a:pt x="0" y="36840"/>
                  </a:lnTo>
                  <a:lnTo>
                    <a:pt x="4124" y="32829"/>
                  </a:lnTo>
                  <a:lnTo>
                    <a:pt x="8244" y="36840"/>
                  </a:lnTo>
                  <a:lnTo>
                    <a:pt x="8244" y="0"/>
                  </a:lnTo>
                  <a:close/>
                </a:path>
              </a:pathLst>
            </a:custGeom>
            <a:solidFill>
              <a:schemeClr val="accent4"/>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7" name="Google Shape;197;p13"/>
            <p:cNvSpPr/>
            <p:nvPr/>
          </p:nvSpPr>
          <p:spPr>
            <a:xfrm>
              <a:off x="8804287" y="-14051"/>
              <a:ext cx="174841" cy="270409"/>
            </a:xfrm>
            <a:custGeom>
              <a:avLst/>
              <a:gdLst/>
              <a:ahLst/>
              <a:cxnLst/>
              <a:rect l="l" t="t" r="r" b="b"/>
              <a:pathLst>
                <a:path w="3562" h="5509" extrusionOk="0">
                  <a:moveTo>
                    <a:pt x="1" y="0"/>
                  </a:moveTo>
                  <a:lnTo>
                    <a:pt x="3562" y="5509"/>
                  </a:lnTo>
                  <a:lnTo>
                    <a:pt x="3562" y="3826"/>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8" name="Google Shape;198;p13"/>
            <p:cNvSpPr/>
            <p:nvPr/>
          </p:nvSpPr>
          <p:spPr>
            <a:xfrm>
              <a:off x="8574475" y="1712730"/>
              <a:ext cx="32494" cy="81530"/>
            </a:xfrm>
            <a:custGeom>
              <a:avLst/>
              <a:gdLst/>
              <a:ahLst/>
              <a:cxnLst/>
              <a:rect l="l" t="t" r="r" b="b"/>
              <a:pathLst>
                <a:path w="662" h="1661" extrusionOk="0">
                  <a:moveTo>
                    <a:pt x="0" y="1"/>
                  </a:moveTo>
                  <a:lnTo>
                    <a:pt x="0" y="1660"/>
                  </a:lnTo>
                  <a:lnTo>
                    <a:pt x="662" y="101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9" name="Google Shape;199;p13"/>
            <p:cNvSpPr/>
            <p:nvPr/>
          </p:nvSpPr>
          <p:spPr>
            <a:xfrm>
              <a:off x="8629302" y="-14051"/>
              <a:ext cx="349829" cy="541015"/>
            </a:xfrm>
            <a:custGeom>
              <a:avLst/>
              <a:gdLst/>
              <a:ahLst/>
              <a:cxnLst/>
              <a:rect l="l" t="t" r="r" b="b"/>
              <a:pathLst>
                <a:path w="7127" h="11022" extrusionOk="0">
                  <a:moveTo>
                    <a:pt x="1" y="0"/>
                  </a:moveTo>
                  <a:lnTo>
                    <a:pt x="7127" y="11021"/>
                  </a:lnTo>
                  <a:lnTo>
                    <a:pt x="7127" y="9338"/>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0" name="Google Shape;200;p13"/>
            <p:cNvSpPr/>
            <p:nvPr/>
          </p:nvSpPr>
          <p:spPr>
            <a:xfrm>
              <a:off x="8574475" y="89173"/>
              <a:ext cx="404657" cy="708346"/>
            </a:xfrm>
            <a:custGeom>
              <a:avLst/>
              <a:gdLst/>
              <a:ahLst/>
              <a:cxnLst/>
              <a:rect l="l" t="t" r="r" b="b"/>
              <a:pathLst>
                <a:path w="8244" h="14431" extrusionOk="0">
                  <a:moveTo>
                    <a:pt x="0" y="1"/>
                  </a:moveTo>
                  <a:lnTo>
                    <a:pt x="0" y="1683"/>
                  </a:lnTo>
                  <a:lnTo>
                    <a:pt x="8244" y="14431"/>
                  </a:lnTo>
                  <a:lnTo>
                    <a:pt x="8244" y="12748"/>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1" name="Google Shape;201;p13"/>
            <p:cNvSpPr/>
            <p:nvPr/>
          </p:nvSpPr>
          <p:spPr>
            <a:xfrm>
              <a:off x="8574475" y="1171430"/>
              <a:ext cx="399306" cy="617637"/>
            </a:xfrm>
            <a:custGeom>
              <a:avLst/>
              <a:gdLst/>
              <a:ahLst/>
              <a:cxnLst/>
              <a:rect l="l" t="t" r="r" b="b"/>
              <a:pathLst>
                <a:path w="8135" h="12583" extrusionOk="0">
                  <a:moveTo>
                    <a:pt x="0" y="1"/>
                  </a:moveTo>
                  <a:lnTo>
                    <a:pt x="0" y="1687"/>
                  </a:lnTo>
                  <a:lnTo>
                    <a:pt x="5199" y="9722"/>
                  </a:lnTo>
                  <a:lnTo>
                    <a:pt x="8135" y="12583"/>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2" name="Google Shape;202;p13"/>
            <p:cNvSpPr/>
            <p:nvPr/>
          </p:nvSpPr>
          <p:spPr>
            <a:xfrm>
              <a:off x="8574475" y="1442178"/>
              <a:ext cx="139794" cy="248076"/>
            </a:xfrm>
            <a:custGeom>
              <a:avLst/>
              <a:gdLst/>
              <a:ahLst/>
              <a:cxnLst/>
              <a:rect l="l" t="t" r="r" b="b"/>
              <a:pathLst>
                <a:path w="2848" h="5054" extrusionOk="0">
                  <a:moveTo>
                    <a:pt x="0" y="0"/>
                  </a:moveTo>
                  <a:lnTo>
                    <a:pt x="0" y="1684"/>
                  </a:lnTo>
                  <a:lnTo>
                    <a:pt x="2180" y="5053"/>
                  </a:lnTo>
                  <a:lnTo>
                    <a:pt x="2847" y="4402"/>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3" name="Google Shape;203;p13"/>
            <p:cNvSpPr/>
            <p:nvPr/>
          </p:nvSpPr>
          <p:spPr>
            <a:xfrm>
              <a:off x="8574475" y="900878"/>
              <a:ext cx="404657" cy="708542"/>
            </a:xfrm>
            <a:custGeom>
              <a:avLst/>
              <a:gdLst/>
              <a:ahLst/>
              <a:cxnLst/>
              <a:rect l="l" t="t" r="r" b="b"/>
              <a:pathLst>
                <a:path w="8244" h="14435" extrusionOk="0">
                  <a:moveTo>
                    <a:pt x="0" y="0"/>
                  </a:moveTo>
                  <a:lnTo>
                    <a:pt x="0" y="1687"/>
                  </a:lnTo>
                  <a:lnTo>
                    <a:pt x="8244" y="14434"/>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4" name="Google Shape;204;p13"/>
            <p:cNvSpPr/>
            <p:nvPr/>
          </p:nvSpPr>
          <p:spPr>
            <a:xfrm>
              <a:off x="8574475" y="359725"/>
              <a:ext cx="404657" cy="708395"/>
            </a:xfrm>
            <a:custGeom>
              <a:avLst/>
              <a:gdLst/>
              <a:ahLst/>
              <a:cxnLst/>
              <a:rect l="l" t="t" r="r" b="b"/>
              <a:pathLst>
                <a:path w="8244" h="14432" extrusionOk="0">
                  <a:moveTo>
                    <a:pt x="0" y="0"/>
                  </a:moveTo>
                  <a:lnTo>
                    <a:pt x="0" y="1683"/>
                  </a:lnTo>
                  <a:lnTo>
                    <a:pt x="8244" y="14431"/>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5" name="Google Shape;205;p13"/>
            <p:cNvSpPr/>
            <p:nvPr/>
          </p:nvSpPr>
          <p:spPr>
            <a:xfrm>
              <a:off x="8574475" y="630277"/>
              <a:ext cx="404657" cy="708591"/>
            </a:xfrm>
            <a:custGeom>
              <a:avLst/>
              <a:gdLst/>
              <a:ahLst/>
              <a:cxnLst/>
              <a:rect l="l" t="t" r="r" b="b"/>
              <a:pathLst>
                <a:path w="8244" h="14436" extrusionOk="0">
                  <a:moveTo>
                    <a:pt x="0" y="1"/>
                  </a:moveTo>
                  <a:lnTo>
                    <a:pt x="0" y="1684"/>
                  </a:lnTo>
                  <a:lnTo>
                    <a:pt x="8244" y="14435"/>
                  </a:lnTo>
                  <a:lnTo>
                    <a:pt x="8244" y="1274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206" name="Google Shape;206;p13"/>
          <p:cNvGrpSpPr/>
          <p:nvPr/>
        </p:nvGrpSpPr>
        <p:grpSpPr>
          <a:xfrm rot="-2208756">
            <a:off x="1470266" y="5179009"/>
            <a:ext cx="661837" cy="845623"/>
            <a:chOff x="4257150" y="439500"/>
            <a:chExt cx="496378" cy="634217"/>
          </a:xfrm>
        </p:grpSpPr>
        <p:sp>
          <p:nvSpPr>
            <p:cNvPr id="207" name="Google Shape;207;p13"/>
            <p:cNvSpPr/>
            <p:nvPr/>
          </p:nvSpPr>
          <p:spPr>
            <a:xfrm>
              <a:off x="4257150" y="439500"/>
              <a:ext cx="496378" cy="634217"/>
            </a:xfrm>
            <a:custGeom>
              <a:avLst/>
              <a:gdLst/>
              <a:ahLst/>
              <a:cxnLst/>
              <a:rect l="l" t="t" r="r" b="b"/>
              <a:pathLst>
                <a:path w="15953" h="20383" extrusionOk="0">
                  <a:moveTo>
                    <a:pt x="9711" y="1634"/>
                  </a:moveTo>
                  <a:cubicBezTo>
                    <a:pt x="10362" y="1634"/>
                    <a:pt x="11021" y="1799"/>
                    <a:pt x="11624" y="2147"/>
                  </a:cubicBezTo>
                  <a:cubicBezTo>
                    <a:pt x="13455" y="3206"/>
                    <a:pt x="14084" y="5560"/>
                    <a:pt x="13019" y="7402"/>
                  </a:cubicBezTo>
                  <a:cubicBezTo>
                    <a:pt x="12999" y="7435"/>
                    <a:pt x="12979" y="7468"/>
                    <a:pt x="12950" y="7514"/>
                  </a:cubicBezTo>
                  <a:cubicBezTo>
                    <a:pt x="12936" y="7540"/>
                    <a:pt x="12924" y="7567"/>
                    <a:pt x="12910" y="7594"/>
                  </a:cubicBezTo>
                  <a:lnTo>
                    <a:pt x="9015" y="14346"/>
                  </a:lnTo>
                  <a:cubicBezTo>
                    <a:pt x="8677" y="14930"/>
                    <a:pt x="8062" y="15257"/>
                    <a:pt x="7431" y="15257"/>
                  </a:cubicBezTo>
                  <a:cubicBezTo>
                    <a:pt x="7123" y="15257"/>
                    <a:pt x="6810" y="15179"/>
                    <a:pt x="6525" y="15014"/>
                  </a:cubicBezTo>
                  <a:lnTo>
                    <a:pt x="4825" y="14031"/>
                  </a:lnTo>
                  <a:lnTo>
                    <a:pt x="2120" y="18721"/>
                  </a:lnTo>
                  <a:cubicBezTo>
                    <a:pt x="2112" y="18736"/>
                    <a:pt x="2097" y="18743"/>
                    <a:pt x="2082" y="18743"/>
                  </a:cubicBezTo>
                  <a:cubicBezTo>
                    <a:pt x="2045" y="18743"/>
                    <a:pt x="2003" y="18705"/>
                    <a:pt x="2024" y="18668"/>
                  </a:cubicBezTo>
                  <a:lnTo>
                    <a:pt x="4733" y="13979"/>
                  </a:lnTo>
                  <a:lnTo>
                    <a:pt x="3033" y="12997"/>
                  </a:lnTo>
                  <a:cubicBezTo>
                    <a:pt x="2163" y="12494"/>
                    <a:pt x="1865" y="11377"/>
                    <a:pt x="2365" y="10507"/>
                  </a:cubicBezTo>
                  <a:lnTo>
                    <a:pt x="6250" y="3778"/>
                  </a:lnTo>
                  <a:lnTo>
                    <a:pt x="6317" y="3675"/>
                  </a:lnTo>
                  <a:lnTo>
                    <a:pt x="6329" y="3652"/>
                  </a:lnTo>
                  <a:cubicBezTo>
                    <a:pt x="6346" y="3622"/>
                    <a:pt x="6360" y="3595"/>
                    <a:pt x="6372" y="3566"/>
                  </a:cubicBezTo>
                  <a:lnTo>
                    <a:pt x="6379" y="3553"/>
                  </a:lnTo>
                  <a:cubicBezTo>
                    <a:pt x="7090" y="2323"/>
                    <a:pt x="8383" y="1634"/>
                    <a:pt x="9711" y="1634"/>
                  </a:cubicBezTo>
                  <a:close/>
                  <a:moveTo>
                    <a:pt x="9715" y="1"/>
                  </a:moveTo>
                  <a:cubicBezTo>
                    <a:pt x="7823" y="1"/>
                    <a:pt x="5978" y="982"/>
                    <a:pt x="4964" y="2736"/>
                  </a:cubicBezTo>
                  <a:cubicBezTo>
                    <a:pt x="4944" y="2772"/>
                    <a:pt x="4924" y="2809"/>
                    <a:pt x="4908" y="2849"/>
                  </a:cubicBezTo>
                  <a:cubicBezTo>
                    <a:pt x="4881" y="2885"/>
                    <a:pt x="4858" y="2921"/>
                    <a:pt x="4838" y="2957"/>
                  </a:cubicBezTo>
                  <a:lnTo>
                    <a:pt x="953" y="9690"/>
                  </a:lnTo>
                  <a:cubicBezTo>
                    <a:pt x="0" y="11340"/>
                    <a:pt x="566" y="13460"/>
                    <a:pt x="2216" y="14412"/>
                  </a:cubicBezTo>
                  <a:lnTo>
                    <a:pt x="2500" y="14574"/>
                  </a:lnTo>
                  <a:lnTo>
                    <a:pt x="612" y="17851"/>
                  </a:lnTo>
                  <a:cubicBezTo>
                    <a:pt x="146" y="18654"/>
                    <a:pt x="424" y="19690"/>
                    <a:pt x="1227" y="20156"/>
                  </a:cubicBezTo>
                  <a:cubicBezTo>
                    <a:pt x="1493" y="20309"/>
                    <a:pt x="1783" y="20382"/>
                    <a:pt x="2070" y="20382"/>
                  </a:cubicBezTo>
                  <a:cubicBezTo>
                    <a:pt x="2654" y="20382"/>
                    <a:pt x="3223" y="20079"/>
                    <a:pt x="3535" y="19538"/>
                  </a:cubicBezTo>
                  <a:lnTo>
                    <a:pt x="5424" y="16264"/>
                  </a:lnTo>
                  <a:lnTo>
                    <a:pt x="5708" y="16426"/>
                  </a:lnTo>
                  <a:cubicBezTo>
                    <a:pt x="6251" y="16740"/>
                    <a:pt x="6845" y="16890"/>
                    <a:pt x="7431" y="16890"/>
                  </a:cubicBezTo>
                  <a:cubicBezTo>
                    <a:pt x="8626" y="16890"/>
                    <a:pt x="9789" y="16270"/>
                    <a:pt x="10430" y="15162"/>
                  </a:cubicBezTo>
                  <a:lnTo>
                    <a:pt x="14312" y="8430"/>
                  </a:lnTo>
                  <a:cubicBezTo>
                    <a:pt x="14335" y="8397"/>
                    <a:pt x="14352" y="8361"/>
                    <a:pt x="14368" y="8328"/>
                  </a:cubicBezTo>
                  <a:lnTo>
                    <a:pt x="14382" y="8308"/>
                  </a:lnTo>
                  <a:cubicBezTo>
                    <a:pt x="14401" y="8275"/>
                    <a:pt x="14421" y="8242"/>
                    <a:pt x="14441" y="8209"/>
                  </a:cubicBezTo>
                  <a:cubicBezTo>
                    <a:pt x="15952" y="5596"/>
                    <a:pt x="15053" y="2240"/>
                    <a:pt x="12440" y="732"/>
                  </a:cubicBezTo>
                  <a:cubicBezTo>
                    <a:pt x="11582" y="236"/>
                    <a:pt x="10643" y="1"/>
                    <a:pt x="9715" y="1"/>
                  </a:cubicBezTo>
                  <a:close/>
                </a:path>
              </a:pathLst>
            </a:custGeom>
            <a:solidFill>
              <a:schemeClr val="lt1"/>
            </a:solidFill>
            <a:ln>
              <a:noFill/>
            </a:ln>
            <a:effectLst>
              <a:outerShdw blurRad="28575" dist="19050" dir="196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8" name="Google Shape;208;p13"/>
            <p:cNvSpPr/>
            <p:nvPr/>
          </p:nvSpPr>
          <p:spPr>
            <a:xfrm>
              <a:off x="4290692" y="759242"/>
              <a:ext cx="197456" cy="289058"/>
            </a:xfrm>
            <a:custGeom>
              <a:avLst/>
              <a:gdLst/>
              <a:ahLst/>
              <a:cxnLst/>
              <a:rect l="l" t="t" r="r" b="b"/>
              <a:pathLst>
                <a:path w="6346" h="9290" extrusionOk="0">
                  <a:moveTo>
                    <a:pt x="5348" y="1"/>
                  </a:moveTo>
                  <a:cubicBezTo>
                    <a:pt x="5048" y="1"/>
                    <a:pt x="4756" y="157"/>
                    <a:pt x="4597" y="436"/>
                  </a:cubicBezTo>
                  <a:lnTo>
                    <a:pt x="239" y="7982"/>
                  </a:lnTo>
                  <a:cubicBezTo>
                    <a:pt x="1" y="8398"/>
                    <a:pt x="143" y="8931"/>
                    <a:pt x="560" y="9172"/>
                  </a:cubicBezTo>
                  <a:cubicBezTo>
                    <a:pt x="697" y="9252"/>
                    <a:pt x="847" y="9290"/>
                    <a:pt x="996" y="9290"/>
                  </a:cubicBezTo>
                  <a:cubicBezTo>
                    <a:pt x="1296" y="9290"/>
                    <a:pt x="1588" y="9134"/>
                    <a:pt x="1750" y="8854"/>
                  </a:cubicBezTo>
                  <a:lnTo>
                    <a:pt x="6105" y="1309"/>
                  </a:lnTo>
                  <a:cubicBezTo>
                    <a:pt x="6346" y="892"/>
                    <a:pt x="6204" y="356"/>
                    <a:pt x="5784" y="118"/>
                  </a:cubicBezTo>
                  <a:cubicBezTo>
                    <a:pt x="5646" y="39"/>
                    <a:pt x="5496" y="1"/>
                    <a:pt x="5348"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9" name="Google Shape;209;p13"/>
            <p:cNvSpPr/>
            <p:nvPr/>
          </p:nvSpPr>
          <p:spPr>
            <a:xfrm>
              <a:off x="4286149" y="464890"/>
              <a:ext cx="438348" cy="474690"/>
            </a:xfrm>
            <a:custGeom>
              <a:avLst/>
              <a:gdLst/>
              <a:ahLst/>
              <a:cxnLst/>
              <a:rect l="l" t="t" r="r" b="b"/>
              <a:pathLst>
                <a:path w="14088" h="15256" extrusionOk="0">
                  <a:moveTo>
                    <a:pt x="8776" y="0"/>
                  </a:moveTo>
                  <a:cubicBezTo>
                    <a:pt x="7167" y="0"/>
                    <a:pt x="5603" y="835"/>
                    <a:pt x="4740" y="2330"/>
                  </a:cubicBezTo>
                  <a:cubicBezTo>
                    <a:pt x="4720" y="2367"/>
                    <a:pt x="4703" y="2406"/>
                    <a:pt x="4680" y="2442"/>
                  </a:cubicBezTo>
                  <a:cubicBezTo>
                    <a:pt x="4660" y="2479"/>
                    <a:pt x="4634" y="2512"/>
                    <a:pt x="4611" y="2552"/>
                  </a:cubicBezTo>
                  <a:lnTo>
                    <a:pt x="725" y="9281"/>
                  </a:lnTo>
                  <a:cubicBezTo>
                    <a:pt x="1" y="10537"/>
                    <a:pt x="434" y="12161"/>
                    <a:pt x="1694" y="12889"/>
                  </a:cubicBezTo>
                  <a:lnTo>
                    <a:pt x="5186" y="14906"/>
                  </a:lnTo>
                  <a:cubicBezTo>
                    <a:pt x="5598" y="15143"/>
                    <a:pt x="6049" y="15256"/>
                    <a:pt x="6494" y="15256"/>
                  </a:cubicBezTo>
                  <a:cubicBezTo>
                    <a:pt x="7409" y="15256"/>
                    <a:pt x="8301" y="14782"/>
                    <a:pt x="8790" y="13937"/>
                  </a:cubicBezTo>
                  <a:lnTo>
                    <a:pt x="12676" y="7208"/>
                  </a:lnTo>
                  <a:cubicBezTo>
                    <a:pt x="12696" y="7168"/>
                    <a:pt x="12712" y="7132"/>
                    <a:pt x="12735" y="7092"/>
                  </a:cubicBezTo>
                  <a:cubicBezTo>
                    <a:pt x="12755" y="7055"/>
                    <a:pt x="12781" y="7022"/>
                    <a:pt x="12801" y="6986"/>
                  </a:cubicBezTo>
                  <a:cubicBezTo>
                    <a:pt x="14088" y="4757"/>
                    <a:pt x="13327" y="1910"/>
                    <a:pt x="11099" y="624"/>
                  </a:cubicBezTo>
                  <a:cubicBezTo>
                    <a:pt x="10366" y="201"/>
                    <a:pt x="9566" y="0"/>
                    <a:pt x="8776" y="0"/>
                  </a:cubicBezTo>
                  <a:close/>
                </a:path>
              </a:pathLst>
            </a:custGeom>
            <a:solidFill>
              <a:schemeClr val="dk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0" name="Google Shape;210;p13"/>
            <p:cNvSpPr/>
            <p:nvPr/>
          </p:nvSpPr>
          <p:spPr>
            <a:xfrm>
              <a:off x="4337613" y="553538"/>
              <a:ext cx="194687" cy="268740"/>
            </a:xfrm>
            <a:custGeom>
              <a:avLst/>
              <a:gdLst/>
              <a:ahLst/>
              <a:cxnLst/>
              <a:rect l="l" t="t" r="r" b="b"/>
              <a:pathLst>
                <a:path w="6257" h="8637" extrusionOk="0">
                  <a:moveTo>
                    <a:pt x="4970" y="1"/>
                  </a:moveTo>
                  <a:cubicBezTo>
                    <a:pt x="4582" y="1"/>
                    <a:pt x="4203" y="202"/>
                    <a:pt x="3995" y="565"/>
                  </a:cubicBezTo>
                  <a:lnTo>
                    <a:pt x="311" y="6948"/>
                  </a:lnTo>
                  <a:cubicBezTo>
                    <a:pt x="1" y="7486"/>
                    <a:pt x="186" y="8175"/>
                    <a:pt x="725" y="8486"/>
                  </a:cubicBezTo>
                  <a:cubicBezTo>
                    <a:pt x="902" y="8588"/>
                    <a:pt x="1095" y="8636"/>
                    <a:pt x="1286" y="8636"/>
                  </a:cubicBezTo>
                  <a:cubicBezTo>
                    <a:pt x="1675" y="8636"/>
                    <a:pt x="2054" y="8434"/>
                    <a:pt x="2263" y="8072"/>
                  </a:cubicBezTo>
                  <a:lnTo>
                    <a:pt x="5946" y="1693"/>
                  </a:lnTo>
                  <a:cubicBezTo>
                    <a:pt x="6257" y="1151"/>
                    <a:pt x="6075" y="463"/>
                    <a:pt x="5532" y="153"/>
                  </a:cubicBezTo>
                  <a:cubicBezTo>
                    <a:pt x="5355" y="50"/>
                    <a:pt x="5162" y="1"/>
                    <a:pt x="4970" y="1"/>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1" name="Google Shape;211;p13"/>
            <p:cNvSpPr/>
            <p:nvPr/>
          </p:nvSpPr>
          <p:spPr>
            <a:xfrm>
              <a:off x="4456161" y="621992"/>
              <a:ext cx="194780" cy="268771"/>
            </a:xfrm>
            <a:custGeom>
              <a:avLst/>
              <a:gdLst/>
              <a:ahLst/>
              <a:cxnLst/>
              <a:rect l="l" t="t" r="r" b="b"/>
              <a:pathLst>
                <a:path w="6260" h="8638" extrusionOk="0">
                  <a:moveTo>
                    <a:pt x="4972" y="0"/>
                  </a:moveTo>
                  <a:cubicBezTo>
                    <a:pt x="4583" y="0"/>
                    <a:pt x="4203" y="203"/>
                    <a:pt x="3994" y="564"/>
                  </a:cubicBezTo>
                  <a:lnTo>
                    <a:pt x="310" y="6947"/>
                  </a:lnTo>
                  <a:cubicBezTo>
                    <a:pt x="0" y="7486"/>
                    <a:pt x="185" y="8174"/>
                    <a:pt x="724" y="8484"/>
                  </a:cubicBezTo>
                  <a:cubicBezTo>
                    <a:pt x="902" y="8588"/>
                    <a:pt x="1097" y="8637"/>
                    <a:pt x="1288" y="8637"/>
                  </a:cubicBezTo>
                  <a:cubicBezTo>
                    <a:pt x="1677" y="8637"/>
                    <a:pt x="2054" y="8435"/>
                    <a:pt x="2262" y="8074"/>
                  </a:cubicBezTo>
                  <a:lnTo>
                    <a:pt x="5945" y="1692"/>
                  </a:lnTo>
                  <a:cubicBezTo>
                    <a:pt x="6259" y="1153"/>
                    <a:pt x="6074" y="462"/>
                    <a:pt x="5532" y="151"/>
                  </a:cubicBezTo>
                  <a:cubicBezTo>
                    <a:pt x="5356" y="49"/>
                    <a:pt x="5163" y="0"/>
                    <a:pt x="4972" y="0"/>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2" name="Google Shape;212;p13"/>
            <p:cNvSpPr/>
            <p:nvPr/>
          </p:nvSpPr>
          <p:spPr>
            <a:xfrm>
              <a:off x="4417454" y="490747"/>
              <a:ext cx="254583" cy="119202"/>
            </a:xfrm>
            <a:custGeom>
              <a:avLst/>
              <a:gdLst/>
              <a:ahLst/>
              <a:cxnLst/>
              <a:rect l="l" t="t" r="r" b="b"/>
              <a:pathLst>
                <a:path w="8182" h="3831" extrusionOk="0">
                  <a:moveTo>
                    <a:pt x="4028" y="1"/>
                  </a:moveTo>
                  <a:cubicBezTo>
                    <a:pt x="3436" y="1"/>
                    <a:pt x="2844" y="130"/>
                    <a:pt x="2308" y="451"/>
                  </a:cubicBezTo>
                  <a:cubicBezTo>
                    <a:pt x="1591" y="877"/>
                    <a:pt x="1" y="3268"/>
                    <a:pt x="447" y="3671"/>
                  </a:cubicBezTo>
                  <a:cubicBezTo>
                    <a:pt x="530" y="3744"/>
                    <a:pt x="616" y="3798"/>
                    <a:pt x="708" y="3830"/>
                  </a:cubicBezTo>
                  <a:lnTo>
                    <a:pt x="1429" y="2583"/>
                  </a:lnTo>
                  <a:cubicBezTo>
                    <a:pt x="1637" y="2220"/>
                    <a:pt x="2018" y="2018"/>
                    <a:pt x="2408" y="2018"/>
                  </a:cubicBezTo>
                  <a:cubicBezTo>
                    <a:pt x="2596" y="2018"/>
                    <a:pt x="2792" y="2067"/>
                    <a:pt x="2966" y="2171"/>
                  </a:cubicBezTo>
                  <a:cubicBezTo>
                    <a:pt x="3162" y="2283"/>
                    <a:pt x="3311" y="2441"/>
                    <a:pt x="3407" y="2627"/>
                  </a:cubicBezTo>
                  <a:cubicBezTo>
                    <a:pt x="3773" y="2415"/>
                    <a:pt x="4134" y="2253"/>
                    <a:pt x="4468" y="2230"/>
                  </a:cubicBezTo>
                  <a:cubicBezTo>
                    <a:pt x="4518" y="2226"/>
                    <a:pt x="4567" y="2223"/>
                    <a:pt x="4620" y="2223"/>
                  </a:cubicBezTo>
                  <a:cubicBezTo>
                    <a:pt x="5057" y="2223"/>
                    <a:pt x="5609" y="2336"/>
                    <a:pt x="6141" y="2448"/>
                  </a:cubicBezTo>
                  <a:cubicBezTo>
                    <a:pt x="6676" y="2560"/>
                    <a:pt x="7192" y="2673"/>
                    <a:pt x="7553" y="2673"/>
                  </a:cubicBezTo>
                  <a:cubicBezTo>
                    <a:pt x="7973" y="2673"/>
                    <a:pt x="8181" y="2524"/>
                    <a:pt x="7973" y="2048"/>
                  </a:cubicBezTo>
                  <a:cubicBezTo>
                    <a:pt x="7593" y="1175"/>
                    <a:pt x="5800" y="1"/>
                    <a:pt x="4028"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3" name="Google Shape;213;p13"/>
            <p:cNvSpPr/>
            <p:nvPr/>
          </p:nvSpPr>
          <p:spPr>
            <a:xfrm>
              <a:off x="4439483" y="553538"/>
              <a:ext cx="83979" cy="57843"/>
            </a:xfrm>
            <a:custGeom>
              <a:avLst/>
              <a:gdLst/>
              <a:ahLst/>
              <a:cxnLst/>
              <a:rect l="l" t="t" r="r" b="b"/>
              <a:pathLst>
                <a:path w="2699" h="1859" extrusionOk="0">
                  <a:moveTo>
                    <a:pt x="1700" y="0"/>
                  </a:moveTo>
                  <a:cubicBezTo>
                    <a:pt x="1310" y="0"/>
                    <a:pt x="929" y="202"/>
                    <a:pt x="721" y="565"/>
                  </a:cubicBezTo>
                  <a:lnTo>
                    <a:pt x="0" y="1812"/>
                  </a:lnTo>
                  <a:cubicBezTo>
                    <a:pt x="89" y="1845"/>
                    <a:pt x="185" y="1859"/>
                    <a:pt x="281" y="1859"/>
                  </a:cubicBezTo>
                  <a:cubicBezTo>
                    <a:pt x="976" y="1859"/>
                    <a:pt x="1855" y="1098"/>
                    <a:pt x="2699" y="609"/>
                  </a:cubicBezTo>
                  <a:cubicBezTo>
                    <a:pt x="2603" y="423"/>
                    <a:pt x="2454" y="265"/>
                    <a:pt x="2258" y="153"/>
                  </a:cubicBezTo>
                  <a:cubicBezTo>
                    <a:pt x="2084" y="49"/>
                    <a:pt x="1888" y="0"/>
                    <a:pt x="1700"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214" name="Google Shape;214;p13"/>
          <p:cNvSpPr/>
          <p:nvPr/>
        </p:nvSpPr>
        <p:spPr>
          <a:xfrm rot="639960">
            <a:off x="6249271" y="473533"/>
            <a:ext cx="539535" cy="492951"/>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2"/>
          </a:solidFill>
          <a:ln w="28575"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5" name="Google Shape;215;p13"/>
          <p:cNvSpPr txBox="1">
            <a:spLocks noGrp="1"/>
          </p:cNvSpPr>
          <p:nvPr>
            <p:ph type="title"/>
          </p:nvPr>
        </p:nvSpPr>
        <p:spPr>
          <a:xfrm>
            <a:off x="6912525"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6" name="Google Shape;216;p13"/>
          <p:cNvSpPr txBox="1">
            <a:spLocks noGrp="1"/>
          </p:cNvSpPr>
          <p:nvPr>
            <p:ph type="title" idx="2"/>
          </p:nvPr>
        </p:nvSpPr>
        <p:spPr>
          <a:xfrm>
            <a:off x="2110400"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7" name="Google Shape;217;p13"/>
          <p:cNvSpPr txBox="1">
            <a:spLocks noGrp="1"/>
          </p:cNvSpPr>
          <p:nvPr>
            <p:ph type="subTitle" idx="1"/>
          </p:nvPr>
        </p:nvSpPr>
        <p:spPr>
          <a:xfrm flipH="1">
            <a:off x="2363615" y="22618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8" name="Google Shape;218;p13"/>
          <p:cNvSpPr txBox="1">
            <a:spLocks noGrp="1"/>
          </p:cNvSpPr>
          <p:nvPr>
            <p:ph type="subTitle" idx="3"/>
          </p:nvPr>
        </p:nvSpPr>
        <p:spPr>
          <a:xfrm flipH="1">
            <a:off x="7182465" y="22618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9" name="Google Shape;219;p13"/>
          <p:cNvSpPr txBox="1">
            <a:spLocks noGrp="1"/>
          </p:cNvSpPr>
          <p:nvPr>
            <p:ph type="title" idx="4"/>
          </p:nvPr>
        </p:nvSpPr>
        <p:spPr>
          <a:xfrm>
            <a:off x="6912525"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0" name="Google Shape;220;p13"/>
          <p:cNvSpPr txBox="1">
            <a:spLocks noGrp="1"/>
          </p:cNvSpPr>
          <p:nvPr>
            <p:ph type="title" idx="5"/>
          </p:nvPr>
        </p:nvSpPr>
        <p:spPr>
          <a:xfrm>
            <a:off x="2110400"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1" name="Google Shape;221;p13"/>
          <p:cNvSpPr txBox="1">
            <a:spLocks noGrp="1"/>
          </p:cNvSpPr>
          <p:nvPr>
            <p:ph type="subTitle" idx="6"/>
          </p:nvPr>
        </p:nvSpPr>
        <p:spPr>
          <a:xfrm flipH="1">
            <a:off x="2363615" y="53119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2" name="Google Shape;222;p13"/>
          <p:cNvSpPr txBox="1">
            <a:spLocks noGrp="1"/>
          </p:cNvSpPr>
          <p:nvPr>
            <p:ph type="subTitle" idx="7"/>
          </p:nvPr>
        </p:nvSpPr>
        <p:spPr>
          <a:xfrm flipH="1">
            <a:off x="7182465" y="53119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434099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hree columns">
  <p:cSld name="Three columns">
    <p:spTree>
      <p:nvGrpSpPr>
        <p:cNvPr id="1" name="Shape 223"/>
        <p:cNvGrpSpPr/>
        <p:nvPr/>
      </p:nvGrpSpPr>
      <p:grpSpPr>
        <a:xfrm>
          <a:off x="0" y="0"/>
          <a:ext cx="0" cy="0"/>
          <a:chOff x="0" y="0"/>
          <a:chExt cx="0" cy="0"/>
        </a:xfrm>
      </p:grpSpPr>
      <p:cxnSp>
        <p:nvCxnSpPr>
          <p:cNvPr id="224" name="Google Shape;224;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25" name="Google Shape;225;p1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226" name="Google Shape;226;p1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7" name="Google Shape;227;p1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8" name="Google Shape;228;p1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9" name="Google Shape;229;p1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0" name="Google Shape;230;p1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1" name="Google Shape;231;p1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2" name="Google Shape;232;p1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3" name="Google Shape;233;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34" name="Google Shape;234;p1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5" name="Google Shape;235;p1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6" name="Google Shape;236;p1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7" name="Google Shape;237;p1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8" name="Google Shape;238;p1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9" name="Google Shape;239;p14"/>
          <p:cNvSpPr txBox="1">
            <a:spLocks noGrp="1"/>
          </p:cNvSpPr>
          <p:nvPr>
            <p:ph type="subTitle" idx="1"/>
          </p:nvPr>
        </p:nvSpPr>
        <p:spPr>
          <a:xfrm flipH="1">
            <a:off x="2108139" y="52193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0" name="Google Shape;240;p14"/>
          <p:cNvSpPr txBox="1">
            <a:spLocks noGrp="1"/>
          </p:cNvSpPr>
          <p:nvPr>
            <p:ph type="subTitle" idx="2"/>
          </p:nvPr>
        </p:nvSpPr>
        <p:spPr>
          <a:xfrm flipH="1">
            <a:off x="2108279"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1" name="Google Shape;241;p14"/>
          <p:cNvSpPr txBox="1">
            <a:spLocks noGrp="1"/>
          </p:cNvSpPr>
          <p:nvPr>
            <p:ph type="subTitle" idx="3"/>
          </p:nvPr>
        </p:nvSpPr>
        <p:spPr>
          <a:xfrm flipH="1">
            <a:off x="5166651" y="4121300"/>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2" name="Google Shape;242;p14"/>
          <p:cNvSpPr txBox="1">
            <a:spLocks noGrp="1"/>
          </p:cNvSpPr>
          <p:nvPr>
            <p:ph type="subTitle" idx="4"/>
          </p:nvPr>
        </p:nvSpPr>
        <p:spPr>
          <a:xfrm flipH="1">
            <a:off x="5166651" y="3599700"/>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3" name="Google Shape;243;p14"/>
          <p:cNvSpPr txBox="1">
            <a:spLocks noGrp="1"/>
          </p:cNvSpPr>
          <p:nvPr>
            <p:ph type="subTitle" idx="5"/>
          </p:nvPr>
        </p:nvSpPr>
        <p:spPr>
          <a:xfrm flipH="1">
            <a:off x="8225068" y="52066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4" name="Google Shape;244;p14"/>
          <p:cNvSpPr txBox="1">
            <a:spLocks noGrp="1"/>
          </p:cNvSpPr>
          <p:nvPr>
            <p:ph type="subTitle" idx="6"/>
          </p:nvPr>
        </p:nvSpPr>
        <p:spPr>
          <a:xfrm flipH="1">
            <a:off x="8225068"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665050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Encabezado de sección 1">
  <p:cSld name="Encabezado de sección 1">
    <p:bg>
      <p:bgPr>
        <a:solidFill>
          <a:schemeClr val="lt1"/>
        </a:solidFill>
        <a:effectLst/>
      </p:bgPr>
    </p:bg>
    <p:spTree>
      <p:nvGrpSpPr>
        <p:cNvPr id="1" name="Shape 245"/>
        <p:cNvGrpSpPr/>
        <p:nvPr/>
      </p:nvGrpSpPr>
      <p:grpSpPr>
        <a:xfrm>
          <a:off x="0" y="0"/>
          <a:ext cx="0" cy="0"/>
          <a:chOff x="0" y="0"/>
          <a:chExt cx="0" cy="0"/>
        </a:xfrm>
      </p:grpSpPr>
      <p:cxnSp>
        <p:nvCxnSpPr>
          <p:cNvPr id="246" name="Google Shape;246;p1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7" name="Google Shape;247;p1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8" name="Google Shape;248;p1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9" name="Google Shape;249;p1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0" name="Google Shape;250;p1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1" name="Google Shape;251;p1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2" name="Google Shape;252;p1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3" name="Google Shape;253;p1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4" name="Google Shape;254;p1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5" name="Google Shape;255;p1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6" name="Google Shape;256;p1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7" name="Google Shape;257;p1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8" name="Google Shape;258;p1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9" name="Google Shape;259;p15"/>
          <p:cNvSpPr txBox="1">
            <a:spLocks noGrp="1"/>
          </p:cNvSpPr>
          <p:nvPr>
            <p:ph type="ctrTitle"/>
          </p:nvPr>
        </p:nvSpPr>
        <p:spPr>
          <a:xfrm rot="-159">
            <a:off x="1881819" y="3518759"/>
            <a:ext cx="86608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60" name="Google Shape;260;p15"/>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261" name="Google Shape;261;p15"/>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298865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262"/>
        <p:cNvGrpSpPr/>
        <p:nvPr/>
      </p:nvGrpSpPr>
      <p:grpSpPr>
        <a:xfrm>
          <a:off x="0" y="0"/>
          <a:ext cx="0" cy="0"/>
          <a:chOff x="0" y="0"/>
          <a:chExt cx="0" cy="0"/>
        </a:xfrm>
      </p:grpSpPr>
      <p:cxnSp>
        <p:nvCxnSpPr>
          <p:cNvPr id="263" name="Google Shape;263;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4" name="Google Shape;264;p1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5" name="Google Shape;265;p1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6" name="Google Shape;266;p1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7" name="Google Shape;267;p1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8" name="Google Shape;268;p1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9" name="Google Shape;269;p1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0" name="Google Shape;270;p1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1" name="Google Shape;271;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72" name="Google Shape;272;p1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3" name="Google Shape;273;p1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4" name="Google Shape;274;p1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5" name="Google Shape;275;p1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6" name="Google Shape;276;p1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7" name="Google Shape;277;p16"/>
          <p:cNvSpPr txBox="1"/>
          <p:nvPr/>
        </p:nvSpPr>
        <p:spPr>
          <a:xfrm>
            <a:off x="3707267" y="5104300"/>
            <a:ext cx="5619600" cy="536800"/>
          </a:xfrm>
          <a:prstGeom prst="rect">
            <a:avLst/>
          </a:prstGeom>
          <a:noFill/>
          <a:ln>
            <a:noFill/>
          </a:ln>
        </p:spPr>
        <p:txBody>
          <a:bodyPr spcFirstLastPara="1" wrap="square" lIns="121900" tIns="0" rIns="121900" bIns="121900" anchor="t" anchorCtr="0">
            <a:noAutofit/>
          </a:bodyPr>
          <a:lstStyle/>
          <a:p>
            <a:pPr algn="ctr">
              <a:spcBef>
                <a:spcPts val="400"/>
              </a:spcBef>
              <a:buClr>
                <a:srgbClr val="000000"/>
              </a:buClr>
              <a:buFont typeface="Arial"/>
              <a:buNone/>
            </a:pPr>
            <a:r>
              <a:rPr lang="en" sz="1333" kern="0">
                <a:solidFill>
                  <a:srgbClr val="434343"/>
                </a:solidFill>
                <a:latin typeface="Didact Gothic"/>
                <a:ea typeface="Didact Gothic"/>
                <a:cs typeface="Didact Gothic"/>
                <a:sym typeface="Didact Gothic"/>
              </a:rPr>
              <a:t>CREDITS: This presentation template was created by </a:t>
            </a:r>
            <a:r>
              <a:rPr lang="en" sz="1333" kern="0">
                <a:solidFill>
                  <a:srgbClr val="434343"/>
                </a:solidFill>
                <a:uFill>
                  <a:noFill/>
                </a:uFill>
                <a:latin typeface="Didact Gothic"/>
                <a:ea typeface="Didact Gothic"/>
                <a:cs typeface="Didact Gothic"/>
                <a:sym typeface="Didact Gothic"/>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sz="1333" kern="0">
                <a:solidFill>
                  <a:srgbClr val="434343"/>
                </a:solidFill>
                <a:latin typeface="Didact Gothic"/>
                <a:ea typeface="Didact Gothic"/>
                <a:cs typeface="Didact Gothic"/>
                <a:sym typeface="Didact Gothic"/>
              </a:rPr>
              <a:t>, including icons by </a:t>
            </a:r>
            <a:r>
              <a:rPr lang="en" sz="1333" kern="0">
                <a:solidFill>
                  <a:srgbClr val="434343"/>
                </a:solidFill>
                <a:uFill>
                  <a:noFill/>
                </a:uFill>
                <a:latin typeface="Didact Gothic"/>
                <a:ea typeface="Didact Gothic"/>
                <a:cs typeface="Didact Gothic"/>
                <a:sym typeface="Didact Gothic"/>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Flaticon</a:t>
            </a:r>
            <a:r>
              <a:rPr lang="en" sz="1333" kern="0">
                <a:solidFill>
                  <a:srgbClr val="434343"/>
                </a:solidFill>
                <a:latin typeface="Didact Gothic"/>
                <a:ea typeface="Didact Gothic"/>
                <a:cs typeface="Didact Gothic"/>
                <a:sym typeface="Didact Gothic"/>
              </a:rPr>
              <a:t>, and infographics &amp; images by </a:t>
            </a:r>
            <a:r>
              <a:rPr lang="en" sz="1333" kern="0">
                <a:solidFill>
                  <a:srgbClr val="434343"/>
                </a:solidFill>
                <a:uFill>
                  <a:noFill/>
                </a:uFill>
                <a:latin typeface="Didact Gothic"/>
                <a:ea typeface="Didact Gothic"/>
                <a:cs typeface="Didact Gothic"/>
                <a:sym typeface="Didact Gothic"/>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Freepik</a:t>
            </a:r>
            <a:endParaRPr sz="1333" kern="0">
              <a:solidFill>
                <a:srgbClr val="434343"/>
              </a:solidFill>
              <a:latin typeface="Didact Gothic"/>
              <a:ea typeface="Didact Gothic"/>
              <a:cs typeface="Didact Gothic"/>
              <a:sym typeface="Didact Gothic"/>
            </a:endParaRPr>
          </a:p>
          <a:p>
            <a:pPr algn="ctr">
              <a:buClr>
                <a:srgbClr val="000000"/>
              </a:buClr>
              <a:buFont typeface="Arial"/>
              <a:buNone/>
            </a:pPr>
            <a:endParaRPr sz="1333" kern="0">
              <a:solidFill>
                <a:srgbClr val="434343"/>
              </a:solidFill>
              <a:latin typeface="Didact Gothic"/>
              <a:ea typeface="Didact Gothic"/>
              <a:cs typeface="Didact Gothic"/>
              <a:sym typeface="Didact Gothic"/>
            </a:endParaRPr>
          </a:p>
          <a:p>
            <a:pPr algn="ctr">
              <a:lnSpc>
                <a:spcPct val="115000"/>
              </a:lnSpc>
              <a:spcBef>
                <a:spcPts val="400"/>
              </a:spcBef>
              <a:buClr>
                <a:srgbClr val="000000"/>
              </a:buClr>
              <a:buFont typeface="Arial"/>
              <a:buNone/>
            </a:pPr>
            <a:endParaRPr sz="1333" kern="0">
              <a:solidFill>
                <a:srgbClr val="434343"/>
              </a:solidFill>
              <a:latin typeface="Didact Gothic"/>
              <a:ea typeface="Didact Gothic"/>
              <a:cs typeface="Didact Gothic"/>
              <a:sym typeface="Didact Gothic"/>
            </a:endParaRPr>
          </a:p>
        </p:txBody>
      </p:sp>
      <p:sp>
        <p:nvSpPr>
          <p:cNvPr id="278" name="Google Shape;278;p16"/>
          <p:cNvSpPr txBox="1">
            <a:spLocks noGrp="1"/>
          </p:cNvSpPr>
          <p:nvPr>
            <p:ph type="ctrTitle"/>
          </p:nvPr>
        </p:nvSpPr>
        <p:spPr>
          <a:xfrm>
            <a:off x="3132733" y="974464"/>
            <a:ext cx="6660400" cy="1255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8266"/>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79" name="Google Shape;279;p16"/>
          <p:cNvSpPr txBox="1">
            <a:spLocks noGrp="1"/>
          </p:cNvSpPr>
          <p:nvPr>
            <p:ph type="subTitle" idx="1"/>
          </p:nvPr>
        </p:nvSpPr>
        <p:spPr>
          <a:xfrm>
            <a:off x="4075933" y="3093755"/>
            <a:ext cx="4774000" cy="186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867"/>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22727319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80"/>
        <p:cNvGrpSpPr/>
        <p:nvPr/>
      </p:nvGrpSpPr>
      <p:grpSpPr>
        <a:xfrm>
          <a:off x="0" y="0"/>
          <a:ext cx="0" cy="0"/>
          <a:chOff x="0" y="0"/>
          <a:chExt cx="0" cy="0"/>
        </a:xfrm>
      </p:grpSpPr>
      <p:cxnSp>
        <p:nvCxnSpPr>
          <p:cNvPr id="281" name="Google Shape;281;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2" name="Google Shape;282;p1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3" name="Google Shape;283;p1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4" name="Google Shape;284;p1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5" name="Google Shape;285;p1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6" name="Google Shape;286;p1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7" name="Google Shape;287;p1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8" name="Google Shape;288;p1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9" name="Google Shape;289;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90" name="Google Shape;290;p1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1" name="Google Shape;291;p1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2" name="Google Shape;292;p1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3" name="Google Shape;293;p1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4" name="Google Shape;294;p1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637297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rot="-193354">
            <a:off x="3422696" y="2347659"/>
            <a:ext cx="5443408" cy="2199476"/>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atin typeface="Odibee Sans"/>
                <a:ea typeface="Odibee Sans"/>
                <a:cs typeface="Odibee Sans"/>
                <a:sym typeface="Odibee Sans"/>
              </a:defRPr>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0" name="Google Shape;10;p2"/>
          <p:cNvSpPr txBox="1">
            <a:spLocks noGrp="1"/>
          </p:cNvSpPr>
          <p:nvPr>
            <p:ph type="subTitle" idx="1"/>
          </p:nvPr>
        </p:nvSpPr>
        <p:spPr>
          <a:xfrm rot="-193396">
            <a:off x="3974123" y="3786757"/>
            <a:ext cx="4858887" cy="647025"/>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133">
                <a:latin typeface="Bellota Text"/>
                <a:ea typeface="Bellota Text"/>
                <a:cs typeface="Bellota Text"/>
                <a:sym typeface="Bellota Text"/>
              </a:defRPr>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grpSp>
        <p:nvGrpSpPr>
          <p:cNvPr id="11" name="Google Shape;11;p2"/>
          <p:cNvGrpSpPr/>
          <p:nvPr/>
        </p:nvGrpSpPr>
        <p:grpSpPr>
          <a:xfrm>
            <a:off x="-12000" y="-11580"/>
            <a:ext cx="12192000" cy="6880699"/>
            <a:chOff x="-8950" y="0"/>
            <a:chExt cx="9144000" cy="5143551"/>
          </a:xfrm>
        </p:grpSpPr>
        <p:sp>
          <p:nvSpPr>
            <p:cNvPr id="12" name="Google Shape;12;p2"/>
            <p:cNvSpPr/>
            <p:nvPr/>
          </p:nvSpPr>
          <p:spPr>
            <a:xfrm>
              <a:off x="-8950" y="0"/>
              <a:ext cx="9144000" cy="51435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 name="Google Shape;13;p2"/>
            <p:cNvSpPr/>
            <p:nvPr/>
          </p:nvSpPr>
          <p:spPr>
            <a:xfrm>
              <a:off x="-8950" y="1285817"/>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 name="Google Shape;14;p2"/>
            <p:cNvSpPr/>
            <p:nvPr/>
          </p:nvSpPr>
          <p:spPr>
            <a:xfrm>
              <a:off x="-8950" y="2571634"/>
              <a:ext cx="9144000" cy="12861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 name="Google Shape;15;p2"/>
            <p:cNvSpPr/>
            <p:nvPr/>
          </p:nvSpPr>
          <p:spPr>
            <a:xfrm>
              <a:off x="-8950" y="3857451"/>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Tree>
    <p:extLst>
      <p:ext uri="{BB962C8B-B14F-4D97-AF65-F5344CB8AC3E}">
        <p14:creationId xmlns:p14="http://schemas.microsoft.com/office/powerpoint/2010/main" val="4072922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lt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 name="Google Shape;18;p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9" name="Google Shape;19;p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0" name="Google Shape;20;p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1" name="Google Shape;21;p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 name="Google Shape;22;p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 name="Google Shape;23;p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 name="Google Shape;24;p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 name="Google Shape;25;p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6" name="Google Shape;26;p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 name="Google Shape;27;p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8" name="Google Shape;28;p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 name="Google Shape;29;p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 name="Google Shape;30;p3"/>
          <p:cNvSpPr txBox="1">
            <a:spLocks noGrp="1"/>
          </p:cNvSpPr>
          <p:nvPr>
            <p:ph type="ctrTitle"/>
          </p:nvPr>
        </p:nvSpPr>
        <p:spPr>
          <a:xfrm rot="-182">
            <a:off x="2802801" y="3521183"/>
            <a:ext cx="75464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solidFill>
                  <a:srgbClr val="FFFFFF"/>
                </a:solidFill>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31" name="Google Shape;31;p3"/>
          <p:cNvSpPr txBox="1">
            <a:spLocks noGrp="1"/>
          </p:cNvSpPr>
          <p:nvPr>
            <p:ph type="subTitle" idx="1"/>
          </p:nvPr>
        </p:nvSpPr>
        <p:spPr>
          <a:xfrm rot="989">
            <a:off x="3099200" y="4533751"/>
            <a:ext cx="69536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solidFill>
                  <a:srgbClr val="FFFFFF"/>
                </a:solidFill>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32" name="Google Shape;32;p3"/>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2499319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lt1"/>
        </a:solidFill>
        <a:effectLst/>
      </p:bgPr>
    </p:bg>
    <p:spTree>
      <p:nvGrpSpPr>
        <p:cNvPr id="1" name="Shape 33"/>
        <p:cNvGrpSpPr/>
        <p:nvPr/>
      </p:nvGrpSpPr>
      <p:grpSpPr>
        <a:xfrm>
          <a:off x="0" y="0"/>
          <a:ext cx="0" cy="0"/>
          <a:chOff x="0" y="0"/>
          <a:chExt cx="0" cy="0"/>
        </a:xfrm>
      </p:grpSpPr>
      <p:sp>
        <p:nvSpPr>
          <p:cNvPr id="34" name="Google Shape;34;p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5" name="Google Shape;35;p4"/>
          <p:cNvSpPr txBox="1">
            <a:spLocks noGrp="1"/>
          </p:cNvSpPr>
          <p:nvPr>
            <p:ph type="body" idx="1"/>
          </p:nvPr>
        </p:nvSpPr>
        <p:spPr>
          <a:xfrm>
            <a:off x="1914400" y="1565667"/>
            <a:ext cx="9323200" cy="4555200"/>
          </a:xfrm>
          <a:prstGeom prst="rect">
            <a:avLst/>
          </a:prstGeom>
        </p:spPr>
        <p:txBody>
          <a:bodyPr spcFirstLastPara="1" wrap="square" lIns="91425" tIns="91425" rIns="91425" bIns="91425" anchor="t" anchorCtr="0">
            <a:noAutofit/>
          </a:bodyPr>
          <a:lstStyle>
            <a:lvl1pPr marL="609585" lvl="0" indent="-406390">
              <a:lnSpc>
                <a:spcPct val="100000"/>
              </a:lnSpc>
              <a:spcBef>
                <a:spcPts val="0"/>
              </a:spcBef>
              <a:spcAft>
                <a:spcPts val="0"/>
              </a:spcAft>
              <a:buClr>
                <a:srgbClr val="FFA000"/>
              </a:buClr>
              <a:buSzPts val="1200"/>
              <a:buFont typeface="Abel"/>
              <a:buChar char="●"/>
              <a:defRPr sz="1600"/>
            </a:lvl1pPr>
            <a:lvl2pPr marL="1219170" lvl="1" indent="-423323">
              <a:spcBef>
                <a:spcPts val="2133"/>
              </a:spcBef>
              <a:spcAft>
                <a:spcPts val="0"/>
              </a:spcAft>
              <a:buClr>
                <a:srgbClr val="002A49"/>
              </a:buClr>
              <a:buSzPts val="1400"/>
              <a:buFont typeface="Arial"/>
              <a:buChar char="○"/>
              <a:defRPr/>
            </a:lvl2pPr>
            <a:lvl3pPr marL="1828754" lvl="2" indent="-423323">
              <a:spcBef>
                <a:spcPts val="2133"/>
              </a:spcBef>
              <a:spcAft>
                <a:spcPts val="0"/>
              </a:spcAft>
              <a:buClr>
                <a:srgbClr val="002A49"/>
              </a:buClr>
              <a:buSzPts val="1400"/>
              <a:buFont typeface="Arial"/>
              <a:buChar char="■"/>
              <a:defRPr/>
            </a:lvl3pPr>
            <a:lvl4pPr marL="2438339" lvl="3" indent="-423323">
              <a:spcBef>
                <a:spcPts val="2133"/>
              </a:spcBef>
              <a:spcAft>
                <a:spcPts val="0"/>
              </a:spcAft>
              <a:buClr>
                <a:srgbClr val="002A49"/>
              </a:buClr>
              <a:buSzPts val="1400"/>
              <a:buFont typeface="Arial"/>
              <a:buChar char="●"/>
              <a:defRPr/>
            </a:lvl4pPr>
            <a:lvl5pPr marL="3047924" lvl="4" indent="-423323">
              <a:spcBef>
                <a:spcPts val="2133"/>
              </a:spcBef>
              <a:spcAft>
                <a:spcPts val="0"/>
              </a:spcAft>
              <a:buClr>
                <a:srgbClr val="002A49"/>
              </a:buClr>
              <a:buSzPts val="1400"/>
              <a:buFont typeface="Arial"/>
              <a:buChar char="○"/>
              <a:defRPr/>
            </a:lvl5pPr>
            <a:lvl6pPr marL="3657509" lvl="5" indent="-423323">
              <a:spcBef>
                <a:spcPts val="2133"/>
              </a:spcBef>
              <a:spcAft>
                <a:spcPts val="0"/>
              </a:spcAft>
              <a:buClr>
                <a:srgbClr val="002A49"/>
              </a:buClr>
              <a:buSzPts val="1400"/>
              <a:buFont typeface="Arial"/>
              <a:buChar char="■"/>
              <a:defRPr/>
            </a:lvl6pPr>
            <a:lvl7pPr marL="4267093" lvl="6" indent="-423323">
              <a:spcBef>
                <a:spcPts val="2133"/>
              </a:spcBef>
              <a:spcAft>
                <a:spcPts val="0"/>
              </a:spcAft>
              <a:buClr>
                <a:srgbClr val="002A49"/>
              </a:buClr>
              <a:buSzPts val="1400"/>
              <a:buFont typeface="Arial"/>
              <a:buChar char="●"/>
              <a:defRPr/>
            </a:lvl7pPr>
            <a:lvl8pPr marL="4876678" lvl="7" indent="-423323">
              <a:spcBef>
                <a:spcPts val="2133"/>
              </a:spcBef>
              <a:spcAft>
                <a:spcPts val="0"/>
              </a:spcAft>
              <a:buClr>
                <a:srgbClr val="002A49"/>
              </a:buClr>
              <a:buSzPts val="1400"/>
              <a:buFont typeface="Arial"/>
              <a:buChar char="○"/>
              <a:defRPr/>
            </a:lvl8pPr>
            <a:lvl9pPr marL="5486263" lvl="8" indent="-423323">
              <a:spcBef>
                <a:spcPts val="2133"/>
              </a:spcBef>
              <a:spcAft>
                <a:spcPts val="2133"/>
              </a:spcAft>
              <a:buClr>
                <a:srgbClr val="002A49"/>
              </a:buClr>
              <a:buSzPts val="1400"/>
              <a:buFont typeface="Arial"/>
              <a:buChar char="■"/>
              <a:defRPr/>
            </a:lvl9pPr>
          </a:lstStyle>
          <a:p>
            <a:endParaRPr/>
          </a:p>
        </p:txBody>
      </p:sp>
      <p:cxnSp>
        <p:nvCxnSpPr>
          <p:cNvPr id="36" name="Google Shape;36;p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7" name="Google Shape;37;p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8" name="Google Shape;38;p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9" name="Google Shape;39;p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0" name="Google Shape;40;p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1" name="Google Shape;41;p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2" name="Google Shape;42;p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3" name="Google Shape;43;p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44" name="Google Shape;44;p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 name="Google Shape;45;p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 name="Google Shape;46;p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 name="Google Shape;47;p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 name="Google Shape;48;p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 name="Google Shape;49;p4"/>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50" name="Google Shape;50;p4"/>
          <p:cNvGrpSpPr/>
          <p:nvPr/>
        </p:nvGrpSpPr>
        <p:grpSpPr>
          <a:xfrm rot="637806">
            <a:off x="10715890" y="5455263"/>
            <a:ext cx="859620" cy="1057435"/>
            <a:chOff x="7086900" y="2742275"/>
            <a:chExt cx="1912041" cy="2352039"/>
          </a:xfrm>
        </p:grpSpPr>
        <p:sp>
          <p:nvSpPr>
            <p:cNvPr id="51" name="Google Shape;51;p4"/>
            <p:cNvSpPr/>
            <p:nvPr/>
          </p:nvSpPr>
          <p:spPr>
            <a:xfrm>
              <a:off x="7086900" y="2742275"/>
              <a:ext cx="1912041" cy="2352039"/>
            </a:xfrm>
            <a:custGeom>
              <a:avLst/>
              <a:gdLst/>
              <a:ahLst/>
              <a:cxnLst/>
              <a:rect l="l" t="t" r="r" b="b"/>
              <a:pathLst>
                <a:path w="10538" h="12963" extrusionOk="0">
                  <a:moveTo>
                    <a:pt x="5129" y="1"/>
                  </a:moveTo>
                  <a:cubicBezTo>
                    <a:pt x="4967" y="1"/>
                    <a:pt x="4868" y="12"/>
                    <a:pt x="4855" y="36"/>
                  </a:cubicBezTo>
                  <a:cubicBezTo>
                    <a:pt x="4663" y="393"/>
                    <a:pt x="328" y="7625"/>
                    <a:pt x="189" y="7879"/>
                  </a:cubicBezTo>
                  <a:cubicBezTo>
                    <a:pt x="1" y="8224"/>
                    <a:pt x="3890" y="8601"/>
                    <a:pt x="4346" y="8653"/>
                  </a:cubicBezTo>
                  <a:cubicBezTo>
                    <a:pt x="4428" y="8663"/>
                    <a:pt x="4378" y="12919"/>
                    <a:pt x="4759" y="12962"/>
                  </a:cubicBezTo>
                  <a:cubicBezTo>
                    <a:pt x="4760" y="12962"/>
                    <a:pt x="4761" y="12962"/>
                    <a:pt x="4761" y="12962"/>
                  </a:cubicBezTo>
                  <a:cubicBezTo>
                    <a:pt x="5053" y="12962"/>
                    <a:pt x="10404" y="5409"/>
                    <a:pt x="10404" y="5409"/>
                  </a:cubicBezTo>
                  <a:cubicBezTo>
                    <a:pt x="10460" y="5327"/>
                    <a:pt x="10410" y="5214"/>
                    <a:pt x="10311" y="5194"/>
                  </a:cubicBezTo>
                  <a:lnTo>
                    <a:pt x="7927" y="4735"/>
                  </a:lnTo>
                  <a:cubicBezTo>
                    <a:pt x="7927" y="4735"/>
                    <a:pt x="10179" y="1312"/>
                    <a:pt x="10341" y="965"/>
                  </a:cubicBezTo>
                  <a:cubicBezTo>
                    <a:pt x="10537" y="543"/>
                    <a:pt x="6269" y="1"/>
                    <a:pt x="5129" y="1"/>
                  </a:cubicBezTo>
                  <a:close/>
                </a:path>
              </a:pathLst>
            </a:custGeom>
            <a:solidFill>
              <a:srgbClr val="FFFFFF"/>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 name="Google Shape;52;p4"/>
            <p:cNvSpPr/>
            <p:nvPr/>
          </p:nvSpPr>
          <p:spPr>
            <a:xfrm>
              <a:off x="7376118" y="2897952"/>
              <a:ext cx="888705" cy="1206411"/>
            </a:xfrm>
            <a:custGeom>
              <a:avLst/>
              <a:gdLst/>
              <a:ahLst/>
              <a:cxnLst/>
              <a:rect l="l" t="t" r="r" b="b"/>
              <a:pathLst>
                <a:path w="4898" h="6649" extrusionOk="0">
                  <a:moveTo>
                    <a:pt x="4292" y="1"/>
                  </a:moveTo>
                  <a:cubicBezTo>
                    <a:pt x="4008" y="1"/>
                    <a:pt x="3816" y="25"/>
                    <a:pt x="3793" y="84"/>
                  </a:cubicBezTo>
                  <a:cubicBezTo>
                    <a:pt x="3674" y="402"/>
                    <a:pt x="54" y="6053"/>
                    <a:pt x="14" y="6374"/>
                  </a:cubicBezTo>
                  <a:cubicBezTo>
                    <a:pt x="0" y="6496"/>
                    <a:pt x="496" y="6582"/>
                    <a:pt x="1125" y="6648"/>
                  </a:cubicBezTo>
                  <a:cubicBezTo>
                    <a:pt x="2067" y="5299"/>
                    <a:pt x="4180" y="1377"/>
                    <a:pt x="4898" y="25"/>
                  </a:cubicBezTo>
                  <a:cubicBezTo>
                    <a:pt x="4673" y="10"/>
                    <a:pt x="4466" y="1"/>
                    <a:pt x="4292" y="1"/>
                  </a:cubicBezTo>
                  <a:close/>
                </a:path>
              </a:pathLst>
            </a:custGeom>
            <a:solidFill>
              <a:srgbClr val="DDA507"/>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 name="Google Shape;53;p4"/>
            <p:cNvSpPr/>
            <p:nvPr/>
          </p:nvSpPr>
          <p:spPr>
            <a:xfrm>
              <a:off x="7376118" y="2897952"/>
              <a:ext cx="1344852" cy="1921476"/>
            </a:xfrm>
            <a:custGeom>
              <a:avLst/>
              <a:gdLst/>
              <a:ahLst/>
              <a:cxnLst/>
              <a:rect l="l" t="t" r="r" b="b"/>
              <a:pathLst>
                <a:path w="7412" h="10590" extrusionOk="0">
                  <a:moveTo>
                    <a:pt x="4292" y="1"/>
                  </a:moveTo>
                  <a:cubicBezTo>
                    <a:pt x="4008" y="1"/>
                    <a:pt x="3816" y="25"/>
                    <a:pt x="3793" y="84"/>
                  </a:cubicBezTo>
                  <a:cubicBezTo>
                    <a:pt x="3674" y="402"/>
                    <a:pt x="54" y="6053"/>
                    <a:pt x="14" y="6374"/>
                  </a:cubicBezTo>
                  <a:cubicBezTo>
                    <a:pt x="0" y="6496"/>
                    <a:pt x="496" y="6582"/>
                    <a:pt x="1125" y="6648"/>
                  </a:cubicBezTo>
                  <a:cubicBezTo>
                    <a:pt x="2146" y="6751"/>
                    <a:pt x="3523" y="6787"/>
                    <a:pt x="3657" y="6800"/>
                  </a:cubicBezTo>
                  <a:cubicBezTo>
                    <a:pt x="3661" y="6800"/>
                    <a:pt x="3665" y="6803"/>
                    <a:pt x="3665" y="6807"/>
                  </a:cubicBezTo>
                  <a:cubicBezTo>
                    <a:pt x="3856" y="6939"/>
                    <a:pt x="3334" y="10513"/>
                    <a:pt x="3538" y="10589"/>
                  </a:cubicBezTo>
                  <a:cubicBezTo>
                    <a:pt x="3546" y="10589"/>
                    <a:pt x="3558" y="10586"/>
                    <a:pt x="3575" y="10577"/>
                  </a:cubicBezTo>
                  <a:cubicBezTo>
                    <a:pt x="4002" y="10285"/>
                    <a:pt x="7242" y="5421"/>
                    <a:pt x="7325" y="5167"/>
                  </a:cubicBezTo>
                  <a:cubicBezTo>
                    <a:pt x="7411" y="4905"/>
                    <a:pt x="4825" y="4710"/>
                    <a:pt x="4511" y="4621"/>
                  </a:cubicBezTo>
                  <a:cubicBezTo>
                    <a:pt x="4197" y="4528"/>
                    <a:pt x="7245" y="759"/>
                    <a:pt x="7328" y="498"/>
                  </a:cubicBezTo>
                  <a:cubicBezTo>
                    <a:pt x="7384" y="329"/>
                    <a:pt x="5959" y="101"/>
                    <a:pt x="4901" y="25"/>
                  </a:cubicBezTo>
                  <a:lnTo>
                    <a:pt x="4898" y="25"/>
                  </a:lnTo>
                  <a:cubicBezTo>
                    <a:pt x="4673" y="10"/>
                    <a:pt x="4466" y="1"/>
                    <a:pt x="4292"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 name="Google Shape;54;p4"/>
            <p:cNvSpPr/>
            <p:nvPr/>
          </p:nvSpPr>
          <p:spPr>
            <a:xfrm>
              <a:off x="7980862" y="4126492"/>
              <a:ext cx="219183" cy="692929"/>
            </a:xfrm>
            <a:custGeom>
              <a:avLst/>
              <a:gdLst/>
              <a:ahLst/>
              <a:cxnLst/>
              <a:rect l="l" t="t" r="r" b="b"/>
              <a:pathLst>
                <a:path w="1208" h="3819" extrusionOk="0">
                  <a:moveTo>
                    <a:pt x="817" y="1"/>
                  </a:moveTo>
                  <a:cubicBezTo>
                    <a:pt x="649" y="1"/>
                    <a:pt x="459" y="20"/>
                    <a:pt x="332" y="36"/>
                  </a:cubicBezTo>
                  <a:cubicBezTo>
                    <a:pt x="523" y="168"/>
                    <a:pt x="1" y="3742"/>
                    <a:pt x="205" y="3818"/>
                  </a:cubicBezTo>
                  <a:cubicBezTo>
                    <a:pt x="213" y="3818"/>
                    <a:pt x="225" y="3815"/>
                    <a:pt x="242" y="3806"/>
                  </a:cubicBezTo>
                  <a:cubicBezTo>
                    <a:pt x="659" y="2770"/>
                    <a:pt x="1171" y="323"/>
                    <a:pt x="1194" y="131"/>
                  </a:cubicBezTo>
                  <a:cubicBezTo>
                    <a:pt x="1207" y="30"/>
                    <a:pt x="1028" y="1"/>
                    <a:pt x="817"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 name="Google Shape;55;p4"/>
            <p:cNvSpPr/>
            <p:nvPr/>
          </p:nvSpPr>
          <p:spPr>
            <a:xfrm>
              <a:off x="8267721" y="3019880"/>
              <a:ext cx="325871" cy="353631"/>
            </a:xfrm>
            <a:custGeom>
              <a:avLst/>
              <a:gdLst/>
              <a:ahLst/>
              <a:cxnLst/>
              <a:rect l="l" t="t" r="r" b="b"/>
              <a:pathLst>
                <a:path w="1796" h="1949" extrusionOk="0">
                  <a:moveTo>
                    <a:pt x="1455" y="0"/>
                  </a:moveTo>
                  <a:cubicBezTo>
                    <a:pt x="1396" y="0"/>
                    <a:pt x="1336" y="27"/>
                    <a:pt x="1287" y="90"/>
                  </a:cubicBezTo>
                  <a:cubicBezTo>
                    <a:pt x="906" y="572"/>
                    <a:pt x="526" y="1059"/>
                    <a:pt x="146" y="1542"/>
                  </a:cubicBezTo>
                  <a:cubicBezTo>
                    <a:pt x="1" y="1726"/>
                    <a:pt x="169" y="1949"/>
                    <a:pt x="344" y="1949"/>
                  </a:cubicBezTo>
                  <a:cubicBezTo>
                    <a:pt x="401" y="1949"/>
                    <a:pt x="463" y="1922"/>
                    <a:pt x="513" y="1862"/>
                  </a:cubicBezTo>
                  <a:cubicBezTo>
                    <a:pt x="893" y="1376"/>
                    <a:pt x="1273" y="893"/>
                    <a:pt x="1654" y="407"/>
                  </a:cubicBezTo>
                  <a:cubicBezTo>
                    <a:pt x="1796" y="226"/>
                    <a:pt x="1627" y="0"/>
                    <a:pt x="1455"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 name="Google Shape;56;p4"/>
            <p:cNvSpPr/>
            <p:nvPr/>
          </p:nvSpPr>
          <p:spPr>
            <a:xfrm>
              <a:off x="8168109" y="3399093"/>
              <a:ext cx="121385" cy="88362"/>
            </a:xfrm>
            <a:custGeom>
              <a:avLst/>
              <a:gdLst/>
              <a:ahLst/>
              <a:cxnLst/>
              <a:rect l="l" t="t" r="r" b="b"/>
              <a:pathLst>
                <a:path w="669" h="487" extrusionOk="0">
                  <a:moveTo>
                    <a:pt x="331" y="1"/>
                  </a:moveTo>
                  <a:cubicBezTo>
                    <a:pt x="63" y="1"/>
                    <a:pt x="0" y="427"/>
                    <a:pt x="292" y="483"/>
                  </a:cubicBezTo>
                  <a:cubicBezTo>
                    <a:pt x="308" y="486"/>
                    <a:pt x="324" y="486"/>
                    <a:pt x="341" y="486"/>
                  </a:cubicBezTo>
                  <a:cubicBezTo>
                    <a:pt x="606" y="486"/>
                    <a:pt x="669" y="60"/>
                    <a:pt x="380" y="7"/>
                  </a:cubicBezTo>
                  <a:cubicBezTo>
                    <a:pt x="364" y="4"/>
                    <a:pt x="344" y="1"/>
                    <a:pt x="331"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 name="Google Shape;57;p4"/>
            <p:cNvSpPr/>
            <p:nvPr/>
          </p:nvSpPr>
          <p:spPr>
            <a:xfrm>
              <a:off x="8313988" y="3873018"/>
              <a:ext cx="299562" cy="381755"/>
            </a:xfrm>
            <a:custGeom>
              <a:avLst/>
              <a:gdLst/>
              <a:ahLst/>
              <a:cxnLst/>
              <a:rect l="l" t="t" r="r" b="b"/>
              <a:pathLst>
                <a:path w="1651" h="2104" extrusionOk="0">
                  <a:moveTo>
                    <a:pt x="1316" y="0"/>
                  </a:moveTo>
                  <a:cubicBezTo>
                    <a:pt x="1250" y="0"/>
                    <a:pt x="1187" y="31"/>
                    <a:pt x="1141" y="107"/>
                  </a:cubicBezTo>
                  <a:cubicBezTo>
                    <a:pt x="800" y="639"/>
                    <a:pt x="463" y="1175"/>
                    <a:pt x="122" y="1707"/>
                  </a:cubicBezTo>
                  <a:cubicBezTo>
                    <a:pt x="0" y="1896"/>
                    <a:pt x="169" y="2104"/>
                    <a:pt x="338" y="2104"/>
                  </a:cubicBezTo>
                  <a:cubicBezTo>
                    <a:pt x="400" y="2104"/>
                    <a:pt x="463" y="2074"/>
                    <a:pt x="509" y="1998"/>
                  </a:cubicBezTo>
                  <a:cubicBezTo>
                    <a:pt x="849" y="1465"/>
                    <a:pt x="1191" y="930"/>
                    <a:pt x="1528" y="397"/>
                  </a:cubicBezTo>
                  <a:cubicBezTo>
                    <a:pt x="1650" y="209"/>
                    <a:pt x="1481" y="0"/>
                    <a:pt x="1316"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58" name="Google Shape;58;p4"/>
          <p:cNvSpPr/>
          <p:nvPr/>
        </p:nvSpPr>
        <p:spPr>
          <a:xfrm>
            <a:off x="10957550" y="12825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 name="Google Shape;59;p4"/>
          <p:cNvSpPr/>
          <p:nvPr/>
        </p:nvSpPr>
        <p:spPr>
          <a:xfrm>
            <a:off x="1759350" y="62108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41938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lt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 name="Google Shape;18;p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9" name="Google Shape;19;p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0" name="Google Shape;20;p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1" name="Google Shape;21;p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 name="Google Shape;22;p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 name="Google Shape;23;p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 name="Google Shape;24;p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 name="Google Shape;25;p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6" name="Google Shape;26;p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 name="Google Shape;27;p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8" name="Google Shape;28;p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 name="Google Shape;29;p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 name="Google Shape;30;p3"/>
          <p:cNvSpPr txBox="1">
            <a:spLocks noGrp="1"/>
          </p:cNvSpPr>
          <p:nvPr>
            <p:ph type="ctrTitle"/>
          </p:nvPr>
        </p:nvSpPr>
        <p:spPr>
          <a:xfrm rot="-182">
            <a:off x="2802801" y="3521183"/>
            <a:ext cx="75464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solidFill>
                  <a:srgbClr val="FFFFFF"/>
                </a:solidFill>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31" name="Google Shape;31;p3"/>
          <p:cNvSpPr txBox="1">
            <a:spLocks noGrp="1"/>
          </p:cNvSpPr>
          <p:nvPr>
            <p:ph type="subTitle" idx="1"/>
          </p:nvPr>
        </p:nvSpPr>
        <p:spPr>
          <a:xfrm rot="989">
            <a:off x="3099200" y="4533751"/>
            <a:ext cx="69536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solidFill>
                  <a:srgbClr val="FFFFFF"/>
                </a:solidFill>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32" name="Google Shape;32;p3"/>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182589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bg>
      <p:bgPr>
        <a:solidFill>
          <a:schemeClr val="lt1"/>
        </a:solidFill>
        <a:effectLst/>
      </p:bgPr>
    </p:bg>
    <p:spTree>
      <p:nvGrpSpPr>
        <p:cNvPr id="1" name="Shape 60"/>
        <p:cNvGrpSpPr/>
        <p:nvPr/>
      </p:nvGrpSpPr>
      <p:grpSpPr>
        <a:xfrm>
          <a:off x="0" y="0"/>
          <a:ext cx="0" cy="0"/>
          <a:chOff x="0" y="0"/>
          <a:chExt cx="0" cy="0"/>
        </a:xfrm>
      </p:grpSpPr>
      <p:sp>
        <p:nvSpPr>
          <p:cNvPr id="61" name="Google Shape;61;p5"/>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Clr>
                <a:schemeClr val="dk1"/>
              </a:buClr>
              <a:buSzPts val="2800"/>
              <a:buNone/>
              <a:defRPr>
                <a:solidFill>
                  <a:schemeClr val="dk1"/>
                </a:solidFill>
              </a:defRPr>
            </a:lvl2pPr>
            <a:lvl3pPr lvl="2" rtl="0">
              <a:spcBef>
                <a:spcPts val="0"/>
              </a:spcBef>
              <a:spcAft>
                <a:spcPts val="0"/>
              </a:spcAft>
              <a:buClr>
                <a:schemeClr val="dk1"/>
              </a:buClr>
              <a:buSzPts val="2800"/>
              <a:buNone/>
              <a:defRPr>
                <a:solidFill>
                  <a:schemeClr val="dk1"/>
                </a:solidFill>
              </a:defRPr>
            </a:lvl3pPr>
            <a:lvl4pPr lvl="3" rtl="0">
              <a:spcBef>
                <a:spcPts val="0"/>
              </a:spcBef>
              <a:spcAft>
                <a:spcPts val="0"/>
              </a:spcAft>
              <a:buClr>
                <a:schemeClr val="dk1"/>
              </a:buClr>
              <a:buSzPts val="2800"/>
              <a:buNone/>
              <a:defRPr>
                <a:solidFill>
                  <a:schemeClr val="dk1"/>
                </a:solidFill>
              </a:defRPr>
            </a:lvl4pPr>
            <a:lvl5pPr lvl="4" rtl="0">
              <a:spcBef>
                <a:spcPts val="0"/>
              </a:spcBef>
              <a:spcAft>
                <a:spcPts val="0"/>
              </a:spcAft>
              <a:buClr>
                <a:schemeClr val="dk1"/>
              </a:buClr>
              <a:buSzPts val="2800"/>
              <a:buNone/>
              <a:defRPr>
                <a:solidFill>
                  <a:schemeClr val="dk1"/>
                </a:solidFill>
              </a:defRPr>
            </a:lvl5pPr>
            <a:lvl6pPr lvl="5" rtl="0">
              <a:spcBef>
                <a:spcPts val="0"/>
              </a:spcBef>
              <a:spcAft>
                <a:spcPts val="0"/>
              </a:spcAft>
              <a:buClr>
                <a:schemeClr val="dk1"/>
              </a:buClr>
              <a:buSzPts val="2800"/>
              <a:buNone/>
              <a:defRPr>
                <a:solidFill>
                  <a:schemeClr val="dk1"/>
                </a:solidFill>
              </a:defRPr>
            </a:lvl6pPr>
            <a:lvl7pPr lvl="6" rtl="0">
              <a:spcBef>
                <a:spcPts val="0"/>
              </a:spcBef>
              <a:spcAft>
                <a:spcPts val="0"/>
              </a:spcAft>
              <a:buClr>
                <a:schemeClr val="dk1"/>
              </a:buClr>
              <a:buSzPts val="2800"/>
              <a:buNone/>
              <a:defRPr>
                <a:solidFill>
                  <a:schemeClr val="dk1"/>
                </a:solidFill>
              </a:defRPr>
            </a:lvl7pPr>
            <a:lvl8pPr lvl="7" rtl="0">
              <a:spcBef>
                <a:spcPts val="0"/>
              </a:spcBef>
              <a:spcAft>
                <a:spcPts val="0"/>
              </a:spcAft>
              <a:buClr>
                <a:schemeClr val="dk1"/>
              </a:buClr>
              <a:buSzPts val="2800"/>
              <a:buNone/>
              <a:defRPr>
                <a:solidFill>
                  <a:schemeClr val="dk1"/>
                </a:solidFill>
              </a:defRPr>
            </a:lvl8pPr>
            <a:lvl9pPr lvl="8" rtl="0">
              <a:spcBef>
                <a:spcPts val="0"/>
              </a:spcBef>
              <a:spcAft>
                <a:spcPts val="0"/>
              </a:spcAft>
              <a:buClr>
                <a:schemeClr val="dk1"/>
              </a:buClr>
              <a:buSzPts val="2800"/>
              <a:buNone/>
              <a:defRPr>
                <a:solidFill>
                  <a:schemeClr val="dk1"/>
                </a:solidFill>
              </a:defRPr>
            </a:lvl9pPr>
          </a:lstStyle>
          <a:p>
            <a:endParaRPr/>
          </a:p>
        </p:txBody>
      </p:sp>
      <p:cxnSp>
        <p:nvCxnSpPr>
          <p:cNvPr id="62" name="Google Shape;62;p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3" name="Google Shape;63;p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4" name="Google Shape;64;p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5" name="Google Shape;65;p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6" name="Google Shape;66;p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7" name="Google Shape;67;p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8" name="Google Shape;68;p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9" name="Google Shape;69;p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70" name="Google Shape;70;p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 name="Google Shape;71;p5"/>
          <p:cNvSpPr txBox="1">
            <a:spLocks noGrp="1"/>
          </p:cNvSpPr>
          <p:nvPr>
            <p:ph type="subTitle" idx="1"/>
          </p:nvPr>
        </p:nvSpPr>
        <p:spPr>
          <a:xfrm rot="-438706" flipH="1">
            <a:off x="2424347" y="3453987"/>
            <a:ext cx="2816100" cy="136270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 name="Google Shape;72;p5"/>
          <p:cNvSpPr txBox="1">
            <a:spLocks noGrp="1"/>
          </p:cNvSpPr>
          <p:nvPr>
            <p:ph type="subTitle" idx="2"/>
          </p:nvPr>
        </p:nvSpPr>
        <p:spPr>
          <a:xfrm rot="-438706" flipH="1">
            <a:off x="2210255" y="2176556"/>
            <a:ext cx="2816100" cy="580337"/>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
        <p:nvSpPr>
          <p:cNvPr id="73" name="Google Shape;73;p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 name="Google Shape;74;p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 name="Google Shape;75;p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 name="Google Shape;76;p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 name="Google Shape;77;p5"/>
          <p:cNvSpPr txBox="1">
            <a:spLocks noGrp="1"/>
          </p:cNvSpPr>
          <p:nvPr>
            <p:ph type="subTitle" idx="3"/>
          </p:nvPr>
        </p:nvSpPr>
        <p:spPr>
          <a:xfrm rot="472683" flipH="1">
            <a:off x="7386180" y="4063065"/>
            <a:ext cx="2816179" cy="136286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8" name="Google Shape;78;p5"/>
          <p:cNvSpPr txBox="1">
            <a:spLocks noGrp="1"/>
          </p:cNvSpPr>
          <p:nvPr>
            <p:ph type="subTitle" idx="4"/>
          </p:nvPr>
        </p:nvSpPr>
        <p:spPr>
          <a:xfrm rot="472683" flipH="1">
            <a:off x="7616761" y="2787831"/>
            <a:ext cx="2816179" cy="580285"/>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1887712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only" type="titleOnly">
  <p:cSld name="Title only">
    <p:bg>
      <p:bgPr>
        <a:solidFill>
          <a:schemeClr val="lt1"/>
        </a:solidFill>
        <a:effectLst/>
      </p:bgPr>
    </p:bg>
    <p:spTree>
      <p:nvGrpSpPr>
        <p:cNvPr id="1" name="Shape 79"/>
        <p:cNvGrpSpPr/>
        <p:nvPr/>
      </p:nvGrpSpPr>
      <p:grpSpPr>
        <a:xfrm>
          <a:off x="0" y="0"/>
          <a:ext cx="0" cy="0"/>
          <a:chOff x="0" y="0"/>
          <a:chExt cx="0" cy="0"/>
        </a:xfrm>
      </p:grpSpPr>
      <p:sp>
        <p:nvSpPr>
          <p:cNvPr id="80" name="Google Shape;80;p6"/>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81" name="Google Shape;81;p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2" name="Google Shape;82;p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3" name="Google Shape;83;p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4" name="Google Shape;84;p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5" name="Google Shape;85;p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6" name="Google Shape;86;p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7" name="Google Shape;87;p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8" name="Google Shape;88;p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89" name="Google Shape;89;p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 name="Google Shape;90;p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 name="Google Shape;91;p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 name="Google Shape;92;p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 name="Google Shape;93;p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42401074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One column text">
  <p:cSld name="One column text">
    <p:bg>
      <p:bgPr>
        <a:solidFill>
          <a:schemeClr val="lt1"/>
        </a:solidFill>
        <a:effectLst/>
      </p:bgPr>
    </p:bg>
    <p:spTree>
      <p:nvGrpSpPr>
        <p:cNvPr id="1" name="Shape 94"/>
        <p:cNvGrpSpPr/>
        <p:nvPr/>
      </p:nvGrpSpPr>
      <p:grpSpPr>
        <a:xfrm>
          <a:off x="0" y="0"/>
          <a:ext cx="0" cy="0"/>
          <a:chOff x="0" y="0"/>
          <a:chExt cx="0" cy="0"/>
        </a:xfrm>
      </p:grpSpPr>
      <p:cxnSp>
        <p:nvCxnSpPr>
          <p:cNvPr id="95" name="Google Shape;95;p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6" name="Google Shape;96;p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7" name="Google Shape;97;p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8" name="Google Shape;98;p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9" name="Google Shape;99;p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0" name="Google Shape;100;p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1" name="Google Shape;101;p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2" name="Google Shape;102;p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03" name="Google Shape;103;p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4" name="Google Shape;104;p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5" name="Google Shape;105;p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6" name="Google Shape;106;p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7" name="Google Shape;107;p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8" name="Google Shape;108;p7"/>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9" name="Google Shape;109;p7"/>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0" name="Google Shape;110;p7"/>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342652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11"/>
        <p:cNvGrpSpPr/>
        <p:nvPr/>
      </p:nvGrpSpPr>
      <p:grpSpPr>
        <a:xfrm>
          <a:off x="0" y="0"/>
          <a:ext cx="0" cy="0"/>
          <a:chOff x="0" y="0"/>
          <a:chExt cx="0" cy="0"/>
        </a:xfrm>
      </p:grpSpPr>
      <p:grpSp>
        <p:nvGrpSpPr>
          <p:cNvPr id="112" name="Google Shape;112;p8"/>
          <p:cNvGrpSpPr/>
          <p:nvPr/>
        </p:nvGrpSpPr>
        <p:grpSpPr>
          <a:xfrm>
            <a:off x="0" y="-22467"/>
            <a:ext cx="12192000" cy="6880400"/>
            <a:chOff x="0" y="-16850"/>
            <a:chExt cx="9144000" cy="5160300"/>
          </a:xfrm>
        </p:grpSpPr>
        <p:cxnSp>
          <p:nvCxnSpPr>
            <p:cNvPr id="113" name="Google Shape;113;p8"/>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4" name="Google Shape;114;p8"/>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5" name="Google Shape;115;p8"/>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6" name="Google Shape;116;p8"/>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7" name="Google Shape;117;p8"/>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8" name="Google Shape;118;p8"/>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9" name="Google Shape;119;p8"/>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20" name="Google Shape;120;p8"/>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21" name="Google Shape;121;p8"/>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2" name="Google Shape;122;p8"/>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3" name="Google Shape;123;p8"/>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4" name="Google Shape;124;p8"/>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5" name="Google Shape;125;p8"/>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26" name="Google Shape;126;p8"/>
          <p:cNvSpPr txBox="1">
            <a:spLocks noGrp="1"/>
          </p:cNvSpPr>
          <p:nvPr>
            <p:ph type="title"/>
          </p:nvPr>
        </p:nvSpPr>
        <p:spPr>
          <a:xfrm>
            <a:off x="1648200" y="1524000"/>
            <a:ext cx="4112400" cy="3606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34077459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27"/>
        <p:cNvGrpSpPr/>
        <p:nvPr/>
      </p:nvGrpSpPr>
      <p:grpSpPr>
        <a:xfrm>
          <a:off x="0" y="0"/>
          <a:ext cx="0" cy="0"/>
          <a:chOff x="0" y="0"/>
          <a:chExt cx="0" cy="0"/>
        </a:xfrm>
      </p:grpSpPr>
      <p:cxnSp>
        <p:nvCxnSpPr>
          <p:cNvPr id="128" name="Google Shape;128;p9"/>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29" name="Google Shape;129;p9"/>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0" name="Google Shape;130;p9"/>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1" name="Google Shape;131;p9"/>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2" name="Google Shape;132;p9"/>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3" name="Google Shape;133;p9"/>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4" name="Google Shape;134;p9"/>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5" name="Google Shape;135;p9"/>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36" name="Google Shape;136;p9"/>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7" name="Google Shape;137;p9"/>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8" name="Google Shape;138;p9"/>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9" name="Google Shape;139;p9"/>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0" name="Google Shape;140;p9"/>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1" name="Google Shape;141;p9"/>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2" name="Google Shape;142;p9"/>
          <p:cNvSpPr txBox="1">
            <a:spLocks noGrp="1"/>
          </p:cNvSpPr>
          <p:nvPr>
            <p:ph type="subTitle" idx="1"/>
          </p:nvPr>
        </p:nvSpPr>
        <p:spPr>
          <a:xfrm rot="-302252">
            <a:off x="2227344" y="3135973"/>
            <a:ext cx="4919803" cy="1934684"/>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3" name="Google Shape;143;p9"/>
          <p:cNvSpPr txBox="1">
            <a:spLocks noGrp="1"/>
          </p:cNvSpPr>
          <p:nvPr>
            <p:ph type="subTitle" idx="2"/>
          </p:nvPr>
        </p:nvSpPr>
        <p:spPr>
          <a:xfrm rot="974">
            <a:off x="7002800" y="2895237"/>
            <a:ext cx="4233600" cy="64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800"/>
              <a:buNone/>
              <a:defRPr sz="3067">
                <a:solidFill>
                  <a:schemeClr val="lt1"/>
                </a:solidFill>
                <a:latin typeface="Odibee Sans"/>
                <a:ea typeface="Odibee Sans"/>
                <a:cs typeface="Odibee Sans"/>
                <a:sym typeface="Odibee Sans"/>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4" name="Google Shape;144;p9"/>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974499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45"/>
        <p:cNvGrpSpPr/>
        <p:nvPr/>
      </p:nvGrpSpPr>
      <p:grpSpPr>
        <a:xfrm>
          <a:off x="0" y="0"/>
          <a:ext cx="0" cy="0"/>
          <a:chOff x="0" y="0"/>
          <a:chExt cx="0" cy="0"/>
        </a:xfrm>
      </p:grpSpPr>
      <p:grpSp>
        <p:nvGrpSpPr>
          <p:cNvPr id="146" name="Google Shape;146;p10"/>
          <p:cNvGrpSpPr/>
          <p:nvPr/>
        </p:nvGrpSpPr>
        <p:grpSpPr>
          <a:xfrm>
            <a:off x="0" y="-22467"/>
            <a:ext cx="12192000" cy="6880400"/>
            <a:chOff x="0" y="-16850"/>
            <a:chExt cx="9144000" cy="5160300"/>
          </a:xfrm>
        </p:grpSpPr>
        <p:cxnSp>
          <p:nvCxnSpPr>
            <p:cNvPr id="147" name="Google Shape;147;p10"/>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8" name="Google Shape;148;p10"/>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9" name="Google Shape;149;p10"/>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0" name="Google Shape;150;p10"/>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1" name="Google Shape;151;p10"/>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2" name="Google Shape;152;p10"/>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3" name="Google Shape;153;p10"/>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4" name="Google Shape;154;p10"/>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55" name="Google Shape;155;p10"/>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 name="Google Shape;156;p10"/>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 name="Google Shape;157;p10"/>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 name="Google Shape;158;p10"/>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9" name="Google Shape;159;p10"/>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60" name="Google Shape;160;p10"/>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1" name="Google Shape;161;p10"/>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5029245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62"/>
        <p:cNvGrpSpPr/>
        <p:nvPr/>
      </p:nvGrpSpPr>
      <p:grpSpPr>
        <a:xfrm>
          <a:off x="0" y="0"/>
          <a:ext cx="0" cy="0"/>
          <a:chOff x="0" y="0"/>
          <a:chExt cx="0" cy="0"/>
        </a:xfrm>
      </p:grpSpPr>
      <p:grpSp>
        <p:nvGrpSpPr>
          <p:cNvPr id="163" name="Google Shape;163;p11"/>
          <p:cNvGrpSpPr/>
          <p:nvPr/>
        </p:nvGrpSpPr>
        <p:grpSpPr>
          <a:xfrm>
            <a:off x="0" y="-22467"/>
            <a:ext cx="12192000" cy="6880400"/>
            <a:chOff x="0" y="-16850"/>
            <a:chExt cx="9144000" cy="5160300"/>
          </a:xfrm>
        </p:grpSpPr>
        <p:cxnSp>
          <p:nvCxnSpPr>
            <p:cNvPr id="164" name="Google Shape;164;p11"/>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5" name="Google Shape;165;p11"/>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6" name="Google Shape;166;p11"/>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7" name="Google Shape;167;p11"/>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8" name="Google Shape;168;p11"/>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9" name="Google Shape;169;p11"/>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0" name="Google Shape;170;p11"/>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1" name="Google Shape;171;p11"/>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72" name="Google Shape;172;p11"/>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3" name="Google Shape;173;p11"/>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4" name="Google Shape;174;p11"/>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5" name="Google Shape;175;p11"/>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6" name="Google Shape;176;p11"/>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77" name="Google Shape;177;p11"/>
          <p:cNvSpPr txBox="1">
            <a:spLocks noGrp="1"/>
          </p:cNvSpPr>
          <p:nvPr>
            <p:ph type="title" hasCustomPrompt="1"/>
          </p:nvPr>
        </p:nvSpPr>
        <p:spPr>
          <a:xfrm>
            <a:off x="1915600" y="1809867"/>
            <a:ext cx="932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178" name="Google Shape;178;p11"/>
          <p:cNvSpPr txBox="1">
            <a:spLocks noGrp="1"/>
          </p:cNvSpPr>
          <p:nvPr>
            <p:ph type="body" idx="1"/>
          </p:nvPr>
        </p:nvSpPr>
        <p:spPr>
          <a:xfrm>
            <a:off x="3401000" y="4271300"/>
            <a:ext cx="63500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179" name="Google Shape;179;p11"/>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7587546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80"/>
        <p:cNvGrpSpPr/>
        <p:nvPr/>
      </p:nvGrpSpPr>
      <p:grpSpPr>
        <a:xfrm>
          <a:off x="0" y="0"/>
          <a:ext cx="0" cy="0"/>
          <a:chOff x="0" y="0"/>
          <a:chExt cx="0" cy="0"/>
        </a:xfrm>
      </p:grpSpPr>
    </p:spTree>
    <p:extLst>
      <p:ext uri="{BB962C8B-B14F-4D97-AF65-F5344CB8AC3E}">
        <p14:creationId xmlns:p14="http://schemas.microsoft.com/office/powerpoint/2010/main" val="12120767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81"/>
        <p:cNvGrpSpPr/>
        <p:nvPr/>
      </p:nvGrpSpPr>
      <p:grpSpPr>
        <a:xfrm>
          <a:off x="0" y="0"/>
          <a:ext cx="0" cy="0"/>
          <a:chOff x="0" y="0"/>
          <a:chExt cx="0" cy="0"/>
        </a:xfrm>
      </p:grpSpPr>
      <p:cxnSp>
        <p:nvCxnSpPr>
          <p:cNvPr id="182" name="Google Shape;182;p1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3" name="Google Shape;183;p1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4" name="Google Shape;184;p1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5" name="Google Shape;185;p1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6" name="Google Shape;186;p1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7" name="Google Shape;187;p1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8" name="Google Shape;188;p1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9" name="Google Shape;189;p1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90" name="Google Shape;190;p1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1" name="Google Shape;191;p1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2" name="Google Shape;192;p1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3" name="Google Shape;193;p1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4" name="Google Shape;194;p1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195" name="Google Shape;195;p13"/>
          <p:cNvGrpSpPr/>
          <p:nvPr/>
        </p:nvGrpSpPr>
        <p:grpSpPr>
          <a:xfrm>
            <a:off x="11107667" y="-18735"/>
            <a:ext cx="539543" cy="2411120"/>
            <a:chOff x="8574475" y="-14051"/>
            <a:chExt cx="404657" cy="1808340"/>
          </a:xfrm>
        </p:grpSpPr>
        <p:sp>
          <p:nvSpPr>
            <p:cNvPr id="196" name="Google Shape;196;p13"/>
            <p:cNvSpPr/>
            <p:nvPr/>
          </p:nvSpPr>
          <p:spPr>
            <a:xfrm>
              <a:off x="8574475" y="-14051"/>
              <a:ext cx="404657" cy="1808340"/>
            </a:xfrm>
            <a:custGeom>
              <a:avLst/>
              <a:gdLst/>
              <a:ahLst/>
              <a:cxnLst/>
              <a:rect l="l" t="t" r="r" b="b"/>
              <a:pathLst>
                <a:path w="8244" h="36841" extrusionOk="0">
                  <a:moveTo>
                    <a:pt x="0" y="0"/>
                  </a:moveTo>
                  <a:lnTo>
                    <a:pt x="0" y="36840"/>
                  </a:lnTo>
                  <a:lnTo>
                    <a:pt x="4124" y="32829"/>
                  </a:lnTo>
                  <a:lnTo>
                    <a:pt x="8244" y="36840"/>
                  </a:lnTo>
                  <a:lnTo>
                    <a:pt x="8244" y="0"/>
                  </a:lnTo>
                  <a:close/>
                </a:path>
              </a:pathLst>
            </a:custGeom>
            <a:solidFill>
              <a:schemeClr val="accent4"/>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7" name="Google Shape;197;p13"/>
            <p:cNvSpPr/>
            <p:nvPr/>
          </p:nvSpPr>
          <p:spPr>
            <a:xfrm>
              <a:off x="8804287" y="-14051"/>
              <a:ext cx="174841" cy="270409"/>
            </a:xfrm>
            <a:custGeom>
              <a:avLst/>
              <a:gdLst/>
              <a:ahLst/>
              <a:cxnLst/>
              <a:rect l="l" t="t" r="r" b="b"/>
              <a:pathLst>
                <a:path w="3562" h="5509" extrusionOk="0">
                  <a:moveTo>
                    <a:pt x="1" y="0"/>
                  </a:moveTo>
                  <a:lnTo>
                    <a:pt x="3562" y="5509"/>
                  </a:lnTo>
                  <a:lnTo>
                    <a:pt x="3562" y="3826"/>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8" name="Google Shape;198;p13"/>
            <p:cNvSpPr/>
            <p:nvPr/>
          </p:nvSpPr>
          <p:spPr>
            <a:xfrm>
              <a:off x="8574475" y="1712730"/>
              <a:ext cx="32494" cy="81530"/>
            </a:xfrm>
            <a:custGeom>
              <a:avLst/>
              <a:gdLst/>
              <a:ahLst/>
              <a:cxnLst/>
              <a:rect l="l" t="t" r="r" b="b"/>
              <a:pathLst>
                <a:path w="662" h="1661" extrusionOk="0">
                  <a:moveTo>
                    <a:pt x="0" y="1"/>
                  </a:moveTo>
                  <a:lnTo>
                    <a:pt x="0" y="1660"/>
                  </a:lnTo>
                  <a:lnTo>
                    <a:pt x="662" y="101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9" name="Google Shape;199;p13"/>
            <p:cNvSpPr/>
            <p:nvPr/>
          </p:nvSpPr>
          <p:spPr>
            <a:xfrm>
              <a:off x="8629302" y="-14051"/>
              <a:ext cx="349829" cy="541015"/>
            </a:xfrm>
            <a:custGeom>
              <a:avLst/>
              <a:gdLst/>
              <a:ahLst/>
              <a:cxnLst/>
              <a:rect l="l" t="t" r="r" b="b"/>
              <a:pathLst>
                <a:path w="7127" h="11022" extrusionOk="0">
                  <a:moveTo>
                    <a:pt x="1" y="0"/>
                  </a:moveTo>
                  <a:lnTo>
                    <a:pt x="7127" y="11021"/>
                  </a:lnTo>
                  <a:lnTo>
                    <a:pt x="7127" y="9338"/>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0" name="Google Shape;200;p13"/>
            <p:cNvSpPr/>
            <p:nvPr/>
          </p:nvSpPr>
          <p:spPr>
            <a:xfrm>
              <a:off x="8574475" y="89173"/>
              <a:ext cx="404657" cy="708346"/>
            </a:xfrm>
            <a:custGeom>
              <a:avLst/>
              <a:gdLst/>
              <a:ahLst/>
              <a:cxnLst/>
              <a:rect l="l" t="t" r="r" b="b"/>
              <a:pathLst>
                <a:path w="8244" h="14431" extrusionOk="0">
                  <a:moveTo>
                    <a:pt x="0" y="1"/>
                  </a:moveTo>
                  <a:lnTo>
                    <a:pt x="0" y="1683"/>
                  </a:lnTo>
                  <a:lnTo>
                    <a:pt x="8244" y="14431"/>
                  </a:lnTo>
                  <a:lnTo>
                    <a:pt x="8244" y="12748"/>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1" name="Google Shape;201;p13"/>
            <p:cNvSpPr/>
            <p:nvPr/>
          </p:nvSpPr>
          <p:spPr>
            <a:xfrm>
              <a:off x="8574475" y="1171430"/>
              <a:ext cx="399306" cy="617637"/>
            </a:xfrm>
            <a:custGeom>
              <a:avLst/>
              <a:gdLst/>
              <a:ahLst/>
              <a:cxnLst/>
              <a:rect l="l" t="t" r="r" b="b"/>
              <a:pathLst>
                <a:path w="8135" h="12583" extrusionOk="0">
                  <a:moveTo>
                    <a:pt x="0" y="1"/>
                  </a:moveTo>
                  <a:lnTo>
                    <a:pt x="0" y="1687"/>
                  </a:lnTo>
                  <a:lnTo>
                    <a:pt x="5199" y="9722"/>
                  </a:lnTo>
                  <a:lnTo>
                    <a:pt x="8135" y="12583"/>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2" name="Google Shape;202;p13"/>
            <p:cNvSpPr/>
            <p:nvPr/>
          </p:nvSpPr>
          <p:spPr>
            <a:xfrm>
              <a:off x="8574475" y="1442178"/>
              <a:ext cx="139794" cy="248076"/>
            </a:xfrm>
            <a:custGeom>
              <a:avLst/>
              <a:gdLst/>
              <a:ahLst/>
              <a:cxnLst/>
              <a:rect l="l" t="t" r="r" b="b"/>
              <a:pathLst>
                <a:path w="2848" h="5054" extrusionOk="0">
                  <a:moveTo>
                    <a:pt x="0" y="0"/>
                  </a:moveTo>
                  <a:lnTo>
                    <a:pt x="0" y="1684"/>
                  </a:lnTo>
                  <a:lnTo>
                    <a:pt x="2180" y="5053"/>
                  </a:lnTo>
                  <a:lnTo>
                    <a:pt x="2847" y="4402"/>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3" name="Google Shape;203;p13"/>
            <p:cNvSpPr/>
            <p:nvPr/>
          </p:nvSpPr>
          <p:spPr>
            <a:xfrm>
              <a:off x="8574475" y="900878"/>
              <a:ext cx="404657" cy="708542"/>
            </a:xfrm>
            <a:custGeom>
              <a:avLst/>
              <a:gdLst/>
              <a:ahLst/>
              <a:cxnLst/>
              <a:rect l="l" t="t" r="r" b="b"/>
              <a:pathLst>
                <a:path w="8244" h="14435" extrusionOk="0">
                  <a:moveTo>
                    <a:pt x="0" y="0"/>
                  </a:moveTo>
                  <a:lnTo>
                    <a:pt x="0" y="1687"/>
                  </a:lnTo>
                  <a:lnTo>
                    <a:pt x="8244" y="14434"/>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4" name="Google Shape;204;p13"/>
            <p:cNvSpPr/>
            <p:nvPr/>
          </p:nvSpPr>
          <p:spPr>
            <a:xfrm>
              <a:off x="8574475" y="359725"/>
              <a:ext cx="404657" cy="708395"/>
            </a:xfrm>
            <a:custGeom>
              <a:avLst/>
              <a:gdLst/>
              <a:ahLst/>
              <a:cxnLst/>
              <a:rect l="l" t="t" r="r" b="b"/>
              <a:pathLst>
                <a:path w="8244" h="14432" extrusionOk="0">
                  <a:moveTo>
                    <a:pt x="0" y="0"/>
                  </a:moveTo>
                  <a:lnTo>
                    <a:pt x="0" y="1683"/>
                  </a:lnTo>
                  <a:lnTo>
                    <a:pt x="8244" y="14431"/>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5" name="Google Shape;205;p13"/>
            <p:cNvSpPr/>
            <p:nvPr/>
          </p:nvSpPr>
          <p:spPr>
            <a:xfrm>
              <a:off x="8574475" y="630277"/>
              <a:ext cx="404657" cy="708591"/>
            </a:xfrm>
            <a:custGeom>
              <a:avLst/>
              <a:gdLst/>
              <a:ahLst/>
              <a:cxnLst/>
              <a:rect l="l" t="t" r="r" b="b"/>
              <a:pathLst>
                <a:path w="8244" h="14436" extrusionOk="0">
                  <a:moveTo>
                    <a:pt x="0" y="1"/>
                  </a:moveTo>
                  <a:lnTo>
                    <a:pt x="0" y="1684"/>
                  </a:lnTo>
                  <a:lnTo>
                    <a:pt x="8244" y="14435"/>
                  </a:lnTo>
                  <a:lnTo>
                    <a:pt x="8244" y="1274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206" name="Google Shape;206;p13"/>
          <p:cNvGrpSpPr/>
          <p:nvPr/>
        </p:nvGrpSpPr>
        <p:grpSpPr>
          <a:xfrm rot="-2208756">
            <a:off x="1470266" y="5179009"/>
            <a:ext cx="661837" cy="845623"/>
            <a:chOff x="4257150" y="439500"/>
            <a:chExt cx="496378" cy="634217"/>
          </a:xfrm>
        </p:grpSpPr>
        <p:sp>
          <p:nvSpPr>
            <p:cNvPr id="207" name="Google Shape;207;p13"/>
            <p:cNvSpPr/>
            <p:nvPr/>
          </p:nvSpPr>
          <p:spPr>
            <a:xfrm>
              <a:off x="4257150" y="439500"/>
              <a:ext cx="496378" cy="634217"/>
            </a:xfrm>
            <a:custGeom>
              <a:avLst/>
              <a:gdLst/>
              <a:ahLst/>
              <a:cxnLst/>
              <a:rect l="l" t="t" r="r" b="b"/>
              <a:pathLst>
                <a:path w="15953" h="20383" extrusionOk="0">
                  <a:moveTo>
                    <a:pt x="9711" y="1634"/>
                  </a:moveTo>
                  <a:cubicBezTo>
                    <a:pt x="10362" y="1634"/>
                    <a:pt x="11021" y="1799"/>
                    <a:pt x="11624" y="2147"/>
                  </a:cubicBezTo>
                  <a:cubicBezTo>
                    <a:pt x="13455" y="3206"/>
                    <a:pt x="14084" y="5560"/>
                    <a:pt x="13019" y="7402"/>
                  </a:cubicBezTo>
                  <a:cubicBezTo>
                    <a:pt x="12999" y="7435"/>
                    <a:pt x="12979" y="7468"/>
                    <a:pt x="12950" y="7514"/>
                  </a:cubicBezTo>
                  <a:cubicBezTo>
                    <a:pt x="12936" y="7540"/>
                    <a:pt x="12924" y="7567"/>
                    <a:pt x="12910" y="7594"/>
                  </a:cubicBezTo>
                  <a:lnTo>
                    <a:pt x="9015" y="14346"/>
                  </a:lnTo>
                  <a:cubicBezTo>
                    <a:pt x="8677" y="14930"/>
                    <a:pt x="8062" y="15257"/>
                    <a:pt x="7431" y="15257"/>
                  </a:cubicBezTo>
                  <a:cubicBezTo>
                    <a:pt x="7123" y="15257"/>
                    <a:pt x="6810" y="15179"/>
                    <a:pt x="6525" y="15014"/>
                  </a:cubicBezTo>
                  <a:lnTo>
                    <a:pt x="4825" y="14031"/>
                  </a:lnTo>
                  <a:lnTo>
                    <a:pt x="2120" y="18721"/>
                  </a:lnTo>
                  <a:cubicBezTo>
                    <a:pt x="2112" y="18736"/>
                    <a:pt x="2097" y="18743"/>
                    <a:pt x="2082" y="18743"/>
                  </a:cubicBezTo>
                  <a:cubicBezTo>
                    <a:pt x="2045" y="18743"/>
                    <a:pt x="2003" y="18705"/>
                    <a:pt x="2024" y="18668"/>
                  </a:cubicBezTo>
                  <a:lnTo>
                    <a:pt x="4733" y="13979"/>
                  </a:lnTo>
                  <a:lnTo>
                    <a:pt x="3033" y="12997"/>
                  </a:lnTo>
                  <a:cubicBezTo>
                    <a:pt x="2163" y="12494"/>
                    <a:pt x="1865" y="11377"/>
                    <a:pt x="2365" y="10507"/>
                  </a:cubicBezTo>
                  <a:lnTo>
                    <a:pt x="6250" y="3778"/>
                  </a:lnTo>
                  <a:lnTo>
                    <a:pt x="6317" y="3675"/>
                  </a:lnTo>
                  <a:lnTo>
                    <a:pt x="6329" y="3652"/>
                  </a:lnTo>
                  <a:cubicBezTo>
                    <a:pt x="6346" y="3622"/>
                    <a:pt x="6360" y="3595"/>
                    <a:pt x="6372" y="3566"/>
                  </a:cubicBezTo>
                  <a:lnTo>
                    <a:pt x="6379" y="3553"/>
                  </a:lnTo>
                  <a:cubicBezTo>
                    <a:pt x="7090" y="2323"/>
                    <a:pt x="8383" y="1634"/>
                    <a:pt x="9711" y="1634"/>
                  </a:cubicBezTo>
                  <a:close/>
                  <a:moveTo>
                    <a:pt x="9715" y="1"/>
                  </a:moveTo>
                  <a:cubicBezTo>
                    <a:pt x="7823" y="1"/>
                    <a:pt x="5978" y="982"/>
                    <a:pt x="4964" y="2736"/>
                  </a:cubicBezTo>
                  <a:cubicBezTo>
                    <a:pt x="4944" y="2772"/>
                    <a:pt x="4924" y="2809"/>
                    <a:pt x="4908" y="2849"/>
                  </a:cubicBezTo>
                  <a:cubicBezTo>
                    <a:pt x="4881" y="2885"/>
                    <a:pt x="4858" y="2921"/>
                    <a:pt x="4838" y="2957"/>
                  </a:cubicBezTo>
                  <a:lnTo>
                    <a:pt x="953" y="9690"/>
                  </a:lnTo>
                  <a:cubicBezTo>
                    <a:pt x="0" y="11340"/>
                    <a:pt x="566" y="13460"/>
                    <a:pt x="2216" y="14412"/>
                  </a:cubicBezTo>
                  <a:lnTo>
                    <a:pt x="2500" y="14574"/>
                  </a:lnTo>
                  <a:lnTo>
                    <a:pt x="612" y="17851"/>
                  </a:lnTo>
                  <a:cubicBezTo>
                    <a:pt x="146" y="18654"/>
                    <a:pt x="424" y="19690"/>
                    <a:pt x="1227" y="20156"/>
                  </a:cubicBezTo>
                  <a:cubicBezTo>
                    <a:pt x="1493" y="20309"/>
                    <a:pt x="1783" y="20382"/>
                    <a:pt x="2070" y="20382"/>
                  </a:cubicBezTo>
                  <a:cubicBezTo>
                    <a:pt x="2654" y="20382"/>
                    <a:pt x="3223" y="20079"/>
                    <a:pt x="3535" y="19538"/>
                  </a:cubicBezTo>
                  <a:lnTo>
                    <a:pt x="5424" y="16264"/>
                  </a:lnTo>
                  <a:lnTo>
                    <a:pt x="5708" y="16426"/>
                  </a:lnTo>
                  <a:cubicBezTo>
                    <a:pt x="6251" y="16740"/>
                    <a:pt x="6845" y="16890"/>
                    <a:pt x="7431" y="16890"/>
                  </a:cubicBezTo>
                  <a:cubicBezTo>
                    <a:pt x="8626" y="16890"/>
                    <a:pt x="9789" y="16270"/>
                    <a:pt x="10430" y="15162"/>
                  </a:cubicBezTo>
                  <a:lnTo>
                    <a:pt x="14312" y="8430"/>
                  </a:lnTo>
                  <a:cubicBezTo>
                    <a:pt x="14335" y="8397"/>
                    <a:pt x="14352" y="8361"/>
                    <a:pt x="14368" y="8328"/>
                  </a:cubicBezTo>
                  <a:lnTo>
                    <a:pt x="14382" y="8308"/>
                  </a:lnTo>
                  <a:cubicBezTo>
                    <a:pt x="14401" y="8275"/>
                    <a:pt x="14421" y="8242"/>
                    <a:pt x="14441" y="8209"/>
                  </a:cubicBezTo>
                  <a:cubicBezTo>
                    <a:pt x="15952" y="5596"/>
                    <a:pt x="15053" y="2240"/>
                    <a:pt x="12440" y="732"/>
                  </a:cubicBezTo>
                  <a:cubicBezTo>
                    <a:pt x="11582" y="236"/>
                    <a:pt x="10643" y="1"/>
                    <a:pt x="9715" y="1"/>
                  </a:cubicBezTo>
                  <a:close/>
                </a:path>
              </a:pathLst>
            </a:custGeom>
            <a:solidFill>
              <a:schemeClr val="lt1"/>
            </a:solidFill>
            <a:ln>
              <a:noFill/>
            </a:ln>
            <a:effectLst>
              <a:outerShdw blurRad="28575" dist="19050" dir="196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8" name="Google Shape;208;p13"/>
            <p:cNvSpPr/>
            <p:nvPr/>
          </p:nvSpPr>
          <p:spPr>
            <a:xfrm>
              <a:off x="4290692" y="759242"/>
              <a:ext cx="197456" cy="289058"/>
            </a:xfrm>
            <a:custGeom>
              <a:avLst/>
              <a:gdLst/>
              <a:ahLst/>
              <a:cxnLst/>
              <a:rect l="l" t="t" r="r" b="b"/>
              <a:pathLst>
                <a:path w="6346" h="9290" extrusionOk="0">
                  <a:moveTo>
                    <a:pt x="5348" y="1"/>
                  </a:moveTo>
                  <a:cubicBezTo>
                    <a:pt x="5048" y="1"/>
                    <a:pt x="4756" y="157"/>
                    <a:pt x="4597" y="436"/>
                  </a:cubicBezTo>
                  <a:lnTo>
                    <a:pt x="239" y="7982"/>
                  </a:lnTo>
                  <a:cubicBezTo>
                    <a:pt x="1" y="8398"/>
                    <a:pt x="143" y="8931"/>
                    <a:pt x="560" y="9172"/>
                  </a:cubicBezTo>
                  <a:cubicBezTo>
                    <a:pt x="697" y="9252"/>
                    <a:pt x="847" y="9290"/>
                    <a:pt x="996" y="9290"/>
                  </a:cubicBezTo>
                  <a:cubicBezTo>
                    <a:pt x="1296" y="9290"/>
                    <a:pt x="1588" y="9134"/>
                    <a:pt x="1750" y="8854"/>
                  </a:cubicBezTo>
                  <a:lnTo>
                    <a:pt x="6105" y="1309"/>
                  </a:lnTo>
                  <a:cubicBezTo>
                    <a:pt x="6346" y="892"/>
                    <a:pt x="6204" y="356"/>
                    <a:pt x="5784" y="118"/>
                  </a:cubicBezTo>
                  <a:cubicBezTo>
                    <a:pt x="5646" y="39"/>
                    <a:pt x="5496" y="1"/>
                    <a:pt x="5348"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9" name="Google Shape;209;p13"/>
            <p:cNvSpPr/>
            <p:nvPr/>
          </p:nvSpPr>
          <p:spPr>
            <a:xfrm>
              <a:off x="4286149" y="464890"/>
              <a:ext cx="438348" cy="474690"/>
            </a:xfrm>
            <a:custGeom>
              <a:avLst/>
              <a:gdLst/>
              <a:ahLst/>
              <a:cxnLst/>
              <a:rect l="l" t="t" r="r" b="b"/>
              <a:pathLst>
                <a:path w="14088" h="15256" extrusionOk="0">
                  <a:moveTo>
                    <a:pt x="8776" y="0"/>
                  </a:moveTo>
                  <a:cubicBezTo>
                    <a:pt x="7167" y="0"/>
                    <a:pt x="5603" y="835"/>
                    <a:pt x="4740" y="2330"/>
                  </a:cubicBezTo>
                  <a:cubicBezTo>
                    <a:pt x="4720" y="2367"/>
                    <a:pt x="4703" y="2406"/>
                    <a:pt x="4680" y="2442"/>
                  </a:cubicBezTo>
                  <a:cubicBezTo>
                    <a:pt x="4660" y="2479"/>
                    <a:pt x="4634" y="2512"/>
                    <a:pt x="4611" y="2552"/>
                  </a:cubicBezTo>
                  <a:lnTo>
                    <a:pt x="725" y="9281"/>
                  </a:lnTo>
                  <a:cubicBezTo>
                    <a:pt x="1" y="10537"/>
                    <a:pt x="434" y="12161"/>
                    <a:pt x="1694" y="12889"/>
                  </a:cubicBezTo>
                  <a:lnTo>
                    <a:pt x="5186" y="14906"/>
                  </a:lnTo>
                  <a:cubicBezTo>
                    <a:pt x="5598" y="15143"/>
                    <a:pt x="6049" y="15256"/>
                    <a:pt x="6494" y="15256"/>
                  </a:cubicBezTo>
                  <a:cubicBezTo>
                    <a:pt x="7409" y="15256"/>
                    <a:pt x="8301" y="14782"/>
                    <a:pt x="8790" y="13937"/>
                  </a:cubicBezTo>
                  <a:lnTo>
                    <a:pt x="12676" y="7208"/>
                  </a:lnTo>
                  <a:cubicBezTo>
                    <a:pt x="12696" y="7168"/>
                    <a:pt x="12712" y="7132"/>
                    <a:pt x="12735" y="7092"/>
                  </a:cubicBezTo>
                  <a:cubicBezTo>
                    <a:pt x="12755" y="7055"/>
                    <a:pt x="12781" y="7022"/>
                    <a:pt x="12801" y="6986"/>
                  </a:cubicBezTo>
                  <a:cubicBezTo>
                    <a:pt x="14088" y="4757"/>
                    <a:pt x="13327" y="1910"/>
                    <a:pt x="11099" y="624"/>
                  </a:cubicBezTo>
                  <a:cubicBezTo>
                    <a:pt x="10366" y="201"/>
                    <a:pt x="9566" y="0"/>
                    <a:pt x="8776" y="0"/>
                  </a:cubicBezTo>
                  <a:close/>
                </a:path>
              </a:pathLst>
            </a:custGeom>
            <a:solidFill>
              <a:schemeClr val="dk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0" name="Google Shape;210;p13"/>
            <p:cNvSpPr/>
            <p:nvPr/>
          </p:nvSpPr>
          <p:spPr>
            <a:xfrm>
              <a:off x="4337613" y="553538"/>
              <a:ext cx="194687" cy="268740"/>
            </a:xfrm>
            <a:custGeom>
              <a:avLst/>
              <a:gdLst/>
              <a:ahLst/>
              <a:cxnLst/>
              <a:rect l="l" t="t" r="r" b="b"/>
              <a:pathLst>
                <a:path w="6257" h="8637" extrusionOk="0">
                  <a:moveTo>
                    <a:pt x="4970" y="1"/>
                  </a:moveTo>
                  <a:cubicBezTo>
                    <a:pt x="4582" y="1"/>
                    <a:pt x="4203" y="202"/>
                    <a:pt x="3995" y="565"/>
                  </a:cubicBezTo>
                  <a:lnTo>
                    <a:pt x="311" y="6948"/>
                  </a:lnTo>
                  <a:cubicBezTo>
                    <a:pt x="1" y="7486"/>
                    <a:pt x="186" y="8175"/>
                    <a:pt x="725" y="8486"/>
                  </a:cubicBezTo>
                  <a:cubicBezTo>
                    <a:pt x="902" y="8588"/>
                    <a:pt x="1095" y="8636"/>
                    <a:pt x="1286" y="8636"/>
                  </a:cubicBezTo>
                  <a:cubicBezTo>
                    <a:pt x="1675" y="8636"/>
                    <a:pt x="2054" y="8434"/>
                    <a:pt x="2263" y="8072"/>
                  </a:cubicBezTo>
                  <a:lnTo>
                    <a:pt x="5946" y="1693"/>
                  </a:lnTo>
                  <a:cubicBezTo>
                    <a:pt x="6257" y="1151"/>
                    <a:pt x="6075" y="463"/>
                    <a:pt x="5532" y="153"/>
                  </a:cubicBezTo>
                  <a:cubicBezTo>
                    <a:pt x="5355" y="50"/>
                    <a:pt x="5162" y="1"/>
                    <a:pt x="4970" y="1"/>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1" name="Google Shape;211;p13"/>
            <p:cNvSpPr/>
            <p:nvPr/>
          </p:nvSpPr>
          <p:spPr>
            <a:xfrm>
              <a:off x="4456161" y="621992"/>
              <a:ext cx="194780" cy="268771"/>
            </a:xfrm>
            <a:custGeom>
              <a:avLst/>
              <a:gdLst/>
              <a:ahLst/>
              <a:cxnLst/>
              <a:rect l="l" t="t" r="r" b="b"/>
              <a:pathLst>
                <a:path w="6260" h="8638" extrusionOk="0">
                  <a:moveTo>
                    <a:pt x="4972" y="0"/>
                  </a:moveTo>
                  <a:cubicBezTo>
                    <a:pt x="4583" y="0"/>
                    <a:pt x="4203" y="203"/>
                    <a:pt x="3994" y="564"/>
                  </a:cubicBezTo>
                  <a:lnTo>
                    <a:pt x="310" y="6947"/>
                  </a:lnTo>
                  <a:cubicBezTo>
                    <a:pt x="0" y="7486"/>
                    <a:pt x="185" y="8174"/>
                    <a:pt x="724" y="8484"/>
                  </a:cubicBezTo>
                  <a:cubicBezTo>
                    <a:pt x="902" y="8588"/>
                    <a:pt x="1097" y="8637"/>
                    <a:pt x="1288" y="8637"/>
                  </a:cubicBezTo>
                  <a:cubicBezTo>
                    <a:pt x="1677" y="8637"/>
                    <a:pt x="2054" y="8435"/>
                    <a:pt x="2262" y="8074"/>
                  </a:cubicBezTo>
                  <a:lnTo>
                    <a:pt x="5945" y="1692"/>
                  </a:lnTo>
                  <a:cubicBezTo>
                    <a:pt x="6259" y="1153"/>
                    <a:pt x="6074" y="462"/>
                    <a:pt x="5532" y="151"/>
                  </a:cubicBezTo>
                  <a:cubicBezTo>
                    <a:pt x="5356" y="49"/>
                    <a:pt x="5163" y="0"/>
                    <a:pt x="4972" y="0"/>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2" name="Google Shape;212;p13"/>
            <p:cNvSpPr/>
            <p:nvPr/>
          </p:nvSpPr>
          <p:spPr>
            <a:xfrm>
              <a:off x="4417454" y="490747"/>
              <a:ext cx="254583" cy="119202"/>
            </a:xfrm>
            <a:custGeom>
              <a:avLst/>
              <a:gdLst/>
              <a:ahLst/>
              <a:cxnLst/>
              <a:rect l="l" t="t" r="r" b="b"/>
              <a:pathLst>
                <a:path w="8182" h="3831" extrusionOk="0">
                  <a:moveTo>
                    <a:pt x="4028" y="1"/>
                  </a:moveTo>
                  <a:cubicBezTo>
                    <a:pt x="3436" y="1"/>
                    <a:pt x="2844" y="130"/>
                    <a:pt x="2308" y="451"/>
                  </a:cubicBezTo>
                  <a:cubicBezTo>
                    <a:pt x="1591" y="877"/>
                    <a:pt x="1" y="3268"/>
                    <a:pt x="447" y="3671"/>
                  </a:cubicBezTo>
                  <a:cubicBezTo>
                    <a:pt x="530" y="3744"/>
                    <a:pt x="616" y="3798"/>
                    <a:pt x="708" y="3830"/>
                  </a:cubicBezTo>
                  <a:lnTo>
                    <a:pt x="1429" y="2583"/>
                  </a:lnTo>
                  <a:cubicBezTo>
                    <a:pt x="1637" y="2220"/>
                    <a:pt x="2018" y="2018"/>
                    <a:pt x="2408" y="2018"/>
                  </a:cubicBezTo>
                  <a:cubicBezTo>
                    <a:pt x="2596" y="2018"/>
                    <a:pt x="2792" y="2067"/>
                    <a:pt x="2966" y="2171"/>
                  </a:cubicBezTo>
                  <a:cubicBezTo>
                    <a:pt x="3162" y="2283"/>
                    <a:pt x="3311" y="2441"/>
                    <a:pt x="3407" y="2627"/>
                  </a:cubicBezTo>
                  <a:cubicBezTo>
                    <a:pt x="3773" y="2415"/>
                    <a:pt x="4134" y="2253"/>
                    <a:pt x="4468" y="2230"/>
                  </a:cubicBezTo>
                  <a:cubicBezTo>
                    <a:pt x="4518" y="2226"/>
                    <a:pt x="4567" y="2223"/>
                    <a:pt x="4620" y="2223"/>
                  </a:cubicBezTo>
                  <a:cubicBezTo>
                    <a:pt x="5057" y="2223"/>
                    <a:pt x="5609" y="2336"/>
                    <a:pt x="6141" y="2448"/>
                  </a:cubicBezTo>
                  <a:cubicBezTo>
                    <a:pt x="6676" y="2560"/>
                    <a:pt x="7192" y="2673"/>
                    <a:pt x="7553" y="2673"/>
                  </a:cubicBezTo>
                  <a:cubicBezTo>
                    <a:pt x="7973" y="2673"/>
                    <a:pt x="8181" y="2524"/>
                    <a:pt x="7973" y="2048"/>
                  </a:cubicBezTo>
                  <a:cubicBezTo>
                    <a:pt x="7593" y="1175"/>
                    <a:pt x="5800" y="1"/>
                    <a:pt x="4028"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3" name="Google Shape;213;p13"/>
            <p:cNvSpPr/>
            <p:nvPr/>
          </p:nvSpPr>
          <p:spPr>
            <a:xfrm>
              <a:off x="4439483" y="553538"/>
              <a:ext cx="83979" cy="57843"/>
            </a:xfrm>
            <a:custGeom>
              <a:avLst/>
              <a:gdLst/>
              <a:ahLst/>
              <a:cxnLst/>
              <a:rect l="l" t="t" r="r" b="b"/>
              <a:pathLst>
                <a:path w="2699" h="1859" extrusionOk="0">
                  <a:moveTo>
                    <a:pt x="1700" y="0"/>
                  </a:moveTo>
                  <a:cubicBezTo>
                    <a:pt x="1310" y="0"/>
                    <a:pt x="929" y="202"/>
                    <a:pt x="721" y="565"/>
                  </a:cubicBezTo>
                  <a:lnTo>
                    <a:pt x="0" y="1812"/>
                  </a:lnTo>
                  <a:cubicBezTo>
                    <a:pt x="89" y="1845"/>
                    <a:pt x="185" y="1859"/>
                    <a:pt x="281" y="1859"/>
                  </a:cubicBezTo>
                  <a:cubicBezTo>
                    <a:pt x="976" y="1859"/>
                    <a:pt x="1855" y="1098"/>
                    <a:pt x="2699" y="609"/>
                  </a:cubicBezTo>
                  <a:cubicBezTo>
                    <a:pt x="2603" y="423"/>
                    <a:pt x="2454" y="265"/>
                    <a:pt x="2258" y="153"/>
                  </a:cubicBezTo>
                  <a:cubicBezTo>
                    <a:pt x="2084" y="49"/>
                    <a:pt x="1888" y="0"/>
                    <a:pt x="1700"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214" name="Google Shape;214;p13"/>
          <p:cNvSpPr/>
          <p:nvPr/>
        </p:nvSpPr>
        <p:spPr>
          <a:xfrm rot="639960">
            <a:off x="6249271" y="473533"/>
            <a:ext cx="539535" cy="492951"/>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2"/>
          </a:solidFill>
          <a:ln w="28575"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5" name="Google Shape;215;p13"/>
          <p:cNvSpPr txBox="1">
            <a:spLocks noGrp="1"/>
          </p:cNvSpPr>
          <p:nvPr>
            <p:ph type="title"/>
          </p:nvPr>
        </p:nvSpPr>
        <p:spPr>
          <a:xfrm>
            <a:off x="6912525"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6" name="Google Shape;216;p13"/>
          <p:cNvSpPr txBox="1">
            <a:spLocks noGrp="1"/>
          </p:cNvSpPr>
          <p:nvPr>
            <p:ph type="title" idx="2"/>
          </p:nvPr>
        </p:nvSpPr>
        <p:spPr>
          <a:xfrm>
            <a:off x="2110400"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7" name="Google Shape;217;p13"/>
          <p:cNvSpPr txBox="1">
            <a:spLocks noGrp="1"/>
          </p:cNvSpPr>
          <p:nvPr>
            <p:ph type="subTitle" idx="1"/>
          </p:nvPr>
        </p:nvSpPr>
        <p:spPr>
          <a:xfrm flipH="1">
            <a:off x="2363615" y="22618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8" name="Google Shape;218;p13"/>
          <p:cNvSpPr txBox="1">
            <a:spLocks noGrp="1"/>
          </p:cNvSpPr>
          <p:nvPr>
            <p:ph type="subTitle" idx="3"/>
          </p:nvPr>
        </p:nvSpPr>
        <p:spPr>
          <a:xfrm flipH="1">
            <a:off x="7182465" y="22618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9" name="Google Shape;219;p13"/>
          <p:cNvSpPr txBox="1">
            <a:spLocks noGrp="1"/>
          </p:cNvSpPr>
          <p:nvPr>
            <p:ph type="title" idx="4"/>
          </p:nvPr>
        </p:nvSpPr>
        <p:spPr>
          <a:xfrm>
            <a:off x="6912525"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0" name="Google Shape;220;p13"/>
          <p:cNvSpPr txBox="1">
            <a:spLocks noGrp="1"/>
          </p:cNvSpPr>
          <p:nvPr>
            <p:ph type="title" idx="5"/>
          </p:nvPr>
        </p:nvSpPr>
        <p:spPr>
          <a:xfrm>
            <a:off x="2110400"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1" name="Google Shape;221;p13"/>
          <p:cNvSpPr txBox="1">
            <a:spLocks noGrp="1"/>
          </p:cNvSpPr>
          <p:nvPr>
            <p:ph type="subTitle" idx="6"/>
          </p:nvPr>
        </p:nvSpPr>
        <p:spPr>
          <a:xfrm flipH="1">
            <a:off x="2363615" y="53119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2" name="Google Shape;222;p13"/>
          <p:cNvSpPr txBox="1">
            <a:spLocks noGrp="1"/>
          </p:cNvSpPr>
          <p:nvPr>
            <p:ph type="subTitle" idx="7"/>
          </p:nvPr>
        </p:nvSpPr>
        <p:spPr>
          <a:xfrm flipH="1">
            <a:off x="7182465" y="53119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2863538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hree columns">
  <p:cSld name="Three columns">
    <p:spTree>
      <p:nvGrpSpPr>
        <p:cNvPr id="1" name="Shape 223"/>
        <p:cNvGrpSpPr/>
        <p:nvPr/>
      </p:nvGrpSpPr>
      <p:grpSpPr>
        <a:xfrm>
          <a:off x="0" y="0"/>
          <a:ext cx="0" cy="0"/>
          <a:chOff x="0" y="0"/>
          <a:chExt cx="0" cy="0"/>
        </a:xfrm>
      </p:grpSpPr>
      <p:cxnSp>
        <p:nvCxnSpPr>
          <p:cNvPr id="224" name="Google Shape;224;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25" name="Google Shape;225;p1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226" name="Google Shape;226;p1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7" name="Google Shape;227;p1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8" name="Google Shape;228;p1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9" name="Google Shape;229;p1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0" name="Google Shape;230;p1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1" name="Google Shape;231;p1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2" name="Google Shape;232;p1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3" name="Google Shape;233;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34" name="Google Shape;234;p1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5" name="Google Shape;235;p1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6" name="Google Shape;236;p1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7" name="Google Shape;237;p1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8" name="Google Shape;238;p1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9" name="Google Shape;239;p14"/>
          <p:cNvSpPr txBox="1">
            <a:spLocks noGrp="1"/>
          </p:cNvSpPr>
          <p:nvPr>
            <p:ph type="subTitle" idx="1"/>
          </p:nvPr>
        </p:nvSpPr>
        <p:spPr>
          <a:xfrm flipH="1">
            <a:off x="2108139" y="52193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0" name="Google Shape;240;p14"/>
          <p:cNvSpPr txBox="1">
            <a:spLocks noGrp="1"/>
          </p:cNvSpPr>
          <p:nvPr>
            <p:ph type="subTitle" idx="2"/>
          </p:nvPr>
        </p:nvSpPr>
        <p:spPr>
          <a:xfrm flipH="1">
            <a:off x="2108279"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1" name="Google Shape;241;p14"/>
          <p:cNvSpPr txBox="1">
            <a:spLocks noGrp="1"/>
          </p:cNvSpPr>
          <p:nvPr>
            <p:ph type="subTitle" idx="3"/>
          </p:nvPr>
        </p:nvSpPr>
        <p:spPr>
          <a:xfrm flipH="1">
            <a:off x="5166651" y="4121300"/>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2" name="Google Shape;242;p14"/>
          <p:cNvSpPr txBox="1">
            <a:spLocks noGrp="1"/>
          </p:cNvSpPr>
          <p:nvPr>
            <p:ph type="subTitle" idx="4"/>
          </p:nvPr>
        </p:nvSpPr>
        <p:spPr>
          <a:xfrm flipH="1">
            <a:off x="5166651" y="3599700"/>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3" name="Google Shape;243;p14"/>
          <p:cNvSpPr txBox="1">
            <a:spLocks noGrp="1"/>
          </p:cNvSpPr>
          <p:nvPr>
            <p:ph type="subTitle" idx="5"/>
          </p:nvPr>
        </p:nvSpPr>
        <p:spPr>
          <a:xfrm flipH="1">
            <a:off x="8225068" y="52066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4" name="Google Shape;244;p14"/>
          <p:cNvSpPr txBox="1">
            <a:spLocks noGrp="1"/>
          </p:cNvSpPr>
          <p:nvPr>
            <p:ph type="subTitle" idx="6"/>
          </p:nvPr>
        </p:nvSpPr>
        <p:spPr>
          <a:xfrm flipH="1">
            <a:off x="8225068"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2048667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lt1"/>
        </a:solidFill>
        <a:effectLst/>
      </p:bgPr>
    </p:bg>
    <p:spTree>
      <p:nvGrpSpPr>
        <p:cNvPr id="1" name="Shape 33"/>
        <p:cNvGrpSpPr/>
        <p:nvPr/>
      </p:nvGrpSpPr>
      <p:grpSpPr>
        <a:xfrm>
          <a:off x="0" y="0"/>
          <a:ext cx="0" cy="0"/>
          <a:chOff x="0" y="0"/>
          <a:chExt cx="0" cy="0"/>
        </a:xfrm>
      </p:grpSpPr>
      <p:sp>
        <p:nvSpPr>
          <p:cNvPr id="34" name="Google Shape;34;p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5" name="Google Shape;35;p4"/>
          <p:cNvSpPr txBox="1">
            <a:spLocks noGrp="1"/>
          </p:cNvSpPr>
          <p:nvPr>
            <p:ph type="body" idx="1"/>
          </p:nvPr>
        </p:nvSpPr>
        <p:spPr>
          <a:xfrm>
            <a:off x="1914400" y="1565667"/>
            <a:ext cx="9323200" cy="4555200"/>
          </a:xfrm>
          <a:prstGeom prst="rect">
            <a:avLst/>
          </a:prstGeom>
        </p:spPr>
        <p:txBody>
          <a:bodyPr spcFirstLastPara="1" wrap="square" lIns="91425" tIns="91425" rIns="91425" bIns="91425" anchor="t" anchorCtr="0">
            <a:noAutofit/>
          </a:bodyPr>
          <a:lstStyle>
            <a:lvl1pPr marL="609585" lvl="0" indent="-406390">
              <a:lnSpc>
                <a:spcPct val="100000"/>
              </a:lnSpc>
              <a:spcBef>
                <a:spcPts val="0"/>
              </a:spcBef>
              <a:spcAft>
                <a:spcPts val="0"/>
              </a:spcAft>
              <a:buClr>
                <a:srgbClr val="FFA000"/>
              </a:buClr>
              <a:buSzPts val="1200"/>
              <a:buFont typeface="Abel"/>
              <a:buChar char="●"/>
              <a:defRPr sz="1600"/>
            </a:lvl1pPr>
            <a:lvl2pPr marL="1219170" lvl="1" indent="-423323">
              <a:spcBef>
                <a:spcPts val="2133"/>
              </a:spcBef>
              <a:spcAft>
                <a:spcPts val="0"/>
              </a:spcAft>
              <a:buClr>
                <a:srgbClr val="002A49"/>
              </a:buClr>
              <a:buSzPts val="1400"/>
              <a:buFont typeface="Arial"/>
              <a:buChar char="○"/>
              <a:defRPr/>
            </a:lvl2pPr>
            <a:lvl3pPr marL="1828754" lvl="2" indent="-423323">
              <a:spcBef>
                <a:spcPts val="2133"/>
              </a:spcBef>
              <a:spcAft>
                <a:spcPts val="0"/>
              </a:spcAft>
              <a:buClr>
                <a:srgbClr val="002A49"/>
              </a:buClr>
              <a:buSzPts val="1400"/>
              <a:buFont typeface="Arial"/>
              <a:buChar char="■"/>
              <a:defRPr/>
            </a:lvl3pPr>
            <a:lvl4pPr marL="2438339" lvl="3" indent="-423323">
              <a:spcBef>
                <a:spcPts val="2133"/>
              </a:spcBef>
              <a:spcAft>
                <a:spcPts val="0"/>
              </a:spcAft>
              <a:buClr>
                <a:srgbClr val="002A49"/>
              </a:buClr>
              <a:buSzPts val="1400"/>
              <a:buFont typeface="Arial"/>
              <a:buChar char="●"/>
              <a:defRPr/>
            </a:lvl4pPr>
            <a:lvl5pPr marL="3047924" lvl="4" indent="-423323">
              <a:spcBef>
                <a:spcPts val="2133"/>
              </a:spcBef>
              <a:spcAft>
                <a:spcPts val="0"/>
              </a:spcAft>
              <a:buClr>
                <a:srgbClr val="002A49"/>
              </a:buClr>
              <a:buSzPts val="1400"/>
              <a:buFont typeface="Arial"/>
              <a:buChar char="○"/>
              <a:defRPr/>
            </a:lvl5pPr>
            <a:lvl6pPr marL="3657509" lvl="5" indent="-423323">
              <a:spcBef>
                <a:spcPts val="2133"/>
              </a:spcBef>
              <a:spcAft>
                <a:spcPts val="0"/>
              </a:spcAft>
              <a:buClr>
                <a:srgbClr val="002A49"/>
              </a:buClr>
              <a:buSzPts val="1400"/>
              <a:buFont typeface="Arial"/>
              <a:buChar char="■"/>
              <a:defRPr/>
            </a:lvl6pPr>
            <a:lvl7pPr marL="4267093" lvl="6" indent="-423323">
              <a:spcBef>
                <a:spcPts val="2133"/>
              </a:spcBef>
              <a:spcAft>
                <a:spcPts val="0"/>
              </a:spcAft>
              <a:buClr>
                <a:srgbClr val="002A49"/>
              </a:buClr>
              <a:buSzPts val="1400"/>
              <a:buFont typeface="Arial"/>
              <a:buChar char="●"/>
              <a:defRPr/>
            </a:lvl7pPr>
            <a:lvl8pPr marL="4876678" lvl="7" indent="-423323">
              <a:spcBef>
                <a:spcPts val="2133"/>
              </a:spcBef>
              <a:spcAft>
                <a:spcPts val="0"/>
              </a:spcAft>
              <a:buClr>
                <a:srgbClr val="002A49"/>
              </a:buClr>
              <a:buSzPts val="1400"/>
              <a:buFont typeface="Arial"/>
              <a:buChar char="○"/>
              <a:defRPr/>
            </a:lvl8pPr>
            <a:lvl9pPr marL="5486263" lvl="8" indent="-423323">
              <a:spcBef>
                <a:spcPts val="2133"/>
              </a:spcBef>
              <a:spcAft>
                <a:spcPts val="2133"/>
              </a:spcAft>
              <a:buClr>
                <a:srgbClr val="002A49"/>
              </a:buClr>
              <a:buSzPts val="1400"/>
              <a:buFont typeface="Arial"/>
              <a:buChar char="■"/>
              <a:defRPr/>
            </a:lvl9pPr>
          </a:lstStyle>
          <a:p>
            <a:endParaRPr/>
          </a:p>
        </p:txBody>
      </p:sp>
      <p:cxnSp>
        <p:nvCxnSpPr>
          <p:cNvPr id="36" name="Google Shape;36;p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7" name="Google Shape;37;p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8" name="Google Shape;38;p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9" name="Google Shape;39;p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0" name="Google Shape;40;p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1" name="Google Shape;41;p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2" name="Google Shape;42;p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3" name="Google Shape;43;p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44" name="Google Shape;44;p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 name="Google Shape;45;p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 name="Google Shape;46;p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 name="Google Shape;47;p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 name="Google Shape;48;p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 name="Google Shape;49;p4"/>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50" name="Google Shape;50;p4"/>
          <p:cNvGrpSpPr/>
          <p:nvPr/>
        </p:nvGrpSpPr>
        <p:grpSpPr>
          <a:xfrm rot="637806">
            <a:off x="10715890" y="5455263"/>
            <a:ext cx="859620" cy="1057435"/>
            <a:chOff x="7086900" y="2742275"/>
            <a:chExt cx="1912041" cy="2352039"/>
          </a:xfrm>
        </p:grpSpPr>
        <p:sp>
          <p:nvSpPr>
            <p:cNvPr id="51" name="Google Shape;51;p4"/>
            <p:cNvSpPr/>
            <p:nvPr/>
          </p:nvSpPr>
          <p:spPr>
            <a:xfrm>
              <a:off x="7086900" y="2742275"/>
              <a:ext cx="1912041" cy="2352039"/>
            </a:xfrm>
            <a:custGeom>
              <a:avLst/>
              <a:gdLst/>
              <a:ahLst/>
              <a:cxnLst/>
              <a:rect l="l" t="t" r="r" b="b"/>
              <a:pathLst>
                <a:path w="10538" h="12963" extrusionOk="0">
                  <a:moveTo>
                    <a:pt x="5129" y="1"/>
                  </a:moveTo>
                  <a:cubicBezTo>
                    <a:pt x="4967" y="1"/>
                    <a:pt x="4868" y="12"/>
                    <a:pt x="4855" y="36"/>
                  </a:cubicBezTo>
                  <a:cubicBezTo>
                    <a:pt x="4663" y="393"/>
                    <a:pt x="328" y="7625"/>
                    <a:pt x="189" y="7879"/>
                  </a:cubicBezTo>
                  <a:cubicBezTo>
                    <a:pt x="1" y="8224"/>
                    <a:pt x="3890" y="8601"/>
                    <a:pt x="4346" y="8653"/>
                  </a:cubicBezTo>
                  <a:cubicBezTo>
                    <a:pt x="4428" y="8663"/>
                    <a:pt x="4378" y="12919"/>
                    <a:pt x="4759" y="12962"/>
                  </a:cubicBezTo>
                  <a:cubicBezTo>
                    <a:pt x="4760" y="12962"/>
                    <a:pt x="4761" y="12962"/>
                    <a:pt x="4761" y="12962"/>
                  </a:cubicBezTo>
                  <a:cubicBezTo>
                    <a:pt x="5053" y="12962"/>
                    <a:pt x="10404" y="5409"/>
                    <a:pt x="10404" y="5409"/>
                  </a:cubicBezTo>
                  <a:cubicBezTo>
                    <a:pt x="10460" y="5327"/>
                    <a:pt x="10410" y="5214"/>
                    <a:pt x="10311" y="5194"/>
                  </a:cubicBezTo>
                  <a:lnTo>
                    <a:pt x="7927" y="4735"/>
                  </a:lnTo>
                  <a:cubicBezTo>
                    <a:pt x="7927" y="4735"/>
                    <a:pt x="10179" y="1312"/>
                    <a:pt x="10341" y="965"/>
                  </a:cubicBezTo>
                  <a:cubicBezTo>
                    <a:pt x="10537" y="543"/>
                    <a:pt x="6269" y="1"/>
                    <a:pt x="5129" y="1"/>
                  </a:cubicBezTo>
                  <a:close/>
                </a:path>
              </a:pathLst>
            </a:custGeom>
            <a:solidFill>
              <a:srgbClr val="FFFFFF"/>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 name="Google Shape;52;p4"/>
            <p:cNvSpPr/>
            <p:nvPr/>
          </p:nvSpPr>
          <p:spPr>
            <a:xfrm>
              <a:off x="7376118" y="2897952"/>
              <a:ext cx="888705" cy="1206411"/>
            </a:xfrm>
            <a:custGeom>
              <a:avLst/>
              <a:gdLst/>
              <a:ahLst/>
              <a:cxnLst/>
              <a:rect l="l" t="t" r="r" b="b"/>
              <a:pathLst>
                <a:path w="4898" h="6649" extrusionOk="0">
                  <a:moveTo>
                    <a:pt x="4292" y="1"/>
                  </a:moveTo>
                  <a:cubicBezTo>
                    <a:pt x="4008" y="1"/>
                    <a:pt x="3816" y="25"/>
                    <a:pt x="3793" y="84"/>
                  </a:cubicBezTo>
                  <a:cubicBezTo>
                    <a:pt x="3674" y="402"/>
                    <a:pt x="54" y="6053"/>
                    <a:pt x="14" y="6374"/>
                  </a:cubicBezTo>
                  <a:cubicBezTo>
                    <a:pt x="0" y="6496"/>
                    <a:pt x="496" y="6582"/>
                    <a:pt x="1125" y="6648"/>
                  </a:cubicBezTo>
                  <a:cubicBezTo>
                    <a:pt x="2067" y="5299"/>
                    <a:pt x="4180" y="1377"/>
                    <a:pt x="4898" y="25"/>
                  </a:cubicBezTo>
                  <a:cubicBezTo>
                    <a:pt x="4673" y="10"/>
                    <a:pt x="4466" y="1"/>
                    <a:pt x="4292" y="1"/>
                  </a:cubicBezTo>
                  <a:close/>
                </a:path>
              </a:pathLst>
            </a:custGeom>
            <a:solidFill>
              <a:srgbClr val="DDA507"/>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 name="Google Shape;53;p4"/>
            <p:cNvSpPr/>
            <p:nvPr/>
          </p:nvSpPr>
          <p:spPr>
            <a:xfrm>
              <a:off x="7376118" y="2897952"/>
              <a:ext cx="1344852" cy="1921476"/>
            </a:xfrm>
            <a:custGeom>
              <a:avLst/>
              <a:gdLst/>
              <a:ahLst/>
              <a:cxnLst/>
              <a:rect l="l" t="t" r="r" b="b"/>
              <a:pathLst>
                <a:path w="7412" h="10590" extrusionOk="0">
                  <a:moveTo>
                    <a:pt x="4292" y="1"/>
                  </a:moveTo>
                  <a:cubicBezTo>
                    <a:pt x="4008" y="1"/>
                    <a:pt x="3816" y="25"/>
                    <a:pt x="3793" y="84"/>
                  </a:cubicBezTo>
                  <a:cubicBezTo>
                    <a:pt x="3674" y="402"/>
                    <a:pt x="54" y="6053"/>
                    <a:pt x="14" y="6374"/>
                  </a:cubicBezTo>
                  <a:cubicBezTo>
                    <a:pt x="0" y="6496"/>
                    <a:pt x="496" y="6582"/>
                    <a:pt x="1125" y="6648"/>
                  </a:cubicBezTo>
                  <a:cubicBezTo>
                    <a:pt x="2146" y="6751"/>
                    <a:pt x="3523" y="6787"/>
                    <a:pt x="3657" y="6800"/>
                  </a:cubicBezTo>
                  <a:cubicBezTo>
                    <a:pt x="3661" y="6800"/>
                    <a:pt x="3665" y="6803"/>
                    <a:pt x="3665" y="6807"/>
                  </a:cubicBezTo>
                  <a:cubicBezTo>
                    <a:pt x="3856" y="6939"/>
                    <a:pt x="3334" y="10513"/>
                    <a:pt x="3538" y="10589"/>
                  </a:cubicBezTo>
                  <a:cubicBezTo>
                    <a:pt x="3546" y="10589"/>
                    <a:pt x="3558" y="10586"/>
                    <a:pt x="3575" y="10577"/>
                  </a:cubicBezTo>
                  <a:cubicBezTo>
                    <a:pt x="4002" y="10285"/>
                    <a:pt x="7242" y="5421"/>
                    <a:pt x="7325" y="5167"/>
                  </a:cubicBezTo>
                  <a:cubicBezTo>
                    <a:pt x="7411" y="4905"/>
                    <a:pt x="4825" y="4710"/>
                    <a:pt x="4511" y="4621"/>
                  </a:cubicBezTo>
                  <a:cubicBezTo>
                    <a:pt x="4197" y="4528"/>
                    <a:pt x="7245" y="759"/>
                    <a:pt x="7328" y="498"/>
                  </a:cubicBezTo>
                  <a:cubicBezTo>
                    <a:pt x="7384" y="329"/>
                    <a:pt x="5959" y="101"/>
                    <a:pt x="4901" y="25"/>
                  </a:cubicBezTo>
                  <a:lnTo>
                    <a:pt x="4898" y="25"/>
                  </a:lnTo>
                  <a:cubicBezTo>
                    <a:pt x="4673" y="10"/>
                    <a:pt x="4466" y="1"/>
                    <a:pt x="4292"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 name="Google Shape;54;p4"/>
            <p:cNvSpPr/>
            <p:nvPr/>
          </p:nvSpPr>
          <p:spPr>
            <a:xfrm>
              <a:off x="7980862" y="4126492"/>
              <a:ext cx="219183" cy="692929"/>
            </a:xfrm>
            <a:custGeom>
              <a:avLst/>
              <a:gdLst/>
              <a:ahLst/>
              <a:cxnLst/>
              <a:rect l="l" t="t" r="r" b="b"/>
              <a:pathLst>
                <a:path w="1208" h="3819" extrusionOk="0">
                  <a:moveTo>
                    <a:pt x="817" y="1"/>
                  </a:moveTo>
                  <a:cubicBezTo>
                    <a:pt x="649" y="1"/>
                    <a:pt x="459" y="20"/>
                    <a:pt x="332" y="36"/>
                  </a:cubicBezTo>
                  <a:cubicBezTo>
                    <a:pt x="523" y="168"/>
                    <a:pt x="1" y="3742"/>
                    <a:pt x="205" y="3818"/>
                  </a:cubicBezTo>
                  <a:cubicBezTo>
                    <a:pt x="213" y="3818"/>
                    <a:pt x="225" y="3815"/>
                    <a:pt x="242" y="3806"/>
                  </a:cubicBezTo>
                  <a:cubicBezTo>
                    <a:pt x="659" y="2770"/>
                    <a:pt x="1171" y="323"/>
                    <a:pt x="1194" y="131"/>
                  </a:cubicBezTo>
                  <a:cubicBezTo>
                    <a:pt x="1207" y="30"/>
                    <a:pt x="1028" y="1"/>
                    <a:pt x="817"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 name="Google Shape;55;p4"/>
            <p:cNvSpPr/>
            <p:nvPr/>
          </p:nvSpPr>
          <p:spPr>
            <a:xfrm>
              <a:off x="8267721" y="3019880"/>
              <a:ext cx="325871" cy="353631"/>
            </a:xfrm>
            <a:custGeom>
              <a:avLst/>
              <a:gdLst/>
              <a:ahLst/>
              <a:cxnLst/>
              <a:rect l="l" t="t" r="r" b="b"/>
              <a:pathLst>
                <a:path w="1796" h="1949" extrusionOk="0">
                  <a:moveTo>
                    <a:pt x="1455" y="0"/>
                  </a:moveTo>
                  <a:cubicBezTo>
                    <a:pt x="1396" y="0"/>
                    <a:pt x="1336" y="27"/>
                    <a:pt x="1287" y="90"/>
                  </a:cubicBezTo>
                  <a:cubicBezTo>
                    <a:pt x="906" y="572"/>
                    <a:pt x="526" y="1059"/>
                    <a:pt x="146" y="1542"/>
                  </a:cubicBezTo>
                  <a:cubicBezTo>
                    <a:pt x="1" y="1726"/>
                    <a:pt x="169" y="1949"/>
                    <a:pt x="344" y="1949"/>
                  </a:cubicBezTo>
                  <a:cubicBezTo>
                    <a:pt x="401" y="1949"/>
                    <a:pt x="463" y="1922"/>
                    <a:pt x="513" y="1862"/>
                  </a:cubicBezTo>
                  <a:cubicBezTo>
                    <a:pt x="893" y="1376"/>
                    <a:pt x="1273" y="893"/>
                    <a:pt x="1654" y="407"/>
                  </a:cubicBezTo>
                  <a:cubicBezTo>
                    <a:pt x="1796" y="226"/>
                    <a:pt x="1627" y="0"/>
                    <a:pt x="1455"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 name="Google Shape;56;p4"/>
            <p:cNvSpPr/>
            <p:nvPr/>
          </p:nvSpPr>
          <p:spPr>
            <a:xfrm>
              <a:off x="8168109" y="3399093"/>
              <a:ext cx="121385" cy="88362"/>
            </a:xfrm>
            <a:custGeom>
              <a:avLst/>
              <a:gdLst/>
              <a:ahLst/>
              <a:cxnLst/>
              <a:rect l="l" t="t" r="r" b="b"/>
              <a:pathLst>
                <a:path w="669" h="487" extrusionOk="0">
                  <a:moveTo>
                    <a:pt x="331" y="1"/>
                  </a:moveTo>
                  <a:cubicBezTo>
                    <a:pt x="63" y="1"/>
                    <a:pt x="0" y="427"/>
                    <a:pt x="292" y="483"/>
                  </a:cubicBezTo>
                  <a:cubicBezTo>
                    <a:pt x="308" y="486"/>
                    <a:pt x="324" y="486"/>
                    <a:pt x="341" y="486"/>
                  </a:cubicBezTo>
                  <a:cubicBezTo>
                    <a:pt x="606" y="486"/>
                    <a:pt x="669" y="60"/>
                    <a:pt x="380" y="7"/>
                  </a:cubicBezTo>
                  <a:cubicBezTo>
                    <a:pt x="364" y="4"/>
                    <a:pt x="344" y="1"/>
                    <a:pt x="331"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 name="Google Shape;57;p4"/>
            <p:cNvSpPr/>
            <p:nvPr/>
          </p:nvSpPr>
          <p:spPr>
            <a:xfrm>
              <a:off x="8313988" y="3873018"/>
              <a:ext cx="299562" cy="381755"/>
            </a:xfrm>
            <a:custGeom>
              <a:avLst/>
              <a:gdLst/>
              <a:ahLst/>
              <a:cxnLst/>
              <a:rect l="l" t="t" r="r" b="b"/>
              <a:pathLst>
                <a:path w="1651" h="2104" extrusionOk="0">
                  <a:moveTo>
                    <a:pt x="1316" y="0"/>
                  </a:moveTo>
                  <a:cubicBezTo>
                    <a:pt x="1250" y="0"/>
                    <a:pt x="1187" y="31"/>
                    <a:pt x="1141" y="107"/>
                  </a:cubicBezTo>
                  <a:cubicBezTo>
                    <a:pt x="800" y="639"/>
                    <a:pt x="463" y="1175"/>
                    <a:pt x="122" y="1707"/>
                  </a:cubicBezTo>
                  <a:cubicBezTo>
                    <a:pt x="0" y="1896"/>
                    <a:pt x="169" y="2104"/>
                    <a:pt x="338" y="2104"/>
                  </a:cubicBezTo>
                  <a:cubicBezTo>
                    <a:pt x="400" y="2104"/>
                    <a:pt x="463" y="2074"/>
                    <a:pt x="509" y="1998"/>
                  </a:cubicBezTo>
                  <a:cubicBezTo>
                    <a:pt x="849" y="1465"/>
                    <a:pt x="1191" y="930"/>
                    <a:pt x="1528" y="397"/>
                  </a:cubicBezTo>
                  <a:cubicBezTo>
                    <a:pt x="1650" y="209"/>
                    <a:pt x="1481" y="0"/>
                    <a:pt x="1316"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58" name="Google Shape;58;p4"/>
          <p:cNvSpPr/>
          <p:nvPr/>
        </p:nvSpPr>
        <p:spPr>
          <a:xfrm>
            <a:off x="10957550" y="12825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 name="Google Shape;59;p4"/>
          <p:cNvSpPr/>
          <p:nvPr/>
        </p:nvSpPr>
        <p:spPr>
          <a:xfrm>
            <a:off x="1759350" y="62108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0289457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Encabezado de sección 1">
  <p:cSld name="Encabezado de sección 1">
    <p:bg>
      <p:bgPr>
        <a:solidFill>
          <a:schemeClr val="lt1"/>
        </a:solidFill>
        <a:effectLst/>
      </p:bgPr>
    </p:bg>
    <p:spTree>
      <p:nvGrpSpPr>
        <p:cNvPr id="1" name="Shape 245"/>
        <p:cNvGrpSpPr/>
        <p:nvPr/>
      </p:nvGrpSpPr>
      <p:grpSpPr>
        <a:xfrm>
          <a:off x="0" y="0"/>
          <a:ext cx="0" cy="0"/>
          <a:chOff x="0" y="0"/>
          <a:chExt cx="0" cy="0"/>
        </a:xfrm>
      </p:grpSpPr>
      <p:cxnSp>
        <p:nvCxnSpPr>
          <p:cNvPr id="246" name="Google Shape;246;p1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7" name="Google Shape;247;p1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8" name="Google Shape;248;p1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9" name="Google Shape;249;p1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0" name="Google Shape;250;p1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1" name="Google Shape;251;p1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2" name="Google Shape;252;p1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3" name="Google Shape;253;p1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4" name="Google Shape;254;p1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5" name="Google Shape;255;p1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6" name="Google Shape;256;p1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7" name="Google Shape;257;p1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8" name="Google Shape;258;p1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9" name="Google Shape;259;p15"/>
          <p:cNvSpPr txBox="1">
            <a:spLocks noGrp="1"/>
          </p:cNvSpPr>
          <p:nvPr>
            <p:ph type="ctrTitle"/>
          </p:nvPr>
        </p:nvSpPr>
        <p:spPr>
          <a:xfrm rot="-159">
            <a:off x="1881819" y="3518759"/>
            <a:ext cx="86608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60" name="Google Shape;260;p15"/>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261" name="Google Shape;261;p15"/>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7351094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262"/>
        <p:cNvGrpSpPr/>
        <p:nvPr/>
      </p:nvGrpSpPr>
      <p:grpSpPr>
        <a:xfrm>
          <a:off x="0" y="0"/>
          <a:ext cx="0" cy="0"/>
          <a:chOff x="0" y="0"/>
          <a:chExt cx="0" cy="0"/>
        </a:xfrm>
      </p:grpSpPr>
      <p:cxnSp>
        <p:nvCxnSpPr>
          <p:cNvPr id="263" name="Google Shape;263;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4" name="Google Shape;264;p1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5" name="Google Shape;265;p1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6" name="Google Shape;266;p1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7" name="Google Shape;267;p1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8" name="Google Shape;268;p1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9" name="Google Shape;269;p1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0" name="Google Shape;270;p1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1" name="Google Shape;271;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72" name="Google Shape;272;p1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3" name="Google Shape;273;p1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4" name="Google Shape;274;p1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5" name="Google Shape;275;p1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6" name="Google Shape;276;p1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7" name="Google Shape;277;p16"/>
          <p:cNvSpPr txBox="1"/>
          <p:nvPr/>
        </p:nvSpPr>
        <p:spPr>
          <a:xfrm>
            <a:off x="3707267" y="5104300"/>
            <a:ext cx="5619600" cy="536800"/>
          </a:xfrm>
          <a:prstGeom prst="rect">
            <a:avLst/>
          </a:prstGeom>
          <a:noFill/>
          <a:ln>
            <a:noFill/>
          </a:ln>
        </p:spPr>
        <p:txBody>
          <a:bodyPr spcFirstLastPara="1" wrap="square" lIns="121900" tIns="0" rIns="121900" bIns="121900" anchor="t" anchorCtr="0">
            <a:noAutofit/>
          </a:bodyPr>
          <a:lstStyle/>
          <a:p>
            <a:pPr algn="ctr">
              <a:spcBef>
                <a:spcPts val="400"/>
              </a:spcBef>
              <a:buClr>
                <a:srgbClr val="000000"/>
              </a:buClr>
              <a:buFont typeface="Arial"/>
              <a:buNone/>
            </a:pPr>
            <a:r>
              <a:rPr lang="en" sz="1333" kern="0">
                <a:solidFill>
                  <a:srgbClr val="434343"/>
                </a:solidFill>
                <a:latin typeface="Didact Gothic"/>
                <a:ea typeface="Didact Gothic"/>
                <a:cs typeface="Didact Gothic"/>
                <a:sym typeface="Didact Gothic"/>
              </a:rPr>
              <a:t>CREDITS: This presentation template was created by </a:t>
            </a:r>
            <a:r>
              <a:rPr lang="en" sz="1333" kern="0">
                <a:solidFill>
                  <a:srgbClr val="434343"/>
                </a:solidFill>
                <a:uFill>
                  <a:noFill/>
                </a:uFill>
                <a:latin typeface="Didact Gothic"/>
                <a:ea typeface="Didact Gothic"/>
                <a:cs typeface="Didact Gothic"/>
                <a:sym typeface="Didact Gothic"/>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sz="1333" kern="0">
                <a:solidFill>
                  <a:srgbClr val="434343"/>
                </a:solidFill>
                <a:latin typeface="Didact Gothic"/>
                <a:ea typeface="Didact Gothic"/>
                <a:cs typeface="Didact Gothic"/>
                <a:sym typeface="Didact Gothic"/>
              </a:rPr>
              <a:t>, including icons by </a:t>
            </a:r>
            <a:r>
              <a:rPr lang="en" sz="1333" kern="0">
                <a:solidFill>
                  <a:srgbClr val="434343"/>
                </a:solidFill>
                <a:uFill>
                  <a:noFill/>
                </a:uFill>
                <a:latin typeface="Didact Gothic"/>
                <a:ea typeface="Didact Gothic"/>
                <a:cs typeface="Didact Gothic"/>
                <a:sym typeface="Didact Gothic"/>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Flaticon</a:t>
            </a:r>
            <a:r>
              <a:rPr lang="en" sz="1333" kern="0">
                <a:solidFill>
                  <a:srgbClr val="434343"/>
                </a:solidFill>
                <a:latin typeface="Didact Gothic"/>
                <a:ea typeface="Didact Gothic"/>
                <a:cs typeface="Didact Gothic"/>
                <a:sym typeface="Didact Gothic"/>
              </a:rPr>
              <a:t>, and infographics &amp; images by </a:t>
            </a:r>
            <a:r>
              <a:rPr lang="en" sz="1333" kern="0">
                <a:solidFill>
                  <a:srgbClr val="434343"/>
                </a:solidFill>
                <a:uFill>
                  <a:noFill/>
                </a:uFill>
                <a:latin typeface="Didact Gothic"/>
                <a:ea typeface="Didact Gothic"/>
                <a:cs typeface="Didact Gothic"/>
                <a:sym typeface="Didact Gothic"/>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Freepik</a:t>
            </a:r>
            <a:endParaRPr sz="1333" kern="0">
              <a:solidFill>
                <a:srgbClr val="434343"/>
              </a:solidFill>
              <a:latin typeface="Didact Gothic"/>
              <a:ea typeface="Didact Gothic"/>
              <a:cs typeface="Didact Gothic"/>
              <a:sym typeface="Didact Gothic"/>
            </a:endParaRPr>
          </a:p>
          <a:p>
            <a:pPr algn="ctr">
              <a:buClr>
                <a:srgbClr val="000000"/>
              </a:buClr>
              <a:buFont typeface="Arial"/>
              <a:buNone/>
            </a:pPr>
            <a:endParaRPr sz="1333" kern="0">
              <a:solidFill>
                <a:srgbClr val="434343"/>
              </a:solidFill>
              <a:latin typeface="Didact Gothic"/>
              <a:ea typeface="Didact Gothic"/>
              <a:cs typeface="Didact Gothic"/>
              <a:sym typeface="Didact Gothic"/>
            </a:endParaRPr>
          </a:p>
          <a:p>
            <a:pPr algn="ctr">
              <a:lnSpc>
                <a:spcPct val="115000"/>
              </a:lnSpc>
              <a:spcBef>
                <a:spcPts val="400"/>
              </a:spcBef>
              <a:buClr>
                <a:srgbClr val="000000"/>
              </a:buClr>
              <a:buFont typeface="Arial"/>
              <a:buNone/>
            </a:pPr>
            <a:endParaRPr sz="1333" kern="0">
              <a:solidFill>
                <a:srgbClr val="434343"/>
              </a:solidFill>
              <a:latin typeface="Didact Gothic"/>
              <a:ea typeface="Didact Gothic"/>
              <a:cs typeface="Didact Gothic"/>
              <a:sym typeface="Didact Gothic"/>
            </a:endParaRPr>
          </a:p>
        </p:txBody>
      </p:sp>
      <p:sp>
        <p:nvSpPr>
          <p:cNvPr id="278" name="Google Shape;278;p16"/>
          <p:cNvSpPr txBox="1">
            <a:spLocks noGrp="1"/>
          </p:cNvSpPr>
          <p:nvPr>
            <p:ph type="ctrTitle"/>
          </p:nvPr>
        </p:nvSpPr>
        <p:spPr>
          <a:xfrm>
            <a:off x="3132733" y="974464"/>
            <a:ext cx="6660400" cy="1255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8266"/>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79" name="Google Shape;279;p16"/>
          <p:cNvSpPr txBox="1">
            <a:spLocks noGrp="1"/>
          </p:cNvSpPr>
          <p:nvPr>
            <p:ph type="subTitle" idx="1"/>
          </p:nvPr>
        </p:nvSpPr>
        <p:spPr>
          <a:xfrm>
            <a:off x="4075933" y="3093755"/>
            <a:ext cx="4774000" cy="186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867"/>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8676605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80"/>
        <p:cNvGrpSpPr/>
        <p:nvPr/>
      </p:nvGrpSpPr>
      <p:grpSpPr>
        <a:xfrm>
          <a:off x="0" y="0"/>
          <a:ext cx="0" cy="0"/>
          <a:chOff x="0" y="0"/>
          <a:chExt cx="0" cy="0"/>
        </a:xfrm>
      </p:grpSpPr>
      <p:cxnSp>
        <p:nvCxnSpPr>
          <p:cNvPr id="281" name="Google Shape;281;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2" name="Google Shape;282;p1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3" name="Google Shape;283;p1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4" name="Google Shape;284;p1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5" name="Google Shape;285;p1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6" name="Google Shape;286;p1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7" name="Google Shape;287;p1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8" name="Google Shape;288;p1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9" name="Google Shape;289;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90" name="Google Shape;290;p1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1" name="Google Shape;291;p1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2" name="Google Shape;292;p1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3" name="Google Shape;293;p1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4" name="Google Shape;294;p1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5338270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rot="-193354">
            <a:off x="3422696" y="2347659"/>
            <a:ext cx="5443408" cy="2199476"/>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atin typeface="Odibee Sans"/>
                <a:ea typeface="Odibee Sans"/>
                <a:cs typeface="Odibee Sans"/>
                <a:sym typeface="Odibee Sans"/>
              </a:defRPr>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0" name="Google Shape;10;p2"/>
          <p:cNvSpPr txBox="1">
            <a:spLocks noGrp="1"/>
          </p:cNvSpPr>
          <p:nvPr>
            <p:ph type="subTitle" idx="1"/>
          </p:nvPr>
        </p:nvSpPr>
        <p:spPr>
          <a:xfrm rot="-193396">
            <a:off x="3974123" y="3786757"/>
            <a:ext cx="4858887" cy="647025"/>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133">
                <a:latin typeface="Bellota Text"/>
                <a:ea typeface="Bellota Text"/>
                <a:cs typeface="Bellota Text"/>
                <a:sym typeface="Bellota Text"/>
              </a:defRPr>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grpSp>
        <p:nvGrpSpPr>
          <p:cNvPr id="11" name="Google Shape;11;p2"/>
          <p:cNvGrpSpPr/>
          <p:nvPr/>
        </p:nvGrpSpPr>
        <p:grpSpPr>
          <a:xfrm>
            <a:off x="-12000" y="-11580"/>
            <a:ext cx="12192000" cy="6880699"/>
            <a:chOff x="-8950" y="0"/>
            <a:chExt cx="9144000" cy="5143551"/>
          </a:xfrm>
        </p:grpSpPr>
        <p:sp>
          <p:nvSpPr>
            <p:cNvPr id="12" name="Google Shape;12;p2"/>
            <p:cNvSpPr/>
            <p:nvPr/>
          </p:nvSpPr>
          <p:spPr>
            <a:xfrm>
              <a:off x="-8950" y="0"/>
              <a:ext cx="9144000" cy="51435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 name="Google Shape;13;p2"/>
            <p:cNvSpPr/>
            <p:nvPr/>
          </p:nvSpPr>
          <p:spPr>
            <a:xfrm>
              <a:off x="-8950" y="1285817"/>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 name="Google Shape;14;p2"/>
            <p:cNvSpPr/>
            <p:nvPr/>
          </p:nvSpPr>
          <p:spPr>
            <a:xfrm>
              <a:off x="-8950" y="2571634"/>
              <a:ext cx="9144000" cy="12861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 name="Google Shape;15;p2"/>
            <p:cNvSpPr/>
            <p:nvPr/>
          </p:nvSpPr>
          <p:spPr>
            <a:xfrm>
              <a:off x="-8950" y="3857451"/>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Tree>
    <p:extLst>
      <p:ext uri="{BB962C8B-B14F-4D97-AF65-F5344CB8AC3E}">
        <p14:creationId xmlns:p14="http://schemas.microsoft.com/office/powerpoint/2010/main" val="32618250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lt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 name="Google Shape;18;p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9" name="Google Shape;19;p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0" name="Google Shape;20;p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1" name="Google Shape;21;p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 name="Google Shape;22;p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 name="Google Shape;23;p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 name="Google Shape;24;p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 name="Google Shape;25;p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6" name="Google Shape;26;p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 name="Google Shape;27;p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8" name="Google Shape;28;p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 name="Google Shape;29;p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 name="Google Shape;30;p3"/>
          <p:cNvSpPr txBox="1">
            <a:spLocks noGrp="1"/>
          </p:cNvSpPr>
          <p:nvPr>
            <p:ph type="ctrTitle"/>
          </p:nvPr>
        </p:nvSpPr>
        <p:spPr>
          <a:xfrm rot="-182">
            <a:off x="2802801" y="3521183"/>
            <a:ext cx="75464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solidFill>
                  <a:srgbClr val="FFFFFF"/>
                </a:solidFill>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31" name="Google Shape;31;p3"/>
          <p:cNvSpPr txBox="1">
            <a:spLocks noGrp="1"/>
          </p:cNvSpPr>
          <p:nvPr>
            <p:ph type="subTitle" idx="1"/>
          </p:nvPr>
        </p:nvSpPr>
        <p:spPr>
          <a:xfrm rot="989">
            <a:off x="3099200" y="4533751"/>
            <a:ext cx="69536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solidFill>
                  <a:srgbClr val="FFFFFF"/>
                </a:solidFill>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32" name="Google Shape;32;p3"/>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570991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lt1"/>
        </a:solidFill>
        <a:effectLst/>
      </p:bgPr>
    </p:bg>
    <p:spTree>
      <p:nvGrpSpPr>
        <p:cNvPr id="1" name="Shape 33"/>
        <p:cNvGrpSpPr/>
        <p:nvPr/>
      </p:nvGrpSpPr>
      <p:grpSpPr>
        <a:xfrm>
          <a:off x="0" y="0"/>
          <a:ext cx="0" cy="0"/>
          <a:chOff x="0" y="0"/>
          <a:chExt cx="0" cy="0"/>
        </a:xfrm>
      </p:grpSpPr>
      <p:sp>
        <p:nvSpPr>
          <p:cNvPr id="34" name="Google Shape;34;p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5" name="Google Shape;35;p4"/>
          <p:cNvSpPr txBox="1">
            <a:spLocks noGrp="1"/>
          </p:cNvSpPr>
          <p:nvPr>
            <p:ph type="body" idx="1"/>
          </p:nvPr>
        </p:nvSpPr>
        <p:spPr>
          <a:xfrm>
            <a:off x="1914400" y="1565667"/>
            <a:ext cx="9323200" cy="4555200"/>
          </a:xfrm>
          <a:prstGeom prst="rect">
            <a:avLst/>
          </a:prstGeom>
        </p:spPr>
        <p:txBody>
          <a:bodyPr spcFirstLastPara="1" wrap="square" lIns="91425" tIns="91425" rIns="91425" bIns="91425" anchor="t" anchorCtr="0">
            <a:noAutofit/>
          </a:bodyPr>
          <a:lstStyle>
            <a:lvl1pPr marL="609585" lvl="0" indent="-406390">
              <a:lnSpc>
                <a:spcPct val="100000"/>
              </a:lnSpc>
              <a:spcBef>
                <a:spcPts val="0"/>
              </a:spcBef>
              <a:spcAft>
                <a:spcPts val="0"/>
              </a:spcAft>
              <a:buClr>
                <a:srgbClr val="FFA000"/>
              </a:buClr>
              <a:buSzPts val="1200"/>
              <a:buFont typeface="Abel"/>
              <a:buChar char="●"/>
              <a:defRPr sz="1600"/>
            </a:lvl1pPr>
            <a:lvl2pPr marL="1219170" lvl="1" indent="-423323">
              <a:spcBef>
                <a:spcPts val="2133"/>
              </a:spcBef>
              <a:spcAft>
                <a:spcPts val="0"/>
              </a:spcAft>
              <a:buClr>
                <a:srgbClr val="002A49"/>
              </a:buClr>
              <a:buSzPts val="1400"/>
              <a:buFont typeface="Arial"/>
              <a:buChar char="○"/>
              <a:defRPr/>
            </a:lvl2pPr>
            <a:lvl3pPr marL="1828754" lvl="2" indent="-423323">
              <a:spcBef>
                <a:spcPts val="2133"/>
              </a:spcBef>
              <a:spcAft>
                <a:spcPts val="0"/>
              </a:spcAft>
              <a:buClr>
                <a:srgbClr val="002A49"/>
              </a:buClr>
              <a:buSzPts val="1400"/>
              <a:buFont typeface="Arial"/>
              <a:buChar char="■"/>
              <a:defRPr/>
            </a:lvl3pPr>
            <a:lvl4pPr marL="2438339" lvl="3" indent="-423323">
              <a:spcBef>
                <a:spcPts val="2133"/>
              </a:spcBef>
              <a:spcAft>
                <a:spcPts val="0"/>
              </a:spcAft>
              <a:buClr>
                <a:srgbClr val="002A49"/>
              </a:buClr>
              <a:buSzPts val="1400"/>
              <a:buFont typeface="Arial"/>
              <a:buChar char="●"/>
              <a:defRPr/>
            </a:lvl4pPr>
            <a:lvl5pPr marL="3047924" lvl="4" indent="-423323">
              <a:spcBef>
                <a:spcPts val="2133"/>
              </a:spcBef>
              <a:spcAft>
                <a:spcPts val="0"/>
              </a:spcAft>
              <a:buClr>
                <a:srgbClr val="002A49"/>
              </a:buClr>
              <a:buSzPts val="1400"/>
              <a:buFont typeface="Arial"/>
              <a:buChar char="○"/>
              <a:defRPr/>
            </a:lvl5pPr>
            <a:lvl6pPr marL="3657509" lvl="5" indent="-423323">
              <a:spcBef>
                <a:spcPts val="2133"/>
              </a:spcBef>
              <a:spcAft>
                <a:spcPts val="0"/>
              </a:spcAft>
              <a:buClr>
                <a:srgbClr val="002A49"/>
              </a:buClr>
              <a:buSzPts val="1400"/>
              <a:buFont typeface="Arial"/>
              <a:buChar char="■"/>
              <a:defRPr/>
            </a:lvl6pPr>
            <a:lvl7pPr marL="4267093" lvl="6" indent="-423323">
              <a:spcBef>
                <a:spcPts val="2133"/>
              </a:spcBef>
              <a:spcAft>
                <a:spcPts val="0"/>
              </a:spcAft>
              <a:buClr>
                <a:srgbClr val="002A49"/>
              </a:buClr>
              <a:buSzPts val="1400"/>
              <a:buFont typeface="Arial"/>
              <a:buChar char="●"/>
              <a:defRPr/>
            </a:lvl7pPr>
            <a:lvl8pPr marL="4876678" lvl="7" indent="-423323">
              <a:spcBef>
                <a:spcPts val="2133"/>
              </a:spcBef>
              <a:spcAft>
                <a:spcPts val="0"/>
              </a:spcAft>
              <a:buClr>
                <a:srgbClr val="002A49"/>
              </a:buClr>
              <a:buSzPts val="1400"/>
              <a:buFont typeface="Arial"/>
              <a:buChar char="○"/>
              <a:defRPr/>
            </a:lvl8pPr>
            <a:lvl9pPr marL="5486263" lvl="8" indent="-423323">
              <a:spcBef>
                <a:spcPts val="2133"/>
              </a:spcBef>
              <a:spcAft>
                <a:spcPts val="2133"/>
              </a:spcAft>
              <a:buClr>
                <a:srgbClr val="002A49"/>
              </a:buClr>
              <a:buSzPts val="1400"/>
              <a:buFont typeface="Arial"/>
              <a:buChar char="■"/>
              <a:defRPr/>
            </a:lvl9pPr>
          </a:lstStyle>
          <a:p>
            <a:endParaRPr/>
          </a:p>
        </p:txBody>
      </p:sp>
      <p:cxnSp>
        <p:nvCxnSpPr>
          <p:cNvPr id="36" name="Google Shape;36;p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7" name="Google Shape;37;p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8" name="Google Shape;38;p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9" name="Google Shape;39;p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0" name="Google Shape;40;p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1" name="Google Shape;41;p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2" name="Google Shape;42;p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3" name="Google Shape;43;p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44" name="Google Shape;44;p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 name="Google Shape;45;p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 name="Google Shape;46;p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 name="Google Shape;47;p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 name="Google Shape;48;p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 name="Google Shape;49;p4"/>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50" name="Google Shape;50;p4"/>
          <p:cNvGrpSpPr/>
          <p:nvPr/>
        </p:nvGrpSpPr>
        <p:grpSpPr>
          <a:xfrm rot="637806">
            <a:off x="10715890" y="5455263"/>
            <a:ext cx="859620" cy="1057435"/>
            <a:chOff x="7086900" y="2742275"/>
            <a:chExt cx="1912041" cy="2352039"/>
          </a:xfrm>
        </p:grpSpPr>
        <p:sp>
          <p:nvSpPr>
            <p:cNvPr id="51" name="Google Shape;51;p4"/>
            <p:cNvSpPr/>
            <p:nvPr/>
          </p:nvSpPr>
          <p:spPr>
            <a:xfrm>
              <a:off x="7086900" y="2742275"/>
              <a:ext cx="1912041" cy="2352039"/>
            </a:xfrm>
            <a:custGeom>
              <a:avLst/>
              <a:gdLst/>
              <a:ahLst/>
              <a:cxnLst/>
              <a:rect l="l" t="t" r="r" b="b"/>
              <a:pathLst>
                <a:path w="10538" h="12963" extrusionOk="0">
                  <a:moveTo>
                    <a:pt x="5129" y="1"/>
                  </a:moveTo>
                  <a:cubicBezTo>
                    <a:pt x="4967" y="1"/>
                    <a:pt x="4868" y="12"/>
                    <a:pt x="4855" y="36"/>
                  </a:cubicBezTo>
                  <a:cubicBezTo>
                    <a:pt x="4663" y="393"/>
                    <a:pt x="328" y="7625"/>
                    <a:pt x="189" y="7879"/>
                  </a:cubicBezTo>
                  <a:cubicBezTo>
                    <a:pt x="1" y="8224"/>
                    <a:pt x="3890" y="8601"/>
                    <a:pt x="4346" y="8653"/>
                  </a:cubicBezTo>
                  <a:cubicBezTo>
                    <a:pt x="4428" y="8663"/>
                    <a:pt x="4378" y="12919"/>
                    <a:pt x="4759" y="12962"/>
                  </a:cubicBezTo>
                  <a:cubicBezTo>
                    <a:pt x="4760" y="12962"/>
                    <a:pt x="4761" y="12962"/>
                    <a:pt x="4761" y="12962"/>
                  </a:cubicBezTo>
                  <a:cubicBezTo>
                    <a:pt x="5053" y="12962"/>
                    <a:pt x="10404" y="5409"/>
                    <a:pt x="10404" y="5409"/>
                  </a:cubicBezTo>
                  <a:cubicBezTo>
                    <a:pt x="10460" y="5327"/>
                    <a:pt x="10410" y="5214"/>
                    <a:pt x="10311" y="5194"/>
                  </a:cubicBezTo>
                  <a:lnTo>
                    <a:pt x="7927" y="4735"/>
                  </a:lnTo>
                  <a:cubicBezTo>
                    <a:pt x="7927" y="4735"/>
                    <a:pt x="10179" y="1312"/>
                    <a:pt x="10341" y="965"/>
                  </a:cubicBezTo>
                  <a:cubicBezTo>
                    <a:pt x="10537" y="543"/>
                    <a:pt x="6269" y="1"/>
                    <a:pt x="5129" y="1"/>
                  </a:cubicBezTo>
                  <a:close/>
                </a:path>
              </a:pathLst>
            </a:custGeom>
            <a:solidFill>
              <a:srgbClr val="FFFFFF"/>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 name="Google Shape;52;p4"/>
            <p:cNvSpPr/>
            <p:nvPr/>
          </p:nvSpPr>
          <p:spPr>
            <a:xfrm>
              <a:off x="7376118" y="2897952"/>
              <a:ext cx="888705" cy="1206411"/>
            </a:xfrm>
            <a:custGeom>
              <a:avLst/>
              <a:gdLst/>
              <a:ahLst/>
              <a:cxnLst/>
              <a:rect l="l" t="t" r="r" b="b"/>
              <a:pathLst>
                <a:path w="4898" h="6649" extrusionOk="0">
                  <a:moveTo>
                    <a:pt x="4292" y="1"/>
                  </a:moveTo>
                  <a:cubicBezTo>
                    <a:pt x="4008" y="1"/>
                    <a:pt x="3816" y="25"/>
                    <a:pt x="3793" y="84"/>
                  </a:cubicBezTo>
                  <a:cubicBezTo>
                    <a:pt x="3674" y="402"/>
                    <a:pt x="54" y="6053"/>
                    <a:pt x="14" y="6374"/>
                  </a:cubicBezTo>
                  <a:cubicBezTo>
                    <a:pt x="0" y="6496"/>
                    <a:pt x="496" y="6582"/>
                    <a:pt x="1125" y="6648"/>
                  </a:cubicBezTo>
                  <a:cubicBezTo>
                    <a:pt x="2067" y="5299"/>
                    <a:pt x="4180" y="1377"/>
                    <a:pt x="4898" y="25"/>
                  </a:cubicBezTo>
                  <a:cubicBezTo>
                    <a:pt x="4673" y="10"/>
                    <a:pt x="4466" y="1"/>
                    <a:pt x="4292" y="1"/>
                  </a:cubicBezTo>
                  <a:close/>
                </a:path>
              </a:pathLst>
            </a:custGeom>
            <a:solidFill>
              <a:srgbClr val="DDA507"/>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 name="Google Shape;53;p4"/>
            <p:cNvSpPr/>
            <p:nvPr/>
          </p:nvSpPr>
          <p:spPr>
            <a:xfrm>
              <a:off x="7376118" y="2897952"/>
              <a:ext cx="1344852" cy="1921476"/>
            </a:xfrm>
            <a:custGeom>
              <a:avLst/>
              <a:gdLst/>
              <a:ahLst/>
              <a:cxnLst/>
              <a:rect l="l" t="t" r="r" b="b"/>
              <a:pathLst>
                <a:path w="7412" h="10590" extrusionOk="0">
                  <a:moveTo>
                    <a:pt x="4292" y="1"/>
                  </a:moveTo>
                  <a:cubicBezTo>
                    <a:pt x="4008" y="1"/>
                    <a:pt x="3816" y="25"/>
                    <a:pt x="3793" y="84"/>
                  </a:cubicBezTo>
                  <a:cubicBezTo>
                    <a:pt x="3674" y="402"/>
                    <a:pt x="54" y="6053"/>
                    <a:pt x="14" y="6374"/>
                  </a:cubicBezTo>
                  <a:cubicBezTo>
                    <a:pt x="0" y="6496"/>
                    <a:pt x="496" y="6582"/>
                    <a:pt x="1125" y="6648"/>
                  </a:cubicBezTo>
                  <a:cubicBezTo>
                    <a:pt x="2146" y="6751"/>
                    <a:pt x="3523" y="6787"/>
                    <a:pt x="3657" y="6800"/>
                  </a:cubicBezTo>
                  <a:cubicBezTo>
                    <a:pt x="3661" y="6800"/>
                    <a:pt x="3665" y="6803"/>
                    <a:pt x="3665" y="6807"/>
                  </a:cubicBezTo>
                  <a:cubicBezTo>
                    <a:pt x="3856" y="6939"/>
                    <a:pt x="3334" y="10513"/>
                    <a:pt x="3538" y="10589"/>
                  </a:cubicBezTo>
                  <a:cubicBezTo>
                    <a:pt x="3546" y="10589"/>
                    <a:pt x="3558" y="10586"/>
                    <a:pt x="3575" y="10577"/>
                  </a:cubicBezTo>
                  <a:cubicBezTo>
                    <a:pt x="4002" y="10285"/>
                    <a:pt x="7242" y="5421"/>
                    <a:pt x="7325" y="5167"/>
                  </a:cubicBezTo>
                  <a:cubicBezTo>
                    <a:pt x="7411" y="4905"/>
                    <a:pt x="4825" y="4710"/>
                    <a:pt x="4511" y="4621"/>
                  </a:cubicBezTo>
                  <a:cubicBezTo>
                    <a:pt x="4197" y="4528"/>
                    <a:pt x="7245" y="759"/>
                    <a:pt x="7328" y="498"/>
                  </a:cubicBezTo>
                  <a:cubicBezTo>
                    <a:pt x="7384" y="329"/>
                    <a:pt x="5959" y="101"/>
                    <a:pt x="4901" y="25"/>
                  </a:cubicBezTo>
                  <a:lnTo>
                    <a:pt x="4898" y="25"/>
                  </a:lnTo>
                  <a:cubicBezTo>
                    <a:pt x="4673" y="10"/>
                    <a:pt x="4466" y="1"/>
                    <a:pt x="4292"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 name="Google Shape;54;p4"/>
            <p:cNvSpPr/>
            <p:nvPr/>
          </p:nvSpPr>
          <p:spPr>
            <a:xfrm>
              <a:off x="7980862" y="4126492"/>
              <a:ext cx="219183" cy="692929"/>
            </a:xfrm>
            <a:custGeom>
              <a:avLst/>
              <a:gdLst/>
              <a:ahLst/>
              <a:cxnLst/>
              <a:rect l="l" t="t" r="r" b="b"/>
              <a:pathLst>
                <a:path w="1208" h="3819" extrusionOk="0">
                  <a:moveTo>
                    <a:pt x="817" y="1"/>
                  </a:moveTo>
                  <a:cubicBezTo>
                    <a:pt x="649" y="1"/>
                    <a:pt x="459" y="20"/>
                    <a:pt x="332" y="36"/>
                  </a:cubicBezTo>
                  <a:cubicBezTo>
                    <a:pt x="523" y="168"/>
                    <a:pt x="1" y="3742"/>
                    <a:pt x="205" y="3818"/>
                  </a:cubicBezTo>
                  <a:cubicBezTo>
                    <a:pt x="213" y="3818"/>
                    <a:pt x="225" y="3815"/>
                    <a:pt x="242" y="3806"/>
                  </a:cubicBezTo>
                  <a:cubicBezTo>
                    <a:pt x="659" y="2770"/>
                    <a:pt x="1171" y="323"/>
                    <a:pt x="1194" y="131"/>
                  </a:cubicBezTo>
                  <a:cubicBezTo>
                    <a:pt x="1207" y="30"/>
                    <a:pt x="1028" y="1"/>
                    <a:pt x="817"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 name="Google Shape;55;p4"/>
            <p:cNvSpPr/>
            <p:nvPr/>
          </p:nvSpPr>
          <p:spPr>
            <a:xfrm>
              <a:off x="8267721" y="3019880"/>
              <a:ext cx="325871" cy="353631"/>
            </a:xfrm>
            <a:custGeom>
              <a:avLst/>
              <a:gdLst/>
              <a:ahLst/>
              <a:cxnLst/>
              <a:rect l="l" t="t" r="r" b="b"/>
              <a:pathLst>
                <a:path w="1796" h="1949" extrusionOk="0">
                  <a:moveTo>
                    <a:pt x="1455" y="0"/>
                  </a:moveTo>
                  <a:cubicBezTo>
                    <a:pt x="1396" y="0"/>
                    <a:pt x="1336" y="27"/>
                    <a:pt x="1287" y="90"/>
                  </a:cubicBezTo>
                  <a:cubicBezTo>
                    <a:pt x="906" y="572"/>
                    <a:pt x="526" y="1059"/>
                    <a:pt x="146" y="1542"/>
                  </a:cubicBezTo>
                  <a:cubicBezTo>
                    <a:pt x="1" y="1726"/>
                    <a:pt x="169" y="1949"/>
                    <a:pt x="344" y="1949"/>
                  </a:cubicBezTo>
                  <a:cubicBezTo>
                    <a:pt x="401" y="1949"/>
                    <a:pt x="463" y="1922"/>
                    <a:pt x="513" y="1862"/>
                  </a:cubicBezTo>
                  <a:cubicBezTo>
                    <a:pt x="893" y="1376"/>
                    <a:pt x="1273" y="893"/>
                    <a:pt x="1654" y="407"/>
                  </a:cubicBezTo>
                  <a:cubicBezTo>
                    <a:pt x="1796" y="226"/>
                    <a:pt x="1627" y="0"/>
                    <a:pt x="1455"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 name="Google Shape;56;p4"/>
            <p:cNvSpPr/>
            <p:nvPr/>
          </p:nvSpPr>
          <p:spPr>
            <a:xfrm>
              <a:off x="8168109" y="3399093"/>
              <a:ext cx="121385" cy="88362"/>
            </a:xfrm>
            <a:custGeom>
              <a:avLst/>
              <a:gdLst/>
              <a:ahLst/>
              <a:cxnLst/>
              <a:rect l="l" t="t" r="r" b="b"/>
              <a:pathLst>
                <a:path w="669" h="487" extrusionOk="0">
                  <a:moveTo>
                    <a:pt x="331" y="1"/>
                  </a:moveTo>
                  <a:cubicBezTo>
                    <a:pt x="63" y="1"/>
                    <a:pt x="0" y="427"/>
                    <a:pt x="292" y="483"/>
                  </a:cubicBezTo>
                  <a:cubicBezTo>
                    <a:pt x="308" y="486"/>
                    <a:pt x="324" y="486"/>
                    <a:pt x="341" y="486"/>
                  </a:cubicBezTo>
                  <a:cubicBezTo>
                    <a:pt x="606" y="486"/>
                    <a:pt x="669" y="60"/>
                    <a:pt x="380" y="7"/>
                  </a:cubicBezTo>
                  <a:cubicBezTo>
                    <a:pt x="364" y="4"/>
                    <a:pt x="344" y="1"/>
                    <a:pt x="331"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 name="Google Shape;57;p4"/>
            <p:cNvSpPr/>
            <p:nvPr/>
          </p:nvSpPr>
          <p:spPr>
            <a:xfrm>
              <a:off x="8313988" y="3873018"/>
              <a:ext cx="299562" cy="381755"/>
            </a:xfrm>
            <a:custGeom>
              <a:avLst/>
              <a:gdLst/>
              <a:ahLst/>
              <a:cxnLst/>
              <a:rect l="l" t="t" r="r" b="b"/>
              <a:pathLst>
                <a:path w="1651" h="2104" extrusionOk="0">
                  <a:moveTo>
                    <a:pt x="1316" y="0"/>
                  </a:moveTo>
                  <a:cubicBezTo>
                    <a:pt x="1250" y="0"/>
                    <a:pt x="1187" y="31"/>
                    <a:pt x="1141" y="107"/>
                  </a:cubicBezTo>
                  <a:cubicBezTo>
                    <a:pt x="800" y="639"/>
                    <a:pt x="463" y="1175"/>
                    <a:pt x="122" y="1707"/>
                  </a:cubicBezTo>
                  <a:cubicBezTo>
                    <a:pt x="0" y="1896"/>
                    <a:pt x="169" y="2104"/>
                    <a:pt x="338" y="2104"/>
                  </a:cubicBezTo>
                  <a:cubicBezTo>
                    <a:pt x="400" y="2104"/>
                    <a:pt x="463" y="2074"/>
                    <a:pt x="509" y="1998"/>
                  </a:cubicBezTo>
                  <a:cubicBezTo>
                    <a:pt x="849" y="1465"/>
                    <a:pt x="1191" y="930"/>
                    <a:pt x="1528" y="397"/>
                  </a:cubicBezTo>
                  <a:cubicBezTo>
                    <a:pt x="1650" y="209"/>
                    <a:pt x="1481" y="0"/>
                    <a:pt x="1316"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58" name="Google Shape;58;p4"/>
          <p:cNvSpPr/>
          <p:nvPr/>
        </p:nvSpPr>
        <p:spPr>
          <a:xfrm>
            <a:off x="10957550" y="12825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 name="Google Shape;59;p4"/>
          <p:cNvSpPr/>
          <p:nvPr/>
        </p:nvSpPr>
        <p:spPr>
          <a:xfrm>
            <a:off x="1759350" y="62108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9696593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bg>
      <p:bgPr>
        <a:solidFill>
          <a:schemeClr val="lt1"/>
        </a:solidFill>
        <a:effectLst/>
      </p:bgPr>
    </p:bg>
    <p:spTree>
      <p:nvGrpSpPr>
        <p:cNvPr id="1" name="Shape 60"/>
        <p:cNvGrpSpPr/>
        <p:nvPr/>
      </p:nvGrpSpPr>
      <p:grpSpPr>
        <a:xfrm>
          <a:off x="0" y="0"/>
          <a:ext cx="0" cy="0"/>
          <a:chOff x="0" y="0"/>
          <a:chExt cx="0" cy="0"/>
        </a:xfrm>
      </p:grpSpPr>
      <p:sp>
        <p:nvSpPr>
          <p:cNvPr id="61" name="Google Shape;61;p5"/>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Clr>
                <a:schemeClr val="dk1"/>
              </a:buClr>
              <a:buSzPts val="2800"/>
              <a:buNone/>
              <a:defRPr>
                <a:solidFill>
                  <a:schemeClr val="dk1"/>
                </a:solidFill>
              </a:defRPr>
            </a:lvl2pPr>
            <a:lvl3pPr lvl="2" rtl="0">
              <a:spcBef>
                <a:spcPts val="0"/>
              </a:spcBef>
              <a:spcAft>
                <a:spcPts val="0"/>
              </a:spcAft>
              <a:buClr>
                <a:schemeClr val="dk1"/>
              </a:buClr>
              <a:buSzPts val="2800"/>
              <a:buNone/>
              <a:defRPr>
                <a:solidFill>
                  <a:schemeClr val="dk1"/>
                </a:solidFill>
              </a:defRPr>
            </a:lvl3pPr>
            <a:lvl4pPr lvl="3" rtl="0">
              <a:spcBef>
                <a:spcPts val="0"/>
              </a:spcBef>
              <a:spcAft>
                <a:spcPts val="0"/>
              </a:spcAft>
              <a:buClr>
                <a:schemeClr val="dk1"/>
              </a:buClr>
              <a:buSzPts val="2800"/>
              <a:buNone/>
              <a:defRPr>
                <a:solidFill>
                  <a:schemeClr val="dk1"/>
                </a:solidFill>
              </a:defRPr>
            </a:lvl4pPr>
            <a:lvl5pPr lvl="4" rtl="0">
              <a:spcBef>
                <a:spcPts val="0"/>
              </a:spcBef>
              <a:spcAft>
                <a:spcPts val="0"/>
              </a:spcAft>
              <a:buClr>
                <a:schemeClr val="dk1"/>
              </a:buClr>
              <a:buSzPts val="2800"/>
              <a:buNone/>
              <a:defRPr>
                <a:solidFill>
                  <a:schemeClr val="dk1"/>
                </a:solidFill>
              </a:defRPr>
            </a:lvl5pPr>
            <a:lvl6pPr lvl="5" rtl="0">
              <a:spcBef>
                <a:spcPts val="0"/>
              </a:spcBef>
              <a:spcAft>
                <a:spcPts val="0"/>
              </a:spcAft>
              <a:buClr>
                <a:schemeClr val="dk1"/>
              </a:buClr>
              <a:buSzPts val="2800"/>
              <a:buNone/>
              <a:defRPr>
                <a:solidFill>
                  <a:schemeClr val="dk1"/>
                </a:solidFill>
              </a:defRPr>
            </a:lvl6pPr>
            <a:lvl7pPr lvl="6" rtl="0">
              <a:spcBef>
                <a:spcPts val="0"/>
              </a:spcBef>
              <a:spcAft>
                <a:spcPts val="0"/>
              </a:spcAft>
              <a:buClr>
                <a:schemeClr val="dk1"/>
              </a:buClr>
              <a:buSzPts val="2800"/>
              <a:buNone/>
              <a:defRPr>
                <a:solidFill>
                  <a:schemeClr val="dk1"/>
                </a:solidFill>
              </a:defRPr>
            </a:lvl7pPr>
            <a:lvl8pPr lvl="7" rtl="0">
              <a:spcBef>
                <a:spcPts val="0"/>
              </a:spcBef>
              <a:spcAft>
                <a:spcPts val="0"/>
              </a:spcAft>
              <a:buClr>
                <a:schemeClr val="dk1"/>
              </a:buClr>
              <a:buSzPts val="2800"/>
              <a:buNone/>
              <a:defRPr>
                <a:solidFill>
                  <a:schemeClr val="dk1"/>
                </a:solidFill>
              </a:defRPr>
            </a:lvl8pPr>
            <a:lvl9pPr lvl="8" rtl="0">
              <a:spcBef>
                <a:spcPts val="0"/>
              </a:spcBef>
              <a:spcAft>
                <a:spcPts val="0"/>
              </a:spcAft>
              <a:buClr>
                <a:schemeClr val="dk1"/>
              </a:buClr>
              <a:buSzPts val="2800"/>
              <a:buNone/>
              <a:defRPr>
                <a:solidFill>
                  <a:schemeClr val="dk1"/>
                </a:solidFill>
              </a:defRPr>
            </a:lvl9pPr>
          </a:lstStyle>
          <a:p>
            <a:endParaRPr/>
          </a:p>
        </p:txBody>
      </p:sp>
      <p:cxnSp>
        <p:nvCxnSpPr>
          <p:cNvPr id="62" name="Google Shape;62;p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3" name="Google Shape;63;p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4" name="Google Shape;64;p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5" name="Google Shape;65;p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6" name="Google Shape;66;p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7" name="Google Shape;67;p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8" name="Google Shape;68;p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9" name="Google Shape;69;p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70" name="Google Shape;70;p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 name="Google Shape;71;p5"/>
          <p:cNvSpPr txBox="1">
            <a:spLocks noGrp="1"/>
          </p:cNvSpPr>
          <p:nvPr>
            <p:ph type="subTitle" idx="1"/>
          </p:nvPr>
        </p:nvSpPr>
        <p:spPr>
          <a:xfrm rot="-438706" flipH="1">
            <a:off x="2424347" y="3453987"/>
            <a:ext cx="2816100" cy="136270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 name="Google Shape;72;p5"/>
          <p:cNvSpPr txBox="1">
            <a:spLocks noGrp="1"/>
          </p:cNvSpPr>
          <p:nvPr>
            <p:ph type="subTitle" idx="2"/>
          </p:nvPr>
        </p:nvSpPr>
        <p:spPr>
          <a:xfrm rot="-438706" flipH="1">
            <a:off x="2210255" y="2176556"/>
            <a:ext cx="2816100" cy="580337"/>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
        <p:nvSpPr>
          <p:cNvPr id="73" name="Google Shape;73;p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 name="Google Shape;74;p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 name="Google Shape;75;p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 name="Google Shape;76;p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 name="Google Shape;77;p5"/>
          <p:cNvSpPr txBox="1">
            <a:spLocks noGrp="1"/>
          </p:cNvSpPr>
          <p:nvPr>
            <p:ph type="subTitle" idx="3"/>
          </p:nvPr>
        </p:nvSpPr>
        <p:spPr>
          <a:xfrm rot="472683" flipH="1">
            <a:off x="7386180" y="4063065"/>
            <a:ext cx="2816179" cy="136286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8" name="Google Shape;78;p5"/>
          <p:cNvSpPr txBox="1">
            <a:spLocks noGrp="1"/>
          </p:cNvSpPr>
          <p:nvPr>
            <p:ph type="subTitle" idx="4"/>
          </p:nvPr>
        </p:nvSpPr>
        <p:spPr>
          <a:xfrm rot="472683" flipH="1">
            <a:off x="7616761" y="2787831"/>
            <a:ext cx="2816179" cy="580285"/>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15797524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only" type="titleOnly">
  <p:cSld name="Title only">
    <p:bg>
      <p:bgPr>
        <a:solidFill>
          <a:schemeClr val="lt1"/>
        </a:solidFill>
        <a:effectLst/>
      </p:bgPr>
    </p:bg>
    <p:spTree>
      <p:nvGrpSpPr>
        <p:cNvPr id="1" name="Shape 79"/>
        <p:cNvGrpSpPr/>
        <p:nvPr/>
      </p:nvGrpSpPr>
      <p:grpSpPr>
        <a:xfrm>
          <a:off x="0" y="0"/>
          <a:ext cx="0" cy="0"/>
          <a:chOff x="0" y="0"/>
          <a:chExt cx="0" cy="0"/>
        </a:xfrm>
      </p:grpSpPr>
      <p:sp>
        <p:nvSpPr>
          <p:cNvPr id="80" name="Google Shape;80;p6"/>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81" name="Google Shape;81;p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2" name="Google Shape;82;p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3" name="Google Shape;83;p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4" name="Google Shape;84;p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5" name="Google Shape;85;p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6" name="Google Shape;86;p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7" name="Google Shape;87;p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8" name="Google Shape;88;p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89" name="Google Shape;89;p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 name="Google Shape;90;p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 name="Google Shape;91;p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 name="Google Shape;92;p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 name="Google Shape;93;p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27071723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One column text">
  <p:cSld name="One column text">
    <p:bg>
      <p:bgPr>
        <a:solidFill>
          <a:schemeClr val="lt1"/>
        </a:solidFill>
        <a:effectLst/>
      </p:bgPr>
    </p:bg>
    <p:spTree>
      <p:nvGrpSpPr>
        <p:cNvPr id="1" name="Shape 94"/>
        <p:cNvGrpSpPr/>
        <p:nvPr/>
      </p:nvGrpSpPr>
      <p:grpSpPr>
        <a:xfrm>
          <a:off x="0" y="0"/>
          <a:ext cx="0" cy="0"/>
          <a:chOff x="0" y="0"/>
          <a:chExt cx="0" cy="0"/>
        </a:xfrm>
      </p:grpSpPr>
      <p:cxnSp>
        <p:nvCxnSpPr>
          <p:cNvPr id="95" name="Google Shape;95;p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6" name="Google Shape;96;p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7" name="Google Shape;97;p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8" name="Google Shape;98;p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9" name="Google Shape;99;p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0" name="Google Shape;100;p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1" name="Google Shape;101;p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2" name="Google Shape;102;p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03" name="Google Shape;103;p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4" name="Google Shape;104;p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5" name="Google Shape;105;p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6" name="Google Shape;106;p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7" name="Google Shape;107;p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8" name="Google Shape;108;p7"/>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9" name="Google Shape;109;p7"/>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0" name="Google Shape;110;p7"/>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9274208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11"/>
        <p:cNvGrpSpPr/>
        <p:nvPr/>
      </p:nvGrpSpPr>
      <p:grpSpPr>
        <a:xfrm>
          <a:off x="0" y="0"/>
          <a:ext cx="0" cy="0"/>
          <a:chOff x="0" y="0"/>
          <a:chExt cx="0" cy="0"/>
        </a:xfrm>
      </p:grpSpPr>
      <p:grpSp>
        <p:nvGrpSpPr>
          <p:cNvPr id="112" name="Google Shape;112;p8"/>
          <p:cNvGrpSpPr/>
          <p:nvPr/>
        </p:nvGrpSpPr>
        <p:grpSpPr>
          <a:xfrm>
            <a:off x="0" y="-22467"/>
            <a:ext cx="12192000" cy="6880400"/>
            <a:chOff x="0" y="-16850"/>
            <a:chExt cx="9144000" cy="5160300"/>
          </a:xfrm>
        </p:grpSpPr>
        <p:cxnSp>
          <p:nvCxnSpPr>
            <p:cNvPr id="113" name="Google Shape;113;p8"/>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4" name="Google Shape;114;p8"/>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5" name="Google Shape;115;p8"/>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6" name="Google Shape;116;p8"/>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7" name="Google Shape;117;p8"/>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8" name="Google Shape;118;p8"/>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9" name="Google Shape;119;p8"/>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20" name="Google Shape;120;p8"/>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21" name="Google Shape;121;p8"/>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2" name="Google Shape;122;p8"/>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3" name="Google Shape;123;p8"/>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4" name="Google Shape;124;p8"/>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5" name="Google Shape;125;p8"/>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26" name="Google Shape;126;p8"/>
          <p:cNvSpPr txBox="1">
            <a:spLocks noGrp="1"/>
          </p:cNvSpPr>
          <p:nvPr>
            <p:ph type="title"/>
          </p:nvPr>
        </p:nvSpPr>
        <p:spPr>
          <a:xfrm>
            <a:off x="1648200" y="1524000"/>
            <a:ext cx="4112400" cy="3606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1712334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bg>
      <p:bgPr>
        <a:solidFill>
          <a:schemeClr val="lt1"/>
        </a:solidFill>
        <a:effectLst/>
      </p:bgPr>
    </p:bg>
    <p:spTree>
      <p:nvGrpSpPr>
        <p:cNvPr id="1" name="Shape 60"/>
        <p:cNvGrpSpPr/>
        <p:nvPr/>
      </p:nvGrpSpPr>
      <p:grpSpPr>
        <a:xfrm>
          <a:off x="0" y="0"/>
          <a:ext cx="0" cy="0"/>
          <a:chOff x="0" y="0"/>
          <a:chExt cx="0" cy="0"/>
        </a:xfrm>
      </p:grpSpPr>
      <p:sp>
        <p:nvSpPr>
          <p:cNvPr id="61" name="Google Shape;61;p5"/>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Clr>
                <a:schemeClr val="dk1"/>
              </a:buClr>
              <a:buSzPts val="2800"/>
              <a:buNone/>
              <a:defRPr>
                <a:solidFill>
                  <a:schemeClr val="dk1"/>
                </a:solidFill>
              </a:defRPr>
            </a:lvl2pPr>
            <a:lvl3pPr lvl="2" rtl="0">
              <a:spcBef>
                <a:spcPts val="0"/>
              </a:spcBef>
              <a:spcAft>
                <a:spcPts val="0"/>
              </a:spcAft>
              <a:buClr>
                <a:schemeClr val="dk1"/>
              </a:buClr>
              <a:buSzPts val="2800"/>
              <a:buNone/>
              <a:defRPr>
                <a:solidFill>
                  <a:schemeClr val="dk1"/>
                </a:solidFill>
              </a:defRPr>
            </a:lvl3pPr>
            <a:lvl4pPr lvl="3" rtl="0">
              <a:spcBef>
                <a:spcPts val="0"/>
              </a:spcBef>
              <a:spcAft>
                <a:spcPts val="0"/>
              </a:spcAft>
              <a:buClr>
                <a:schemeClr val="dk1"/>
              </a:buClr>
              <a:buSzPts val="2800"/>
              <a:buNone/>
              <a:defRPr>
                <a:solidFill>
                  <a:schemeClr val="dk1"/>
                </a:solidFill>
              </a:defRPr>
            </a:lvl4pPr>
            <a:lvl5pPr lvl="4" rtl="0">
              <a:spcBef>
                <a:spcPts val="0"/>
              </a:spcBef>
              <a:spcAft>
                <a:spcPts val="0"/>
              </a:spcAft>
              <a:buClr>
                <a:schemeClr val="dk1"/>
              </a:buClr>
              <a:buSzPts val="2800"/>
              <a:buNone/>
              <a:defRPr>
                <a:solidFill>
                  <a:schemeClr val="dk1"/>
                </a:solidFill>
              </a:defRPr>
            </a:lvl5pPr>
            <a:lvl6pPr lvl="5" rtl="0">
              <a:spcBef>
                <a:spcPts val="0"/>
              </a:spcBef>
              <a:spcAft>
                <a:spcPts val="0"/>
              </a:spcAft>
              <a:buClr>
                <a:schemeClr val="dk1"/>
              </a:buClr>
              <a:buSzPts val="2800"/>
              <a:buNone/>
              <a:defRPr>
                <a:solidFill>
                  <a:schemeClr val="dk1"/>
                </a:solidFill>
              </a:defRPr>
            </a:lvl6pPr>
            <a:lvl7pPr lvl="6" rtl="0">
              <a:spcBef>
                <a:spcPts val="0"/>
              </a:spcBef>
              <a:spcAft>
                <a:spcPts val="0"/>
              </a:spcAft>
              <a:buClr>
                <a:schemeClr val="dk1"/>
              </a:buClr>
              <a:buSzPts val="2800"/>
              <a:buNone/>
              <a:defRPr>
                <a:solidFill>
                  <a:schemeClr val="dk1"/>
                </a:solidFill>
              </a:defRPr>
            </a:lvl7pPr>
            <a:lvl8pPr lvl="7" rtl="0">
              <a:spcBef>
                <a:spcPts val="0"/>
              </a:spcBef>
              <a:spcAft>
                <a:spcPts val="0"/>
              </a:spcAft>
              <a:buClr>
                <a:schemeClr val="dk1"/>
              </a:buClr>
              <a:buSzPts val="2800"/>
              <a:buNone/>
              <a:defRPr>
                <a:solidFill>
                  <a:schemeClr val="dk1"/>
                </a:solidFill>
              </a:defRPr>
            </a:lvl8pPr>
            <a:lvl9pPr lvl="8" rtl="0">
              <a:spcBef>
                <a:spcPts val="0"/>
              </a:spcBef>
              <a:spcAft>
                <a:spcPts val="0"/>
              </a:spcAft>
              <a:buClr>
                <a:schemeClr val="dk1"/>
              </a:buClr>
              <a:buSzPts val="2800"/>
              <a:buNone/>
              <a:defRPr>
                <a:solidFill>
                  <a:schemeClr val="dk1"/>
                </a:solidFill>
              </a:defRPr>
            </a:lvl9pPr>
          </a:lstStyle>
          <a:p>
            <a:endParaRPr/>
          </a:p>
        </p:txBody>
      </p:sp>
      <p:cxnSp>
        <p:nvCxnSpPr>
          <p:cNvPr id="62" name="Google Shape;62;p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3" name="Google Shape;63;p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4" name="Google Shape;64;p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5" name="Google Shape;65;p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6" name="Google Shape;66;p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7" name="Google Shape;67;p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8" name="Google Shape;68;p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9" name="Google Shape;69;p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70" name="Google Shape;70;p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 name="Google Shape;71;p5"/>
          <p:cNvSpPr txBox="1">
            <a:spLocks noGrp="1"/>
          </p:cNvSpPr>
          <p:nvPr>
            <p:ph type="subTitle" idx="1"/>
          </p:nvPr>
        </p:nvSpPr>
        <p:spPr>
          <a:xfrm rot="-438706" flipH="1">
            <a:off x="2424347" y="3453987"/>
            <a:ext cx="2816100" cy="136270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 name="Google Shape;72;p5"/>
          <p:cNvSpPr txBox="1">
            <a:spLocks noGrp="1"/>
          </p:cNvSpPr>
          <p:nvPr>
            <p:ph type="subTitle" idx="2"/>
          </p:nvPr>
        </p:nvSpPr>
        <p:spPr>
          <a:xfrm rot="-438706" flipH="1">
            <a:off x="2210255" y="2176556"/>
            <a:ext cx="2816100" cy="580337"/>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
        <p:nvSpPr>
          <p:cNvPr id="73" name="Google Shape;73;p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 name="Google Shape;74;p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 name="Google Shape;75;p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 name="Google Shape;76;p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 name="Google Shape;77;p5"/>
          <p:cNvSpPr txBox="1">
            <a:spLocks noGrp="1"/>
          </p:cNvSpPr>
          <p:nvPr>
            <p:ph type="subTitle" idx="3"/>
          </p:nvPr>
        </p:nvSpPr>
        <p:spPr>
          <a:xfrm rot="472683" flipH="1">
            <a:off x="7386180" y="4063065"/>
            <a:ext cx="2816179" cy="136286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8" name="Google Shape;78;p5"/>
          <p:cNvSpPr txBox="1">
            <a:spLocks noGrp="1"/>
          </p:cNvSpPr>
          <p:nvPr>
            <p:ph type="subTitle" idx="4"/>
          </p:nvPr>
        </p:nvSpPr>
        <p:spPr>
          <a:xfrm rot="472683" flipH="1">
            <a:off x="7616761" y="2787831"/>
            <a:ext cx="2816179" cy="580285"/>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219665538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27"/>
        <p:cNvGrpSpPr/>
        <p:nvPr/>
      </p:nvGrpSpPr>
      <p:grpSpPr>
        <a:xfrm>
          <a:off x="0" y="0"/>
          <a:ext cx="0" cy="0"/>
          <a:chOff x="0" y="0"/>
          <a:chExt cx="0" cy="0"/>
        </a:xfrm>
      </p:grpSpPr>
      <p:cxnSp>
        <p:nvCxnSpPr>
          <p:cNvPr id="128" name="Google Shape;128;p9"/>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29" name="Google Shape;129;p9"/>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0" name="Google Shape;130;p9"/>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1" name="Google Shape;131;p9"/>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2" name="Google Shape;132;p9"/>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3" name="Google Shape;133;p9"/>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4" name="Google Shape;134;p9"/>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5" name="Google Shape;135;p9"/>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36" name="Google Shape;136;p9"/>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7" name="Google Shape;137;p9"/>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8" name="Google Shape;138;p9"/>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9" name="Google Shape;139;p9"/>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0" name="Google Shape;140;p9"/>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1" name="Google Shape;141;p9"/>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2" name="Google Shape;142;p9"/>
          <p:cNvSpPr txBox="1">
            <a:spLocks noGrp="1"/>
          </p:cNvSpPr>
          <p:nvPr>
            <p:ph type="subTitle" idx="1"/>
          </p:nvPr>
        </p:nvSpPr>
        <p:spPr>
          <a:xfrm rot="-302252">
            <a:off x="2227344" y="3135973"/>
            <a:ext cx="4919803" cy="1934684"/>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3" name="Google Shape;143;p9"/>
          <p:cNvSpPr txBox="1">
            <a:spLocks noGrp="1"/>
          </p:cNvSpPr>
          <p:nvPr>
            <p:ph type="subTitle" idx="2"/>
          </p:nvPr>
        </p:nvSpPr>
        <p:spPr>
          <a:xfrm rot="974">
            <a:off x="7002800" y="2895237"/>
            <a:ext cx="4233600" cy="64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800"/>
              <a:buNone/>
              <a:defRPr sz="3067">
                <a:solidFill>
                  <a:schemeClr val="lt1"/>
                </a:solidFill>
                <a:latin typeface="Odibee Sans"/>
                <a:ea typeface="Odibee Sans"/>
                <a:cs typeface="Odibee Sans"/>
                <a:sym typeface="Odibee Sans"/>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4" name="Google Shape;144;p9"/>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21822062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45"/>
        <p:cNvGrpSpPr/>
        <p:nvPr/>
      </p:nvGrpSpPr>
      <p:grpSpPr>
        <a:xfrm>
          <a:off x="0" y="0"/>
          <a:ext cx="0" cy="0"/>
          <a:chOff x="0" y="0"/>
          <a:chExt cx="0" cy="0"/>
        </a:xfrm>
      </p:grpSpPr>
      <p:grpSp>
        <p:nvGrpSpPr>
          <p:cNvPr id="146" name="Google Shape;146;p10"/>
          <p:cNvGrpSpPr/>
          <p:nvPr/>
        </p:nvGrpSpPr>
        <p:grpSpPr>
          <a:xfrm>
            <a:off x="0" y="-22467"/>
            <a:ext cx="12192000" cy="6880400"/>
            <a:chOff x="0" y="-16850"/>
            <a:chExt cx="9144000" cy="5160300"/>
          </a:xfrm>
        </p:grpSpPr>
        <p:cxnSp>
          <p:nvCxnSpPr>
            <p:cNvPr id="147" name="Google Shape;147;p10"/>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8" name="Google Shape;148;p10"/>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9" name="Google Shape;149;p10"/>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0" name="Google Shape;150;p10"/>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1" name="Google Shape;151;p10"/>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2" name="Google Shape;152;p10"/>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3" name="Google Shape;153;p10"/>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4" name="Google Shape;154;p10"/>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55" name="Google Shape;155;p10"/>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 name="Google Shape;156;p10"/>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 name="Google Shape;157;p10"/>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 name="Google Shape;158;p10"/>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9" name="Google Shape;159;p10"/>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60" name="Google Shape;160;p10"/>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1" name="Google Shape;161;p10"/>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2080829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62"/>
        <p:cNvGrpSpPr/>
        <p:nvPr/>
      </p:nvGrpSpPr>
      <p:grpSpPr>
        <a:xfrm>
          <a:off x="0" y="0"/>
          <a:ext cx="0" cy="0"/>
          <a:chOff x="0" y="0"/>
          <a:chExt cx="0" cy="0"/>
        </a:xfrm>
      </p:grpSpPr>
      <p:grpSp>
        <p:nvGrpSpPr>
          <p:cNvPr id="163" name="Google Shape;163;p11"/>
          <p:cNvGrpSpPr/>
          <p:nvPr/>
        </p:nvGrpSpPr>
        <p:grpSpPr>
          <a:xfrm>
            <a:off x="0" y="-22467"/>
            <a:ext cx="12192000" cy="6880400"/>
            <a:chOff x="0" y="-16850"/>
            <a:chExt cx="9144000" cy="5160300"/>
          </a:xfrm>
        </p:grpSpPr>
        <p:cxnSp>
          <p:nvCxnSpPr>
            <p:cNvPr id="164" name="Google Shape;164;p11"/>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5" name="Google Shape;165;p11"/>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6" name="Google Shape;166;p11"/>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7" name="Google Shape;167;p11"/>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8" name="Google Shape;168;p11"/>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9" name="Google Shape;169;p11"/>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0" name="Google Shape;170;p11"/>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1" name="Google Shape;171;p11"/>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72" name="Google Shape;172;p11"/>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3" name="Google Shape;173;p11"/>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4" name="Google Shape;174;p11"/>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5" name="Google Shape;175;p11"/>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6" name="Google Shape;176;p11"/>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77" name="Google Shape;177;p11"/>
          <p:cNvSpPr txBox="1">
            <a:spLocks noGrp="1"/>
          </p:cNvSpPr>
          <p:nvPr>
            <p:ph type="title" hasCustomPrompt="1"/>
          </p:nvPr>
        </p:nvSpPr>
        <p:spPr>
          <a:xfrm>
            <a:off x="1915600" y="1809867"/>
            <a:ext cx="932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178" name="Google Shape;178;p11"/>
          <p:cNvSpPr txBox="1">
            <a:spLocks noGrp="1"/>
          </p:cNvSpPr>
          <p:nvPr>
            <p:ph type="body" idx="1"/>
          </p:nvPr>
        </p:nvSpPr>
        <p:spPr>
          <a:xfrm>
            <a:off x="3401000" y="4271300"/>
            <a:ext cx="63500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179" name="Google Shape;179;p11"/>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27071690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80"/>
        <p:cNvGrpSpPr/>
        <p:nvPr/>
      </p:nvGrpSpPr>
      <p:grpSpPr>
        <a:xfrm>
          <a:off x="0" y="0"/>
          <a:ext cx="0" cy="0"/>
          <a:chOff x="0" y="0"/>
          <a:chExt cx="0" cy="0"/>
        </a:xfrm>
      </p:grpSpPr>
    </p:spTree>
    <p:extLst>
      <p:ext uri="{BB962C8B-B14F-4D97-AF65-F5344CB8AC3E}">
        <p14:creationId xmlns:p14="http://schemas.microsoft.com/office/powerpoint/2010/main" val="28809211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81"/>
        <p:cNvGrpSpPr/>
        <p:nvPr/>
      </p:nvGrpSpPr>
      <p:grpSpPr>
        <a:xfrm>
          <a:off x="0" y="0"/>
          <a:ext cx="0" cy="0"/>
          <a:chOff x="0" y="0"/>
          <a:chExt cx="0" cy="0"/>
        </a:xfrm>
      </p:grpSpPr>
      <p:cxnSp>
        <p:nvCxnSpPr>
          <p:cNvPr id="182" name="Google Shape;182;p1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3" name="Google Shape;183;p1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4" name="Google Shape;184;p1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5" name="Google Shape;185;p1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6" name="Google Shape;186;p1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7" name="Google Shape;187;p1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8" name="Google Shape;188;p1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9" name="Google Shape;189;p1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90" name="Google Shape;190;p1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1" name="Google Shape;191;p1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2" name="Google Shape;192;p1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3" name="Google Shape;193;p1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4" name="Google Shape;194;p1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195" name="Google Shape;195;p13"/>
          <p:cNvGrpSpPr/>
          <p:nvPr/>
        </p:nvGrpSpPr>
        <p:grpSpPr>
          <a:xfrm>
            <a:off x="11107667" y="-18735"/>
            <a:ext cx="539543" cy="2411120"/>
            <a:chOff x="8574475" y="-14051"/>
            <a:chExt cx="404657" cy="1808340"/>
          </a:xfrm>
        </p:grpSpPr>
        <p:sp>
          <p:nvSpPr>
            <p:cNvPr id="196" name="Google Shape;196;p13"/>
            <p:cNvSpPr/>
            <p:nvPr/>
          </p:nvSpPr>
          <p:spPr>
            <a:xfrm>
              <a:off x="8574475" y="-14051"/>
              <a:ext cx="404657" cy="1808340"/>
            </a:xfrm>
            <a:custGeom>
              <a:avLst/>
              <a:gdLst/>
              <a:ahLst/>
              <a:cxnLst/>
              <a:rect l="l" t="t" r="r" b="b"/>
              <a:pathLst>
                <a:path w="8244" h="36841" extrusionOk="0">
                  <a:moveTo>
                    <a:pt x="0" y="0"/>
                  </a:moveTo>
                  <a:lnTo>
                    <a:pt x="0" y="36840"/>
                  </a:lnTo>
                  <a:lnTo>
                    <a:pt x="4124" y="32829"/>
                  </a:lnTo>
                  <a:lnTo>
                    <a:pt x="8244" y="36840"/>
                  </a:lnTo>
                  <a:lnTo>
                    <a:pt x="8244" y="0"/>
                  </a:lnTo>
                  <a:close/>
                </a:path>
              </a:pathLst>
            </a:custGeom>
            <a:solidFill>
              <a:schemeClr val="accent4"/>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7" name="Google Shape;197;p13"/>
            <p:cNvSpPr/>
            <p:nvPr/>
          </p:nvSpPr>
          <p:spPr>
            <a:xfrm>
              <a:off x="8804287" y="-14051"/>
              <a:ext cx="174841" cy="270409"/>
            </a:xfrm>
            <a:custGeom>
              <a:avLst/>
              <a:gdLst/>
              <a:ahLst/>
              <a:cxnLst/>
              <a:rect l="l" t="t" r="r" b="b"/>
              <a:pathLst>
                <a:path w="3562" h="5509" extrusionOk="0">
                  <a:moveTo>
                    <a:pt x="1" y="0"/>
                  </a:moveTo>
                  <a:lnTo>
                    <a:pt x="3562" y="5509"/>
                  </a:lnTo>
                  <a:lnTo>
                    <a:pt x="3562" y="3826"/>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8" name="Google Shape;198;p13"/>
            <p:cNvSpPr/>
            <p:nvPr/>
          </p:nvSpPr>
          <p:spPr>
            <a:xfrm>
              <a:off x="8574475" y="1712730"/>
              <a:ext cx="32494" cy="81530"/>
            </a:xfrm>
            <a:custGeom>
              <a:avLst/>
              <a:gdLst/>
              <a:ahLst/>
              <a:cxnLst/>
              <a:rect l="l" t="t" r="r" b="b"/>
              <a:pathLst>
                <a:path w="662" h="1661" extrusionOk="0">
                  <a:moveTo>
                    <a:pt x="0" y="1"/>
                  </a:moveTo>
                  <a:lnTo>
                    <a:pt x="0" y="1660"/>
                  </a:lnTo>
                  <a:lnTo>
                    <a:pt x="662" y="101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9" name="Google Shape;199;p13"/>
            <p:cNvSpPr/>
            <p:nvPr/>
          </p:nvSpPr>
          <p:spPr>
            <a:xfrm>
              <a:off x="8629302" y="-14051"/>
              <a:ext cx="349829" cy="541015"/>
            </a:xfrm>
            <a:custGeom>
              <a:avLst/>
              <a:gdLst/>
              <a:ahLst/>
              <a:cxnLst/>
              <a:rect l="l" t="t" r="r" b="b"/>
              <a:pathLst>
                <a:path w="7127" h="11022" extrusionOk="0">
                  <a:moveTo>
                    <a:pt x="1" y="0"/>
                  </a:moveTo>
                  <a:lnTo>
                    <a:pt x="7127" y="11021"/>
                  </a:lnTo>
                  <a:lnTo>
                    <a:pt x="7127" y="9338"/>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0" name="Google Shape;200;p13"/>
            <p:cNvSpPr/>
            <p:nvPr/>
          </p:nvSpPr>
          <p:spPr>
            <a:xfrm>
              <a:off x="8574475" y="89173"/>
              <a:ext cx="404657" cy="708346"/>
            </a:xfrm>
            <a:custGeom>
              <a:avLst/>
              <a:gdLst/>
              <a:ahLst/>
              <a:cxnLst/>
              <a:rect l="l" t="t" r="r" b="b"/>
              <a:pathLst>
                <a:path w="8244" h="14431" extrusionOk="0">
                  <a:moveTo>
                    <a:pt x="0" y="1"/>
                  </a:moveTo>
                  <a:lnTo>
                    <a:pt x="0" y="1683"/>
                  </a:lnTo>
                  <a:lnTo>
                    <a:pt x="8244" y="14431"/>
                  </a:lnTo>
                  <a:lnTo>
                    <a:pt x="8244" y="12748"/>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1" name="Google Shape;201;p13"/>
            <p:cNvSpPr/>
            <p:nvPr/>
          </p:nvSpPr>
          <p:spPr>
            <a:xfrm>
              <a:off x="8574475" y="1171430"/>
              <a:ext cx="399306" cy="617637"/>
            </a:xfrm>
            <a:custGeom>
              <a:avLst/>
              <a:gdLst/>
              <a:ahLst/>
              <a:cxnLst/>
              <a:rect l="l" t="t" r="r" b="b"/>
              <a:pathLst>
                <a:path w="8135" h="12583" extrusionOk="0">
                  <a:moveTo>
                    <a:pt x="0" y="1"/>
                  </a:moveTo>
                  <a:lnTo>
                    <a:pt x="0" y="1687"/>
                  </a:lnTo>
                  <a:lnTo>
                    <a:pt x="5199" y="9722"/>
                  </a:lnTo>
                  <a:lnTo>
                    <a:pt x="8135" y="12583"/>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2" name="Google Shape;202;p13"/>
            <p:cNvSpPr/>
            <p:nvPr/>
          </p:nvSpPr>
          <p:spPr>
            <a:xfrm>
              <a:off x="8574475" y="1442178"/>
              <a:ext cx="139794" cy="248076"/>
            </a:xfrm>
            <a:custGeom>
              <a:avLst/>
              <a:gdLst/>
              <a:ahLst/>
              <a:cxnLst/>
              <a:rect l="l" t="t" r="r" b="b"/>
              <a:pathLst>
                <a:path w="2848" h="5054" extrusionOk="0">
                  <a:moveTo>
                    <a:pt x="0" y="0"/>
                  </a:moveTo>
                  <a:lnTo>
                    <a:pt x="0" y="1684"/>
                  </a:lnTo>
                  <a:lnTo>
                    <a:pt x="2180" y="5053"/>
                  </a:lnTo>
                  <a:lnTo>
                    <a:pt x="2847" y="4402"/>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3" name="Google Shape;203;p13"/>
            <p:cNvSpPr/>
            <p:nvPr/>
          </p:nvSpPr>
          <p:spPr>
            <a:xfrm>
              <a:off x="8574475" y="900878"/>
              <a:ext cx="404657" cy="708542"/>
            </a:xfrm>
            <a:custGeom>
              <a:avLst/>
              <a:gdLst/>
              <a:ahLst/>
              <a:cxnLst/>
              <a:rect l="l" t="t" r="r" b="b"/>
              <a:pathLst>
                <a:path w="8244" h="14435" extrusionOk="0">
                  <a:moveTo>
                    <a:pt x="0" y="0"/>
                  </a:moveTo>
                  <a:lnTo>
                    <a:pt x="0" y="1687"/>
                  </a:lnTo>
                  <a:lnTo>
                    <a:pt x="8244" y="14434"/>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4" name="Google Shape;204;p13"/>
            <p:cNvSpPr/>
            <p:nvPr/>
          </p:nvSpPr>
          <p:spPr>
            <a:xfrm>
              <a:off x="8574475" y="359725"/>
              <a:ext cx="404657" cy="708395"/>
            </a:xfrm>
            <a:custGeom>
              <a:avLst/>
              <a:gdLst/>
              <a:ahLst/>
              <a:cxnLst/>
              <a:rect l="l" t="t" r="r" b="b"/>
              <a:pathLst>
                <a:path w="8244" h="14432" extrusionOk="0">
                  <a:moveTo>
                    <a:pt x="0" y="0"/>
                  </a:moveTo>
                  <a:lnTo>
                    <a:pt x="0" y="1683"/>
                  </a:lnTo>
                  <a:lnTo>
                    <a:pt x="8244" y="14431"/>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5" name="Google Shape;205;p13"/>
            <p:cNvSpPr/>
            <p:nvPr/>
          </p:nvSpPr>
          <p:spPr>
            <a:xfrm>
              <a:off x="8574475" y="630277"/>
              <a:ext cx="404657" cy="708591"/>
            </a:xfrm>
            <a:custGeom>
              <a:avLst/>
              <a:gdLst/>
              <a:ahLst/>
              <a:cxnLst/>
              <a:rect l="l" t="t" r="r" b="b"/>
              <a:pathLst>
                <a:path w="8244" h="14436" extrusionOk="0">
                  <a:moveTo>
                    <a:pt x="0" y="1"/>
                  </a:moveTo>
                  <a:lnTo>
                    <a:pt x="0" y="1684"/>
                  </a:lnTo>
                  <a:lnTo>
                    <a:pt x="8244" y="14435"/>
                  </a:lnTo>
                  <a:lnTo>
                    <a:pt x="8244" y="1274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206" name="Google Shape;206;p13"/>
          <p:cNvGrpSpPr/>
          <p:nvPr/>
        </p:nvGrpSpPr>
        <p:grpSpPr>
          <a:xfrm rot="-2208756">
            <a:off x="1470266" y="5179009"/>
            <a:ext cx="661837" cy="845623"/>
            <a:chOff x="4257150" y="439500"/>
            <a:chExt cx="496378" cy="634217"/>
          </a:xfrm>
        </p:grpSpPr>
        <p:sp>
          <p:nvSpPr>
            <p:cNvPr id="207" name="Google Shape;207;p13"/>
            <p:cNvSpPr/>
            <p:nvPr/>
          </p:nvSpPr>
          <p:spPr>
            <a:xfrm>
              <a:off x="4257150" y="439500"/>
              <a:ext cx="496378" cy="634217"/>
            </a:xfrm>
            <a:custGeom>
              <a:avLst/>
              <a:gdLst/>
              <a:ahLst/>
              <a:cxnLst/>
              <a:rect l="l" t="t" r="r" b="b"/>
              <a:pathLst>
                <a:path w="15953" h="20383" extrusionOk="0">
                  <a:moveTo>
                    <a:pt x="9711" y="1634"/>
                  </a:moveTo>
                  <a:cubicBezTo>
                    <a:pt x="10362" y="1634"/>
                    <a:pt x="11021" y="1799"/>
                    <a:pt x="11624" y="2147"/>
                  </a:cubicBezTo>
                  <a:cubicBezTo>
                    <a:pt x="13455" y="3206"/>
                    <a:pt x="14084" y="5560"/>
                    <a:pt x="13019" y="7402"/>
                  </a:cubicBezTo>
                  <a:cubicBezTo>
                    <a:pt x="12999" y="7435"/>
                    <a:pt x="12979" y="7468"/>
                    <a:pt x="12950" y="7514"/>
                  </a:cubicBezTo>
                  <a:cubicBezTo>
                    <a:pt x="12936" y="7540"/>
                    <a:pt x="12924" y="7567"/>
                    <a:pt x="12910" y="7594"/>
                  </a:cubicBezTo>
                  <a:lnTo>
                    <a:pt x="9015" y="14346"/>
                  </a:lnTo>
                  <a:cubicBezTo>
                    <a:pt x="8677" y="14930"/>
                    <a:pt x="8062" y="15257"/>
                    <a:pt x="7431" y="15257"/>
                  </a:cubicBezTo>
                  <a:cubicBezTo>
                    <a:pt x="7123" y="15257"/>
                    <a:pt x="6810" y="15179"/>
                    <a:pt x="6525" y="15014"/>
                  </a:cubicBezTo>
                  <a:lnTo>
                    <a:pt x="4825" y="14031"/>
                  </a:lnTo>
                  <a:lnTo>
                    <a:pt x="2120" y="18721"/>
                  </a:lnTo>
                  <a:cubicBezTo>
                    <a:pt x="2112" y="18736"/>
                    <a:pt x="2097" y="18743"/>
                    <a:pt x="2082" y="18743"/>
                  </a:cubicBezTo>
                  <a:cubicBezTo>
                    <a:pt x="2045" y="18743"/>
                    <a:pt x="2003" y="18705"/>
                    <a:pt x="2024" y="18668"/>
                  </a:cubicBezTo>
                  <a:lnTo>
                    <a:pt x="4733" y="13979"/>
                  </a:lnTo>
                  <a:lnTo>
                    <a:pt x="3033" y="12997"/>
                  </a:lnTo>
                  <a:cubicBezTo>
                    <a:pt x="2163" y="12494"/>
                    <a:pt x="1865" y="11377"/>
                    <a:pt x="2365" y="10507"/>
                  </a:cubicBezTo>
                  <a:lnTo>
                    <a:pt x="6250" y="3778"/>
                  </a:lnTo>
                  <a:lnTo>
                    <a:pt x="6317" y="3675"/>
                  </a:lnTo>
                  <a:lnTo>
                    <a:pt x="6329" y="3652"/>
                  </a:lnTo>
                  <a:cubicBezTo>
                    <a:pt x="6346" y="3622"/>
                    <a:pt x="6360" y="3595"/>
                    <a:pt x="6372" y="3566"/>
                  </a:cubicBezTo>
                  <a:lnTo>
                    <a:pt x="6379" y="3553"/>
                  </a:lnTo>
                  <a:cubicBezTo>
                    <a:pt x="7090" y="2323"/>
                    <a:pt x="8383" y="1634"/>
                    <a:pt x="9711" y="1634"/>
                  </a:cubicBezTo>
                  <a:close/>
                  <a:moveTo>
                    <a:pt x="9715" y="1"/>
                  </a:moveTo>
                  <a:cubicBezTo>
                    <a:pt x="7823" y="1"/>
                    <a:pt x="5978" y="982"/>
                    <a:pt x="4964" y="2736"/>
                  </a:cubicBezTo>
                  <a:cubicBezTo>
                    <a:pt x="4944" y="2772"/>
                    <a:pt x="4924" y="2809"/>
                    <a:pt x="4908" y="2849"/>
                  </a:cubicBezTo>
                  <a:cubicBezTo>
                    <a:pt x="4881" y="2885"/>
                    <a:pt x="4858" y="2921"/>
                    <a:pt x="4838" y="2957"/>
                  </a:cubicBezTo>
                  <a:lnTo>
                    <a:pt x="953" y="9690"/>
                  </a:lnTo>
                  <a:cubicBezTo>
                    <a:pt x="0" y="11340"/>
                    <a:pt x="566" y="13460"/>
                    <a:pt x="2216" y="14412"/>
                  </a:cubicBezTo>
                  <a:lnTo>
                    <a:pt x="2500" y="14574"/>
                  </a:lnTo>
                  <a:lnTo>
                    <a:pt x="612" y="17851"/>
                  </a:lnTo>
                  <a:cubicBezTo>
                    <a:pt x="146" y="18654"/>
                    <a:pt x="424" y="19690"/>
                    <a:pt x="1227" y="20156"/>
                  </a:cubicBezTo>
                  <a:cubicBezTo>
                    <a:pt x="1493" y="20309"/>
                    <a:pt x="1783" y="20382"/>
                    <a:pt x="2070" y="20382"/>
                  </a:cubicBezTo>
                  <a:cubicBezTo>
                    <a:pt x="2654" y="20382"/>
                    <a:pt x="3223" y="20079"/>
                    <a:pt x="3535" y="19538"/>
                  </a:cubicBezTo>
                  <a:lnTo>
                    <a:pt x="5424" y="16264"/>
                  </a:lnTo>
                  <a:lnTo>
                    <a:pt x="5708" y="16426"/>
                  </a:lnTo>
                  <a:cubicBezTo>
                    <a:pt x="6251" y="16740"/>
                    <a:pt x="6845" y="16890"/>
                    <a:pt x="7431" y="16890"/>
                  </a:cubicBezTo>
                  <a:cubicBezTo>
                    <a:pt x="8626" y="16890"/>
                    <a:pt x="9789" y="16270"/>
                    <a:pt x="10430" y="15162"/>
                  </a:cubicBezTo>
                  <a:lnTo>
                    <a:pt x="14312" y="8430"/>
                  </a:lnTo>
                  <a:cubicBezTo>
                    <a:pt x="14335" y="8397"/>
                    <a:pt x="14352" y="8361"/>
                    <a:pt x="14368" y="8328"/>
                  </a:cubicBezTo>
                  <a:lnTo>
                    <a:pt x="14382" y="8308"/>
                  </a:lnTo>
                  <a:cubicBezTo>
                    <a:pt x="14401" y="8275"/>
                    <a:pt x="14421" y="8242"/>
                    <a:pt x="14441" y="8209"/>
                  </a:cubicBezTo>
                  <a:cubicBezTo>
                    <a:pt x="15952" y="5596"/>
                    <a:pt x="15053" y="2240"/>
                    <a:pt x="12440" y="732"/>
                  </a:cubicBezTo>
                  <a:cubicBezTo>
                    <a:pt x="11582" y="236"/>
                    <a:pt x="10643" y="1"/>
                    <a:pt x="9715" y="1"/>
                  </a:cubicBezTo>
                  <a:close/>
                </a:path>
              </a:pathLst>
            </a:custGeom>
            <a:solidFill>
              <a:schemeClr val="lt1"/>
            </a:solidFill>
            <a:ln>
              <a:noFill/>
            </a:ln>
            <a:effectLst>
              <a:outerShdw blurRad="28575" dist="19050" dir="196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8" name="Google Shape;208;p13"/>
            <p:cNvSpPr/>
            <p:nvPr/>
          </p:nvSpPr>
          <p:spPr>
            <a:xfrm>
              <a:off x="4290692" y="759242"/>
              <a:ext cx="197456" cy="289058"/>
            </a:xfrm>
            <a:custGeom>
              <a:avLst/>
              <a:gdLst/>
              <a:ahLst/>
              <a:cxnLst/>
              <a:rect l="l" t="t" r="r" b="b"/>
              <a:pathLst>
                <a:path w="6346" h="9290" extrusionOk="0">
                  <a:moveTo>
                    <a:pt x="5348" y="1"/>
                  </a:moveTo>
                  <a:cubicBezTo>
                    <a:pt x="5048" y="1"/>
                    <a:pt x="4756" y="157"/>
                    <a:pt x="4597" y="436"/>
                  </a:cubicBezTo>
                  <a:lnTo>
                    <a:pt x="239" y="7982"/>
                  </a:lnTo>
                  <a:cubicBezTo>
                    <a:pt x="1" y="8398"/>
                    <a:pt x="143" y="8931"/>
                    <a:pt x="560" y="9172"/>
                  </a:cubicBezTo>
                  <a:cubicBezTo>
                    <a:pt x="697" y="9252"/>
                    <a:pt x="847" y="9290"/>
                    <a:pt x="996" y="9290"/>
                  </a:cubicBezTo>
                  <a:cubicBezTo>
                    <a:pt x="1296" y="9290"/>
                    <a:pt x="1588" y="9134"/>
                    <a:pt x="1750" y="8854"/>
                  </a:cubicBezTo>
                  <a:lnTo>
                    <a:pt x="6105" y="1309"/>
                  </a:lnTo>
                  <a:cubicBezTo>
                    <a:pt x="6346" y="892"/>
                    <a:pt x="6204" y="356"/>
                    <a:pt x="5784" y="118"/>
                  </a:cubicBezTo>
                  <a:cubicBezTo>
                    <a:pt x="5646" y="39"/>
                    <a:pt x="5496" y="1"/>
                    <a:pt x="5348"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9" name="Google Shape;209;p13"/>
            <p:cNvSpPr/>
            <p:nvPr/>
          </p:nvSpPr>
          <p:spPr>
            <a:xfrm>
              <a:off x="4286149" y="464890"/>
              <a:ext cx="438348" cy="474690"/>
            </a:xfrm>
            <a:custGeom>
              <a:avLst/>
              <a:gdLst/>
              <a:ahLst/>
              <a:cxnLst/>
              <a:rect l="l" t="t" r="r" b="b"/>
              <a:pathLst>
                <a:path w="14088" h="15256" extrusionOk="0">
                  <a:moveTo>
                    <a:pt x="8776" y="0"/>
                  </a:moveTo>
                  <a:cubicBezTo>
                    <a:pt x="7167" y="0"/>
                    <a:pt x="5603" y="835"/>
                    <a:pt x="4740" y="2330"/>
                  </a:cubicBezTo>
                  <a:cubicBezTo>
                    <a:pt x="4720" y="2367"/>
                    <a:pt x="4703" y="2406"/>
                    <a:pt x="4680" y="2442"/>
                  </a:cubicBezTo>
                  <a:cubicBezTo>
                    <a:pt x="4660" y="2479"/>
                    <a:pt x="4634" y="2512"/>
                    <a:pt x="4611" y="2552"/>
                  </a:cubicBezTo>
                  <a:lnTo>
                    <a:pt x="725" y="9281"/>
                  </a:lnTo>
                  <a:cubicBezTo>
                    <a:pt x="1" y="10537"/>
                    <a:pt x="434" y="12161"/>
                    <a:pt x="1694" y="12889"/>
                  </a:cubicBezTo>
                  <a:lnTo>
                    <a:pt x="5186" y="14906"/>
                  </a:lnTo>
                  <a:cubicBezTo>
                    <a:pt x="5598" y="15143"/>
                    <a:pt x="6049" y="15256"/>
                    <a:pt x="6494" y="15256"/>
                  </a:cubicBezTo>
                  <a:cubicBezTo>
                    <a:pt x="7409" y="15256"/>
                    <a:pt x="8301" y="14782"/>
                    <a:pt x="8790" y="13937"/>
                  </a:cubicBezTo>
                  <a:lnTo>
                    <a:pt x="12676" y="7208"/>
                  </a:lnTo>
                  <a:cubicBezTo>
                    <a:pt x="12696" y="7168"/>
                    <a:pt x="12712" y="7132"/>
                    <a:pt x="12735" y="7092"/>
                  </a:cubicBezTo>
                  <a:cubicBezTo>
                    <a:pt x="12755" y="7055"/>
                    <a:pt x="12781" y="7022"/>
                    <a:pt x="12801" y="6986"/>
                  </a:cubicBezTo>
                  <a:cubicBezTo>
                    <a:pt x="14088" y="4757"/>
                    <a:pt x="13327" y="1910"/>
                    <a:pt x="11099" y="624"/>
                  </a:cubicBezTo>
                  <a:cubicBezTo>
                    <a:pt x="10366" y="201"/>
                    <a:pt x="9566" y="0"/>
                    <a:pt x="8776" y="0"/>
                  </a:cubicBezTo>
                  <a:close/>
                </a:path>
              </a:pathLst>
            </a:custGeom>
            <a:solidFill>
              <a:schemeClr val="dk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0" name="Google Shape;210;p13"/>
            <p:cNvSpPr/>
            <p:nvPr/>
          </p:nvSpPr>
          <p:spPr>
            <a:xfrm>
              <a:off x="4337613" y="553538"/>
              <a:ext cx="194687" cy="268740"/>
            </a:xfrm>
            <a:custGeom>
              <a:avLst/>
              <a:gdLst/>
              <a:ahLst/>
              <a:cxnLst/>
              <a:rect l="l" t="t" r="r" b="b"/>
              <a:pathLst>
                <a:path w="6257" h="8637" extrusionOk="0">
                  <a:moveTo>
                    <a:pt x="4970" y="1"/>
                  </a:moveTo>
                  <a:cubicBezTo>
                    <a:pt x="4582" y="1"/>
                    <a:pt x="4203" y="202"/>
                    <a:pt x="3995" y="565"/>
                  </a:cubicBezTo>
                  <a:lnTo>
                    <a:pt x="311" y="6948"/>
                  </a:lnTo>
                  <a:cubicBezTo>
                    <a:pt x="1" y="7486"/>
                    <a:pt x="186" y="8175"/>
                    <a:pt x="725" y="8486"/>
                  </a:cubicBezTo>
                  <a:cubicBezTo>
                    <a:pt x="902" y="8588"/>
                    <a:pt x="1095" y="8636"/>
                    <a:pt x="1286" y="8636"/>
                  </a:cubicBezTo>
                  <a:cubicBezTo>
                    <a:pt x="1675" y="8636"/>
                    <a:pt x="2054" y="8434"/>
                    <a:pt x="2263" y="8072"/>
                  </a:cubicBezTo>
                  <a:lnTo>
                    <a:pt x="5946" y="1693"/>
                  </a:lnTo>
                  <a:cubicBezTo>
                    <a:pt x="6257" y="1151"/>
                    <a:pt x="6075" y="463"/>
                    <a:pt x="5532" y="153"/>
                  </a:cubicBezTo>
                  <a:cubicBezTo>
                    <a:pt x="5355" y="50"/>
                    <a:pt x="5162" y="1"/>
                    <a:pt x="4970" y="1"/>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1" name="Google Shape;211;p13"/>
            <p:cNvSpPr/>
            <p:nvPr/>
          </p:nvSpPr>
          <p:spPr>
            <a:xfrm>
              <a:off x="4456161" y="621992"/>
              <a:ext cx="194780" cy="268771"/>
            </a:xfrm>
            <a:custGeom>
              <a:avLst/>
              <a:gdLst/>
              <a:ahLst/>
              <a:cxnLst/>
              <a:rect l="l" t="t" r="r" b="b"/>
              <a:pathLst>
                <a:path w="6260" h="8638" extrusionOk="0">
                  <a:moveTo>
                    <a:pt x="4972" y="0"/>
                  </a:moveTo>
                  <a:cubicBezTo>
                    <a:pt x="4583" y="0"/>
                    <a:pt x="4203" y="203"/>
                    <a:pt x="3994" y="564"/>
                  </a:cubicBezTo>
                  <a:lnTo>
                    <a:pt x="310" y="6947"/>
                  </a:lnTo>
                  <a:cubicBezTo>
                    <a:pt x="0" y="7486"/>
                    <a:pt x="185" y="8174"/>
                    <a:pt x="724" y="8484"/>
                  </a:cubicBezTo>
                  <a:cubicBezTo>
                    <a:pt x="902" y="8588"/>
                    <a:pt x="1097" y="8637"/>
                    <a:pt x="1288" y="8637"/>
                  </a:cubicBezTo>
                  <a:cubicBezTo>
                    <a:pt x="1677" y="8637"/>
                    <a:pt x="2054" y="8435"/>
                    <a:pt x="2262" y="8074"/>
                  </a:cubicBezTo>
                  <a:lnTo>
                    <a:pt x="5945" y="1692"/>
                  </a:lnTo>
                  <a:cubicBezTo>
                    <a:pt x="6259" y="1153"/>
                    <a:pt x="6074" y="462"/>
                    <a:pt x="5532" y="151"/>
                  </a:cubicBezTo>
                  <a:cubicBezTo>
                    <a:pt x="5356" y="49"/>
                    <a:pt x="5163" y="0"/>
                    <a:pt x="4972" y="0"/>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2" name="Google Shape;212;p13"/>
            <p:cNvSpPr/>
            <p:nvPr/>
          </p:nvSpPr>
          <p:spPr>
            <a:xfrm>
              <a:off x="4417454" y="490747"/>
              <a:ext cx="254583" cy="119202"/>
            </a:xfrm>
            <a:custGeom>
              <a:avLst/>
              <a:gdLst/>
              <a:ahLst/>
              <a:cxnLst/>
              <a:rect l="l" t="t" r="r" b="b"/>
              <a:pathLst>
                <a:path w="8182" h="3831" extrusionOk="0">
                  <a:moveTo>
                    <a:pt x="4028" y="1"/>
                  </a:moveTo>
                  <a:cubicBezTo>
                    <a:pt x="3436" y="1"/>
                    <a:pt x="2844" y="130"/>
                    <a:pt x="2308" y="451"/>
                  </a:cubicBezTo>
                  <a:cubicBezTo>
                    <a:pt x="1591" y="877"/>
                    <a:pt x="1" y="3268"/>
                    <a:pt x="447" y="3671"/>
                  </a:cubicBezTo>
                  <a:cubicBezTo>
                    <a:pt x="530" y="3744"/>
                    <a:pt x="616" y="3798"/>
                    <a:pt x="708" y="3830"/>
                  </a:cubicBezTo>
                  <a:lnTo>
                    <a:pt x="1429" y="2583"/>
                  </a:lnTo>
                  <a:cubicBezTo>
                    <a:pt x="1637" y="2220"/>
                    <a:pt x="2018" y="2018"/>
                    <a:pt x="2408" y="2018"/>
                  </a:cubicBezTo>
                  <a:cubicBezTo>
                    <a:pt x="2596" y="2018"/>
                    <a:pt x="2792" y="2067"/>
                    <a:pt x="2966" y="2171"/>
                  </a:cubicBezTo>
                  <a:cubicBezTo>
                    <a:pt x="3162" y="2283"/>
                    <a:pt x="3311" y="2441"/>
                    <a:pt x="3407" y="2627"/>
                  </a:cubicBezTo>
                  <a:cubicBezTo>
                    <a:pt x="3773" y="2415"/>
                    <a:pt x="4134" y="2253"/>
                    <a:pt x="4468" y="2230"/>
                  </a:cubicBezTo>
                  <a:cubicBezTo>
                    <a:pt x="4518" y="2226"/>
                    <a:pt x="4567" y="2223"/>
                    <a:pt x="4620" y="2223"/>
                  </a:cubicBezTo>
                  <a:cubicBezTo>
                    <a:pt x="5057" y="2223"/>
                    <a:pt x="5609" y="2336"/>
                    <a:pt x="6141" y="2448"/>
                  </a:cubicBezTo>
                  <a:cubicBezTo>
                    <a:pt x="6676" y="2560"/>
                    <a:pt x="7192" y="2673"/>
                    <a:pt x="7553" y="2673"/>
                  </a:cubicBezTo>
                  <a:cubicBezTo>
                    <a:pt x="7973" y="2673"/>
                    <a:pt x="8181" y="2524"/>
                    <a:pt x="7973" y="2048"/>
                  </a:cubicBezTo>
                  <a:cubicBezTo>
                    <a:pt x="7593" y="1175"/>
                    <a:pt x="5800" y="1"/>
                    <a:pt x="4028"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3" name="Google Shape;213;p13"/>
            <p:cNvSpPr/>
            <p:nvPr/>
          </p:nvSpPr>
          <p:spPr>
            <a:xfrm>
              <a:off x="4439483" y="553538"/>
              <a:ext cx="83979" cy="57843"/>
            </a:xfrm>
            <a:custGeom>
              <a:avLst/>
              <a:gdLst/>
              <a:ahLst/>
              <a:cxnLst/>
              <a:rect l="l" t="t" r="r" b="b"/>
              <a:pathLst>
                <a:path w="2699" h="1859" extrusionOk="0">
                  <a:moveTo>
                    <a:pt x="1700" y="0"/>
                  </a:moveTo>
                  <a:cubicBezTo>
                    <a:pt x="1310" y="0"/>
                    <a:pt x="929" y="202"/>
                    <a:pt x="721" y="565"/>
                  </a:cubicBezTo>
                  <a:lnTo>
                    <a:pt x="0" y="1812"/>
                  </a:lnTo>
                  <a:cubicBezTo>
                    <a:pt x="89" y="1845"/>
                    <a:pt x="185" y="1859"/>
                    <a:pt x="281" y="1859"/>
                  </a:cubicBezTo>
                  <a:cubicBezTo>
                    <a:pt x="976" y="1859"/>
                    <a:pt x="1855" y="1098"/>
                    <a:pt x="2699" y="609"/>
                  </a:cubicBezTo>
                  <a:cubicBezTo>
                    <a:pt x="2603" y="423"/>
                    <a:pt x="2454" y="265"/>
                    <a:pt x="2258" y="153"/>
                  </a:cubicBezTo>
                  <a:cubicBezTo>
                    <a:pt x="2084" y="49"/>
                    <a:pt x="1888" y="0"/>
                    <a:pt x="1700"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214" name="Google Shape;214;p13"/>
          <p:cNvSpPr/>
          <p:nvPr/>
        </p:nvSpPr>
        <p:spPr>
          <a:xfrm rot="639960">
            <a:off x="6249271" y="473533"/>
            <a:ext cx="539535" cy="492951"/>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2"/>
          </a:solidFill>
          <a:ln w="28575"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5" name="Google Shape;215;p13"/>
          <p:cNvSpPr txBox="1">
            <a:spLocks noGrp="1"/>
          </p:cNvSpPr>
          <p:nvPr>
            <p:ph type="title"/>
          </p:nvPr>
        </p:nvSpPr>
        <p:spPr>
          <a:xfrm>
            <a:off x="6912525"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6" name="Google Shape;216;p13"/>
          <p:cNvSpPr txBox="1">
            <a:spLocks noGrp="1"/>
          </p:cNvSpPr>
          <p:nvPr>
            <p:ph type="title" idx="2"/>
          </p:nvPr>
        </p:nvSpPr>
        <p:spPr>
          <a:xfrm>
            <a:off x="2110400"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7" name="Google Shape;217;p13"/>
          <p:cNvSpPr txBox="1">
            <a:spLocks noGrp="1"/>
          </p:cNvSpPr>
          <p:nvPr>
            <p:ph type="subTitle" idx="1"/>
          </p:nvPr>
        </p:nvSpPr>
        <p:spPr>
          <a:xfrm flipH="1">
            <a:off x="2363615" y="22618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8" name="Google Shape;218;p13"/>
          <p:cNvSpPr txBox="1">
            <a:spLocks noGrp="1"/>
          </p:cNvSpPr>
          <p:nvPr>
            <p:ph type="subTitle" idx="3"/>
          </p:nvPr>
        </p:nvSpPr>
        <p:spPr>
          <a:xfrm flipH="1">
            <a:off x="7182465" y="22618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9" name="Google Shape;219;p13"/>
          <p:cNvSpPr txBox="1">
            <a:spLocks noGrp="1"/>
          </p:cNvSpPr>
          <p:nvPr>
            <p:ph type="title" idx="4"/>
          </p:nvPr>
        </p:nvSpPr>
        <p:spPr>
          <a:xfrm>
            <a:off x="6912525"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0" name="Google Shape;220;p13"/>
          <p:cNvSpPr txBox="1">
            <a:spLocks noGrp="1"/>
          </p:cNvSpPr>
          <p:nvPr>
            <p:ph type="title" idx="5"/>
          </p:nvPr>
        </p:nvSpPr>
        <p:spPr>
          <a:xfrm>
            <a:off x="2110400"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1" name="Google Shape;221;p13"/>
          <p:cNvSpPr txBox="1">
            <a:spLocks noGrp="1"/>
          </p:cNvSpPr>
          <p:nvPr>
            <p:ph type="subTitle" idx="6"/>
          </p:nvPr>
        </p:nvSpPr>
        <p:spPr>
          <a:xfrm flipH="1">
            <a:off x="2363615" y="53119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2" name="Google Shape;222;p13"/>
          <p:cNvSpPr txBox="1">
            <a:spLocks noGrp="1"/>
          </p:cNvSpPr>
          <p:nvPr>
            <p:ph type="subTitle" idx="7"/>
          </p:nvPr>
        </p:nvSpPr>
        <p:spPr>
          <a:xfrm flipH="1">
            <a:off x="7182465" y="53119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40974861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hree columns">
  <p:cSld name="Three columns">
    <p:spTree>
      <p:nvGrpSpPr>
        <p:cNvPr id="1" name="Shape 223"/>
        <p:cNvGrpSpPr/>
        <p:nvPr/>
      </p:nvGrpSpPr>
      <p:grpSpPr>
        <a:xfrm>
          <a:off x="0" y="0"/>
          <a:ext cx="0" cy="0"/>
          <a:chOff x="0" y="0"/>
          <a:chExt cx="0" cy="0"/>
        </a:xfrm>
      </p:grpSpPr>
      <p:cxnSp>
        <p:nvCxnSpPr>
          <p:cNvPr id="224" name="Google Shape;224;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25" name="Google Shape;225;p1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226" name="Google Shape;226;p1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7" name="Google Shape;227;p1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8" name="Google Shape;228;p1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9" name="Google Shape;229;p1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0" name="Google Shape;230;p1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1" name="Google Shape;231;p1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2" name="Google Shape;232;p1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3" name="Google Shape;233;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34" name="Google Shape;234;p1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5" name="Google Shape;235;p1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6" name="Google Shape;236;p1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7" name="Google Shape;237;p1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8" name="Google Shape;238;p1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9" name="Google Shape;239;p14"/>
          <p:cNvSpPr txBox="1">
            <a:spLocks noGrp="1"/>
          </p:cNvSpPr>
          <p:nvPr>
            <p:ph type="subTitle" idx="1"/>
          </p:nvPr>
        </p:nvSpPr>
        <p:spPr>
          <a:xfrm flipH="1">
            <a:off x="2108139" y="52193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0" name="Google Shape;240;p14"/>
          <p:cNvSpPr txBox="1">
            <a:spLocks noGrp="1"/>
          </p:cNvSpPr>
          <p:nvPr>
            <p:ph type="subTitle" idx="2"/>
          </p:nvPr>
        </p:nvSpPr>
        <p:spPr>
          <a:xfrm flipH="1">
            <a:off x="2108279"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1" name="Google Shape;241;p14"/>
          <p:cNvSpPr txBox="1">
            <a:spLocks noGrp="1"/>
          </p:cNvSpPr>
          <p:nvPr>
            <p:ph type="subTitle" idx="3"/>
          </p:nvPr>
        </p:nvSpPr>
        <p:spPr>
          <a:xfrm flipH="1">
            <a:off x="5166651" y="4121300"/>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2" name="Google Shape;242;p14"/>
          <p:cNvSpPr txBox="1">
            <a:spLocks noGrp="1"/>
          </p:cNvSpPr>
          <p:nvPr>
            <p:ph type="subTitle" idx="4"/>
          </p:nvPr>
        </p:nvSpPr>
        <p:spPr>
          <a:xfrm flipH="1">
            <a:off x="5166651" y="3599700"/>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3" name="Google Shape;243;p14"/>
          <p:cNvSpPr txBox="1">
            <a:spLocks noGrp="1"/>
          </p:cNvSpPr>
          <p:nvPr>
            <p:ph type="subTitle" idx="5"/>
          </p:nvPr>
        </p:nvSpPr>
        <p:spPr>
          <a:xfrm flipH="1">
            <a:off x="8225068" y="52066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4" name="Google Shape;244;p14"/>
          <p:cNvSpPr txBox="1">
            <a:spLocks noGrp="1"/>
          </p:cNvSpPr>
          <p:nvPr>
            <p:ph type="subTitle" idx="6"/>
          </p:nvPr>
        </p:nvSpPr>
        <p:spPr>
          <a:xfrm flipH="1">
            <a:off x="8225068"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33840530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Encabezado de sección 1">
  <p:cSld name="Encabezado de sección 1">
    <p:bg>
      <p:bgPr>
        <a:solidFill>
          <a:schemeClr val="lt1"/>
        </a:solidFill>
        <a:effectLst/>
      </p:bgPr>
    </p:bg>
    <p:spTree>
      <p:nvGrpSpPr>
        <p:cNvPr id="1" name="Shape 245"/>
        <p:cNvGrpSpPr/>
        <p:nvPr/>
      </p:nvGrpSpPr>
      <p:grpSpPr>
        <a:xfrm>
          <a:off x="0" y="0"/>
          <a:ext cx="0" cy="0"/>
          <a:chOff x="0" y="0"/>
          <a:chExt cx="0" cy="0"/>
        </a:xfrm>
      </p:grpSpPr>
      <p:cxnSp>
        <p:nvCxnSpPr>
          <p:cNvPr id="246" name="Google Shape;246;p1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7" name="Google Shape;247;p1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8" name="Google Shape;248;p1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9" name="Google Shape;249;p1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0" name="Google Shape;250;p1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1" name="Google Shape;251;p1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2" name="Google Shape;252;p1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3" name="Google Shape;253;p1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4" name="Google Shape;254;p1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5" name="Google Shape;255;p1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6" name="Google Shape;256;p1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7" name="Google Shape;257;p1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8" name="Google Shape;258;p1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9" name="Google Shape;259;p15"/>
          <p:cNvSpPr txBox="1">
            <a:spLocks noGrp="1"/>
          </p:cNvSpPr>
          <p:nvPr>
            <p:ph type="ctrTitle"/>
          </p:nvPr>
        </p:nvSpPr>
        <p:spPr>
          <a:xfrm rot="-159">
            <a:off x="1881819" y="3518759"/>
            <a:ext cx="86608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60" name="Google Shape;260;p15"/>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261" name="Google Shape;261;p15"/>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41833755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262"/>
        <p:cNvGrpSpPr/>
        <p:nvPr/>
      </p:nvGrpSpPr>
      <p:grpSpPr>
        <a:xfrm>
          <a:off x="0" y="0"/>
          <a:ext cx="0" cy="0"/>
          <a:chOff x="0" y="0"/>
          <a:chExt cx="0" cy="0"/>
        </a:xfrm>
      </p:grpSpPr>
      <p:cxnSp>
        <p:nvCxnSpPr>
          <p:cNvPr id="263" name="Google Shape;263;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4" name="Google Shape;264;p1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5" name="Google Shape;265;p1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6" name="Google Shape;266;p1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7" name="Google Shape;267;p1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8" name="Google Shape;268;p1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9" name="Google Shape;269;p1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0" name="Google Shape;270;p1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1" name="Google Shape;271;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72" name="Google Shape;272;p1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3" name="Google Shape;273;p1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4" name="Google Shape;274;p1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5" name="Google Shape;275;p1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6" name="Google Shape;276;p1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7" name="Google Shape;277;p16"/>
          <p:cNvSpPr txBox="1"/>
          <p:nvPr/>
        </p:nvSpPr>
        <p:spPr>
          <a:xfrm>
            <a:off x="3707267" y="5104300"/>
            <a:ext cx="5619600" cy="536800"/>
          </a:xfrm>
          <a:prstGeom prst="rect">
            <a:avLst/>
          </a:prstGeom>
          <a:noFill/>
          <a:ln>
            <a:noFill/>
          </a:ln>
        </p:spPr>
        <p:txBody>
          <a:bodyPr spcFirstLastPara="1" wrap="square" lIns="121900" tIns="0" rIns="121900" bIns="121900" anchor="t" anchorCtr="0">
            <a:noAutofit/>
          </a:bodyPr>
          <a:lstStyle/>
          <a:p>
            <a:pPr algn="ctr">
              <a:spcBef>
                <a:spcPts val="400"/>
              </a:spcBef>
              <a:buClr>
                <a:srgbClr val="000000"/>
              </a:buClr>
              <a:buFont typeface="Arial"/>
              <a:buNone/>
            </a:pPr>
            <a:r>
              <a:rPr lang="en" sz="1333" kern="0">
                <a:solidFill>
                  <a:srgbClr val="434343"/>
                </a:solidFill>
                <a:latin typeface="Didact Gothic"/>
                <a:ea typeface="Didact Gothic"/>
                <a:cs typeface="Didact Gothic"/>
                <a:sym typeface="Didact Gothic"/>
              </a:rPr>
              <a:t>CREDITS: This presentation template was created by </a:t>
            </a:r>
            <a:r>
              <a:rPr lang="en" sz="1333" kern="0">
                <a:solidFill>
                  <a:srgbClr val="434343"/>
                </a:solidFill>
                <a:uFill>
                  <a:noFill/>
                </a:uFill>
                <a:latin typeface="Didact Gothic"/>
                <a:ea typeface="Didact Gothic"/>
                <a:cs typeface="Didact Gothic"/>
                <a:sym typeface="Didact Gothic"/>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sz="1333" kern="0">
                <a:solidFill>
                  <a:srgbClr val="434343"/>
                </a:solidFill>
                <a:latin typeface="Didact Gothic"/>
                <a:ea typeface="Didact Gothic"/>
                <a:cs typeface="Didact Gothic"/>
                <a:sym typeface="Didact Gothic"/>
              </a:rPr>
              <a:t>, including icons by </a:t>
            </a:r>
            <a:r>
              <a:rPr lang="en" sz="1333" kern="0">
                <a:solidFill>
                  <a:srgbClr val="434343"/>
                </a:solidFill>
                <a:uFill>
                  <a:noFill/>
                </a:uFill>
                <a:latin typeface="Didact Gothic"/>
                <a:ea typeface="Didact Gothic"/>
                <a:cs typeface="Didact Gothic"/>
                <a:sym typeface="Didact Gothic"/>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Flaticon</a:t>
            </a:r>
            <a:r>
              <a:rPr lang="en" sz="1333" kern="0">
                <a:solidFill>
                  <a:srgbClr val="434343"/>
                </a:solidFill>
                <a:latin typeface="Didact Gothic"/>
                <a:ea typeface="Didact Gothic"/>
                <a:cs typeface="Didact Gothic"/>
                <a:sym typeface="Didact Gothic"/>
              </a:rPr>
              <a:t>, and infographics &amp; images by </a:t>
            </a:r>
            <a:r>
              <a:rPr lang="en" sz="1333" kern="0">
                <a:solidFill>
                  <a:srgbClr val="434343"/>
                </a:solidFill>
                <a:uFill>
                  <a:noFill/>
                </a:uFill>
                <a:latin typeface="Didact Gothic"/>
                <a:ea typeface="Didact Gothic"/>
                <a:cs typeface="Didact Gothic"/>
                <a:sym typeface="Didact Gothic"/>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Freepik</a:t>
            </a:r>
            <a:endParaRPr sz="1333" kern="0">
              <a:solidFill>
                <a:srgbClr val="434343"/>
              </a:solidFill>
              <a:latin typeface="Didact Gothic"/>
              <a:ea typeface="Didact Gothic"/>
              <a:cs typeface="Didact Gothic"/>
              <a:sym typeface="Didact Gothic"/>
            </a:endParaRPr>
          </a:p>
          <a:p>
            <a:pPr algn="ctr">
              <a:buClr>
                <a:srgbClr val="000000"/>
              </a:buClr>
              <a:buFont typeface="Arial"/>
              <a:buNone/>
            </a:pPr>
            <a:endParaRPr sz="1333" kern="0">
              <a:solidFill>
                <a:srgbClr val="434343"/>
              </a:solidFill>
              <a:latin typeface="Didact Gothic"/>
              <a:ea typeface="Didact Gothic"/>
              <a:cs typeface="Didact Gothic"/>
              <a:sym typeface="Didact Gothic"/>
            </a:endParaRPr>
          </a:p>
          <a:p>
            <a:pPr algn="ctr">
              <a:lnSpc>
                <a:spcPct val="115000"/>
              </a:lnSpc>
              <a:spcBef>
                <a:spcPts val="400"/>
              </a:spcBef>
              <a:buClr>
                <a:srgbClr val="000000"/>
              </a:buClr>
              <a:buFont typeface="Arial"/>
              <a:buNone/>
            </a:pPr>
            <a:endParaRPr sz="1333" kern="0">
              <a:solidFill>
                <a:srgbClr val="434343"/>
              </a:solidFill>
              <a:latin typeface="Didact Gothic"/>
              <a:ea typeface="Didact Gothic"/>
              <a:cs typeface="Didact Gothic"/>
              <a:sym typeface="Didact Gothic"/>
            </a:endParaRPr>
          </a:p>
        </p:txBody>
      </p:sp>
      <p:sp>
        <p:nvSpPr>
          <p:cNvPr id="278" name="Google Shape;278;p16"/>
          <p:cNvSpPr txBox="1">
            <a:spLocks noGrp="1"/>
          </p:cNvSpPr>
          <p:nvPr>
            <p:ph type="ctrTitle"/>
          </p:nvPr>
        </p:nvSpPr>
        <p:spPr>
          <a:xfrm>
            <a:off x="3132733" y="974464"/>
            <a:ext cx="6660400" cy="1255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8266"/>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79" name="Google Shape;279;p16"/>
          <p:cNvSpPr txBox="1">
            <a:spLocks noGrp="1"/>
          </p:cNvSpPr>
          <p:nvPr>
            <p:ph type="subTitle" idx="1"/>
          </p:nvPr>
        </p:nvSpPr>
        <p:spPr>
          <a:xfrm>
            <a:off x="4075933" y="3093755"/>
            <a:ext cx="4774000" cy="186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867"/>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14390631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80"/>
        <p:cNvGrpSpPr/>
        <p:nvPr/>
      </p:nvGrpSpPr>
      <p:grpSpPr>
        <a:xfrm>
          <a:off x="0" y="0"/>
          <a:ext cx="0" cy="0"/>
          <a:chOff x="0" y="0"/>
          <a:chExt cx="0" cy="0"/>
        </a:xfrm>
      </p:grpSpPr>
      <p:cxnSp>
        <p:nvCxnSpPr>
          <p:cNvPr id="281" name="Google Shape;281;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2" name="Google Shape;282;p1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3" name="Google Shape;283;p1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4" name="Google Shape;284;p1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5" name="Google Shape;285;p1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6" name="Google Shape;286;p1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7" name="Google Shape;287;p1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8" name="Google Shape;288;p1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9" name="Google Shape;289;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90" name="Google Shape;290;p1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1" name="Google Shape;291;p1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2" name="Google Shape;292;p1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3" name="Google Shape;293;p1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4" name="Google Shape;294;p1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7127491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rot="-193354">
            <a:off x="3422696" y="2347659"/>
            <a:ext cx="5443408" cy="2199476"/>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atin typeface="Odibee Sans"/>
                <a:ea typeface="Odibee Sans"/>
                <a:cs typeface="Odibee Sans"/>
                <a:sym typeface="Odibee Sans"/>
              </a:defRPr>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0" name="Google Shape;10;p2"/>
          <p:cNvSpPr txBox="1">
            <a:spLocks noGrp="1"/>
          </p:cNvSpPr>
          <p:nvPr>
            <p:ph type="subTitle" idx="1"/>
          </p:nvPr>
        </p:nvSpPr>
        <p:spPr>
          <a:xfrm rot="-193396">
            <a:off x="3974123" y="3786757"/>
            <a:ext cx="4858887" cy="647025"/>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133">
                <a:latin typeface="Bellota Text"/>
                <a:ea typeface="Bellota Text"/>
                <a:cs typeface="Bellota Text"/>
                <a:sym typeface="Bellota Text"/>
              </a:defRPr>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grpSp>
        <p:nvGrpSpPr>
          <p:cNvPr id="11" name="Google Shape;11;p2"/>
          <p:cNvGrpSpPr/>
          <p:nvPr/>
        </p:nvGrpSpPr>
        <p:grpSpPr>
          <a:xfrm>
            <a:off x="-12000" y="-11580"/>
            <a:ext cx="12192000" cy="6880699"/>
            <a:chOff x="-8950" y="0"/>
            <a:chExt cx="9144000" cy="5143551"/>
          </a:xfrm>
        </p:grpSpPr>
        <p:sp>
          <p:nvSpPr>
            <p:cNvPr id="12" name="Google Shape;12;p2"/>
            <p:cNvSpPr/>
            <p:nvPr/>
          </p:nvSpPr>
          <p:spPr>
            <a:xfrm>
              <a:off x="-8950" y="0"/>
              <a:ext cx="9144000" cy="51435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 name="Google Shape;13;p2"/>
            <p:cNvSpPr/>
            <p:nvPr/>
          </p:nvSpPr>
          <p:spPr>
            <a:xfrm>
              <a:off x="-8950" y="1285817"/>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 name="Google Shape;14;p2"/>
            <p:cNvSpPr/>
            <p:nvPr/>
          </p:nvSpPr>
          <p:spPr>
            <a:xfrm>
              <a:off x="-8950" y="2571634"/>
              <a:ext cx="9144000" cy="12861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 name="Google Shape;15;p2"/>
            <p:cNvSpPr/>
            <p:nvPr/>
          </p:nvSpPr>
          <p:spPr>
            <a:xfrm>
              <a:off x="-8950" y="3857451"/>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Tree>
    <p:extLst>
      <p:ext uri="{BB962C8B-B14F-4D97-AF65-F5344CB8AC3E}">
        <p14:creationId xmlns:p14="http://schemas.microsoft.com/office/powerpoint/2010/main" val="39587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bg>
      <p:bgPr>
        <a:solidFill>
          <a:schemeClr val="lt1"/>
        </a:solidFill>
        <a:effectLst/>
      </p:bgPr>
    </p:bg>
    <p:spTree>
      <p:nvGrpSpPr>
        <p:cNvPr id="1" name="Shape 79"/>
        <p:cNvGrpSpPr/>
        <p:nvPr/>
      </p:nvGrpSpPr>
      <p:grpSpPr>
        <a:xfrm>
          <a:off x="0" y="0"/>
          <a:ext cx="0" cy="0"/>
          <a:chOff x="0" y="0"/>
          <a:chExt cx="0" cy="0"/>
        </a:xfrm>
      </p:grpSpPr>
      <p:sp>
        <p:nvSpPr>
          <p:cNvPr id="80" name="Google Shape;80;p6"/>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81" name="Google Shape;81;p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2" name="Google Shape;82;p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3" name="Google Shape;83;p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4" name="Google Shape;84;p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5" name="Google Shape;85;p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6" name="Google Shape;86;p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7" name="Google Shape;87;p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8" name="Google Shape;88;p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89" name="Google Shape;89;p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 name="Google Shape;90;p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 name="Google Shape;91;p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 name="Google Shape;92;p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 name="Google Shape;93;p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238465602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lt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 name="Google Shape;18;p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9" name="Google Shape;19;p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0" name="Google Shape;20;p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1" name="Google Shape;21;p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 name="Google Shape;22;p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 name="Google Shape;23;p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 name="Google Shape;24;p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 name="Google Shape;25;p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6" name="Google Shape;26;p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 name="Google Shape;27;p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8" name="Google Shape;28;p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 name="Google Shape;29;p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 name="Google Shape;30;p3"/>
          <p:cNvSpPr txBox="1">
            <a:spLocks noGrp="1"/>
          </p:cNvSpPr>
          <p:nvPr>
            <p:ph type="ctrTitle"/>
          </p:nvPr>
        </p:nvSpPr>
        <p:spPr>
          <a:xfrm rot="-182">
            <a:off x="2802801" y="3521183"/>
            <a:ext cx="75464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solidFill>
                  <a:srgbClr val="FFFFFF"/>
                </a:solidFill>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31" name="Google Shape;31;p3"/>
          <p:cNvSpPr txBox="1">
            <a:spLocks noGrp="1"/>
          </p:cNvSpPr>
          <p:nvPr>
            <p:ph type="subTitle" idx="1"/>
          </p:nvPr>
        </p:nvSpPr>
        <p:spPr>
          <a:xfrm rot="989">
            <a:off x="3099200" y="4533751"/>
            <a:ext cx="69536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solidFill>
                  <a:srgbClr val="FFFFFF"/>
                </a:solidFill>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32" name="Google Shape;32;p3"/>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7997595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lt1"/>
        </a:solidFill>
        <a:effectLst/>
      </p:bgPr>
    </p:bg>
    <p:spTree>
      <p:nvGrpSpPr>
        <p:cNvPr id="1" name="Shape 33"/>
        <p:cNvGrpSpPr/>
        <p:nvPr/>
      </p:nvGrpSpPr>
      <p:grpSpPr>
        <a:xfrm>
          <a:off x="0" y="0"/>
          <a:ext cx="0" cy="0"/>
          <a:chOff x="0" y="0"/>
          <a:chExt cx="0" cy="0"/>
        </a:xfrm>
      </p:grpSpPr>
      <p:sp>
        <p:nvSpPr>
          <p:cNvPr id="34" name="Google Shape;34;p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5" name="Google Shape;35;p4"/>
          <p:cNvSpPr txBox="1">
            <a:spLocks noGrp="1"/>
          </p:cNvSpPr>
          <p:nvPr>
            <p:ph type="body" idx="1"/>
          </p:nvPr>
        </p:nvSpPr>
        <p:spPr>
          <a:xfrm>
            <a:off x="1914400" y="1565667"/>
            <a:ext cx="9323200" cy="4555200"/>
          </a:xfrm>
          <a:prstGeom prst="rect">
            <a:avLst/>
          </a:prstGeom>
        </p:spPr>
        <p:txBody>
          <a:bodyPr spcFirstLastPara="1" wrap="square" lIns="91425" tIns="91425" rIns="91425" bIns="91425" anchor="t" anchorCtr="0">
            <a:noAutofit/>
          </a:bodyPr>
          <a:lstStyle>
            <a:lvl1pPr marL="609585" lvl="0" indent="-406390">
              <a:lnSpc>
                <a:spcPct val="100000"/>
              </a:lnSpc>
              <a:spcBef>
                <a:spcPts val="0"/>
              </a:spcBef>
              <a:spcAft>
                <a:spcPts val="0"/>
              </a:spcAft>
              <a:buClr>
                <a:srgbClr val="FFA000"/>
              </a:buClr>
              <a:buSzPts val="1200"/>
              <a:buFont typeface="Abel"/>
              <a:buChar char="●"/>
              <a:defRPr sz="1600"/>
            </a:lvl1pPr>
            <a:lvl2pPr marL="1219170" lvl="1" indent="-423323">
              <a:spcBef>
                <a:spcPts val="2133"/>
              </a:spcBef>
              <a:spcAft>
                <a:spcPts val="0"/>
              </a:spcAft>
              <a:buClr>
                <a:srgbClr val="002A49"/>
              </a:buClr>
              <a:buSzPts val="1400"/>
              <a:buFont typeface="Arial"/>
              <a:buChar char="○"/>
              <a:defRPr/>
            </a:lvl2pPr>
            <a:lvl3pPr marL="1828754" lvl="2" indent="-423323">
              <a:spcBef>
                <a:spcPts val="2133"/>
              </a:spcBef>
              <a:spcAft>
                <a:spcPts val="0"/>
              </a:spcAft>
              <a:buClr>
                <a:srgbClr val="002A49"/>
              </a:buClr>
              <a:buSzPts val="1400"/>
              <a:buFont typeface="Arial"/>
              <a:buChar char="■"/>
              <a:defRPr/>
            </a:lvl3pPr>
            <a:lvl4pPr marL="2438339" lvl="3" indent="-423323">
              <a:spcBef>
                <a:spcPts val="2133"/>
              </a:spcBef>
              <a:spcAft>
                <a:spcPts val="0"/>
              </a:spcAft>
              <a:buClr>
                <a:srgbClr val="002A49"/>
              </a:buClr>
              <a:buSzPts val="1400"/>
              <a:buFont typeface="Arial"/>
              <a:buChar char="●"/>
              <a:defRPr/>
            </a:lvl4pPr>
            <a:lvl5pPr marL="3047924" lvl="4" indent="-423323">
              <a:spcBef>
                <a:spcPts val="2133"/>
              </a:spcBef>
              <a:spcAft>
                <a:spcPts val="0"/>
              </a:spcAft>
              <a:buClr>
                <a:srgbClr val="002A49"/>
              </a:buClr>
              <a:buSzPts val="1400"/>
              <a:buFont typeface="Arial"/>
              <a:buChar char="○"/>
              <a:defRPr/>
            </a:lvl5pPr>
            <a:lvl6pPr marL="3657509" lvl="5" indent="-423323">
              <a:spcBef>
                <a:spcPts val="2133"/>
              </a:spcBef>
              <a:spcAft>
                <a:spcPts val="0"/>
              </a:spcAft>
              <a:buClr>
                <a:srgbClr val="002A49"/>
              </a:buClr>
              <a:buSzPts val="1400"/>
              <a:buFont typeface="Arial"/>
              <a:buChar char="■"/>
              <a:defRPr/>
            </a:lvl6pPr>
            <a:lvl7pPr marL="4267093" lvl="6" indent="-423323">
              <a:spcBef>
                <a:spcPts val="2133"/>
              </a:spcBef>
              <a:spcAft>
                <a:spcPts val="0"/>
              </a:spcAft>
              <a:buClr>
                <a:srgbClr val="002A49"/>
              </a:buClr>
              <a:buSzPts val="1400"/>
              <a:buFont typeface="Arial"/>
              <a:buChar char="●"/>
              <a:defRPr/>
            </a:lvl7pPr>
            <a:lvl8pPr marL="4876678" lvl="7" indent="-423323">
              <a:spcBef>
                <a:spcPts val="2133"/>
              </a:spcBef>
              <a:spcAft>
                <a:spcPts val="0"/>
              </a:spcAft>
              <a:buClr>
                <a:srgbClr val="002A49"/>
              </a:buClr>
              <a:buSzPts val="1400"/>
              <a:buFont typeface="Arial"/>
              <a:buChar char="○"/>
              <a:defRPr/>
            </a:lvl8pPr>
            <a:lvl9pPr marL="5486263" lvl="8" indent="-423323">
              <a:spcBef>
                <a:spcPts val="2133"/>
              </a:spcBef>
              <a:spcAft>
                <a:spcPts val="2133"/>
              </a:spcAft>
              <a:buClr>
                <a:srgbClr val="002A49"/>
              </a:buClr>
              <a:buSzPts val="1400"/>
              <a:buFont typeface="Arial"/>
              <a:buChar char="■"/>
              <a:defRPr/>
            </a:lvl9pPr>
          </a:lstStyle>
          <a:p>
            <a:endParaRPr/>
          </a:p>
        </p:txBody>
      </p:sp>
      <p:cxnSp>
        <p:nvCxnSpPr>
          <p:cNvPr id="36" name="Google Shape;36;p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7" name="Google Shape;37;p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8" name="Google Shape;38;p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9" name="Google Shape;39;p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0" name="Google Shape;40;p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1" name="Google Shape;41;p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2" name="Google Shape;42;p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3" name="Google Shape;43;p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44" name="Google Shape;44;p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 name="Google Shape;45;p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 name="Google Shape;46;p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 name="Google Shape;47;p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 name="Google Shape;48;p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 name="Google Shape;49;p4"/>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50" name="Google Shape;50;p4"/>
          <p:cNvGrpSpPr/>
          <p:nvPr/>
        </p:nvGrpSpPr>
        <p:grpSpPr>
          <a:xfrm rot="637806">
            <a:off x="10715890" y="5455263"/>
            <a:ext cx="859620" cy="1057435"/>
            <a:chOff x="7086900" y="2742275"/>
            <a:chExt cx="1912041" cy="2352039"/>
          </a:xfrm>
        </p:grpSpPr>
        <p:sp>
          <p:nvSpPr>
            <p:cNvPr id="51" name="Google Shape;51;p4"/>
            <p:cNvSpPr/>
            <p:nvPr/>
          </p:nvSpPr>
          <p:spPr>
            <a:xfrm>
              <a:off x="7086900" y="2742275"/>
              <a:ext cx="1912041" cy="2352039"/>
            </a:xfrm>
            <a:custGeom>
              <a:avLst/>
              <a:gdLst/>
              <a:ahLst/>
              <a:cxnLst/>
              <a:rect l="l" t="t" r="r" b="b"/>
              <a:pathLst>
                <a:path w="10538" h="12963" extrusionOk="0">
                  <a:moveTo>
                    <a:pt x="5129" y="1"/>
                  </a:moveTo>
                  <a:cubicBezTo>
                    <a:pt x="4967" y="1"/>
                    <a:pt x="4868" y="12"/>
                    <a:pt x="4855" y="36"/>
                  </a:cubicBezTo>
                  <a:cubicBezTo>
                    <a:pt x="4663" y="393"/>
                    <a:pt x="328" y="7625"/>
                    <a:pt x="189" y="7879"/>
                  </a:cubicBezTo>
                  <a:cubicBezTo>
                    <a:pt x="1" y="8224"/>
                    <a:pt x="3890" y="8601"/>
                    <a:pt x="4346" y="8653"/>
                  </a:cubicBezTo>
                  <a:cubicBezTo>
                    <a:pt x="4428" y="8663"/>
                    <a:pt x="4378" y="12919"/>
                    <a:pt x="4759" y="12962"/>
                  </a:cubicBezTo>
                  <a:cubicBezTo>
                    <a:pt x="4760" y="12962"/>
                    <a:pt x="4761" y="12962"/>
                    <a:pt x="4761" y="12962"/>
                  </a:cubicBezTo>
                  <a:cubicBezTo>
                    <a:pt x="5053" y="12962"/>
                    <a:pt x="10404" y="5409"/>
                    <a:pt x="10404" y="5409"/>
                  </a:cubicBezTo>
                  <a:cubicBezTo>
                    <a:pt x="10460" y="5327"/>
                    <a:pt x="10410" y="5214"/>
                    <a:pt x="10311" y="5194"/>
                  </a:cubicBezTo>
                  <a:lnTo>
                    <a:pt x="7927" y="4735"/>
                  </a:lnTo>
                  <a:cubicBezTo>
                    <a:pt x="7927" y="4735"/>
                    <a:pt x="10179" y="1312"/>
                    <a:pt x="10341" y="965"/>
                  </a:cubicBezTo>
                  <a:cubicBezTo>
                    <a:pt x="10537" y="543"/>
                    <a:pt x="6269" y="1"/>
                    <a:pt x="5129" y="1"/>
                  </a:cubicBezTo>
                  <a:close/>
                </a:path>
              </a:pathLst>
            </a:custGeom>
            <a:solidFill>
              <a:srgbClr val="FFFFFF"/>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 name="Google Shape;52;p4"/>
            <p:cNvSpPr/>
            <p:nvPr/>
          </p:nvSpPr>
          <p:spPr>
            <a:xfrm>
              <a:off x="7376118" y="2897952"/>
              <a:ext cx="888705" cy="1206411"/>
            </a:xfrm>
            <a:custGeom>
              <a:avLst/>
              <a:gdLst/>
              <a:ahLst/>
              <a:cxnLst/>
              <a:rect l="l" t="t" r="r" b="b"/>
              <a:pathLst>
                <a:path w="4898" h="6649" extrusionOk="0">
                  <a:moveTo>
                    <a:pt x="4292" y="1"/>
                  </a:moveTo>
                  <a:cubicBezTo>
                    <a:pt x="4008" y="1"/>
                    <a:pt x="3816" y="25"/>
                    <a:pt x="3793" y="84"/>
                  </a:cubicBezTo>
                  <a:cubicBezTo>
                    <a:pt x="3674" y="402"/>
                    <a:pt x="54" y="6053"/>
                    <a:pt x="14" y="6374"/>
                  </a:cubicBezTo>
                  <a:cubicBezTo>
                    <a:pt x="0" y="6496"/>
                    <a:pt x="496" y="6582"/>
                    <a:pt x="1125" y="6648"/>
                  </a:cubicBezTo>
                  <a:cubicBezTo>
                    <a:pt x="2067" y="5299"/>
                    <a:pt x="4180" y="1377"/>
                    <a:pt x="4898" y="25"/>
                  </a:cubicBezTo>
                  <a:cubicBezTo>
                    <a:pt x="4673" y="10"/>
                    <a:pt x="4466" y="1"/>
                    <a:pt x="4292" y="1"/>
                  </a:cubicBezTo>
                  <a:close/>
                </a:path>
              </a:pathLst>
            </a:custGeom>
            <a:solidFill>
              <a:srgbClr val="DDA507"/>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 name="Google Shape;53;p4"/>
            <p:cNvSpPr/>
            <p:nvPr/>
          </p:nvSpPr>
          <p:spPr>
            <a:xfrm>
              <a:off x="7376118" y="2897952"/>
              <a:ext cx="1344852" cy="1921476"/>
            </a:xfrm>
            <a:custGeom>
              <a:avLst/>
              <a:gdLst/>
              <a:ahLst/>
              <a:cxnLst/>
              <a:rect l="l" t="t" r="r" b="b"/>
              <a:pathLst>
                <a:path w="7412" h="10590" extrusionOk="0">
                  <a:moveTo>
                    <a:pt x="4292" y="1"/>
                  </a:moveTo>
                  <a:cubicBezTo>
                    <a:pt x="4008" y="1"/>
                    <a:pt x="3816" y="25"/>
                    <a:pt x="3793" y="84"/>
                  </a:cubicBezTo>
                  <a:cubicBezTo>
                    <a:pt x="3674" y="402"/>
                    <a:pt x="54" y="6053"/>
                    <a:pt x="14" y="6374"/>
                  </a:cubicBezTo>
                  <a:cubicBezTo>
                    <a:pt x="0" y="6496"/>
                    <a:pt x="496" y="6582"/>
                    <a:pt x="1125" y="6648"/>
                  </a:cubicBezTo>
                  <a:cubicBezTo>
                    <a:pt x="2146" y="6751"/>
                    <a:pt x="3523" y="6787"/>
                    <a:pt x="3657" y="6800"/>
                  </a:cubicBezTo>
                  <a:cubicBezTo>
                    <a:pt x="3661" y="6800"/>
                    <a:pt x="3665" y="6803"/>
                    <a:pt x="3665" y="6807"/>
                  </a:cubicBezTo>
                  <a:cubicBezTo>
                    <a:pt x="3856" y="6939"/>
                    <a:pt x="3334" y="10513"/>
                    <a:pt x="3538" y="10589"/>
                  </a:cubicBezTo>
                  <a:cubicBezTo>
                    <a:pt x="3546" y="10589"/>
                    <a:pt x="3558" y="10586"/>
                    <a:pt x="3575" y="10577"/>
                  </a:cubicBezTo>
                  <a:cubicBezTo>
                    <a:pt x="4002" y="10285"/>
                    <a:pt x="7242" y="5421"/>
                    <a:pt x="7325" y="5167"/>
                  </a:cubicBezTo>
                  <a:cubicBezTo>
                    <a:pt x="7411" y="4905"/>
                    <a:pt x="4825" y="4710"/>
                    <a:pt x="4511" y="4621"/>
                  </a:cubicBezTo>
                  <a:cubicBezTo>
                    <a:pt x="4197" y="4528"/>
                    <a:pt x="7245" y="759"/>
                    <a:pt x="7328" y="498"/>
                  </a:cubicBezTo>
                  <a:cubicBezTo>
                    <a:pt x="7384" y="329"/>
                    <a:pt x="5959" y="101"/>
                    <a:pt x="4901" y="25"/>
                  </a:cubicBezTo>
                  <a:lnTo>
                    <a:pt x="4898" y="25"/>
                  </a:lnTo>
                  <a:cubicBezTo>
                    <a:pt x="4673" y="10"/>
                    <a:pt x="4466" y="1"/>
                    <a:pt x="4292"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 name="Google Shape;54;p4"/>
            <p:cNvSpPr/>
            <p:nvPr/>
          </p:nvSpPr>
          <p:spPr>
            <a:xfrm>
              <a:off x="7980862" y="4126492"/>
              <a:ext cx="219183" cy="692929"/>
            </a:xfrm>
            <a:custGeom>
              <a:avLst/>
              <a:gdLst/>
              <a:ahLst/>
              <a:cxnLst/>
              <a:rect l="l" t="t" r="r" b="b"/>
              <a:pathLst>
                <a:path w="1208" h="3819" extrusionOk="0">
                  <a:moveTo>
                    <a:pt x="817" y="1"/>
                  </a:moveTo>
                  <a:cubicBezTo>
                    <a:pt x="649" y="1"/>
                    <a:pt x="459" y="20"/>
                    <a:pt x="332" y="36"/>
                  </a:cubicBezTo>
                  <a:cubicBezTo>
                    <a:pt x="523" y="168"/>
                    <a:pt x="1" y="3742"/>
                    <a:pt x="205" y="3818"/>
                  </a:cubicBezTo>
                  <a:cubicBezTo>
                    <a:pt x="213" y="3818"/>
                    <a:pt x="225" y="3815"/>
                    <a:pt x="242" y="3806"/>
                  </a:cubicBezTo>
                  <a:cubicBezTo>
                    <a:pt x="659" y="2770"/>
                    <a:pt x="1171" y="323"/>
                    <a:pt x="1194" y="131"/>
                  </a:cubicBezTo>
                  <a:cubicBezTo>
                    <a:pt x="1207" y="30"/>
                    <a:pt x="1028" y="1"/>
                    <a:pt x="817"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 name="Google Shape;55;p4"/>
            <p:cNvSpPr/>
            <p:nvPr/>
          </p:nvSpPr>
          <p:spPr>
            <a:xfrm>
              <a:off x="8267721" y="3019880"/>
              <a:ext cx="325871" cy="353631"/>
            </a:xfrm>
            <a:custGeom>
              <a:avLst/>
              <a:gdLst/>
              <a:ahLst/>
              <a:cxnLst/>
              <a:rect l="l" t="t" r="r" b="b"/>
              <a:pathLst>
                <a:path w="1796" h="1949" extrusionOk="0">
                  <a:moveTo>
                    <a:pt x="1455" y="0"/>
                  </a:moveTo>
                  <a:cubicBezTo>
                    <a:pt x="1396" y="0"/>
                    <a:pt x="1336" y="27"/>
                    <a:pt x="1287" y="90"/>
                  </a:cubicBezTo>
                  <a:cubicBezTo>
                    <a:pt x="906" y="572"/>
                    <a:pt x="526" y="1059"/>
                    <a:pt x="146" y="1542"/>
                  </a:cubicBezTo>
                  <a:cubicBezTo>
                    <a:pt x="1" y="1726"/>
                    <a:pt x="169" y="1949"/>
                    <a:pt x="344" y="1949"/>
                  </a:cubicBezTo>
                  <a:cubicBezTo>
                    <a:pt x="401" y="1949"/>
                    <a:pt x="463" y="1922"/>
                    <a:pt x="513" y="1862"/>
                  </a:cubicBezTo>
                  <a:cubicBezTo>
                    <a:pt x="893" y="1376"/>
                    <a:pt x="1273" y="893"/>
                    <a:pt x="1654" y="407"/>
                  </a:cubicBezTo>
                  <a:cubicBezTo>
                    <a:pt x="1796" y="226"/>
                    <a:pt x="1627" y="0"/>
                    <a:pt x="1455"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 name="Google Shape;56;p4"/>
            <p:cNvSpPr/>
            <p:nvPr/>
          </p:nvSpPr>
          <p:spPr>
            <a:xfrm>
              <a:off x="8168109" y="3399093"/>
              <a:ext cx="121385" cy="88362"/>
            </a:xfrm>
            <a:custGeom>
              <a:avLst/>
              <a:gdLst/>
              <a:ahLst/>
              <a:cxnLst/>
              <a:rect l="l" t="t" r="r" b="b"/>
              <a:pathLst>
                <a:path w="669" h="487" extrusionOk="0">
                  <a:moveTo>
                    <a:pt x="331" y="1"/>
                  </a:moveTo>
                  <a:cubicBezTo>
                    <a:pt x="63" y="1"/>
                    <a:pt x="0" y="427"/>
                    <a:pt x="292" y="483"/>
                  </a:cubicBezTo>
                  <a:cubicBezTo>
                    <a:pt x="308" y="486"/>
                    <a:pt x="324" y="486"/>
                    <a:pt x="341" y="486"/>
                  </a:cubicBezTo>
                  <a:cubicBezTo>
                    <a:pt x="606" y="486"/>
                    <a:pt x="669" y="60"/>
                    <a:pt x="380" y="7"/>
                  </a:cubicBezTo>
                  <a:cubicBezTo>
                    <a:pt x="364" y="4"/>
                    <a:pt x="344" y="1"/>
                    <a:pt x="331"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 name="Google Shape;57;p4"/>
            <p:cNvSpPr/>
            <p:nvPr/>
          </p:nvSpPr>
          <p:spPr>
            <a:xfrm>
              <a:off x="8313988" y="3873018"/>
              <a:ext cx="299562" cy="381755"/>
            </a:xfrm>
            <a:custGeom>
              <a:avLst/>
              <a:gdLst/>
              <a:ahLst/>
              <a:cxnLst/>
              <a:rect l="l" t="t" r="r" b="b"/>
              <a:pathLst>
                <a:path w="1651" h="2104" extrusionOk="0">
                  <a:moveTo>
                    <a:pt x="1316" y="0"/>
                  </a:moveTo>
                  <a:cubicBezTo>
                    <a:pt x="1250" y="0"/>
                    <a:pt x="1187" y="31"/>
                    <a:pt x="1141" y="107"/>
                  </a:cubicBezTo>
                  <a:cubicBezTo>
                    <a:pt x="800" y="639"/>
                    <a:pt x="463" y="1175"/>
                    <a:pt x="122" y="1707"/>
                  </a:cubicBezTo>
                  <a:cubicBezTo>
                    <a:pt x="0" y="1896"/>
                    <a:pt x="169" y="2104"/>
                    <a:pt x="338" y="2104"/>
                  </a:cubicBezTo>
                  <a:cubicBezTo>
                    <a:pt x="400" y="2104"/>
                    <a:pt x="463" y="2074"/>
                    <a:pt x="509" y="1998"/>
                  </a:cubicBezTo>
                  <a:cubicBezTo>
                    <a:pt x="849" y="1465"/>
                    <a:pt x="1191" y="930"/>
                    <a:pt x="1528" y="397"/>
                  </a:cubicBezTo>
                  <a:cubicBezTo>
                    <a:pt x="1650" y="209"/>
                    <a:pt x="1481" y="0"/>
                    <a:pt x="1316"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58" name="Google Shape;58;p4"/>
          <p:cNvSpPr/>
          <p:nvPr/>
        </p:nvSpPr>
        <p:spPr>
          <a:xfrm>
            <a:off x="10957550" y="12825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 name="Google Shape;59;p4"/>
          <p:cNvSpPr/>
          <p:nvPr/>
        </p:nvSpPr>
        <p:spPr>
          <a:xfrm>
            <a:off x="1759350" y="62108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530054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bg>
      <p:bgPr>
        <a:solidFill>
          <a:schemeClr val="lt1"/>
        </a:solidFill>
        <a:effectLst/>
      </p:bgPr>
    </p:bg>
    <p:spTree>
      <p:nvGrpSpPr>
        <p:cNvPr id="1" name="Shape 60"/>
        <p:cNvGrpSpPr/>
        <p:nvPr/>
      </p:nvGrpSpPr>
      <p:grpSpPr>
        <a:xfrm>
          <a:off x="0" y="0"/>
          <a:ext cx="0" cy="0"/>
          <a:chOff x="0" y="0"/>
          <a:chExt cx="0" cy="0"/>
        </a:xfrm>
      </p:grpSpPr>
      <p:sp>
        <p:nvSpPr>
          <p:cNvPr id="61" name="Google Shape;61;p5"/>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Clr>
                <a:schemeClr val="dk1"/>
              </a:buClr>
              <a:buSzPts val="2800"/>
              <a:buNone/>
              <a:defRPr>
                <a:solidFill>
                  <a:schemeClr val="dk1"/>
                </a:solidFill>
              </a:defRPr>
            </a:lvl2pPr>
            <a:lvl3pPr lvl="2" rtl="0">
              <a:spcBef>
                <a:spcPts val="0"/>
              </a:spcBef>
              <a:spcAft>
                <a:spcPts val="0"/>
              </a:spcAft>
              <a:buClr>
                <a:schemeClr val="dk1"/>
              </a:buClr>
              <a:buSzPts val="2800"/>
              <a:buNone/>
              <a:defRPr>
                <a:solidFill>
                  <a:schemeClr val="dk1"/>
                </a:solidFill>
              </a:defRPr>
            </a:lvl3pPr>
            <a:lvl4pPr lvl="3" rtl="0">
              <a:spcBef>
                <a:spcPts val="0"/>
              </a:spcBef>
              <a:spcAft>
                <a:spcPts val="0"/>
              </a:spcAft>
              <a:buClr>
                <a:schemeClr val="dk1"/>
              </a:buClr>
              <a:buSzPts val="2800"/>
              <a:buNone/>
              <a:defRPr>
                <a:solidFill>
                  <a:schemeClr val="dk1"/>
                </a:solidFill>
              </a:defRPr>
            </a:lvl4pPr>
            <a:lvl5pPr lvl="4" rtl="0">
              <a:spcBef>
                <a:spcPts val="0"/>
              </a:spcBef>
              <a:spcAft>
                <a:spcPts val="0"/>
              </a:spcAft>
              <a:buClr>
                <a:schemeClr val="dk1"/>
              </a:buClr>
              <a:buSzPts val="2800"/>
              <a:buNone/>
              <a:defRPr>
                <a:solidFill>
                  <a:schemeClr val="dk1"/>
                </a:solidFill>
              </a:defRPr>
            </a:lvl5pPr>
            <a:lvl6pPr lvl="5" rtl="0">
              <a:spcBef>
                <a:spcPts val="0"/>
              </a:spcBef>
              <a:spcAft>
                <a:spcPts val="0"/>
              </a:spcAft>
              <a:buClr>
                <a:schemeClr val="dk1"/>
              </a:buClr>
              <a:buSzPts val="2800"/>
              <a:buNone/>
              <a:defRPr>
                <a:solidFill>
                  <a:schemeClr val="dk1"/>
                </a:solidFill>
              </a:defRPr>
            </a:lvl6pPr>
            <a:lvl7pPr lvl="6" rtl="0">
              <a:spcBef>
                <a:spcPts val="0"/>
              </a:spcBef>
              <a:spcAft>
                <a:spcPts val="0"/>
              </a:spcAft>
              <a:buClr>
                <a:schemeClr val="dk1"/>
              </a:buClr>
              <a:buSzPts val="2800"/>
              <a:buNone/>
              <a:defRPr>
                <a:solidFill>
                  <a:schemeClr val="dk1"/>
                </a:solidFill>
              </a:defRPr>
            </a:lvl7pPr>
            <a:lvl8pPr lvl="7" rtl="0">
              <a:spcBef>
                <a:spcPts val="0"/>
              </a:spcBef>
              <a:spcAft>
                <a:spcPts val="0"/>
              </a:spcAft>
              <a:buClr>
                <a:schemeClr val="dk1"/>
              </a:buClr>
              <a:buSzPts val="2800"/>
              <a:buNone/>
              <a:defRPr>
                <a:solidFill>
                  <a:schemeClr val="dk1"/>
                </a:solidFill>
              </a:defRPr>
            </a:lvl8pPr>
            <a:lvl9pPr lvl="8" rtl="0">
              <a:spcBef>
                <a:spcPts val="0"/>
              </a:spcBef>
              <a:spcAft>
                <a:spcPts val="0"/>
              </a:spcAft>
              <a:buClr>
                <a:schemeClr val="dk1"/>
              </a:buClr>
              <a:buSzPts val="2800"/>
              <a:buNone/>
              <a:defRPr>
                <a:solidFill>
                  <a:schemeClr val="dk1"/>
                </a:solidFill>
              </a:defRPr>
            </a:lvl9pPr>
          </a:lstStyle>
          <a:p>
            <a:endParaRPr/>
          </a:p>
        </p:txBody>
      </p:sp>
      <p:cxnSp>
        <p:nvCxnSpPr>
          <p:cNvPr id="62" name="Google Shape;62;p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3" name="Google Shape;63;p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4" name="Google Shape;64;p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5" name="Google Shape;65;p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6" name="Google Shape;66;p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7" name="Google Shape;67;p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8" name="Google Shape;68;p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9" name="Google Shape;69;p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70" name="Google Shape;70;p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 name="Google Shape;71;p5"/>
          <p:cNvSpPr txBox="1">
            <a:spLocks noGrp="1"/>
          </p:cNvSpPr>
          <p:nvPr>
            <p:ph type="subTitle" idx="1"/>
          </p:nvPr>
        </p:nvSpPr>
        <p:spPr>
          <a:xfrm rot="-438706" flipH="1">
            <a:off x="2424347" y="3453987"/>
            <a:ext cx="2816100" cy="136270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 name="Google Shape;72;p5"/>
          <p:cNvSpPr txBox="1">
            <a:spLocks noGrp="1"/>
          </p:cNvSpPr>
          <p:nvPr>
            <p:ph type="subTitle" idx="2"/>
          </p:nvPr>
        </p:nvSpPr>
        <p:spPr>
          <a:xfrm rot="-438706" flipH="1">
            <a:off x="2210255" y="2176556"/>
            <a:ext cx="2816100" cy="580337"/>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
        <p:nvSpPr>
          <p:cNvPr id="73" name="Google Shape;73;p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 name="Google Shape;74;p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 name="Google Shape;75;p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 name="Google Shape;76;p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 name="Google Shape;77;p5"/>
          <p:cNvSpPr txBox="1">
            <a:spLocks noGrp="1"/>
          </p:cNvSpPr>
          <p:nvPr>
            <p:ph type="subTitle" idx="3"/>
          </p:nvPr>
        </p:nvSpPr>
        <p:spPr>
          <a:xfrm rot="472683" flipH="1">
            <a:off x="7386180" y="4063065"/>
            <a:ext cx="2816179" cy="136286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8" name="Google Shape;78;p5"/>
          <p:cNvSpPr txBox="1">
            <a:spLocks noGrp="1"/>
          </p:cNvSpPr>
          <p:nvPr>
            <p:ph type="subTitle" idx="4"/>
          </p:nvPr>
        </p:nvSpPr>
        <p:spPr>
          <a:xfrm rot="472683" flipH="1">
            <a:off x="7616761" y="2787831"/>
            <a:ext cx="2816179" cy="580285"/>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33711396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Title only" type="titleOnly">
  <p:cSld name="Title only">
    <p:bg>
      <p:bgPr>
        <a:solidFill>
          <a:schemeClr val="lt1"/>
        </a:solidFill>
        <a:effectLst/>
      </p:bgPr>
    </p:bg>
    <p:spTree>
      <p:nvGrpSpPr>
        <p:cNvPr id="1" name="Shape 79"/>
        <p:cNvGrpSpPr/>
        <p:nvPr/>
      </p:nvGrpSpPr>
      <p:grpSpPr>
        <a:xfrm>
          <a:off x="0" y="0"/>
          <a:ext cx="0" cy="0"/>
          <a:chOff x="0" y="0"/>
          <a:chExt cx="0" cy="0"/>
        </a:xfrm>
      </p:grpSpPr>
      <p:sp>
        <p:nvSpPr>
          <p:cNvPr id="80" name="Google Shape;80;p6"/>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81" name="Google Shape;81;p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2" name="Google Shape;82;p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3" name="Google Shape;83;p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4" name="Google Shape;84;p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5" name="Google Shape;85;p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6" name="Google Shape;86;p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7" name="Google Shape;87;p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8" name="Google Shape;88;p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89" name="Google Shape;89;p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 name="Google Shape;90;p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 name="Google Shape;91;p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 name="Google Shape;92;p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 name="Google Shape;93;p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3413246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One column text">
  <p:cSld name="One column text">
    <p:bg>
      <p:bgPr>
        <a:solidFill>
          <a:schemeClr val="lt1"/>
        </a:solidFill>
        <a:effectLst/>
      </p:bgPr>
    </p:bg>
    <p:spTree>
      <p:nvGrpSpPr>
        <p:cNvPr id="1" name="Shape 94"/>
        <p:cNvGrpSpPr/>
        <p:nvPr/>
      </p:nvGrpSpPr>
      <p:grpSpPr>
        <a:xfrm>
          <a:off x="0" y="0"/>
          <a:ext cx="0" cy="0"/>
          <a:chOff x="0" y="0"/>
          <a:chExt cx="0" cy="0"/>
        </a:xfrm>
      </p:grpSpPr>
      <p:cxnSp>
        <p:nvCxnSpPr>
          <p:cNvPr id="95" name="Google Shape;95;p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6" name="Google Shape;96;p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7" name="Google Shape;97;p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8" name="Google Shape;98;p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9" name="Google Shape;99;p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0" name="Google Shape;100;p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1" name="Google Shape;101;p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2" name="Google Shape;102;p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03" name="Google Shape;103;p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4" name="Google Shape;104;p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5" name="Google Shape;105;p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6" name="Google Shape;106;p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7" name="Google Shape;107;p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8" name="Google Shape;108;p7"/>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9" name="Google Shape;109;p7"/>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0" name="Google Shape;110;p7"/>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9269800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11"/>
        <p:cNvGrpSpPr/>
        <p:nvPr/>
      </p:nvGrpSpPr>
      <p:grpSpPr>
        <a:xfrm>
          <a:off x="0" y="0"/>
          <a:ext cx="0" cy="0"/>
          <a:chOff x="0" y="0"/>
          <a:chExt cx="0" cy="0"/>
        </a:xfrm>
      </p:grpSpPr>
      <p:grpSp>
        <p:nvGrpSpPr>
          <p:cNvPr id="112" name="Google Shape;112;p8"/>
          <p:cNvGrpSpPr/>
          <p:nvPr/>
        </p:nvGrpSpPr>
        <p:grpSpPr>
          <a:xfrm>
            <a:off x="0" y="-22467"/>
            <a:ext cx="12192000" cy="6880400"/>
            <a:chOff x="0" y="-16850"/>
            <a:chExt cx="9144000" cy="5160300"/>
          </a:xfrm>
        </p:grpSpPr>
        <p:cxnSp>
          <p:nvCxnSpPr>
            <p:cNvPr id="113" name="Google Shape;113;p8"/>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4" name="Google Shape;114;p8"/>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5" name="Google Shape;115;p8"/>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6" name="Google Shape;116;p8"/>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7" name="Google Shape;117;p8"/>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8" name="Google Shape;118;p8"/>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9" name="Google Shape;119;p8"/>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20" name="Google Shape;120;p8"/>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21" name="Google Shape;121;p8"/>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2" name="Google Shape;122;p8"/>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3" name="Google Shape;123;p8"/>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4" name="Google Shape;124;p8"/>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5" name="Google Shape;125;p8"/>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26" name="Google Shape;126;p8"/>
          <p:cNvSpPr txBox="1">
            <a:spLocks noGrp="1"/>
          </p:cNvSpPr>
          <p:nvPr>
            <p:ph type="title"/>
          </p:nvPr>
        </p:nvSpPr>
        <p:spPr>
          <a:xfrm>
            <a:off x="1648200" y="1524000"/>
            <a:ext cx="4112400" cy="3606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355620083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27"/>
        <p:cNvGrpSpPr/>
        <p:nvPr/>
      </p:nvGrpSpPr>
      <p:grpSpPr>
        <a:xfrm>
          <a:off x="0" y="0"/>
          <a:ext cx="0" cy="0"/>
          <a:chOff x="0" y="0"/>
          <a:chExt cx="0" cy="0"/>
        </a:xfrm>
      </p:grpSpPr>
      <p:cxnSp>
        <p:nvCxnSpPr>
          <p:cNvPr id="128" name="Google Shape;128;p9"/>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29" name="Google Shape;129;p9"/>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0" name="Google Shape;130;p9"/>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1" name="Google Shape;131;p9"/>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2" name="Google Shape;132;p9"/>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3" name="Google Shape;133;p9"/>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4" name="Google Shape;134;p9"/>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5" name="Google Shape;135;p9"/>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36" name="Google Shape;136;p9"/>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7" name="Google Shape;137;p9"/>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8" name="Google Shape;138;p9"/>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9" name="Google Shape;139;p9"/>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0" name="Google Shape;140;p9"/>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1" name="Google Shape;141;p9"/>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2" name="Google Shape;142;p9"/>
          <p:cNvSpPr txBox="1">
            <a:spLocks noGrp="1"/>
          </p:cNvSpPr>
          <p:nvPr>
            <p:ph type="subTitle" idx="1"/>
          </p:nvPr>
        </p:nvSpPr>
        <p:spPr>
          <a:xfrm rot="-302252">
            <a:off x="2227344" y="3135973"/>
            <a:ext cx="4919803" cy="1934684"/>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3" name="Google Shape;143;p9"/>
          <p:cNvSpPr txBox="1">
            <a:spLocks noGrp="1"/>
          </p:cNvSpPr>
          <p:nvPr>
            <p:ph type="subTitle" idx="2"/>
          </p:nvPr>
        </p:nvSpPr>
        <p:spPr>
          <a:xfrm rot="974">
            <a:off x="7002800" y="2895237"/>
            <a:ext cx="4233600" cy="64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800"/>
              <a:buNone/>
              <a:defRPr sz="3067">
                <a:solidFill>
                  <a:schemeClr val="lt1"/>
                </a:solidFill>
                <a:latin typeface="Odibee Sans"/>
                <a:ea typeface="Odibee Sans"/>
                <a:cs typeface="Odibee Sans"/>
                <a:sym typeface="Odibee Sans"/>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4" name="Google Shape;144;p9"/>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64466504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45"/>
        <p:cNvGrpSpPr/>
        <p:nvPr/>
      </p:nvGrpSpPr>
      <p:grpSpPr>
        <a:xfrm>
          <a:off x="0" y="0"/>
          <a:ext cx="0" cy="0"/>
          <a:chOff x="0" y="0"/>
          <a:chExt cx="0" cy="0"/>
        </a:xfrm>
      </p:grpSpPr>
      <p:grpSp>
        <p:nvGrpSpPr>
          <p:cNvPr id="146" name="Google Shape;146;p10"/>
          <p:cNvGrpSpPr/>
          <p:nvPr/>
        </p:nvGrpSpPr>
        <p:grpSpPr>
          <a:xfrm>
            <a:off x="0" y="-22467"/>
            <a:ext cx="12192000" cy="6880400"/>
            <a:chOff x="0" y="-16850"/>
            <a:chExt cx="9144000" cy="5160300"/>
          </a:xfrm>
        </p:grpSpPr>
        <p:cxnSp>
          <p:nvCxnSpPr>
            <p:cNvPr id="147" name="Google Shape;147;p10"/>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8" name="Google Shape;148;p10"/>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9" name="Google Shape;149;p10"/>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0" name="Google Shape;150;p10"/>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1" name="Google Shape;151;p10"/>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2" name="Google Shape;152;p10"/>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3" name="Google Shape;153;p10"/>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4" name="Google Shape;154;p10"/>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55" name="Google Shape;155;p10"/>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 name="Google Shape;156;p10"/>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 name="Google Shape;157;p10"/>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 name="Google Shape;158;p10"/>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9" name="Google Shape;159;p10"/>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60" name="Google Shape;160;p10"/>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1" name="Google Shape;161;p10"/>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53518873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62"/>
        <p:cNvGrpSpPr/>
        <p:nvPr/>
      </p:nvGrpSpPr>
      <p:grpSpPr>
        <a:xfrm>
          <a:off x="0" y="0"/>
          <a:ext cx="0" cy="0"/>
          <a:chOff x="0" y="0"/>
          <a:chExt cx="0" cy="0"/>
        </a:xfrm>
      </p:grpSpPr>
      <p:grpSp>
        <p:nvGrpSpPr>
          <p:cNvPr id="163" name="Google Shape;163;p11"/>
          <p:cNvGrpSpPr/>
          <p:nvPr/>
        </p:nvGrpSpPr>
        <p:grpSpPr>
          <a:xfrm>
            <a:off x="0" y="-22467"/>
            <a:ext cx="12192000" cy="6880400"/>
            <a:chOff x="0" y="-16850"/>
            <a:chExt cx="9144000" cy="5160300"/>
          </a:xfrm>
        </p:grpSpPr>
        <p:cxnSp>
          <p:nvCxnSpPr>
            <p:cNvPr id="164" name="Google Shape;164;p11"/>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5" name="Google Shape;165;p11"/>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6" name="Google Shape;166;p11"/>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7" name="Google Shape;167;p11"/>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8" name="Google Shape;168;p11"/>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9" name="Google Shape;169;p11"/>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0" name="Google Shape;170;p11"/>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1" name="Google Shape;171;p11"/>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72" name="Google Shape;172;p11"/>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3" name="Google Shape;173;p11"/>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4" name="Google Shape;174;p11"/>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5" name="Google Shape;175;p11"/>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6" name="Google Shape;176;p11"/>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77" name="Google Shape;177;p11"/>
          <p:cNvSpPr txBox="1">
            <a:spLocks noGrp="1"/>
          </p:cNvSpPr>
          <p:nvPr>
            <p:ph type="title" hasCustomPrompt="1"/>
          </p:nvPr>
        </p:nvSpPr>
        <p:spPr>
          <a:xfrm>
            <a:off x="1915600" y="1809867"/>
            <a:ext cx="932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178" name="Google Shape;178;p11"/>
          <p:cNvSpPr txBox="1">
            <a:spLocks noGrp="1"/>
          </p:cNvSpPr>
          <p:nvPr>
            <p:ph type="body" idx="1"/>
          </p:nvPr>
        </p:nvSpPr>
        <p:spPr>
          <a:xfrm>
            <a:off x="3401000" y="4271300"/>
            <a:ext cx="63500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179" name="Google Shape;179;p11"/>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97274081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80"/>
        <p:cNvGrpSpPr/>
        <p:nvPr/>
      </p:nvGrpSpPr>
      <p:grpSpPr>
        <a:xfrm>
          <a:off x="0" y="0"/>
          <a:ext cx="0" cy="0"/>
          <a:chOff x="0" y="0"/>
          <a:chExt cx="0" cy="0"/>
        </a:xfrm>
      </p:grpSpPr>
    </p:spTree>
    <p:extLst>
      <p:ext uri="{BB962C8B-B14F-4D97-AF65-F5344CB8AC3E}">
        <p14:creationId xmlns:p14="http://schemas.microsoft.com/office/powerpoint/2010/main" val="3237379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bg>
      <p:bgPr>
        <a:solidFill>
          <a:schemeClr val="lt1"/>
        </a:solidFill>
        <a:effectLst/>
      </p:bgPr>
    </p:bg>
    <p:spTree>
      <p:nvGrpSpPr>
        <p:cNvPr id="1" name="Shape 94"/>
        <p:cNvGrpSpPr/>
        <p:nvPr/>
      </p:nvGrpSpPr>
      <p:grpSpPr>
        <a:xfrm>
          <a:off x="0" y="0"/>
          <a:ext cx="0" cy="0"/>
          <a:chOff x="0" y="0"/>
          <a:chExt cx="0" cy="0"/>
        </a:xfrm>
      </p:grpSpPr>
      <p:cxnSp>
        <p:nvCxnSpPr>
          <p:cNvPr id="95" name="Google Shape;95;p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6" name="Google Shape;96;p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7" name="Google Shape;97;p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8" name="Google Shape;98;p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9" name="Google Shape;99;p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0" name="Google Shape;100;p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1" name="Google Shape;101;p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2" name="Google Shape;102;p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03" name="Google Shape;103;p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4" name="Google Shape;104;p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5" name="Google Shape;105;p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6" name="Google Shape;106;p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7" name="Google Shape;107;p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8" name="Google Shape;108;p7"/>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9" name="Google Shape;109;p7"/>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0" name="Google Shape;110;p7"/>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82061596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81"/>
        <p:cNvGrpSpPr/>
        <p:nvPr/>
      </p:nvGrpSpPr>
      <p:grpSpPr>
        <a:xfrm>
          <a:off x="0" y="0"/>
          <a:ext cx="0" cy="0"/>
          <a:chOff x="0" y="0"/>
          <a:chExt cx="0" cy="0"/>
        </a:xfrm>
      </p:grpSpPr>
      <p:cxnSp>
        <p:nvCxnSpPr>
          <p:cNvPr id="182" name="Google Shape;182;p1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3" name="Google Shape;183;p1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4" name="Google Shape;184;p1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5" name="Google Shape;185;p1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6" name="Google Shape;186;p1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7" name="Google Shape;187;p1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8" name="Google Shape;188;p1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9" name="Google Shape;189;p1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90" name="Google Shape;190;p1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1" name="Google Shape;191;p1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2" name="Google Shape;192;p1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3" name="Google Shape;193;p1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4" name="Google Shape;194;p1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195" name="Google Shape;195;p13"/>
          <p:cNvGrpSpPr/>
          <p:nvPr/>
        </p:nvGrpSpPr>
        <p:grpSpPr>
          <a:xfrm>
            <a:off x="11107667" y="-18735"/>
            <a:ext cx="539543" cy="2411120"/>
            <a:chOff x="8574475" y="-14051"/>
            <a:chExt cx="404657" cy="1808340"/>
          </a:xfrm>
        </p:grpSpPr>
        <p:sp>
          <p:nvSpPr>
            <p:cNvPr id="196" name="Google Shape;196;p13"/>
            <p:cNvSpPr/>
            <p:nvPr/>
          </p:nvSpPr>
          <p:spPr>
            <a:xfrm>
              <a:off x="8574475" y="-14051"/>
              <a:ext cx="404657" cy="1808340"/>
            </a:xfrm>
            <a:custGeom>
              <a:avLst/>
              <a:gdLst/>
              <a:ahLst/>
              <a:cxnLst/>
              <a:rect l="l" t="t" r="r" b="b"/>
              <a:pathLst>
                <a:path w="8244" h="36841" extrusionOk="0">
                  <a:moveTo>
                    <a:pt x="0" y="0"/>
                  </a:moveTo>
                  <a:lnTo>
                    <a:pt x="0" y="36840"/>
                  </a:lnTo>
                  <a:lnTo>
                    <a:pt x="4124" y="32829"/>
                  </a:lnTo>
                  <a:lnTo>
                    <a:pt x="8244" y="36840"/>
                  </a:lnTo>
                  <a:lnTo>
                    <a:pt x="8244" y="0"/>
                  </a:lnTo>
                  <a:close/>
                </a:path>
              </a:pathLst>
            </a:custGeom>
            <a:solidFill>
              <a:schemeClr val="accent4"/>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7" name="Google Shape;197;p13"/>
            <p:cNvSpPr/>
            <p:nvPr/>
          </p:nvSpPr>
          <p:spPr>
            <a:xfrm>
              <a:off x="8804287" y="-14051"/>
              <a:ext cx="174841" cy="270409"/>
            </a:xfrm>
            <a:custGeom>
              <a:avLst/>
              <a:gdLst/>
              <a:ahLst/>
              <a:cxnLst/>
              <a:rect l="l" t="t" r="r" b="b"/>
              <a:pathLst>
                <a:path w="3562" h="5509" extrusionOk="0">
                  <a:moveTo>
                    <a:pt x="1" y="0"/>
                  </a:moveTo>
                  <a:lnTo>
                    <a:pt x="3562" y="5509"/>
                  </a:lnTo>
                  <a:lnTo>
                    <a:pt x="3562" y="3826"/>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8" name="Google Shape;198;p13"/>
            <p:cNvSpPr/>
            <p:nvPr/>
          </p:nvSpPr>
          <p:spPr>
            <a:xfrm>
              <a:off x="8574475" y="1712730"/>
              <a:ext cx="32494" cy="81530"/>
            </a:xfrm>
            <a:custGeom>
              <a:avLst/>
              <a:gdLst/>
              <a:ahLst/>
              <a:cxnLst/>
              <a:rect l="l" t="t" r="r" b="b"/>
              <a:pathLst>
                <a:path w="662" h="1661" extrusionOk="0">
                  <a:moveTo>
                    <a:pt x="0" y="1"/>
                  </a:moveTo>
                  <a:lnTo>
                    <a:pt x="0" y="1660"/>
                  </a:lnTo>
                  <a:lnTo>
                    <a:pt x="662" y="101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9" name="Google Shape;199;p13"/>
            <p:cNvSpPr/>
            <p:nvPr/>
          </p:nvSpPr>
          <p:spPr>
            <a:xfrm>
              <a:off x="8629302" y="-14051"/>
              <a:ext cx="349829" cy="541015"/>
            </a:xfrm>
            <a:custGeom>
              <a:avLst/>
              <a:gdLst/>
              <a:ahLst/>
              <a:cxnLst/>
              <a:rect l="l" t="t" r="r" b="b"/>
              <a:pathLst>
                <a:path w="7127" h="11022" extrusionOk="0">
                  <a:moveTo>
                    <a:pt x="1" y="0"/>
                  </a:moveTo>
                  <a:lnTo>
                    <a:pt x="7127" y="11021"/>
                  </a:lnTo>
                  <a:lnTo>
                    <a:pt x="7127" y="9338"/>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0" name="Google Shape;200;p13"/>
            <p:cNvSpPr/>
            <p:nvPr/>
          </p:nvSpPr>
          <p:spPr>
            <a:xfrm>
              <a:off x="8574475" y="89173"/>
              <a:ext cx="404657" cy="708346"/>
            </a:xfrm>
            <a:custGeom>
              <a:avLst/>
              <a:gdLst/>
              <a:ahLst/>
              <a:cxnLst/>
              <a:rect l="l" t="t" r="r" b="b"/>
              <a:pathLst>
                <a:path w="8244" h="14431" extrusionOk="0">
                  <a:moveTo>
                    <a:pt x="0" y="1"/>
                  </a:moveTo>
                  <a:lnTo>
                    <a:pt x="0" y="1683"/>
                  </a:lnTo>
                  <a:lnTo>
                    <a:pt x="8244" y="14431"/>
                  </a:lnTo>
                  <a:lnTo>
                    <a:pt x="8244" y="12748"/>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1" name="Google Shape;201;p13"/>
            <p:cNvSpPr/>
            <p:nvPr/>
          </p:nvSpPr>
          <p:spPr>
            <a:xfrm>
              <a:off x="8574475" y="1171430"/>
              <a:ext cx="399306" cy="617637"/>
            </a:xfrm>
            <a:custGeom>
              <a:avLst/>
              <a:gdLst/>
              <a:ahLst/>
              <a:cxnLst/>
              <a:rect l="l" t="t" r="r" b="b"/>
              <a:pathLst>
                <a:path w="8135" h="12583" extrusionOk="0">
                  <a:moveTo>
                    <a:pt x="0" y="1"/>
                  </a:moveTo>
                  <a:lnTo>
                    <a:pt x="0" y="1687"/>
                  </a:lnTo>
                  <a:lnTo>
                    <a:pt x="5199" y="9722"/>
                  </a:lnTo>
                  <a:lnTo>
                    <a:pt x="8135" y="12583"/>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2" name="Google Shape;202;p13"/>
            <p:cNvSpPr/>
            <p:nvPr/>
          </p:nvSpPr>
          <p:spPr>
            <a:xfrm>
              <a:off x="8574475" y="1442178"/>
              <a:ext cx="139794" cy="248076"/>
            </a:xfrm>
            <a:custGeom>
              <a:avLst/>
              <a:gdLst/>
              <a:ahLst/>
              <a:cxnLst/>
              <a:rect l="l" t="t" r="r" b="b"/>
              <a:pathLst>
                <a:path w="2848" h="5054" extrusionOk="0">
                  <a:moveTo>
                    <a:pt x="0" y="0"/>
                  </a:moveTo>
                  <a:lnTo>
                    <a:pt x="0" y="1684"/>
                  </a:lnTo>
                  <a:lnTo>
                    <a:pt x="2180" y="5053"/>
                  </a:lnTo>
                  <a:lnTo>
                    <a:pt x="2847" y="4402"/>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3" name="Google Shape;203;p13"/>
            <p:cNvSpPr/>
            <p:nvPr/>
          </p:nvSpPr>
          <p:spPr>
            <a:xfrm>
              <a:off x="8574475" y="900878"/>
              <a:ext cx="404657" cy="708542"/>
            </a:xfrm>
            <a:custGeom>
              <a:avLst/>
              <a:gdLst/>
              <a:ahLst/>
              <a:cxnLst/>
              <a:rect l="l" t="t" r="r" b="b"/>
              <a:pathLst>
                <a:path w="8244" h="14435" extrusionOk="0">
                  <a:moveTo>
                    <a:pt x="0" y="0"/>
                  </a:moveTo>
                  <a:lnTo>
                    <a:pt x="0" y="1687"/>
                  </a:lnTo>
                  <a:lnTo>
                    <a:pt x="8244" y="14434"/>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4" name="Google Shape;204;p13"/>
            <p:cNvSpPr/>
            <p:nvPr/>
          </p:nvSpPr>
          <p:spPr>
            <a:xfrm>
              <a:off x="8574475" y="359725"/>
              <a:ext cx="404657" cy="708395"/>
            </a:xfrm>
            <a:custGeom>
              <a:avLst/>
              <a:gdLst/>
              <a:ahLst/>
              <a:cxnLst/>
              <a:rect l="l" t="t" r="r" b="b"/>
              <a:pathLst>
                <a:path w="8244" h="14432" extrusionOk="0">
                  <a:moveTo>
                    <a:pt x="0" y="0"/>
                  </a:moveTo>
                  <a:lnTo>
                    <a:pt x="0" y="1683"/>
                  </a:lnTo>
                  <a:lnTo>
                    <a:pt x="8244" y="14431"/>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5" name="Google Shape;205;p13"/>
            <p:cNvSpPr/>
            <p:nvPr/>
          </p:nvSpPr>
          <p:spPr>
            <a:xfrm>
              <a:off x="8574475" y="630277"/>
              <a:ext cx="404657" cy="708591"/>
            </a:xfrm>
            <a:custGeom>
              <a:avLst/>
              <a:gdLst/>
              <a:ahLst/>
              <a:cxnLst/>
              <a:rect l="l" t="t" r="r" b="b"/>
              <a:pathLst>
                <a:path w="8244" h="14436" extrusionOk="0">
                  <a:moveTo>
                    <a:pt x="0" y="1"/>
                  </a:moveTo>
                  <a:lnTo>
                    <a:pt x="0" y="1684"/>
                  </a:lnTo>
                  <a:lnTo>
                    <a:pt x="8244" y="14435"/>
                  </a:lnTo>
                  <a:lnTo>
                    <a:pt x="8244" y="1274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206" name="Google Shape;206;p13"/>
          <p:cNvGrpSpPr/>
          <p:nvPr/>
        </p:nvGrpSpPr>
        <p:grpSpPr>
          <a:xfrm rot="-2208756">
            <a:off x="1470266" y="5179009"/>
            <a:ext cx="661837" cy="845623"/>
            <a:chOff x="4257150" y="439500"/>
            <a:chExt cx="496378" cy="634217"/>
          </a:xfrm>
        </p:grpSpPr>
        <p:sp>
          <p:nvSpPr>
            <p:cNvPr id="207" name="Google Shape;207;p13"/>
            <p:cNvSpPr/>
            <p:nvPr/>
          </p:nvSpPr>
          <p:spPr>
            <a:xfrm>
              <a:off x="4257150" y="439500"/>
              <a:ext cx="496378" cy="634217"/>
            </a:xfrm>
            <a:custGeom>
              <a:avLst/>
              <a:gdLst/>
              <a:ahLst/>
              <a:cxnLst/>
              <a:rect l="l" t="t" r="r" b="b"/>
              <a:pathLst>
                <a:path w="15953" h="20383" extrusionOk="0">
                  <a:moveTo>
                    <a:pt x="9711" y="1634"/>
                  </a:moveTo>
                  <a:cubicBezTo>
                    <a:pt x="10362" y="1634"/>
                    <a:pt x="11021" y="1799"/>
                    <a:pt x="11624" y="2147"/>
                  </a:cubicBezTo>
                  <a:cubicBezTo>
                    <a:pt x="13455" y="3206"/>
                    <a:pt x="14084" y="5560"/>
                    <a:pt x="13019" y="7402"/>
                  </a:cubicBezTo>
                  <a:cubicBezTo>
                    <a:pt x="12999" y="7435"/>
                    <a:pt x="12979" y="7468"/>
                    <a:pt x="12950" y="7514"/>
                  </a:cubicBezTo>
                  <a:cubicBezTo>
                    <a:pt x="12936" y="7540"/>
                    <a:pt x="12924" y="7567"/>
                    <a:pt x="12910" y="7594"/>
                  </a:cubicBezTo>
                  <a:lnTo>
                    <a:pt x="9015" y="14346"/>
                  </a:lnTo>
                  <a:cubicBezTo>
                    <a:pt x="8677" y="14930"/>
                    <a:pt x="8062" y="15257"/>
                    <a:pt x="7431" y="15257"/>
                  </a:cubicBezTo>
                  <a:cubicBezTo>
                    <a:pt x="7123" y="15257"/>
                    <a:pt x="6810" y="15179"/>
                    <a:pt x="6525" y="15014"/>
                  </a:cubicBezTo>
                  <a:lnTo>
                    <a:pt x="4825" y="14031"/>
                  </a:lnTo>
                  <a:lnTo>
                    <a:pt x="2120" y="18721"/>
                  </a:lnTo>
                  <a:cubicBezTo>
                    <a:pt x="2112" y="18736"/>
                    <a:pt x="2097" y="18743"/>
                    <a:pt x="2082" y="18743"/>
                  </a:cubicBezTo>
                  <a:cubicBezTo>
                    <a:pt x="2045" y="18743"/>
                    <a:pt x="2003" y="18705"/>
                    <a:pt x="2024" y="18668"/>
                  </a:cubicBezTo>
                  <a:lnTo>
                    <a:pt x="4733" y="13979"/>
                  </a:lnTo>
                  <a:lnTo>
                    <a:pt x="3033" y="12997"/>
                  </a:lnTo>
                  <a:cubicBezTo>
                    <a:pt x="2163" y="12494"/>
                    <a:pt x="1865" y="11377"/>
                    <a:pt x="2365" y="10507"/>
                  </a:cubicBezTo>
                  <a:lnTo>
                    <a:pt x="6250" y="3778"/>
                  </a:lnTo>
                  <a:lnTo>
                    <a:pt x="6317" y="3675"/>
                  </a:lnTo>
                  <a:lnTo>
                    <a:pt x="6329" y="3652"/>
                  </a:lnTo>
                  <a:cubicBezTo>
                    <a:pt x="6346" y="3622"/>
                    <a:pt x="6360" y="3595"/>
                    <a:pt x="6372" y="3566"/>
                  </a:cubicBezTo>
                  <a:lnTo>
                    <a:pt x="6379" y="3553"/>
                  </a:lnTo>
                  <a:cubicBezTo>
                    <a:pt x="7090" y="2323"/>
                    <a:pt x="8383" y="1634"/>
                    <a:pt x="9711" y="1634"/>
                  </a:cubicBezTo>
                  <a:close/>
                  <a:moveTo>
                    <a:pt x="9715" y="1"/>
                  </a:moveTo>
                  <a:cubicBezTo>
                    <a:pt x="7823" y="1"/>
                    <a:pt x="5978" y="982"/>
                    <a:pt x="4964" y="2736"/>
                  </a:cubicBezTo>
                  <a:cubicBezTo>
                    <a:pt x="4944" y="2772"/>
                    <a:pt x="4924" y="2809"/>
                    <a:pt x="4908" y="2849"/>
                  </a:cubicBezTo>
                  <a:cubicBezTo>
                    <a:pt x="4881" y="2885"/>
                    <a:pt x="4858" y="2921"/>
                    <a:pt x="4838" y="2957"/>
                  </a:cubicBezTo>
                  <a:lnTo>
                    <a:pt x="953" y="9690"/>
                  </a:lnTo>
                  <a:cubicBezTo>
                    <a:pt x="0" y="11340"/>
                    <a:pt x="566" y="13460"/>
                    <a:pt x="2216" y="14412"/>
                  </a:cubicBezTo>
                  <a:lnTo>
                    <a:pt x="2500" y="14574"/>
                  </a:lnTo>
                  <a:lnTo>
                    <a:pt x="612" y="17851"/>
                  </a:lnTo>
                  <a:cubicBezTo>
                    <a:pt x="146" y="18654"/>
                    <a:pt x="424" y="19690"/>
                    <a:pt x="1227" y="20156"/>
                  </a:cubicBezTo>
                  <a:cubicBezTo>
                    <a:pt x="1493" y="20309"/>
                    <a:pt x="1783" y="20382"/>
                    <a:pt x="2070" y="20382"/>
                  </a:cubicBezTo>
                  <a:cubicBezTo>
                    <a:pt x="2654" y="20382"/>
                    <a:pt x="3223" y="20079"/>
                    <a:pt x="3535" y="19538"/>
                  </a:cubicBezTo>
                  <a:lnTo>
                    <a:pt x="5424" y="16264"/>
                  </a:lnTo>
                  <a:lnTo>
                    <a:pt x="5708" y="16426"/>
                  </a:lnTo>
                  <a:cubicBezTo>
                    <a:pt x="6251" y="16740"/>
                    <a:pt x="6845" y="16890"/>
                    <a:pt x="7431" y="16890"/>
                  </a:cubicBezTo>
                  <a:cubicBezTo>
                    <a:pt x="8626" y="16890"/>
                    <a:pt x="9789" y="16270"/>
                    <a:pt x="10430" y="15162"/>
                  </a:cubicBezTo>
                  <a:lnTo>
                    <a:pt x="14312" y="8430"/>
                  </a:lnTo>
                  <a:cubicBezTo>
                    <a:pt x="14335" y="8397"/>
                    <a:pt x="14352" y="8361"/>
                    <a:pt x="14368" y="8328"/>
                  </a:cubicBezTo>
                  <a:lnTo>
                    <a:pt x="14382" y="8308"/>
                  </a:lnTo>
                  <a:cubicBezTo>
                    <a:pt x="14401" y="8275"/>
                    <a:pt x="14421" y="8242"/>
                    <a:pt x="14441" y="8209"/>
                  </a:cubicBezTo>
                  <a:cubicBezTo>
                    <a:pt x="15952" y="5596"/>
                    <a:pt x="15053" y="2240"/>
                    <a:pt x="12440" y="732"/>
                  </a:cubicBezTo>
                  <a:cubicBezTo>
                    <a:pt x="11582" y="236"/>
                    <a:pt x="10643" y="1"/>
                    <a:pt x="9715" y="1"/>
                  </a:cubicBezTo>
                  <a:close/>
                </a:path>
              </a:pathLst>
            </a:custGeom>
            <a:solidFill>
              <a:schemeClr val="lt1"/>
            </a:solidFill>
            <a:ln>
              <a:noFill/>
            </a:ln>
            <a:effectLst>
              <a:outerShdw blurRad="28575" dist="19050" dir="196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8" name="Google Shape;208;p13"/>
            <p:cNvSpPr/>
            <p:nvPr/>
          </p:nvSpPr>
          <p:spPr>
            <a:xfrm>
              <a:off x="4290692" y="759242"/>
              <a:ext cx="197456" cy="289058"/>
            </a:xfrm>
            <a:custGeom>
              <a:avLst/>
              <a:gdLst/>
              <a:ahLst/>
              <a:cxnLst/>
              <a:rect l="l" t="t" r="r" b="b"/>
              <a:pathLst>
                <a:path w="6346" h="9290" extrusionOk="0">
                  <a:moveTo>
                    <a:pt x="5348" y="1"/>
                  </a:moveTo>
                  <a:cubicBezTo>
                    <a:pt x="5048" y="1"/>
                    <a:pt x="4756" y="157"/>
                    <a:pt x="4597" y="436"/>
                  </a:cubicBezTo>
                  <a:lnTo>
                    <a:pt x="239" y="7982"/>
                  </a:lnTo>
                  <a:cubicBezTo>
                    <a:pt x="1" y="8398"/>
                    <a:pt x="143" y="8931"/>
                    <a:pt x="560" y="9172"/>
                  </a:cubicBezTo>
                  <a:cubicBezTo>
                    <a:pt x="697" y="9252"/>
                    <a:pt x="847" y="9290"/>
                    <a:pt x="996" y="9290"/>
                  </a:cubicBezTo>
                  <a:cubicBezTo>
                    <a:pt x="1296" y="9290"/>
                    <a:pt x="1588" y="9134"/>
                    <a:pt x="1750" y="8854"/>
                  </a:cubicBezTo>
                  <a:lnTo>
                    <a:pt x="6105" y="1309"/>
                  </a:lnTo>
                  <a:cubicBezTo>
                    <a:pt x="6346" y="892"/>
                    <a:pt x="6204" y="356"/>
                    <a:pt x="5784" y="118"/>
                  </a:cubicBezTo>
                  <a:cubicBezTo>
                    <a:pt x="5646" y="39"/>
                    <a:pt x="5496" y="1"/>
                    <a:pt x="5348"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9" name="Google Shape;209;p13"/>
            <p:cNvSpPr/>
            <p:nvPr/>
          </p:nvSpPr>
          <p:spPr>
            <a:xfrm>
              <a:off x="4286149" y="464890"/>
              <a:ext cx="438348" cy="474690"/>
            </a:xfrm>
            <a:custGeom>
              <a:avLst/>
              <a:gdLst/>
              <a:ahLst/>
              <a:cxnLst/>
              <a:rect l="l" t="t" r="r" b="b"/>
              <a:pathLst>
                <a:path w="14088" h="15256" extrusionOk="0">
                  <a:moveTo>
                    <a:pt x="8776" y="0"/>
                  </a:moveTo>
                  <a:cubicBezTo>
                    <a:pt x="7167" y="0"/>
                    <a:pt x="5603" y="835"/>
                    <a:pt x="4740" y="2330"/>
                  </a:cubicBezTo>
                  <a:cubicBezTo>
                    <a:pt x="4720" y="2367"/>
                    <a:pt x="4703" y="2406"/>
                    <a:pt x="4680" y="2442"/>
                  </a:cubicBezTo>
                  <a:cubicBezTo>
                    <a:pt x="4660" y="2479"/>
                    <a:pt x="4634" y="2512"/>
                    <a:pt x="4611" y="2552"/>
                  </a:cubicBezTo>
                  <a:lnTo>
                    <a:pt x="725" y="9281"/>
                  </a:lnTo>
                  <a:cubicBezTo>
                    <a:pt x="1" y="10537"/>
                    <a:pt x="434" y="12161"/>
                    <a:pt x="1694" y="12889"/>
                  </a:cubicBezTo>
                  <a:lnTo>
                    <a:pt x="5186" y="14906"/>
                  </a:lnTo>
                  <a:cubicBezTo>
                    <a:pt x="5598" y="15143"/>
                    <a:pt x="6049" y="15256"/>
                    <a:pt x="6494" y="15256"/>
                  </a:cubicBezTo>
                  <a:cubicBezTo>
                    <a:pt x="7409" y="15256"/>
                    <a:pt x="8301" y="14782"/>
                    <a:pt x="8790" y="13937"/>
                  </a:cubicBezTo>
                  <a:lnTo>
                    <a:pt x="12676" y="7208"/>
                  </a:lnTo>
                  <a:cubicBezTo>
                    <a:pt x="12696" y="7168"/>
                    <a:pt x="12712" y="7132"/>
                    <a:pt x="12735" y="7092"/>
                  </a:cubicBezTo>
                  <a:cubicBezTo>
                    <a:pt x="12755" y="7055"/>
                    <a:pt x="12781" y="7022"/>
                    <a:pt x="12801" y="6986"/>
                  </a:cubicBezTo>
                  <a:cubicBezTo>
                    <a:pt x="14088" y="4757"/>
                    <a:pt x="13327" y="1910"/>
                    <a:pt x="11099" y="624"/>
                  </a:cubicBezTo>
                  <a:cubicBezTo>
                    <a:pt x="10366" y="201"/>
                    <a:pt x="9566" y="0"/>
                    <a:pt x="8776" y="0"/>
                  </a:cubicBezTo>
                  <a:close/>
                </a:path>
              </a:pathLst>
            </a:custGeom>
            <a:solidFill>
              <a:schemeClr val="dk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0" name="Google Shape;210;p13"/>
            <p:cNvSpPr/>
            <p:nvPr/>
          </p:nvSpPr>
          <p:spPr>
            <a:xfrm>
              <a:off x="4337613" y="553538"/>
              <a:ext cx="194687" cy="268740"/>
            </a:xfrm>
            <a:custGeom>
              <a:avLst/>
              <a:gdLst/>
              <a:ahLst/>
              <a:cxnLst/>
              <a:rect l="l" t="t" r="r" b="b"/>
              <a:pathLst>
                <a:path w="6257" h="8637" extrusionOk="0">
                  <a:moveTo>
                    <a:pt x="4970" y="1"/>
                  </a:moveTo>
                  <a:cubicBezTo>
                    <a:pt x="4582" y="1"/>
                    <a:pt x="4203" y="202"/>
                    <a:pt x="3995" y="565"/>
                  </a:cubicBezTo>
                  <a:lnTo>
                    <a:pt x="311" y="6948"/>
                  </a:lnTo>
                  <a:cubicBezTo>
                    <a:pt x="1" y="7486"/>
                    <a:pt x="186" y="8175"/>
                    <a:pt x="725" y="8486"/>
                  </a:cubicBezTo>
                  <a:cubicBezTo>
                    <a:pt x="902" y="8588"/>
                    <a:pt x="1095" y="8636"/>
                    <a:pt x="1286" y="8636"/>
                  </a:cubicBezTo>
                  <a:cubicBezTo>
                    <a:pt x="1675" y="8636"/>
                    <a:pt x="2054" y="8434"/>
                    <a:pt x="2263" y="8072"/>
                  </a:cubicBezTo>
                  <a:lnTo>
                    <a:pt x="5946" y="1693"/>
                  </a:lnTo>
                  <a:cubicBezTo>
                    <a:pt x="6257" y="1151"/>
                    <a:pt x="6075" y="463"/>
                    <a:pt x="5532" y="153"/>
                  </a:cubicBezTo>
                  <a:cubicBezTo>
                    <a:pt x="5355" y="50"/>
                    <a:pt x="5162" y="1"/>
                    <a:pt x="4970" y="1"/>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1" name="Google Shape;211;p13"/>
            <p:cNvSpPr/>
            <p:nvPr/>
          </p:nvSpPr>
          <p:spPr>
            <a:xfrm>
              <a:off x="4456161" y="621992"/>
              <a:ext cx="194780" cy="268771"/>
            </a:xfrm>
            <a:custGeom>
              <a:avLst/>
              <a:gdLst/>
              <a:ahLst/>
              <a:cxnLst/>
              <a:rect l="l" t="t" r="r" b="b"/>
              <a:pathLst>
                <a:path w="6260" h="8638" extrusionOk="0">
                  <a:moveTo>
                    <a:pt x="4972" y="0"/>
                  </a:moveTo>
                  <a:cubicBezTo>
                    <a:pt x="4583" y="0"/>
                    <a:pt x="4203" y="203"/>
                    <a:pt x="3994" y="564"/>
                  </a:cubicBezTo>
                  <a:lnTo>
                    <a:pt x="310" y="6947"/>
                  </a:lnTo>
                  <a:cubicBezTo>
                    <a:pt x="0" y="7486"/>
                    <a:pt x="185" y="8174"/>
                    <a:pt x="724" y="8484"/>
                  </a:cubicBezTo>
                  <a:cubicBezTo>
                    <a:pt x="902" y="8588"/>
                    <a:pt x="1097" y="8637"/>
                    <a:pt x="1288" y="8637"/>
                  </a:cubicBezTo>
                  <a:cubicBezTo>
                    <a:pt x="1677" y="8637"/>
                    <a:pt x="2054" y="8435"/>
                    <a:pt x="2262" y="8074"/>
                  </a:cubicBezTo>
                  <a:lnTo>
                    <a:pt x="5945" y="1692"/>
                  </a:lnTo>
                  <a:cubicBezTo>
                    <a:pt x="6259" y="1153"/>
                    <a:pt x="6074" y="462"/>
                    <a:pt x="5532" y="151"/>
                  </a:cubicBezTo>
                  <a:cubicBezTo>
                    <a:pt x="5356" y="49"/>
                    <a:pt x="5163" y="0"/>
                    <a:pt x="4972" y="0"/>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2" name="Google Shape;212;p13"/>
            <p:cNvSpPr/>
            <p:nvPr/>
          </p:nvSpPr>
          <p:spPr>
            <a:xfrm>
              <a:off x="4417454" y="490747"/>
              <a:ext cx="254583" cy="119202"/>
            </a:xfrm>
            <a:custGeom>
              <a:avLst/>
              <a:gdLst/>
              <a:ahLst/>
              <a:cxnLst/>
              <a:rect l="l" t="t" r="r" b="b"/>
              <a:pathLst>
                <a:path w="8182" h="3831" extrusionOk="0">
                  <a:moveTo>
                    <a:pt x="4028" y="1"/>
                  </a:moveTo>
                  <a:cubicBezTo>
                    <a:pt x="3436" y="1"/>
                    <a:pt x="2844" y="130"/>
                    <a:pt x="2308" y="451"/>
                  </a:cubicBezTo>
                  <a:cubicBezTo>
                    <a:pt x="1591" y="877"/>
                    <a:pt x="1" y="3268"/>
                    <a:pt x="447" y="3671"/>
                  </a:cubicBezTo>
                  <a:cubicBezTo>
                    <a:pt x="530" y="3744"/>
                    <a:pt x="616" y="3798"/>
                    <a:pt x="708" y="3830"/>
                  </a:cubicBezTo>
                  <a:lnTo>
                    <a:pt x="1429" y="2583"/>
                  </a:lnTo>
                  <a:cubicBezTo>
                    <a:pt x="1637" y="2220"/>
                    <a:pt x="2018" y="2018"/>
                    <a:pt x="2408" y="2018"/>
                  </a:cubicBezTo>
                  <a:cubicBezTo>
                    <a:pt x="2596" y="2018"/>
                    <a:pt x="2792" y="2067"/>
                    <a:pt x="2966" y="2171"/>
                  </a:cubicBezTo>
                  <a:cubicBezTo>
                    <a:pt x="3162" y="2283"/>
                    <a:pt x="3311" y="2441"/>
                    <a:pt x="3407" y="2627"/>
                  </a:cubicBezTo>
                  <a:cubicBezTo>
                    <a:pt x="3773" y="2415"/>
                    <a:pt x="4134" y="2253"/>
                    <a:pt x="4468" y="2230"/>
                  </a:cubicBezTo>
                  <a:cubicBezTo>
                    <a:pt x="4518" y="2226"/>
                    <a:pt x="4567" y="2223"/>
                    <a:pt x="4620" y="2223"/>
                  </a:cubicBezTo>
                  <a:cubicBezTo>
                    <a:pt x="5057" y="2223"/>
                    <a:pt x="5609" y="2336"/>
                    <a:pt x="6141" y="2448"/>
                  </a:cubicBezTo>
                  <a:cubicBezTo>
                    <a:pt x="6676" y="2560"/>
                    <a:pt x="7192" y="2673"/>
                    <a:pt x="7553" y="2673"/>
                  </a:cubicBezTo>
                  <a:cubicBezTo>
                    <a:pt x="7973" y="2673"/>
                    <a:pt x="8181" y="2524"/>
                    <a:pt x="7973" y="2048"/>
                  </a:cubicBezTo>
                  <a:cubicBezTo>
                    <a:pt x="7593" y="1175"/>
                    <a:pt x="5800" y="1"/>
                    <a:pt x="4028"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3" name="Google Shape;213;p13"/>
            <p:cNvSpPr/>
            <p:nvPr/>
          </p:nvSpPr>
          <p:spPr>
            <a:xfrm>
              <a:off x="4439483" y="553538"/>
              <a:ext cx="83979" cy="57843"/>
            </a:xfrm>
            <a:custGeom>
              <a:avLst/>
              <a:gdLst/>
              <a:ahLst/>
              <a:cxnLst/>
              <a:rect l="l" t="t" r="r" b="b"/>
              <a:pathLst>
                <a:path w="2699" h="1859" extrusionOk="0">
                  <a:moveTo>
                    <a:pt x="1700" y="0"/>
                  </a:moveTo>
                  <a:cubicBezTo>
                    <a:pt x="1310" y="0"/>
                    <a:pt x="929" y="202"/>
                    <a:pt x="721" y="565"/>
                  </a:cubicBezTo>
                  <a:lnTo>
                    <a:pt x="0" y="1812"/>
                  </a:lnTo>
                  <a:cubicBezTo>
                    <a:pt x="89" y="1845"/>
                    <a:pt x="185" y="1859"/>
                    <a:pt x="281" y="1859"/>
                  </a:cubicBezTo>
                  <a:cubicBezTo>
                    <a:pt x="976" y="1859"/>
                    <a:pt x="1855" y="1098"/>
                    <a:pt x="2699" y="609"/>
                  </a:cubicBezTo>
                  <a:cubicBezTo>
                    <a:pt x="2603" y="423"/>
                    <a:pt x="2454" y="265"/>
                    <a:pt x="2258" y="153"/>
                  </a:cubicBezTo>
                  <a:cubicBezTo>
                    <a:pt x="2084" y="49"/>
                    <a:pt x="1888" y="0"/>
                    <a:pt x="1700"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214" name="Google Shape;214;p13"/>
          <p:cNvSpPr/>
          <p:nvPr/>
        </p:nvSpPr>
        <p:spPr>
          <a:xfrm rot="639960">
            <a:off x="6249271" y="473533"/>
            <a:ext cx="539535" cy="492951"/>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2"/>
          </a:solidFill>
          <a:ln w="28575"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5" name="Google Shape;215;p13"/>
          <p:cNvSpPr txBox="1">
            <a:spLocks noGrp="1"/>
          </p:cNvSpPr>
          <p:nvPr>
            <p:ph type="title"/>
          </p:nvPr>
        </p:nvSpPr>
        <p:spPr>
          <a:xfrm>
            <a:off x="6912525"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6" name="Google Shape;216;p13"/>
          <p:cNvSpPr txBox="1">
            <a:spLocks noGrp="1"/>
          </p:cNvSpPr>
          <p:nvPr>
            <p:ph type="title" idx="2"/>
          </p:nvPr>
        </p:nvSpPr>
        <p:spPr>
          <a:xfrm>
            <a:off x="2110400"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7" name="Google Shape;217;p13"/>
          <p:cNvSpPr txBox="1">
            <a:spLocks noGrp="1"/>
          </p:cNvSpPr>
          <p:nvPr>
            <p:ph type="subTitle" idx="1"/>
          </p:nvPr>
        </p:nvSpPr>
        <p:spPr>
          <a:xfrm flipH="1">
            <a:off x="2363615" y="22618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8" name="Google Shape;218;p13"/>
          <p:cNvSpPr txBox="1">
            <a:spLocks noGrp="1"/>
          </p:cNvSpPr>
          <p:nvPr>
            <p:ph type="subTitle" idx="3"/>
          </p:nvPr>
        </p:nvSpPr>
        <p:spPr>
          <a:xfrm flipH="1">
            <a:off x="7182465" y="22618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9" name="Google Shape;219;p13"/>
          <p:cNvSpPr txBox="1">
            <a:spLocks noGrp="1"/>
          </p:cNvSpPr>
          <p:nvPr>
            <p:ph type="title" idx="4"/>
          </p:nvPr>
        </p:nvSpPr>
        <p:spPr>
          <a:xfrm>
            <a:off x="6912525"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0" name="Google Shape;220;p13"/>
          <p:cNvSpPr txBox="1">
            <a:spLocks noGrp="1"/>
          </p:cNvSpPr>
          <p:nvPr>
            <p:ph type="title" idx="5"/>
          </p:nvPr>
        </p:nvSpPr>
        <p:spPr>
          <a:xfrm>
            <a:off x="2110400"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1" name="Google Shape;221;p13"/>
          <p:cNvSpPr txBox="1">
            <a:spLocks noGrp="1"/>
          </p:cNvSpPr>
          <p:nvPr>
            <p:ph type="subTitle" idx="6"/>
          </p:nvPr>
        </p:nvSpPr>
        <p:spPr>
          <a:xfrm flipH="1">
            <a:off x="2363615" y="53119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2" name="Google Shape;222;p13"/>
          <p:cNvSpPr txBox="1">
            <a:spLocks noGrp="1"/>
          </p:cNvSpPr>
          <p:nvPr>
            <p:ph type="subTitle" idx="7"/>
          </p:nvPr>
        </p:nvSpPr>
        <p:spPr>
          <a:xfrm flipH="1">
            <a:off x="7182465" y="53119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89537720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hree columns">
  <p:cSld name="Three columns">
    <p:spTree>
      <p:nvGrpSpPr>
        <p:cNvPr id="1" name="Shape 223"/>
        <p:cNvGrpSpPr/>
        <p:nvPr/>
      </p:nvGrpSpPr>
      <p:grpSpPr>
        <a:xfrm>
          <a:off x="0" y="0"/>
          <a:ext cx="0" cy="0"/>
          <a:chOff x="0" y="0"/>
          <a:chExt cx="0" cy="0"/>
        </a:xfrm>
      </p:grpSpPr>
      <p:cxnSp>
        <p:nvCxnSpPr>
          <p:cNvPr id="224" name="Google Shape;224;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25" name="Google Shape;225;p1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226" name="Google Shape;226;p1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7" name="Google Shape;227;p1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8" name="Google Shape;228;p1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9" name="Google Shape;229;p1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0" name="Google Shape;230;p1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1" name="Google Shape;231;p1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2" name="Google Shape;232;p1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3" name="Google Shape;233;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34" name="Google Shape;234;p1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5" name="Google Shape;235;p1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6" name="Google Shape;236;p1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7" name="Google Shape;237;p1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8" name="Google Shape;238;p1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9" name="Google Shape;239;p14"/>
          <p:cNvSpPr txBox="1">
            <a:spLocks noGrp="1"/>
          </p:cNvSpPr>
          <p:nvPr>
            <p:ph type="subTitle" idx="1"/>
          </p:nvPr>
        </p:nvSpPr>
        <p:spPr>
          <a:xfrm flipH="1">
            <a:off x="2108139" y="52193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0" name="Google Shape;240;p14"/>
          <p:cNvSpPr txBox="1">
            <a:spLocks noGrp="1"/>
          </p:cNvSpPr>
          <p:nvPr>
            <p:ph type="subTitle" idx="2"/>
          </p:nvPr>
        </p:nvSpPr>
        <p:spPr>
          <a:xfrm flipH="1">
            <a:off x="2108279"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1" name="Google Shape;241;p14"/>
          <p:cNvSpPr txBox="1">
            <a:spLocks noGrp="1"/>
          </p:cNvSpPr>
          <p:nvPr>
            <p:ph type="subTitle" idx="3"/>
          </p:nvPr>
        </p:nvSpPr>
        <p:spPr>
          <a:xfrm flipH="1">
            <a:off x="5166651" y="4121300"/>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2" name="Google Shape;242;p14"/>
          <p:cNvSpPr txBox="1">
            <a:spLocks noGrp="1"/>
          </p:cNvSpPr>
          <p:nvPr>
            <p:ph type="subTitle" idx="4"/>
          </p:nvPr>
        </p:nvSpPr>
        <p:spPr>
          <a:xfrm flipH="1">
            <a:off x="5166651" y="3599700"/>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3" name="Google Shape;243;p14"/>
          <p:cNvSpPr txBox="1">
            <a:spLocks noGrp="1"/>
          </p:cNvSpPr>
          <p:nvPr>
            <p:ph type="subTitle" idx="5"/>
          </p:nvPr>
        </p:nvSpPr>
        <p:spPr>
          <a:xfrm flipH="1">
            <a:off x="8225068" y="52066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4" name="Google Shape;244;p14"/>
          <p:cNvSpPr txBox="1">
            <a:spLocks noGrp="1"/>
          </p:cNvSpPr>
          <p:nvPr>
            <p:ph type="subTitle" idx="6"/>
          </p:nvPr>
        </p:nvSpPr>
        <p:spPr>
          <a:xfrm flipH="1">
            <a:off x="8225068"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21145172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Encabezado de sección 1">
  <p:cSld name="Encabezado de sección 1">
    <p:bg>
      <p:bgPr>
        <a:solidFill>
          <a:schemeClr val="lt1"/>
        </a:solidFill>
        <a:effectLst/>
      </p:bgPr>
    </p:bg>
    <p:spTree>
      <p:nvGrpSpPr>
        <p:cNvPr id="1" name="Shape 245"/>
        <p:cNvGrpSpPr/>
        <p:nvPr/>
      </p:nvGrpSpPr>
      <p:grpSpPr>
        <a:xfrm>
          <a:off x="0" y="0"/>
          <a:ext cx="0" cy="0"/>
          <a:chOff x="0" y="0"/>
          <a:chExt cx="0" cy="0"/>
        </a:xfrm>
      </p:grpSpPr>
      <p:cxnSp>
        <p:nvCxnSpPr>
          <p:cNvPr id="246" name="Google Shape;246;p1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7" name="Google Shape;247;p1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8" name="Google Shape;248;p1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9" name="Google Shape;249;p1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0" name="Google Shape;250;p1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1" name="Google Shape;251;p1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2" name="Google Shape;252;p1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3" name="Google Shape;253;p1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4" name="Google Shape;254;p1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5" name="Google Shape;255;p1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6" name="Google Shape;256;p1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7" name="Google Shape;257;p1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8" name="Google Shape;258;p1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9" name="Google Shape;259;p15"/>
          <p:cNvSpPr txBox="1">
            <a:spLocks noGrp="1"/>
          </p:cNvSpPr>
          <p:nvPr>
            <p:ph type="ctrTitle"/>
          </p:nvPr>
        </p:nvSpPr>
        <p:spPr>
          <a:xfrm rot="-159">
            <a:off x="1881819" y="3518759"/>
            <a:ext cx="86608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60" name="Google Shape;260;p15"/>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261" name="Google Shape;261;p15"/>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7660254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262"/>
        <p:cNvGrpSpPr/>
        <p:nvPr/>
      </p:nvGrpSpPr>
      <p:grpSpPr>
        <a:xfrm>
          <a:off x="0" y="0"/>
          <a:ext cx="0" cy="0"/>
          <a:chOff x="0" y="0"/>
          <a:chExt cx="0" cy="0"/>
        </a:xfrm>
      </p:grpSpPr>
      <p:cxnSp>
        <p:nvCxnSpPr>
          <p:cNvPr id="263" name="Google Shape;263;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4" name="Google Shape;264;p1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5" name="Google Shape;265;p1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6" name="Google Shape;266;p1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7" name="Google Shape;267;p1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8" name="Google Shape;268;p1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9" name="Google Shape;269;p1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0" name="Google Shape;270;p1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1" name="Google Shape;271;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72" name="Google Shape;272;p1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3" name="Google Shape;273;p1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4" name="Google Shape;274;p1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5" name="Google Shape;275;p1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6" name="Google Shape;276;p1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7" name="Google Shape;277;p16"/>
          <p:cNvSpPr txBox="1"/>
          <p:nvPr/>
        </p:nvSpPr>
        <p:spPr>
          <a:xfrm>
            <a:off x="3707267" y="5104300"/>
            <a:ext cx="5619600" cy="536800"/>
          </a:xfrm>
          <a:prstGeom prst="rect">
            <a:avLst/>
          </a:prstGeom>
          <a:noFill/>
          <a:ln>
            <a:noFill/>
          </a:ln>
        </p:spPr>
        <p:txBody>
          <a:bodyPr spcFirstLastPara="1" wrap="square" lIns="121900" tIns="0" rIns="121900" bIns="121900" anchor="t" anchorCtr="0">
            <a:noAutofit/>
          </a:bodyPr>
          <a:lstStyle/>
          <a:p>
            <a:pPr algn="ctr">
              <a:spcBef>
                <a:spcPts val="400"/>
              </a:spcBef>
              <a:buClr>
                <a:srgbClr val="000000"/>
              </a:buClr>
              <a:buFont typeface="Arial"/>
              <a:buNone/>
            </a:pPr>
            <a:r>
              <a:rPr lang="en" sz="1333" kern="0">
                <a:solidFill>
                  <a:srgbClr val="434343"/>
                </a:solidFill>
                <a:latin typeface="Didact Gothic"/>
                <a:ea typeface="Didact Gothic"/>
                <a:cs typeface="Didact Gothic"/>
                <a:sym typeface="Didact Gothic"/>
              </a:rPr>
              <a:t>CREDITS: This presentation template was created by </a:t>
            </a:r>
            <a:r>
              <a:rPr lang="en" sz="1333" kern="0">
                <a:solidFill>
                  <a:srgbClr val="434343"/>
                </a:solidFill>
                <a:uFill>
                  <a:noFill/>
                </a:uFill>
                <a:latin typeface="Didact Gothic"/>
                <a:ea typeface="Didact Gothic"/>
                <a:cs typeface="Didact Gothic"/>
                <a:sym typeface="Didact Gothic"/>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sz="1333" kern="0">
                <a:solidFill>
                  <a:srgbClr val="434343"/>
                </a:solidFill>
                <a:latin typeface="Didact Gothic"/>
                <a:ea typeface="Didact Gothic"/>
                <a:cs typeface="Didact Gothic"/>
                <a:sym typeface="Didact Gothic"/>
              </a:rPr>
              <a:t>, including icons by </a:t>
            </a:r>
            <a:r>
              <a:rPr lang="en" sz="1333" kern="0">
                <a:solidFill>
                  <a:srgbClr val="434343"/>
                </a:solidFill>
                <a:uFill>
                  <a:noFill/>
                </a:uFill>
                <a:latin typeface="Didact Gothic"/>
                <a:ea typeface="Didact Gothic"/>
                <a:cs typeface="Didact Gothic"/>
                <a:sym typeface="Didact Gothic"/>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Flaticon</a:t>
            </a:r>
            <a:r>
              <a:rPr lang="en" sz="1333" kern="0">
                <a:solidFill>
                  <a:srgbClr val="434343"/>
                </a:solidFill>
                <a:latin typeface="Didact Gothic"/>
                <a:ea typeface="Didact Gothic"/>
                <a:cs typeface="Didact Gothic"/>
                <a:sym typeface="Didact Gothic"/>
              </a:rPr>
              <a:t>, and infographics &amp; images by </a:t>
            </a:r>
            <a:r>
              <a:rPr lang="en" sz="1333" kern="0">
                <a:solidFill>
                  <a:srgbClr val="434343"/>
                </a:solidFill>
                <a:uFill>
                  <a:noFill/>
                </a:uFill>
                <a:latin typeface="Didact Gothic"/>
                <a:ea typeface="Didact Gothic"/>
                <a:cs typeface="Didact Gothic"/>
                <a:sym typeface="Didact Gothic"/>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Freepik</a:t>
            </a:r>
            <a:endParaRPr sz="1333" kern="0">
              <a:solidFill>
                <a:srgbClr val="434343"/>
              </a:solidFill>
              <a:latin typeface="Didact Gothic"/>
              <a:ea typeface="Didact Gothic"/>
              <a:cs typeface="Didact Gothic"/>
              <a:sym typeface="Didact Gothic"/>
            </a:endParaRPr>
          </a:p>
          <a:p>
            <a:pPr algn="ctr">
              <a:buClr>
                <a:srgbClr val="000000"/>
              </a:buClr>
              <a:buFont typeface="Arial"/>
              <a:buNone/>
            </a:pPr>
            <a:endParaRPr sz="1333" kern="0">
              <a:solidFill>
                <a:srgbClr val="434343"/>
              </a:solidFill>
              <a:latin typeface="Didact Gothic"/>
              <a:ea typeface="Didact Gothic"/>
              <a:cs typeface="Didact Gothic"/>
              <a:sym typeface="Didact Gothic"/>
            </a:endParaRPr>
          </a:p>
          <a:p>
            <a:pPr algn="ctr">
              <a:lnSpc>
                <a:spcPct val="115000"/>
              </a:lnSpc>
              <a:spcBef>
                <a:spcPts val="400"/>
              </a:spcBef>
              <a:buClr>
                <a:srgbClr val="000000"/>
              </a:buClr>
              <a:buFont typeface="Arial"/>
              <a:buNone/>
            </a:pPr>
            <a:endParaRPr sz="1333" kern="0">
              <a:solidFill>
                <a:srgbClr val="434343"/>
              </a:solidFill>
              <a:latin typeface="Didact Gothic"/>
              <a:ea typeface="Didact Gothic"/>
              <a:cs typeface="Didact Gothic"/>
              <a:sym typeface="Didact Gothic"/>
            </a:endParaRPr>
          </a:p>
        </p:txBody>
      </p:sp>
      <p:sp>
        <p:nvSpPr>
          <p:cNvPr id="278" name="Google Shape;278;p16"/>
          <p:cNvSpPr txBox="1">
            <a:spLocks noGrp="1"/>
          </p:cNvSpPr>
          <p:nvPr>
            <p:ph type="ctrTitle"/>
          </p:nvPr>
        </p:nvSpPr>
        <p:spPr>
          <a:xfrm>
            <a:off x="3132733" y="974464"/>
            <a:ext cx="6660400" cy="1255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8266"/>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79" name="Google Shape;279;p16"/>
          <p:cNvSpPr txBox="1">
            <a:spLocks noGrp="1"/>
          </p:cNvSpPr>
          <p:nvPr>
            <p:ph type="subTitle" idx="1"/>
          </p:nvPr>
        </p:nvSpPr>
        <p:spPr>
          <a:xfrm>
            <a:off x="4075933" y="3093755"/>
            <a:ext cx="4774000" cy="186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867"/>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314393445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80"/>
        <p:cNvGrpSpPr/>
        <p:nvPr/>
      </p:nvGrpSpPr>
      <p:grpSpPr>
        <a:xfrm>
          <a:off x="0" y="0"/>
          <a:ext cx="0" cy="0"/>
          <a:chOff x="0" y="0"/>
          <a:chExt cx="0" cy="0"/>
        </a:xfrm>
      </p:grpSpPr>
      <p:cxnSp>
        <p:nvCxnSpPr>
          <p:cNvPr id="281" name="Google Shape;281;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2" name="Google Shape;282;p1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3" name="Google Shape;283;p1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4" name="Google Shape;284;p1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5" name="Google Shape;285;p1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6" name="Google Shape;286;p1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7" name="Google Shape;287;p1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8" name="Google Shape;288;p1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9" name="Google Shape;289;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90" name="Google Shape;290;p1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1" name="Google Shape;291;p1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2" name="Google Shape;292;p1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3" name="Google Shape;293;p1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4" name="Google Shape;294;p1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88092936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rot="-193354">
            <a:off x="3422696" y="2347659"/>
            <a:ext cx="5443408" cy="2199476"/>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atin typeface="Odibee Sans"/>
                <a:ea typeface="Odibee Sans"/>
                <a:cs typeface="Odibee Sans"/>
                <a:sym typeface="Odibee Sans"/>
              </a:defRPr>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0" name="Google Shape;10;p2"/>
          <p:cNvSpPr txBox="1">
            <a:spLocks noGrp="1"/>
          </p:cNvSpPr>
          <p:nvPr>
            <p:ph type="subTitle" idx="1"/>
          </p:nvPr>
        </p:nvSpPr>
        <p:spPr>
          <a:xfrm rot="-193396">
            <a:off x="3974123" y="3786757"/>
            <a:ext cx="4858887" cy="647025"/>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133">
                <a:latin typeface="Bellota Text"/>
                <a:ea typeface="Bellota Text"/>
                <a:cs typeface="Bellota Text"/>
                <a:sym typeface="Bellota Text"/>
              </a:defRPr>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grpSp>
        <p:nvGrpSpPr>
          <p:cNvPr id="11" name="Google Shape;11;p2"/>
          <p:cNvGrpSpPr/>
          <p:nvPr/>
        </p:nvGrpSpPr>
        <p:grpSpPr>
          <a:xfrm>
            <a:off x="-12000" y="-11580"/>
            <a:ext cx="12192000" cy="6880699"/>
            <a:chOff x="-8950" y="0"/>
            <a:chExt cx="9144000" cy="5143551"/>
          </a:xfrm>
        </p:grpSpPr>
        <p:sp>
          <p:nvSpPr>
            <p:cNvPr id="12" name="Google Shape;12;p2"/>
            <p:cNvSpPr/>
            <p:nvPr/>
          </p:nvSpPr>
          <p:spPr>
            <a:xfrm>
              <a:off x="-8950" y="0"/>
              <a:ext cx="9144000" cy="51435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 name="Google Shape;13;p2"/>
            <p:cNvSpPr/>
            <p:nvPr/>
          </p:nvSpPr>
          <p:spPr>
            <a:xfrm>
              <a:off x="-8950" y="1285817"/>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 name="Google Shape;14;p2"/>
            <p:cNvSpPr/>
            <p:nvPr/>
          </p:nvSpPr>
          <p:spPr>
            <a:xfrm>
              <a:off x="-8950" y="2571634"/>
              <a:ext cx="9144000" cy="1286100"/>
            </a:xfrm>
            <a:prstGeom prst="rect">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 name="Google Shape;15;p2"/>
            <p:cNvSpPr/>
            <p:nvPr/>
          </p:nvSpPr>
          <p:spPr>
            <a:xfrm>
              <a:off x="-8950" y="3857451"/>
              <a:ext cx="9144000" cy="12861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Tree>
    <p:extLst>
      <p:ext uri="{BB962C8B-B14F-4D97-AF65-F5344CB8AC3E}">
        <p14:creationId xmlns:p14="http://schemas.microsoft.com/office/powerpoint/2010/main" val="1489808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lt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 name="Google Shape;18;p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9" name="Google Shape;19;p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0" name="Google Shape;20;p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1" name="Google Shape;21;p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 name="Google Shape;22;p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 name="Google Shape;23;p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 name="Google Shape;24;p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 name="Google Shape;25;p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6" name="Google Shape;26;p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 name="Google Shape;27;p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8" name="Google Shape;28;p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 name="Google Shape;29;p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 name="Google Shape;30;p3"/>
          <p:cNvSpPr txBox="1">
            <a:spLocks noGrp="1"/>
          </p:cNvSpPr>
          <p:nvPr>
            <p:ph type="ctrTitle"/>
          </p:nvPr>
        </p:nvSpPr>
        <p:spPr>
          <a:xfrm rot="-182">
            <a:off x="2802801" y="3521183"/>
            <a:ext cx="75464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solidFill>
                  <a:srgbClr val="FFFFFF"/>
                </a:solidFill>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31" name="Google Shape;31;p3"/>
          <p:cNvSpPr txBox="1">
            <a:spLocks noGrp="1"/>
          </p:cNvSpPr>
          <p:nvPr>
            <p:ph type="subTitle" idx="1"/>
          </p:nvPr>
        </p:nvSpPr>
        <p:spPr>
          <a:xfrm rot="989">
            <a:off x="3099200" y="4533751"/>
            <a:ext cx="69536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solidFill>
                  <a:srgbClr val="FFFFFF"/>
                </a:solidFill>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32" name="Google Shape;32;p3"/>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32858431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lt1"/>
        </a:solidFill>
        <a:effectLst/>
      </p:bgPr>
    </p:bg>
    <p:spTree>
      <p:nvGrpSpPr>
        <p:cNvPr id="1" name="Shape 33"/>
        <p:cNvGrpSpPr/>
        <p:nvPr/>
      </p:nvGrpSpPr>
      <p:grpSpPr>
        <a:xfrm>
          <a:off x="0" y="0"/>
          <a:ext cx="0" cy="0"/>
          <a:chOff x="0" y="0"/>
          <a:chExt cx="0" cy="0"/>
        </a:xfrm>
      </p:grpSpPr>
      <p:sp>
        <p:nvSpPr>
          <p:cNvPr id="34" name="Google Shape;34;p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5" name="Google Shape;35;p4"/>
          <p:cNvSpPr txBox="1">
            <a:spLocks noGrp="1"/>
          </p:cNvSpPr>
          <p:nvPr>
            <p:ph type="body" idx="1"/>
          </p:nvPr>
        </p:nvSpPr>
        <p:spPr>
          <a:xfrm>
            <a:off x="1914400" y="1565667"/>
            <a:ext cx="9323200" cy="4555200"/>
          </a:xfrm>
          <a:prstGeom prst="rect">
            <a:avLst/>
          </a:prstGeom>
        </p:spPr>
        <p:txBody>
          <a:bodyPr spcFirstLastPara="1" wrap="square" lIns="91425" tIns="91425" rIns="91425" bIns="91425" anchor="t" anchorCtr="0">
            <a:noAutofit/>
          </a:bodyPr>
          <a:lstStyle>
            <a:lvl1pPr marL="609585" lvl="0" indent="-406390">
              <a:lnSpc>
                <a:spcPct val="100000"/>
              </a:lnSpc>
              <a:spcBef>
                <a:spcPts val="0"/>
              </a:spcBef>
              <a:spcAft>
                <a:spcPts val="0"/>
              </a:spcAft>
              <a:buClr>
                <a:srgbClr val="FFA000"/>
              </a:buClr>
              <a:buSzPts val="1200"/>
              <a:buFont typeface="Abel"/>
              <a:buChar char="●"/>
              <a:defRPr sz="1600"/>
            </a:lvl1pPr>
            <a:lvl2pPr marL="1219170" lvl="1" indent="-423323">
              <a:spcBef>
                <a:spcPts val="2133"/>
              </a:spcBef>
              <a:spcAft>
                <a:spcPts val="0"/>
              </a:spcAft>
              <a:buClr>
                <a:srgbClr val="002A49"/>
              </a:buClr>
              <a:buSzPts val="1400"/>
              <a:buFont typeface="Arial"/>
              <a:buChar char="○"/>
              <a:defRPr/>
            </a:lvl2pPr>
            <a:lvl3pPr marL="1828754" lvl="2" indent="-423323">
              <a:spcBef>
                <a:spcPts val="2133"/>
              </a:spcBef>
              <a:spcAft>
                <a:spcPts val="0"/>
              </a:spcAft>
              <a:buClr>
                <a:srgbClr val="002A49"/>
              </a:buClr>
              <a:buSzPts val="1400"/>
              <a:buFont typeface="Arial"/>
              <a:buChar char="■"/>
              <a:defRPr/>
            </a:lvl3pPr>
            <a:lvl4pPr marL="2438339" lvl="3" indent="-423323">
              <a:spcBef>
                <a:spcPts val="2133"/>
              </a:spcBef>
              <a:spcAft>
                <a:spcPts val="0"/>
              </a:spcAft>
              <a:buClr>
                <a:srgbClr val="002A49"/>
              </a:buClr>
              <a:buSzPts val="1400"/>
              <a:buFont typeface="Arial"/>
              <a:buChar char="●"/>
              <a:defRPr/>
            </a:lvl4pPr>
            <a:lvl5pPr marL="3047924" lvl="4" indent="-423323">
              <a:spcBef>
                <a:spcPts val="2133"/>
              </a:spcBef>
              <a:spcAft>
                <a:spcPts val="0"/>
              </a:spcAft>
              <a:buClr>
                <a:srgbClr val="002A49"/>
              </a:buClr>
              <a:buSzPts val="1400"/>
              <a:buFont typeface="Arial"/>
              <a:buChar char="○"/>
              <a:defRPr/>
            </a:lvl5pPr>
            <a:lvl6pPr marL="3657509" lvl="5" indent="-423323">
              <a:spcBef>
                <a:spcPts val="2133"/>
              </a:spcBef>
              <a:spcAft>
                <a:spcPts val="0"/>
              </a:spcAft>
              <a:buClr>
                <a:srgbClr val="002A49"/>
              </a:buClr>
              <a:buSzPts val="1400"/>
              <a:buFont typeface="Arial"/>
              <a:buChar char="■"/>
              <a:defRPr/>
            </a:lvl6pPr>
            <a:lvl7pPr marL="4267093" lvl="6" indent="-423323">
              <a:spcBef>
                <a:spcPts val="2133"/>
              </a:spcBef>
              <a:spcAft>
                <a:spcPts val="0"/>
              </a:spcAft>
              <a:buClr>
                <a:srgbClr val="002A49"/>
              </a:buClr>
              <a:buSzPts val="1400"/>
              <a:buFont typeface="Arial"/>
              <a:buChar char="●"/>
              <a:defRPr/>
            </a:lvl7pPr>
            <a:lvl8pPr marL="4876678" lvl="7" indent="-423323">
              <a:spcBef>
                <a:spcPts val="2133"/>
              </a:spcBef>
              <a:spcAft>
                <a:spcPts val="0"/>
              </a:spcAft>
              <a:buClr>
                <a:srgbClr val="002A49"/>
              </a:buClr>
              <a:buSzPts val="1400"/>
              <a:buFont typeface="Arial"/>
              <a:buChar char="○"/>
              <a:defRPr/>
            </a:lvl8pPr>
            <a:lvl9pPr marL="5486263" lvl="8" indent="-423323">
              <a:spcBef>
                <a:spcPts val="2133"/>
              </a:spcBef>
              <a:spcAft>
                <a:spcPts val="2133"/>
              </a:spcAft>
              <a:buClr>
                <a:srgbClr val="002A49"/>
              </a:buClr>
              <a:buSzPts val="1400"/>
              <a:buFont typeface="Arial"/>
              <a:buChar char="■"/>
              <a:defRPr/>
            </a:lvl9pPr>
          </a:lstStyle>
          <a:p>
            <a:endParaRPr/>
          </a:p>
        </p:txBody>
      </p:sp>
      <p:cxnSp>
        <p:nvCxnSpPr>
          <p:cNvPr id="36" name="Google Shape;36;p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7" name="Google Shape;37;p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8" name="Google Shape;38;p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39" name="Google Shape;39;p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0" name="Google Shape;40;p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1" name="Google Shape;41;p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2" name="Google Shape;42;p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43" name="Google Shape;43;p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44" name="Google Shape;44;p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 name="Google Shape;45;p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 name="Google Shape;46;p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 name="Google Shape;47;p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 name="Google Shape;48;p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 name="Google Shape;49;p4"/>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50" name="Google Shape;50;p4"/>
          <p:cNvGrpSpPr/>
          <p:nvPr/>
        </p:nvGrpSpPr>
        <p:grpSpPr>
          <a:xfrm rot="637806">
            <a:off x="10715890" y="5455263"/>
            <a:ext cx="859620" cy="1057435"/>
            <a:chOff x="7086900" y="2742275"/>
            <a:chExt cx="1912041" cy="2352039"/>
          </a:xfrm>
        </p:grpSpPr>
        <p:sp>
          <p:nvSpPr>
            <p:cNvPr id="51" name="Google Shape;51;p4"/>
            <p:cNvSpPr/>
            <p:nvPr/>
          </p:nvSpPr>
          <p:spPr>
            <a:xfrm>
              <a:off x="7086900" y="2742275"/>
              <a:ext cx="1912041" cy="2352039"/>
            </a:xfrm>
            <a:custGeom>
              <a:avLst/>
              <a:gdLst/>
              <a:ahLst/>
              <a:cxnLst/>
              <a:rect l="l" t="t" r="r" b="b"/>
              <a:pathLst>
                <a:path w="10538" h="12963" extrusionOk="0">
                  <a:moveTo>
                    <a:pt x="5129" y="1"/>
                  </a:moveTo>
                  <a:cubicBezTo>
                    <a:pt x="4967" y="1"/>
                    <a:pt x="4868" y="12"/>
                    <a:pt x="4855" y="36"/>
                  </a:cubicBezTo>
                  <a:cubicBezTo>
                    <a:pt x="4663" y="393"/>
                    <a:pt x="328" y="7625"/>
                    <a:pt x="189" y="7879"/>
                  </a:cubicBezTo>
                  <a:cubicBezTo>
                    <a:pt x="1" y="8224"/>
                    <a:pt x="3890" y="8601"/>
                    <a:pt x="4346" y="8653"/>
                  </a:cubicBezTo>
                  <a:cubicBezTo>
                    <a:pt x="4428" y="8663"/>
                    <a:pt x="4378" y="12919"/>
                    <a:pt x="4759" y="12962"/>
                  </a:cubicBezTo>
                  <a:cubicBezTo>
                    <a:pt x="4760" y="12962"/>
                    <a:pt x="4761" y="12962"/>
                    <a:pt x="4761" y="12962"/>
                  </a:cubicBezTo>
                  <a:cubicBezTo>
                    <a:pt x="5053" y="12962"/>
                    <a:pt x="10404" y="5409"/>
                    <a:pt x="10404" y="5409"/>
                  </a:cubicBezTo>
                  <a:cubicBezTo>
                    <a:pt x="10460" y="5327"/>
                    <a:pt x="10410" y="5214"/>
                    <a:pt x="10311" y="5194"/>
                  </a:cubicBezTo>
                  <a:lnTo>
                    <a:pt x="7927" y="4735"/>
                  </a:lnTo>
                  <a:cubicBezTo>
                    <a:pt x="7927" y="4735"/>
                    <a:pt x="10179" y="1312"/>
                    <a:pt x="10341" y="965"/>
                  </a:cubicBezTo>
                  <a:cubicBezTo>
                    <a:pt x="10537" y="543"/>
                    <a:pt x="6269" y="1"/>
                    <a:pt x="5129" y="1"/>
                  </a:cubicBezTo>
                  <a:close/>
                </a:path>
              </a:pathLst>
            </a:custGeom>
            <a:solidFill>
              <a:srgbClr val="FFFFFF"/>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 name="Google Shape;52;p4"/>
            <p:cNvSpPr/>
            <p:nvPr/>
          </p:nvSpPr>
          <p:spPr>
            <a:xfrm>
              <a:off x="7376118" y="2897952"/>
              <a:ext cx="888705" cy="1206411"/>
            </a:xfrm>
            <a:custGeom>
              <a:avLst/>
              <a:gdLst/>
              <a:ahLst/>
              <a:cxnLst/>
              <a:rect l="l" t="t" r="r" b="b"/>
              <a:pathLst>
                <a:path w="4898" h="6649" extrusionOk="0">
                  <a:moveTo>
                    <a:pt x="4292" y="1"/>
                  </a:moveTo>
                  <a:cubicBezTo>
                    <a:pt x="4008" y="1"/>
                    <a:pt x="3816" y="25"/>
                    <a:pt x="3793" y="84"/>
                  </a:cubicBezTo>
                  <a:cubicBezTo>
                    <a:pt x="3674" y="402"/>
                    <a:pt x="54" y="6053"/>
                    <a:pt x="14" y="6374"/>
                  </a:cubicBezTo>
                  <a:cubicBezTo>
                    <a:pt x="0" y="6496"/>
                    <a:pt x="496" y="6582"/>
                    <a:pt x="1125" y="6648"/>
                  </a:cubicBezTo>
                  <a:cubicBezTo>
                    <a:pt x="2067" y="5299"/>
                    <a:pt x="4180" y="1377"/>
                    <a:pt x="4898" y="25"/>
                  </a:cubicBezTo>
                  <a:cubicBezTo>
                    <a:pt x="4673" y="10"/>
                    <a:pt x="4466" y="1"/>
                    <a:pt x="4292" y="1"/>
                  </a:cubicBezTo>
                  <a:close/>
                </a:path>
              </a:pathLst>
            </a:custGeom>
            <a:solidFill>
              <a:srgbClr val="DDA507"/>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 name="Google Shape;53;p4"/>
            <p:cNvSpPr/>
            <p:nvPr/>
          </p:nvSpPr>
          <p:spPr>
            <a:xfrm>
              <a:off x="7376118" y="2897952"/>
              <a:ext cx="1344852" cy="1921476"/>
            </a:xfrm>
            <a:custGeom>
              <a:avLst/>
              <a:gdLst/>
              <a:ahLst/>
              <a:cxnLst/>
              <a:rect l="l" t="t" r="r" b="b"/>
              <a:pathLst>
                <a:path w="7412" h="10590" extrusionOk="0">
                  <a:moveTo>
                    <a:pt x="4292" y="1"/>
                  </a:moveTo>
                  <a:cubicBezTo>
                    <a:pt x="4008" y="1"/>
                    <a:pt x="3816" y="25"/>
                    <a:pt x="3793" y="84"/>
                  </a:cubicBezTo>
                  <a:cubicBezTo>
                    <a:pt x="3674" y="402"/>
                    <a:pt x="54" y="6053"/>
                    <a:pt x="14" y="6374"/>
                  </a:cubicBezTo>
                  <a:cubicBezTo>
                    <a:pt x="0" y="6496"/>
                    <a:pt x="496" y="6582"/>
                    <a:pt x="1125" y="6648"/>
                  </a:cubicBezTo>
                  <a:cubicBezTo>
                    <a:pt x="2146" y="6751"/>
                    <a:pt x="3523" y="6787"/>
                    <a:pt x="3657" y="6800"/>
                  </a:cubicBezTo>
                  <a:cubicBezTo>
                    <a:pt x="3661" y="6800"/>
                    <a:pt x="3665" y="6803"/>
                    <a:pt x="3665" y="6807"/>
                  </a:cubicBezTo>
                  <a:cubicBezTo>
                    <a:pt x="3856" y="6939"/>
                    <a:pt x="3334" y="10513"/>
                    <a:pt x="3538" y="10589"/>
                  </a:cubicBezTo>
                  <a:cubicBezTo>
                    <a:pt x="3546" y="10589"/>
                    <a:pt x="3558" y="10586"/>
                    <a:pt x="3575" y="10577"/>
                  </a:cubicBezTo>
                  <a:cubicBezTo>
                    <a:pt x="4002" y="10285"/>
                    <a:pt x="7242" y="5421"/>
                    <a:pt x="7325" y="5167"/>
                  </a:cubicBezTo>
                  <a:cubicBezTo>
                    <a:pt x="7411" y="4905"/>
                    <a:pt x="4825" y="4710"/>
                    <a:pt x="4511" y="4621"/>
                  </a:cubicBezTo>
                  <a:cubicBezTo>
                    <a:pt x="4197" y="4528"/>
                    <a:pt x="7245" y="759"/>
                    <a:pt x="7328" y="498"/>
                  </a:cubicBezTo>
                  <a:cubicBezTo>
                    <a:pt x="7384" y="329"/>
                    <a:pt x="5959" y="101"/>
                    <a:pt x="4901" y="25"/>
                  </a:cubicBezTo>
                  <a:lnTo>
                    <a:pt x="4898" y="25"/>
                  </a:lnTo>
                  <a:cubicBezTo>
                    <a:pt x="4673" y="10"/>
                    <a:pt x="4466" y="1"/>
                    <a:pt x="4292"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 name="Google Shape;54;p4"/>
            <p:cNvSpPr/>
            <p:nvPr/>
          </p:nvSpPr>
          <p:spPr>
            <a:xfrm>
              <a:off x="7980862" y="4126492"/>
              <a:ext cx="219183" cy="692929"/>
            </a:xfrm>
            <a:custGeom>
              <a:avLst/>
              <a:gdLst/>
              <a:ahLst/>
              <a:cxnLst/>
              <a:rect l="l" t="t" r="r" b="b"/>
              <a:pathLst>
                <a:path w="1208" h="3819" extrusionOk="0">
                  <a:moveTo>
                    <a:pt x="817" y="1"/>
                  </a:moveTo>
                  <a:cubicBezTo>
                    <a:pt x="649" y="1"/>
                    <a:pt x="459" y="20"/>
                    <a:pt x="332" y="36"/>
                  </a:cubicBezTo>
                  <a:cubicBezTo>
                    <a:pt x="523" y="168"/>
                    <a:pt x="1" y="3742"/>
                    <a:pt x="205" y="3818"/>
                  </a:cubicBezTo>
                  <a:cubicBezTo>
                    <a:pt x="213" y="3818"/>
                    <a:pt x="225" y="3815"/>
                    <a:pt x="242" y="3806"/>
                  </a:cubicBezTo>
                  <a:cubicBezTo>
                    <a:pt x="659" y="2770"/>
                    <a:pt x="1171" y="323"/>
                    <a:pt x="1194" y="131"/>
                  </a:cubicBezTo>
                  <a:cubicBezTo>
                    <a:pt x="1207" y="30"/>
                    <a:pt x="1028" y="1"/>
                    <a:pt x="817"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 name="Google Shape;55;p4"/>
            <p:cNvSpPr/>
            <p:nvPr/>
          </p:nvSpPr>
          <p:spPr>
            <a:xfrm>
              <a:off x="8267721" y="3019880"/>
              <a:ext cx="325871" cy="353631"/>
            </a:xfrm>
            <a:custGeom>
              <a:avLst/>
              <a:gdLst/>
              <a:ahLst/>
              <a:cxnLst/>
              <a:rect l="l" t="t" r="r" b="b"/>
              <a:pathLst>
                <a:path w="1796" h="1949" extrusionOk="0">
                  <a:moveTo>
                    <a:pt x="1455" y="0"/>
                  </a:moveTo>
                  <a:cubicBezTo>
                    <a:pt x="1396" y="0"/>
                    <a:pt x="1336" y="27"/>
                    <a:pt x="1287" y="90"/>
                  </a:cubicBezTo>
                  <a:cubicBezTo>
                    <a:pt x="906" y="572"/>
                    <a:pt x="526" y="1059"/>
                    <a:pt x="146" y="1542"/>
                  </a:cubicBezTo>
                  <a:cubicBezTo>
                    <a:pt x="1" y="1726"/>
                    <a:pt x="169" y="1949"/>
                    <a:pt x="344" y="1949"/>
                  </a:cubicBezTo>
                  <a:cubicBezTo>
                    <a:pt x="401" y="1949"/>
                    <a:pt x="463" y="1922"/>
                    <a:pt x="513" y="1862"/>
                  </a:cubicBezTo>
                  <a:cubicBezTo>
                    <a:pt x="893" y="1376"/>
                    <a:pt x="1273" y="893"/>
                    <a:pt x="1654" y="407"/>
                  </a:cubicBezTo>
                  <a:cubicBezTo>
                    <a:pt x="1796" y="226"/>
                    <a:pt x="1627" y="0"/>
                    <a:pt x="1455"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 name="Google Shape;56;p4"/>
            <p:cNvSpPr/>
            <p:nvPr/>
          </p:nvSpPr>
          <p:spPr>
            <a:xfrm>
              <a:off x="8168109" y="3399093"/>
              <a:ext cx="121385" cy="88362"/>
            </a:xfrm>
            <a:custGeom>
              <a:avLst/>
              <a:gdLst/>
              <a:ahLst/>
              <a:cxnLst/>
              <a:rect l="l" t="t" r="r" b="b"/>
              <a:pathLst>
                <a:path w="669" h="487" extrusionOk="0">
                  <a:moveTo>
                    <a:pt x="331" y="1"/>
                  </a:moveTo>
                  <a:cubicBezTo>
                    <a:pt x="63" y="1"/>
                    <a:pt x="0" y="427"/>
                    <a:pt x="292" y="483"/>
                  </a:cubicBezTo>
                  <a:cubicBezTo>
                    <a:pt x="308" y="486"/>
                    <a:pt x="324" y="486"/>
                    <a:pt x="341" y="486"/>
                  </a:cubicBezTo>
                  <a:cubicBezTo>
                    <a:pt x="606" y="486"/>
                    <a:pt x="669" y="60"/>
                    <a:pt x="380" y="7"/>
                  </a:cubicBezTo>
                  <a:cubicBezTo>
                    <a:pt x="364" y="4"/>
                    <a:pt x="344" y="1"/>
                    <a:pt x="331"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 name="Google Shape;57;p4"/>
            <p:cNvSpPr/>
            <p:nvPr/>
          </p:nvSpPr>
          <p:spPr>
            <a:xfrm>
              <a:off x="8313988" y="3873018"/>
              <a:ext cx="299562" cy="381755"/>
            </a:xfrm>
            <a:custGeom>
              <a:avLst/>
              <a:gdLst/>
              <a:ahLst/>
              <a:cxnLst/>
              <a:rect l="l" t="t" r="r" b="b"/>
              <a:pathLst>
                <a:path w="1651" h="2104" extrusionOk="0">
                  <a:moveTo>
                    <a:pt x="1316" y="0"/>
                  </a:moveTo>
                  <a:cubicBezTo>
                    <a:pt x="1250" y="0"/>
                    <a:pt x="1187" y="31"/>
                    <a:pt x="1141" y="107"/>
                  </a:cubicBezTo>
                  <a:cubicBezTo>
                    <a:pt x="800" y="639"/>
                    <a:pt x="463" y="1175"/>
                    <a:pt x="122" y="1707"/>
                  </a:cubicBezTo>
                  <a:cubicBezTo>
                    <a:pt x="0" y="1896"/>
                    <a:pt x="169" y="2104"/>
                    <a:pt x="338" y="2104"/>
                  </a:cubicBezTo>
                  <a:cubicBezTo>
                    <a:pt x="400" y="2104"/>
                    <a:pt x="463" y="2074"/>
                    <a:pt x="509" y="1998"/>
                  </a:cubicBezTo>
                  <a:cubicBezTo>
                    <a:pt x="849" y="1465"/>
                    <a:pt x="1191" y="930"/>
                    <a:pt x="1528" y="397"/>
                  </a:cubicBezTo>
                  <a:cubicBezTo>
                    <a:pt x="1650" y="209"/>
                    <a:pt x="1481" y="0"/>
                    <a:pt x="1316"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58" name="Google Shape;58;p4"/>
          <p:cNvSpPr/>
          <p:nvPr/>
        </p:nvSpPr>
        <p:spPr>
          <a:xfrm>
            <a:off x="10957550" y="12825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 name="Google Shape;59;p4"/>
          <p:cNvSpPr/>
          <p:nvPr/>
        </p:nvSpPr>
        <p:spPr>
          <a:xfrm>
            <a:off x="1759350" y="6210841"/>
            <a:ext cx="238165" cy="217600"/>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19050"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51908195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bg>
      <p:bgPr>
        <a:solidFill>
          <a:schemeClr val="lt1"/>
        </a:solidFill>
        <a:effectLst/>
      </p:bgPr>
    </p:bg>
    <p:spTree>
      <p:nvGrpSpPr>
        <p:cNvPr id="1" name="Shape 60"/>
        <p:cNvGrpSpPr/>
        <p:nvPr/>
      </p:nvGrpSpPr>
      <p:grpSpPr>
        <a:xfrm>
          <a:off x="0" y="0"/>
          <a:ext cx="0" cy="0"/>
          <a:chOff x="0" y="0"/>
          <a:chExt cx="0" cy="0"/>
        </a:xfrm>
      </p:grpSpPr>
      <p:sp>
        <p:nvSpPr>
          <p:cNvPr id="61" name="Google Shape;61;p5"/>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Clr>
                <a:schemeClr val="dk1"/>
              </a:buClr>
              <a:buSzPts val="2800"/>
              <a:buNone/>
              <a:defRPr>
                <a:solidFill>
                  <a:schemeClr val="dk1"/>
                </a:solidFill>
              </a:defRPr>
            </a:lvl2pPr>
            <a:lvl3pPr lvl="2" rtl="0">
              <a:spcBef>
                <a:spcPts val="0"/>
              </a:spcBef>
              <a:spcAft>
                <a:spcPts val="0"/>
              </a:spcAft>
              <a:buClr>
                <a:schemeClr val="dk1"/>
              </a:buClr>
              <a:buSzPts val="2800"/>
              <a:buNone/>
              <a:defRPr>
                <a:solidFill>
                  <a:schemeClr val="dk1"/>
                </a:solidFill>
              </a:defRPr>
            </a:lvl3pPr>
            <a:lvl4pPr lvl="3" rtl="0">
              <a:spcBef>
                <a:spcPts val="0"/>
              </a:spcBef>
              <a:spcAft>
                <a:spcPts val="0"/>
              </a:spcAft>
              <a:buClr>
                <a:schemeClr val="dk1"/>
              </a:buClr>
              <a:buSzPts val="2800"/>
              <a:buNone/>
              <a:defRPr>
                <a:solidFill>
                  <a:schemeClr val="dk1"/>
                </a:solidFill>
              </a:defRPr>
            </a:lvl4pPr>
            <a:lvl5pPr lvl="4" rtl="0">
              <a:spcBef>
                <a:spcPts val="0"/>
              </a:spcBef>
              <a:spcAft>
                <a:spcPts val="0"/>
              </a:spcAft>
              <a:buClr>
                <a:schemeClr val="dk1"/>
              </a:buClr>
              <a:buSzPts val="2800"/>
              <a:buNone/>
              <a:defRPr>
                <a:solidFill>
                  <a:schemeClr val="dk1"/>
                </a:solidFill>
              </a:defRPr>
            </a:lvl5pPr>
            <a:lvl6pPr lvl="5" rtl="0">
              <a:spcBef>
                <a:spcPts val="0"/>
              </a:spcBef>
              <a:spcAft>
                <a:spcPts val="0"/>
              </a:spcAft>
              <a:buClr>
                <a:schemeClr val="dk1"/>
              </a:buClr>
              <a:buSzPts val="2800"/>
              <a:buNone/>
              <a:defRPr>
                <a:solidFill>
                  <a:schemeClr val="dk1"/>
                </a:solidFill>
              </a:defRPr>
            </a:lvl6pPr>
            <a:lvl7pPr lvl="6" rtl="0">
              <a:spcBef>
                <a:spcPts val="0"/>
              </a:spcBef>
              <a:spcAft>
                <a:spcPts val="0"/>
              </a:spcAft>
              <a:buClr>
                <a:schemeClr val="dk1"/>
              </a:buClr>
              <a:buSzPts val="2800"/>
              <a:buNone/>
              <a:defRPr>
                <a:solidFill>
                  <a:schemeClr val="dk1"/>
                </a:solidFill>
              </a:defRPr>
            </a:lvl7pPr>
            <a:lvl8pPr lvl="7" rtl="0">
              <a:spcBef>
                <a:spcPts val="0"/>
              </a:spcBef>
              <a:spcAft>
                <a:spcPts val="0"/>
              </a:spcAft>
              <a:buClr>
                <a:schemeClr val="dk1"/>
              </a:buClr>
              <a:buSzPts val="2800"/>
              <a:buNone/>
              <a:defRPr>
                <a:solidFill>
                  <a:schemeClr val="dk1"/>
                </a:solidFill>
              </a:defRPr>
            </a:lvl8pPr>
            <a:lvl9pPr lvl="8" rtl="0">
              <a:spcBef>
                <a:spcPts val="0"/>
              </a:spcBef>
              <a:spcAft>
                <a:spcPts val="0"/>
              </a:spcAft>
              <a:buClr>
                <a:schemeClr val="dk1"/>
              </a:buClr>
              <a:buSzPts val="2800"/>
              <a:buNone/>
              <a:defRPr>
                <a:solidFill>
                  <a:schemeClr val="dk1"/>
                </a:solidFill>
              </a:defRPr>
            </a:lvl9pPr>
          </a:lstStyle>
          <a:p>
            <a:endParaRPr/>
          </a:p>
        </p:txBody>
      </p:sp>
      <p:cxnSp>
        <p:nvCxnSpPr>
          <p:cNvPr id="62" name="Google Shape;62;p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3" name="Google Shape;63;p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4" name="Google Shape;64;p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5" name="Google Shape;65;p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6" name="Google Shape;66;p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7" name="Google Shape;67;p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8" name="Google Shape;68;p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69" name="Google Shape;69;p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70" name="Google Shape;70;p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 name="Google Shape;71;p5"/>
          <p:cNvSpPr txBox="1">
            <a:spLocks noGrp="1"/>
          </p:cNvSpPr>
          <p:nvPr>
            <p:ph type="subTitle" idx="1"/>
          </p:nvPr>
        </p:nvSpPr>
        <p:spPr>
          <a:xfrm rot="-438706" flipH="1">
            <a:off x="2424347" y="3453987"/>
            <a:ext cx="2816100" cy="136270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 name="Google Shape;72;p5"/>
          <p:cNvSpPr txBox="1">
            <a:spLocks noGrp="1"/>
          </p:cNvSpPr>
          <p:nvPr>
            <p:ph type="subTitle" idx="2"/>
          </p:nvPr>
        </p:nvSpPr>
        <p:spPr>
          <a:xfrm rot="-438706" flipH="1">
            <a:off x="2210255" y="2176556"/>
            <a:ext cx="2816100" cy="580337"/>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
        <p:nvSpPr>
          <p:cNvPr id="73" name="Google Shape;73;p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 name="Google Shape;74;p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 name="Google Shape;75;p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 name="Google Shape;76;p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 name="Google Shape;77;p5"/>
          <p:cNvSpPr txBox="1">
            <a:spLocks noGrp="1"/>
          </p:cNvSpPr>
          <p:nvPr>
            <p:ph type="subTitle" idx="3"/>
          </p:nvPr>
        </p:nvSpPr>
        <p:spPr>
          <a:xfrm rot="472683" flipH="1">
            <a:off x="7386180" y="4063065"/>
            <a:ext cx="2816179" cy="136286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8" name="Google Shape;78;p5"/>
          <p:cNvSpPr txBox="1">
            <a:spLocks noGrp="1"/>
          </p:cNvSpPr>
          <p:nvPr>
            <p:ph type="subTitle" idx="4"/>
          </p:nvPr>
        </p:nvSpPr>
        <p:spPr>
          <a:xfrm rot="472683" flipH="1">
            <a:off x="7616761" y="2787831"/>
            <a:ext cx="2816179" cy="580285"/>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Roboto Condensed"/>
              <a:buNone/>
              <a:defRPr sz="3867">
                <a:solidFill>
                  <a:schemeClr val="dk1"/>
                </a:solidFill>
                <a:latin typeface="Odibee Sans"/>
                <a:ea typeface="Odibee Sans"/>
                <a:cs typeface="Odibee Sans"/>
                <a:sym typeface="Odibee Sans"/>
              </a:defRPr>
            </a:lvl1pPr>
            <a:lvl2pPr lvl="1"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2pPr>
            <a:lvl3pPr lvl="2"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3pPr>
            <a:lvl4pPr lvl="3"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4pPr>
            <a:lvl5pPr lvl="4"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5pPr>
            <a:lvl6pPr lvl="5"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6pPr>
            <a:lvl7pPr lvl="6"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7pPr>
            <a:lvl8pPr lvl="7"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8pPr>
            <a:lvl9pPr lvl="8" algn="ctr" rtl="0">
              <a:lnSpc>
                <a:spcPct val="100000"/>
              </a:lnSpc>
              <a:spcBef>
                <a:spcPts val="0"/>
              </a:spcBef>
              <a:spcAft>
                <a:spcPts val="0"/>
              </a:spcAft>
              <a:buClr>
                <a:schemeClr val="dk1"/>
              </a:buClr>
              <a:buSzPts val="2400"/>
              <a:buFont typeface="Roboto Condensed"/>
              <a:buNone/>
              <a:defRPr sz="3200" b="1">
                <a:solidFill>
                  <a:schemeClr val="dk1"/>
                </a:solidFill>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375405494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matchingName="Title only" type="titleOnly">
  <p:cSld name="Title only">
    <p:bg>
      <p:bgPr>
        <a:solidFill>
          <a:schemeClr val="lt1"/>
        </a:solidFill>
        <a:effectLst/>
      </p:bgPr>
    </p:bg>
    <p:spTree>
      <p:nvGrpSpPr>
        <p:cNvPr id="1" name="Shape 79"/>
        <p:cNvGrpSpPr/>
        <p:nvPr/>
      </p:nvGrpSpPr>
      <p:grpSpPr>
        <a:xfrm>
          <a:off x="0" y="0"/>
          <a:ext cx="0" cy="0"/>
          <a:chOff x="0" y="0"/>
          <a:chExt cx="0" cy="0"/>
        </a:xfrm>
      </p:grpSpPr>
      <p:sp>
        <p:nvSpPr>
          <p:cNvPr id="80" name="Google Shape;80;p6"/>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81" name="Google Shape;81;p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2" name="Google Shape;82;p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3" name="Google Shape;83;p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4" name="Google Shape;84;p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5" name="Google Shape;85;p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6" name="Google Shape;86;p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7" name="Google Shape;87;p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88" name="Google Shape;88;p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89" name="Google Shape;89;p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 name="Google Shape;90;p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 name="Google Shape;91;p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 name="Google Shape;92;p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 name="Google Shape;93;p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213205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11"/>
        <p:cNvGrpSpPr/>
        <p:nvPr/>
      </p:nvGrpSpPr>
      <p:grpSpPr>
        <a:xfrm>
          <a:off x="0" y="0"/>
          <a:ext cx="0" cy="0"/>
          <a:chOff x="0" y="0"/>
          <a:chExt cx="0" cy="0"/>
        </a:xfrm>
      </p:grpSpPr>
      <p:grpSp>
        <p:nvGrpSpPr>
          <p:cNvPr id="112" name="Google Shape;112;p8"/>
          <p:cNvGrpSpPr/>
          <p:nvPr/>
        </p:nvGrpSpPr>
        <p:grpSpPr>
          <a:xfrm>
            <a:off x="0" y="-22467"/>
            <a:ext cx="12192000" cy="6880400"/>
            <a:chOff x="0" y="-16850"/>
            <a:chExt cx="9144000" cy="5160300"/>
          </a:xfrm>
        </p:grpSpPr>
        <p:cxnSp>
          <p:nvCxnSpPr>
            <p:cNvPr id="113" name="Google Shape;113;p8"/>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4" name="Google Shape;114;p8"/>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5" name="Google Shape;115;p8"/>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6" name="Google Shape;116;p8"/>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7" name="Google Shape;117;p8"/>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8" name="Google Shape;118;p8"/>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9" name="Google Shape;119;p8"/>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20" name="Google Shape;120;p8"/>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21" name="Google Shape;121;p8"/>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2" name="Google Shape;122;p8"/>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3" name="Google Shape;123;p8"/>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4" name="Google Shape;124;p8"/>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5" name="Google Shape;125;p8"/>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26" name="Google Shape;126;p8"/>
          <p:cNvSpPr txBox="1">
            <a:spLocks noGrp="1"/>
          </p:cNvSpPr>
          <p:nvPr>
            <p:ph type="title"/>
          </p:nvPr>
        </p:nvSpPr>
        <p:spPr>
          <a:xfrm>
            <a:off x="1648200" y="1524000"/>
            <a:ext cx="4112400" cy="3606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367985830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matchingName="One column text">
  <p:cSld name="One column text">
    <p:bg>
      <p:bgPr>
        <a:solidFill>
          <a:schemeClr val="lt1"/>
        </a:solidFill>
        <a:effectLst/>
      </p:bgPr>
    </p:bg>
    <p:spTree>
      <p:nvGrpSpPr>
        <p:cNvPr id="1" name="Shape 94"/>
        <p:cNvGrpSpPr/>
        <p:nvPr/>
      </p:nvGrpSpPr>
      <p:grpSpPr>
        <a:xfrm>
          <a:off x="0" y="0"/>
          <a:ext cx="0" cy="0"/>
          <a:chOff x="0" y="0"/>
          <a:chExt cx="0" cy="0"/>
        </a:xfrm>
      </p:grpSpPr>
      <p:cxnSp>
        <p:nvCxnSpPr>
          <p:cNvPr id="95" name="Google Shape;95;p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6" name="Google Shape;96;p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7" name="Google Shape;97;p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8" name="Google Shape;98;p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99" name="Google Shape;99;p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0" name="Google Shape;100;p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1" name="Google Shape;101;p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02" name="Google Shape;102;p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03" name="Google Shape;103;p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4" name="Google Shape;104;p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5" name="Google Shape;105;p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6" name="Google Shape;106;p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7" name="Google Shape;107;p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08" name="Google Shape;108;p7"/>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9" name="Google Shape;109;p7"/>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0" name="Google Shape;110;p7"/>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283815604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11"/>
        <p:cNvGrpSpPr/>
        <p:nvPr/>
      </p:nvGrpSpPr>
      <p:grpSpPr>
        <a:xfrm>
          <a:off x="0" y="0"/>
          <a:ext cx="0" cy="0"/>
          <a:chOff x="0" y="0"/>
          <a:chExt cx="0" cy="0"/>
        </a:xfrm>
      </p:grpSpPr>
      <p:grpSp>
        <p:nvGrpSpPr>
          <p:cNvPr id="112" name="Google Shape;112;p8"/>
          <p:cNvGrpSpPr/>
          <p:nvPr/>
        </p:nvGrpSpPr>
        <p:grpSpPr>
          <a:xfrm>
            <a:off x="0" y="-22467"/>
            <a:ext cx="12192000" cy="6880400"/>
            <a:chOff x="0" y="-16850"/>
            <a:chExt cx="9144000" cy="5160300"/>
          </a:xfrm>
        </p:grpSpPr>
        <p:cxnSp>
          <p:nvCxnSpPr>
            <p:cNvPr id="113" name="Google Shape;113;p8"/>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4" name="Google Shape;114;p8"/>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5" name="Google Shape;115;p8"/>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6" name="Google Shape;116;p8"/>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7" name="Google Shape;117;p8"/>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8" name="Google Shape;118;p8"/>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19" name="Google Shape;119;p8"/>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20" name="Google Shape;120;p8"/>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21" name="Google Shape;121;p8"/>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2" name="Google Shape;122;p8"/>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3" name="Google Shape;123;p8"/>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4" name="Google Shape;124;p8"/>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25" name="Google Shape;125;p8"/>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26" name="Google Shape;126;p8"/>
          <p:cNvSpPr txBox="1">
            <a:spLocks noGrp="1"/>
          </p:cNvSpPr>
          <p:nvPr>
            <p:ph type="title"/>
          </p:nvPr>
        </p:nvSpPr>
        <p:spPr>
          <a:xfrm>
            <a:off x="1648200" y="1524000"/>
            <a:ext cx="4112400" cy="3606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303153032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27"/>
        <p:cNvGrpSpPr/>
        <p:nvPr/>
      </p:nvGrpSpPr>
      <p:grpSpPr>
        <a:xfrm>
          <a:off x="0" y="0"/>
          <a:ext cx="0" cy="0"/>
          <a:chOff x="0" y="0"/>
          <a:chExt cx="0" cy="0"/>
        </a:xfrm>
      </p:grpSpPr>
      <p:cxnSp>
        <p:nvCxnSpPr>
          <p:cNvPr id="128" name="Google Shape;128;p9"/>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29" name="Google Shape;129;p9"/>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0" name="Google Shape;130;p9"/>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1" name="Google Shape;131;p9"/>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2" name="Google Shape;132;p9"/>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3" name="Google Shape;133;p9"/>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4" name="Google Shape;134;p9"/>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5" name="Google Shape;135;p9"/>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36" name="Google Shape;136;p9"/>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7" name="Google Shape;137;p9"/>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8" name="Google Shape;138;p9"/>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9" name="Google Shape;139;p9"/>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0" name="Google Shape;140;p9"/>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1" name="Google Shape;141;p9"/>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2" name="Google Shape;142;p9"/>
          <p:cNvSpPr txBox="1">
            <a:spLocks noGrp="1"/>
          </p:cNvSpPr>
          <p:nvPr>
            <p:ph type="subTitle" idx="1"/>
          </p:nvPr>
        </p:nvSpPr>
        <p:spPr>
          <a:xfrm rot="-302252">
            <a:off x="2227344" y="3135973"/>
            <a:ext cx="4919803" cy="1934684"/>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3" name="Google Shape;143;p9"/>
          <p:cNvSpPr txBox="1">
            <a:spLocks noGrp="1"/>
          </p:cNvSpPr>
          <p:nvPr>
            <p:ph type="subTitle" idx="2"/>
          </p:nvPr>
        </p:nvSpPr>
        <p:spPr>
          <a:xfrm rot="974">
            <a:off x="7002800" y="2895237"/>
            <a:ext cx="4233600" cy="64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800"/>
              <a:buNone/>
              <a:defRPr sz="3067">
                <a:solidFill>
                  <a:schemeClr val="lt1"/>
                </a:solidFill>
                <a:latin typeface="Odibee Sans"/>
                <a:ea typeface="Odibee Sans"/>
                <a:cs typeface="Odibee Sans"/>
                <a:sym typeface="Odibee Sans"/>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4" name="Google Shape;144;p9"/>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274435032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45"/>
        <p:cNvGrpSpPr/>
        <p:nvPr/>
      </p:nvGrpSpPr>
      <p:grpSpPr>
        <a:xfrm>
          <a:off x="0" y="0"/>
          <a:ext cx="0" cy="0"/>
          <a:chOff x="0" y="0"/>
          <a:chExt cx="0" cy="0"/>
        </a:xfrm>
      </p:grpSpPr>
      <p:grpSp>
        <p:nvGrpSpPr>
          <p:cNvPr id="146" name="Google Shape;146;p10"/>
          <p:cNvGrpSpPr/>
          <p:nvPr/>
        </p:nvGrpSpPr>
        <p:grpSpPr>
          <a:xfrm>
            <a:off x="0" y="-22467"/>
            <a:ext cx="12192000" cy="6880400"/>
            <a:chOff x="0" y="-16850"/>
            <a:chExt cx="9144000" cy="5160300"/>
          </a:xfrm>
        </p:grpSpPr>
        <p:cxnSp>
          <p:nvCxnSpPr>
            <p:cNvPr id="147" name="Google Shape;147;p10"/>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8" name="Google Shape;148;p10"/>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9" name="Google Shape;149;p10"/>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0" name="Google Shape;150;p10"/>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1" name="Google Shape;151;p10"/>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2" name="Google Shape;152;p10"/>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3" name="Google Shape;153;p10"/>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4" name="Google Shape;154;p10"/>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55" name="Google Shape;155;p10"/>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 name="Google Shape;156;p10"/>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 name="Google Shape;157;p10"/>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 name="Google Shape;158;p10"/>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9" name="Google Shape;159;p10"/>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60" name="Google Shape;160;p10"/>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1" name="Google Shape;161;p10"/>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61704578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62"/>
        <p:cNvGrpSpPr/>
        <p:nvPr/>
      </p:nvGrpSpPr>
      <p:grpSpPr>
        <a:xfrm>
          <a:off x="0" y="0"/>
          <a:ext cx="0" cy="0"/>
          <a:chOff x="0" y="0"/>
          <a:chExt cx="0" cy="0"/>
        </a:xfrm>
      </p:grpSpPr>
      <p:grpSp>
        <p:nvGrpSpPr>
          <p:cNvPr id="163" name="Google Shape;163;p11"/>
          <p:cNvGrpSpPr/>
          <p:nvPr/>
        </p:nvGrpSpPr>
        <p:grpSpPr>
          <a:xfrm>
            <a:off x="0" y="-22467"/>
            <a:ext cx="12192000" cy="6880400"/>
            <a:chOff x="0" y="-16850"/>
            <a:chExt cx="9144000" cy="5160300"/>
          </a:xfrm>
        </p:grpSpPr>
        <p:cxnSp>
          <p:nvCxnSpPr>
            <p:cNvPr id="164" name="Google Shape;164;p11"/>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5" name="Google Shape;165;p11"/>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6" name="Google Shape;166;p11"/>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7" name="Google Shape;167;p11"/>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8" name="Google Shape;168;p11"/>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69" name="Google Shape;169;p11"/>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0" name="Google Shape;170;p11"/>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71" name="Google Shape;171;p11"/>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72" name="Google Shape;172;p11"/>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3" name="Google Shape;173;p11"/>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4" name="Google Shape;174;p11"/>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5" name="Google Shape;175;p11"/>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76" name="Google Shape;176;p11"/>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77" name="Google Shape;177;p11"/>
          <p:cNvSpPr txBox="1">
            <a:spLocks noGrp="1"/>
          </p:cNvSpPr>
          <p:nvPr>
            <p:ph type="title" hasCustomPrompt="1"/>
          </p:nvPr>
        </p:nvSpPr>
        <p:spPr>
          <a:xfrm>
            <a:off x="1915600" y="1809867"/>
            <a:ext cx="932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178" name="Google Shape;178;p11"/>
          <p:cNvSpPr txBox="1">
            <a:spLocks noGrp="1"/>
          </p:cNvSpPr>
          <p:nvPr>
            <p:ph type="body" idx="1"/>
          </p:nvPr>
        </p:nvSpPr>
        <p:spPr>
          <a:xfrm>
            <a:off x="3401000" y="4271300"/>
            <a:ext cx="63500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179" name="Google Shape;179;p11"/>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86738499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80"/>
        <p:cNvGrpSpPr/>
        <p:nvPr/>
      </p:nvGrpSpPr>
      <p:grpSpPr>
        <a:xfrm>
          <a:off x="0" y="0"/>
          <a:ext cx="0" cy="0"/>
          <a:chOff x="0" y="0"/>
          <a:chExt cx="0" cy="0"/>
        </a:xfrm>
      </p:grpSpPr>
    </p:spTree>
    <p:extLst>
      <p:ext uri="{BB962C8B-B14F-4D97-AF65-F5344CB8AC3E}">
        <p14:creationId xmlns:p14="http://schemas.microsoft.com/office/powerpoint/2010/main" val="424140282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81"/>
        <p:cNvGrpSpPr/>
        <p:nvPr/>
      </p:nvGrpSpPr>
      <p:grpSpPr>
        <a:xfrm>
          <a:off x="0" y="0"/>
          <a:ext cx="0" cy="0"/>
          <a:chOff x="0" y="0"/>
          <a:chExt cx="0" cy="0"/>
        </a:xfrm>
      </p:grpSpPr>
      <p:cxnSp>
        <p:nvCxnSpPr>
          <p:cNvPr id="182" name="Google Shape;182;p13"/>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3" name="Google Shape;183;p13"/>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4" name="Google Shape;184;p13"/>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5" name="Google Shape;185;p13"/>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6" name="Google Shape;186;p13"/>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7" name="Google Shape;187;p13"/>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8" name="Google Shape;188;p13"/>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89" name="Google Shape;189;p13"/>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90" name="Google Shape;190;p13"/>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1" name="Google Shape;191;p13"/>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2" name="Google Shape;192;p13"/>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3" name="Google Shape;193;p13"/>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4" name="Google Shape;194;p13"/>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195" name="Google Shape;195;p13"/>
          <p:cNvGrpSpPr/>
          <p:nvPr/>
        </p:nvGrpSpPr>
        <p:grpSpPr>
          <a:xfrm>
            <a:off x="11107667" y="-18735"/>
            <a:ext cx="539543" cy="2411120"/>
            <a:chOff x="8574475" y="-14051"/>
            <a:chExt cx="404657" cy="1808340"/>
          </a:xfrm>
        </p:grpSpPr>
        <p:sp>
          <p:nvSpPr>
            <p:cNvPr id="196" name="Google Shape;196;p13"/>
            <p:cNvSpPr/>
            <p:nvPr/>
          </p:nvSpPr>
          <p:spPr>
            <a:xfrm>
              <a:off x="8574475" y="-14051"/>
              <a:ext cx="404657" cy="1808340"/>
            </a:xfrm>
            <a:custGeom>
              <a:avLst/>
              <a:gdLst/>
              <a:ahLst/>
              <a:cxnLst/>
              <a:rect l="l" t="t" r="r" b="b"/>
              <a:pathLst>
                <a:path w="8244" h="36841" extrusionOk="0">
                  <a:moveTo>
                    <a:pt x="0" y="0"/>
                  </a:moveTo>
                  <a:lnTo>
                    <a:pt x="0" y="36840"/>
                  </a:lnTo>
                  <a:lnTo>
                    <a:pt x="4124" y="32829"/>
                  </a:lnTo>
                  <a:lnTo>
                    <a:pt x="8244" y="36840"/>
                  </a:lnTo>
                  <a:lnTo>
                    <a:pt x="8244" y="0"/>
                  </a:lnTo>
                  <a:close/>
                </a:path>
              </a:pathLst>
            </a:custGeom>
            <a:solidFill>
              <a:schemeClr val="accent4"/>
            </a:solidFill>
            <a:ln>
              <a:noFill/>
            </a:ln>
            <a:effectLst>
              <a:outerShdw blurRad="28575" dist="19050" dir="193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7" name="Google Shape;197;p13"/>
            <p:cNvSpPr/>
            <p:nvPr/>
          </p:nvSpPr>
          <p:spPr>
            <a:xfrm>
              <a:off x="8804287" y="-14051"/>
              <a:ext cx="174841" cy="270409"/>
            </a:xfrm>
            <a:custGeom>
              <a:avLst/>
              <a:gdLst/>
              <a:ahLst/>
              <a:cxnLst/>
              <a:rect l="l" t="t" r="r" b="b"/>
              <a:pathLst>
                <a:path w="3562" h="5509" extrusionOk="0">
                  <a:moveTo>
                    <a:pt x="1" y="0"/>
                  </a:moveTo>
                  <a:lnTo>
                    <a:pt x="3562" y="5509"/>
                  </a:lnTo>
                  <a:lnTo>
                    <a:pt x="3562" y="3826"/>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8" name="Google Shape;198;p13"/>
            <p:cNvSpPr/>
            <p:nvPr/>
          </p:nvSpPr>
          <p:spPr>
            <a:xfrm>
              <a:off x="8574475" y="1712730"/>
              <a:ext cx="32494" cy="81530"/>
            </a:xfrm>
            <a:custGeom>
              <a:avLst/>
              <a:gdLst/>
              <a:ahLst/>
              <a:cxnLst/>
              <a:rect l="l" t="t" r="r" b="b"/>
              <a:pathLst>
                <a:path w="662" h="1661" extrusionOk="0">
                  <a:moveTo>
                    <a:pt x="0" y="1"/>
                  </a:moveTo>
                  <a:lnTo>
                    <a:pt x="0" y="1660"/>
                  </a:lnTo>
                  <a:lnTo>
                    <a:pt x="662" y="101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9" name="Google Shape;199;p13"/>
            <p:cNvSpPr/>
            <p:nvPr/>
          </p:nvSpPr>
          <p:spPr>
            <a:xfrm>
              <a:off x="8629302" y="-14051"/>
              <a:ext cx="349829" cy="541015"/>
            </a:xfrm>
            <a:custGeom>
              <a:avLst/>
              <a:gdLst/>
              <a:ahLst/>
              <a:cxnLst/>
              <a:rect l="l" t="t" r="r" b="b"/>
              <a:pathLst>
                <a:path w="7127" h="11022" extrusionOk="0">
                  <a:moveTo>
                    <a:pt x="1" y="0"/>
                  </a:moveTo>
                  <a:lnTo>
                    <a:pt x="7127" y="11021"/>
                  </a:lnTo>
                  <a:lnTo>
                    <a:pt x="7127" y="9338"/>
                  </a:lnTo>
                  <a:lnTo>
                    <a:pt x="1092"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0" name="Google Shape;200;p13"/>
            <p:cNvSpPr/>
            <p:nvPr/>
          </p:nvSpPr>
          <p:spPr>
            <a:xfrm>
              <a:off x="8574475" y="89173"/>
              <a:ext cx="404657" cy="708346"/>
            </a:xfrm>
            <a:custGeom>
              <a:avLst/>
              <a:gdLst/>
              <a:ahLst/>
              <a:cxnLst/>
              <a:rect l="l" t="t" r="r" b="b"/>
              <a:pathLst>
                <a:path w="8244" h="14431" extrusionOk="0">
                  <a:moveTo>
                    <a:pt x="0" y="1"/>
                  </a:moveTo>
                  <a:lnTo>
                    <a:pt x="0" y="1683"/>
                  </a:lnTo>
                  <a:lnTo>
                    <a:pt x="8244" y="14431"/>
                  </a:lnTo>
                  <a:lnTo>
                    <a:pt x="8244" y="12748"/>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1" name="Google Shape;201;p13"/>
            <p:cNvSpPr/>
            <p:nvPr/>
          </p:nvSpPr>
          <p:spPr>
            <a:xfrm>
              <a:off x="8574475" y="1171430"/>
              <a:ext cx="399306" cy="617637"/>
            </a:xfrm>
            <a:custGeom>
              <a:avLst/>
              <a:gdLst/>
              <a:ahLst/>
              <a:cxnLst/>
              <a:rect l="l" t="t" r="r" b="b"/>
              <a:pathLst>
                <a:path w="8135" h="12583" extrusionOk="0">
                  <a:moveTo>
                    <a:pt x="0" y="1"/>
                  </a:moveTo>
                  <a:lnTo>
                    <a:pt x="0" y="1687"/>
                  </a:lnTo>
                  <a:lnTo>
                    <a:pt x="5199" y="9722"/>
                  </a:lnTo>
                  <a:lnTo>
                    <a:pt x="8135" y="12583"/>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2" name="Google Shape;202;p13"/>
            <p:cNvSpPr/>
            <p:nvPr/>
          </p:nvSpPr>
          <p:spPr>
            <a:xfrm>
              <a:off x="8574475" y="1442178"/>
              <a:ext cx="139794" cy="248076"/>
            </a:xfrm>
            <a:custGeom>
              <a:avLst/>
              <a:gdLst/>
              <a:ahLst/>
              <a:cxnLst/>
              <a:rect l="l" t="t" r="r" b="b"/>
              <a:pathLst>
                <a:path w="2848" h="5054" extrusionOk="0">
                  <a:moveTo>
                    <a:pt x="0" y="0"/>
                  </a:moveTo>
                  <a:lnTo>
                    <a:pt x="0" y="1684"/>
                  </a:lnTo>
                  <a:lnTo>
                    <a:pt x="2180" y="5053"/>
                  </a:lnTo>
                  <a:lnTo>
                    <a:pt x="2847" y="4402"/>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3" name="Google Shape;203;p13"/>
            <p:cNvSpPr/>
            <p:nvPr/>
          </p:nvSpPr>
          <p:spPr>
            <a:xfrm>
              <a:off x="8574475" y="900878"/>
              <a:ext cx="404657" cy="708542"/>
            </a:xfrm>
            <a:custGeom>
              <a:avLst/>
              <a:gdLst/>
              <a:ahLst/>
              <a:cxnLst/>
              <a:rect l="l" t="t" r="r" b="b"/>
              <a:pathLst>
                <a:path w="8244" h="14435" extrusionOk="0">
                  <a:moveTo>
                    <a:pt x="0" y="0"/>
                  </a:moveTo>
                  <a:lnTo>
                    <a:pt x="0" y="1687"/>
                  </a:lnTo>
                  <a:lnTo>
                    <a:pt x="8244" y="14434"/>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4" name="Google Shape;204;p13"/>
            <p:cNvSpPr/>
            <p:nvPr/>
          </p:nvSpPr>
          <p:spPr>
            <a:xfrm>
              <a:off x="8574475" y="359725"/>
              <a:ext cx="404657" cy="708395"/>
            </a:xfrm>
            <a:custGeom>
              <a:avLst/>
              <a:gdLst/>
              <a:ahLst/>
              <a:cxnLst/>
              <a:rect l="l" t="t" r="r" b="b"/>
              <a:pathLst>
                <a:path w="8244" h="14432" extrusionOk="0">
                  <a:moveTo>
                    <a:pt x="0" y="0"/>
                  </a:moveTo>
                  <a:lnTo>
                    <a:pt x="0" y="1683"/>
                  </a:lnTo>
                  <a:lnTo>
                    <a:pt x="8244" y="14431"/>
                  </a:lnTo>
                  <a:lnTo>
                    <a:pt x="8244" y="12748"/>
                  </a:lnTo>
                  <a:lnTo>
                    <a:pt x="0" y="0"/>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5" name="Google Shape;205;p13"/>
            <p:cNvSpPr/>
            <p:nvPr/>
          </p:nvSpPr>
          <p:spPr>
            <a:xfrm>
              <a:off x="8574475" y="630277"/>
              <a:ext cx="404657" cy="708591"/>
            </a:xfrm>
            <a:custGeom>
              <a:avLst/>
              <a:gdLst/>
              <a:ahLst/>
              <a:cxnLst/>
              <a:rect l="l" t="t" r="r" b="b"/>
              <a:pathLst>
                <a:path w="8244" h="14436" extrusionOk="0">
                  <a:moveTo>
                    <a:pt x="0" y="1"/>
                  </a:moveTo>
                  <a:lnTo>
                    <a:pt x="0" y="1684"/>
                  </a:lnTo>
                  <a:lnTo>
                    <a:pt x="8244" y="14435"/>
                  </a:lnTo>
                  <a:lnTo>
                    <a:pt x="8244" y="12749"/>
                  </a:lnTo>
                  <a:lnTo>
                    <a:pt x="0" y="1"/>
                  </a:lnTo>
                  <a:close/>
                </a:path>
              </a:pathLst>
            </a:custGeom>
            <a:solidFill>
              <a:schemeClr val="accent3"/>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206" name="Google Shape;206;p13"/>
          <p:cNvGrpSpPr/>
          <p:nvPr/>
        </p:nvGrpSpPr>
        <p:grpSpPr>
          <a:xfrm rot="-2208756">
            <a:off x="1470266" y="5179009"/>
            <a:ext cx="661837" cy="845623"/>
            <a:chOff x="4257150" y="439500"/>
            <a:chExt cx="496378" cy="634217"/>
          </a:xfrm>
        </p:grpSpPr>
        <p:sp>
          <p:nvSpPr>
            <p:cNvPr id="207" name="Google Shape;207;p13"/>
            <p:cNvSpPr/>
            <p:nvPr/>
          </p:nvSpPr>
          <p:spPr>
            <a:xfrm>
              <a:off x="4257150" y="439500"/>
              <a:ext cx="496378" cy="634217"/>
            </a:xfrm>
            <a:custGeom>
              <a:avLst/>
              <a:gdLst/>
              <a:ahLst/>
              <a:cxnLst/>
              <a:rect l="l" t="t" r="r" b="b"/>
              <a:pathLst>
                <a:path w="15953" h="20383" extrusionOk="0">
                  <a:moveTo>
                    <a:pt x="9711" y="1634"/>
                  </a:moveTo>
                  <a:cubicBezTo>
                    <a:pt x="10362" y="1634"/>
                    <a:pt x="11021" y="1799"/>
                    <a:pt x="11624" y="2147"/>
                  </a:cubicBezTo>
                  <a:cubicBezTo>
                    <a:pt x="13455" y="3206"/>
                    <a:pt x="14084" y="5560"/>
                    <a:pt x="13019" y="7402"/>
                  </a:cubicBezTo>
                  <a:cubicBezTo>
                    <a:pt x="12999" y="7435"/>
                    <a:pt x="12979" y="7468"/>
                    <a:pt x="12950" y="7514"/>
                  </a:cubicBezTo>
                  <a:cubicBezTo>
                    <a:pt x="12936" y="7540"/>
                    <a:pt x="12924" y="7567"/>
                    <a:pt x="12910" y="7594"/>
                  </a:cubicBezTo>
                  <a:lnTo>
                    <a:pt x="9015" y="14346"/>
                  </a:lnTo>
                  <a:cubicBezTo>
                    <a:pt x="8677" y="14930"/>
                    <a:pt x="8062" y="15257"/>
                    <a:pt x="7431" y="15257"/>
                  </a:cubicBezTo>
                  <a:cubicBezTo>
                    <a:pt x="7123" y="15257"/>
                    <a:pt x="6810" y="15179"/>
                    <a:pt x="6525" y="15014"/>
                  </a:cubicBezTo>
                  <a:lnTo>
                    <a:pt x="4825" y="14031"/>
                  </a:lnTo>
                  <a:lnTo>
                    <a:pt x="2120" y="18721"/>
                  </a:lnTo>
                  <a:cubicBezTo>
                    <a:pt x="2112" y="18736"/>
                    <a:pt x="2097" y="18743"/>
                    <a:pt x="2082" y="18743"/>
                  </a:cubicBezTo>
                  <a:cubicBezTo>
                    <a:pt x="2045" y="18743"/>
                    <a:pt x="2003" y="18705"/>
                    <a:pt x="2024" y="18668"/>
                  </a:cubicBezTo>
                  <a:lnTo>
                    <a:pt x="4733" y="13979"/>
                  </a:lnTo>
                  <a:lnTo>
                    <a:pt x="3033" y="12997"/>
                  </a:lnTo>
                  <a:cubicBezTo>
                    <a:pt x="2163" y="12494"/>
                    <a:pt x="1865" y="11377"/>
                    <a:pt x="2365" y="10507"/>
                  </a:cubicBezTo>
                  <a:lnTo>
                    <a:pt x="6250" y="3778"/>
                  </a:lnTo>
                  <a:lnTo>
                    <a:pt x="6317" y="3675"/>
                  </a:lnTo>
                  <a:lnTo>
                    <a:pt x="6329" y="3652"/>
                  </a:lnTo>
                  <a:cubicBezTo>
                    <a:pt x="6346" y="3622"/>
                    <a:pt x="6360" y="3595"/>
                    <a:pt x="6372" y="3566"/>
                  </a:cubicBezTo>
                  <a:lnTo>
                    <a:pt x="6379" y="3553"/>
                  </a:lnTo>
                  <a:cubicBezTo>
                    <a:pt x="7090" y="2323"/>
                    <a:pt x="8383" y="1634"/>
                    <a:pt x="9711" y="1634"/>
                  </a:cubicBezTo>
                  <a:close/>
                  <a:moveTo>
                    <a:pt x="9715" y="1"/>
                  </a:moveTo>
                  <a:cubicBezTo>
                    <a:pt x="7823" y="1"/>
                    <a:pt x="5978" y="982"/>
                    <a:pt x="4964" y="2736"/>
                  </a:cubicBezTo>
                  <a:cubicBezTo>
                    <a:pt x="4944" y="2772"/>
                    <a:pt x="4924" y="2809"/>
                    <a:pt x="4908" y="2849"/>
                  </a:cubicBezTo>
                  <a:cubicBezTo>
                    <a:pt x="4881" y="2885"/>
                    <a:pt x="4858" y="2921"/>
                    <a:pt x="4838" y="2957"/>
                  </a:cubicBezTo>
                  <a:lnTo>
                    <a:pt x="953" y="9690"/>
                  </a:lnTo>
                  <a:cubicBezTo>
                    <a:pt x="0" y="11340"/>
                    <a:pt x="566" y="13460"/>
                    <a:pt x="2216" y="14412"/>
                  </a:cubicBezTo>
                  <a:lnTo>
                    <a:pt x="2500" y="14574"/>
                  </a:lnTo>
                  <a:lnTo>
                    <a:pt x="612" y="17851"/>
                  </a:lnTo>
                  <a:cubicBezTo>
                    <a:pt x="146" y="18654"/>
                    <a:pt x="424" y="19690"/>
                    <a:pt x="1227" y="20156"/>
                  </a:cubicBezTo>
                  <a:cubicBezTo>
                    <a:pt x="1493" y="20309"/>
                    <a:pt x="1783" y="20382"/>
                    <a:pt x="2070" y="20382"/>
                  </a:cubicBezTo>
                  <a:cubicBezTo>
                    <a:pt x="2654" y="20382"/>
                    <a:pt x="3223" y="20079"/>
                    <a:pt x="3535" y="19538"/>
                  </a:cubicBezTo>
                  <a:lnTo>
                    <a:pt x="5424" y="16264"/>
                  </a:lnTo>
                  <a:lnTo>
                    <a:pt x="5708" y="16426"/>
                  </a:lnTo>
                  <a:cubicBezTo>
                    <a:pt x="6251" y="16740"/>
                    <a:pt x="6845" y="16890"/>
                    <a:pt x="7431" y="16890"/>
                  </a:cubicBezTo>
                  <a:cubicBezTo>
                    <a:pt x="8626" y="16890"/>
                    <a:pt x="9789" y="16270"/>
                    <a:pt x="10430" y="15162"/>
                  </a:cubicBezTo>
                  <a:lnTo>
                    <a:pt x="14312" y="8430"/>
                  </a:lnTo>
                  <a:cubicBezTo>
                    <a:pt x="14335" y="8397"/>
                    <a:pt x="14352" y="8361"/>
                    <a:pt x="14368" y="8328"/>
                  </a:cubicBezTo>
                  <a:lnTo>
                    <a:pt x="14382" y="8308"/>
                  </a:lnTo>
                  <a:cubicBezTo>
                    <a:pt x="14401" y="8275"/>
                    <a:pt x="14421" y="8242"/>
                    <a:pt x="14441" y="8209"/>
                  </a:cubicBezTo>
                  <a:cubicBezTo>
                    <a:pt x="15952" y="5596"/>
                    <a:pt x="15053" y="2240"/>
                    <a:pt x="12440" y="732"/>
                  </a:cubicBezTo>
                  <a:cubicBezTo>
                    <a:pt x="11582" y="236"/>
                    <a:pt x="10643" y="1"/>
                    <a:pt x="9715" y="1"/>
                  </a:cubicBezTo>
                  <a:close/>
                </a:path>
              </a:pathLst>
            </a:custGeom>
            <a:solidFill>
              <a:schemeClr val="lt1"/>
            </a:solidFill>
            <a:ln>
              <a:noFill/>
            </a:ln>
            <a:effectLst>
              <a:outerShdw blurRad="28575" dist="19050" dir="1962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8" name="Google Shape;208;p13"/>
            <p:cNvSpPr/>
            <p:nvPr/>
          </p:nvSpPr>
          <p:spPr>
            <a:xfrm>
              <a:off x="4290692" y="759242"/>
              <a:ext cx="197456" cy="289058"/>
            </a:xfrm>
            <a:custGeom>
              <a:avLst/>
              <a:gdLst/>
              <a:ahLst/>
              <a:cxnLst/>
              <a:rect l="l" t="t" r="r" b="b"/>
              <a:pathLst>
                <a:path w="6346" h="9290" extrusionOk="0">
                  <a:moveTo>
                    <a:pt x="5348" y="1"/>
                  </a:moveTo>
                  <a:cubicBezTo>
                    <a:pt x="5048" y="1"/>
                    <a:pt x="4756" y="157"/>
                    <a:pt x="4597" y="436"/>
                  </a:cubicBezTo>
                  <a:lnTo>
                    <a:pt x="239" y="7982"/>
                  </a:lnTo>
                  <a:cubicBezTo>
                    <a:pt x="1" y="8398"/>
                    <a:pt x="143" y="8931"/>
                    <a:pt x="560" y="9172"/>
                  </a:cubicBezTo>
                  <a:cubicBezTo>
                    <a:pt x="697" y="9252"/>
                    <a:pt x="847" y="9290"/>
                    <a:pt x="996" y="9290"/>
                  </a:cubicBezTo>
                  <a:cubicBezTo>
                    <a:pt x="1296" y="9290"/>
                    <a:pt x="1588" y="9134"/>
                    <a:pt x="1750" y="8854"/>
                  </a:cubicBezTo>
                  <a:lnTo>
                    <a:pt x="6105" y="1309"/>
                  </a:lnTo>
                  <a:cubicBezTo>
                    <a:pt x="6346" y="892"/>
                    <a:pt x="6204" y="356"/>
                    <a:pt x="5784" y="118"/>
                  </a:cubicBezTo>
                  <a:cubicBezTo>
                    <a:pt x="5646" y="39"/>
                    <a:pt x="5496" y="1"/>
                    <a:pt x="5348" y="1"/>
                  </a:cubicBezTo>
                  <a:close/>
                </a:path>
              </a:pathLst>
            </a:cu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09" name="Google Shape;209;p13"/>
            <p:cNvSpPr/>
            <p:nvPr/>
          </p:nvSpPr>
          <p:spPr>
            <a:xfrm>
              <a:off x="4286149" y="464890"/>
              <a:ext cx="438348" cy="474690"/>
            </a:xfrm>
            <a:custGeom>
              <a:avLst/>
              <a:gdLst/>
              <a:ahLst/>
              <a:cxnLst/>
              <a:rect l="l" t="t" r="r" b="b"/>
              <a:pathLst>
                <a:path w="14088" h="15256" extrusionOk="0">
                  <a:moveTo>
                    <a:pt x="8776" y="0"/>
                  </a:moveTo>
                  <a:cubicBezTo>
                    <a:pt x="7167" y="0"/>
                    <a:pt x="5603" y="835"/>
                    <a:pt x="4740" y="2330"/>
                  </a:cubicBezTo>
                  <a:cubicBezTo>
                    <a:pt x="4720" y="2367"/>
                    <a:pt x="4703" y="2406"/>
                    <a:pt x="4680" y="2442"/>
                  </a:cubicBezTo>
                  <a:cubicBezTo>
                    <a:pt x="4660" y="2479"/>
                    <a:pt x="4634" y="2512"/>
                    <a:pt x="4611" y="2552"/>
                  </a:cubicBezTo>
                  <a:lnTo>
                    <a:pt x="725" y="9281"/>
                  </a:lnTo>
                  <a:cubicBezTo>
                    <a:pt x="1" y="10537"/>
                    <a:pt x="434" y="12161"/>
                    <a:pt x="1694" y="12889"/>
                  </a:cubicBezTo>
                  <a:lnTo>
                    <a:pt x="5186" y="14906"/>
                  </a:lnTo>
                  <a:cubicBezTo>
                    <a:pt x="5598" y="15143"/>
                    <a:pt x="6049" y="15256"/>
                    <a:pt x="6494" y="15256"/>
                  </a:cubicBezTo>
                  <a:cubicBezTo>
                    <a:pt x="7409" y="15256"/>
                    <a:pt x="8301" y="14782"/>
                    <a:pt x="8790" y="13937"/>
                  </a:cubicBezTo>
                  <a:lnTo>
                    <a:pt x="12676" y="7208"/>
                  </a:lnTo>
                  <a:cubicBezTo>
                    <a:pt x="12696" y="7168"/>
                    <a:pt x="12712" y="7132"/>
                    <a:pt x="12735" y="7092"/>
                  </a:cubicBezTo>
                  <a:cubicBezTo>
                    <a:pt x="12755" y="7055"/>
                    <a:pt x="12781" y="7022"/>
                    <a:pt x="12801" y="6986"/>
                  </a:cubicBezTo>
                  <a:cubicBezTo>
                    <a:pt x="14088" y="4757"/>
                    <a:pt x="13327" y="1910"/>
                    <a:pt x="11099" y="624"/>
                  </a:cubicBezTo>
                  <a:cubicBezTo>
                    <a:pt x="10366" y="201"/>
                    <a:pt x="9566" y="0"/>
                    <a:pt x="8776" y="0"/>
                  </a:cubicBezTo>
                  <a:close/>
                </a:path>
              </a:pathLst>
            </a:custGeom>
            <a:solidFill>
              <a:schemeClr val="dk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0" name="Google Shape;210;p13"/>
            <p:cNvSpPr/>
            <p:nvPr/>
          </p:nvSpPr>
          <p:spPr>
            <a:xfrm>
              <a:off x="4337613" y="553538"/>
              <a:ext cx="194687" cy="268740"/>
            </a:xfrm>
            <a:custGeom>
              <a:avLst/>
              <a:gdLst/>
              <a:ahLst/>
              <a:cxnLst/>
              <a:rect l="l" t="t" r="r" b="b"/>
              <a:pathLst>
                <a:path w="6257" h="8637" extrusionOk="0">
                  <a:moveTo>
                    <a:pt x="4970" y="1"/>
                  </a:moveTo>
                  <a:cubicBezTo>
                    <a:pt x="4582" y="1"/>
                    <a:pt x="4203" y="202"/>
                    <a:pt x="3995" y="565"/>
                  </a:cubicBezTo>
                  <a:lnTo>
                    <a:pt x="311" y="6948"/>
                  </a:lnTo>
                  <a:cubicBezTo>
                    <a:pt x="1" y="7486"/>
                    <a:pt x="186" y="8175"/>
                    <a:pt x="725" y="8486"/>
                  </a:cubicBezTo>
                  <a:cubicBezTo>
                    <a:pt x="902" y="8588"/>
                    <a:pt x="1095" y="8636"/>
                    <a:pt x="1286" y="8636"/>
                  </a:cubicBezTo>
                  <a:cubicBezTo>
                    <a:pt x="1675" y="8636"/>
                    <a:pt x="2054" y="8434"/>
                    <a:pt x="2263" y="8072"/>
                  </a:cubicBezTo>
                  <a:lnTo>
                    <a:pt x="5946" y="1693"/>
                  </a:lnTo>
                  <a:cubicBezTo>
                    <a:pt x="6257" y="1151"/>
                    <a:pt x="6075" y="463"/>
                    <a:pt x="5532" y="153"/>
                  </a:cubicBezTo>
                  <a:cubicBezTo>
                    <a:pt x="5355" y="50"/>
                    <a:pt x="5162" y="1"/>
                    <a:pt x="4970" y="1"/>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1" name="Google Shape;211;p13"/>
            <p:cNvSpPr/>
            <p:nvPr/>
          </p:nvSpPr>
          <p:spPr>
            <a:xfrm>
              <a:off x="4456161" y="621992"/>
              <a:ext cx="194780" cy="268771"/>
            </a:xfrm>
            <a:custGeom>
              <a:avLst/>
              <a:gdLst/>
              <a:ahLst/>
              <a:cxnLst/>
              <a:rect l="l" t="t" r="r" b="b"/>
              <a:pathLst>
                <a:path w="6260" h="8638" extrusionOk="0">
                  <a:moveTo>
                    <a:pt x="4972" y="0"/>
                  </a:moveTo>
                  <a:cubicBezTo>
                    <a:pt x="4583" y="0"/>
                    <a:pt x="4203" y="203"/>
                    <a:pt x="3994" y="564"/>
                  </a:cubicBezTo>
                  <a:lnTo>
                    <a:pt x="310" y="6947"/>
                  </a:lnTo>
                  <a:cubicBezTo>
                    <a:pt x="0" y="7486"/>
                    <a:pt x="185" y="8174"/>
                    <a:pt x="724" y="8484"/>
                  </a:cubicBezTo>
                  <a:cubicBezTo>
                    <a:pt x="902" y="8588"/>
                    <a:pt x="1097" y="8637"/>
                    <a:pt x="1288" y="8637"/>
                  </a:cubicBezTo>
                  <a:cubicBezTo>
                    <a:pt x="1677" y="8637"/>
                    <a:pt x="2054" y="8435"/>
                    <a:pt x="2262" y="8074"/>
                  </a:cubicBezTo>
                  <a:lnTo>
                    <a:pt x="5945" y="1692"/>
                  </a:lnTo>
                  <a:cubicBezTo>
                    <a:pt x="6259" y="1153"/>
                    <a:pt x="6074" y="462"/>
                    <a:pt x="5532" y="151"/>
                  </a:cubicBezTo>
                  <a:cubicBezTo>
                    <a:pt x="5356" y="49"/>
                    <a:pt x="5163" y="0"/>
                    <a:pt x="4972" y="0"/>
                  </a:cubicBezTo>
                  <a:close/>
                </a:path>
              </a:pathLst>
            </a:custGeom>
            <a:solidFill>
              <a:srgbClr val="F1C232"/>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2" name="Google Shape;212;p13"/>
            <p:cNvSpPr/>
            <p:nvPr/>
          </p:nvSpPr>
          <p:spPr>
            <a:xfrm>
              <a:off x="4417454" y="490747"/>
              <a:ext cx="254583" cy="119202"/>
            </a:xfrm>
            <a:custGeom>
              <a:avLst/>
              <a:gdLst/>
              <a:ahLst/>
              <a:cxnLst/>
              <a:rect l="l" t="t" r="r" b="b"/>
              <a:pathLst>
                <a:path w="8182" h="3831" extrusionOk="0">
                  <a:moveTo>
                    <a:pt x="4028" y="1"/>
                  </a:moveTo>
                  <a:cubicBezTo>
                    <a:pt x="3436" y="1"/>
                    <a:pt x="2844" y="130"/>
                    <a:pt x="2308" y="451"/>
                  </a:cubicBezTo>
                  <a:cubicBezTo>
                    <a:pt x="1591" y="877"/>
                    <a:pt x="1" y="3268"/>
                    <a:pt x="447" y="3671"/>
                  </a:cubicBezTo>
                  <a:cubicBezTo>
                    <a:pt x="530" y="3744"/>
                    <a:pt x="616" y="3798"/>
                    <a:pt x="708" y="3830"/>
                  </a:cubicBezTo>
                  <a:lnTo>
                    <a:pt x="1429" y="2583"/>
                  </a:lnTo>
                  <a:cubicBezTo>
                    <a:pt x="1637" y="2220"/>
                    <a:pt x="2018" y="2018"/>
                    <a:pt x="2408" y="2018"/>
                  </a:cubicBezTo>
                  <a:cubicBezTo>
                    <a:pt x="2596" y="2018"/>
                    <a:pt x="2792" y="2067"/>
                    <a:pt x="2966" y="2171"/>
                  </a:cubicBezTo>
                  <a:cubicBezTo>
                    <a:pt x="3162" y="2283"/>
                    <a:pt x="3311" y="2441"/>
                    <a:pt x="3407" y="2627"/>
                  </a:cubicBezTo>
                  <a:cubicBezTo>
                    <a:pt x="3773" y="2415"/>
                    <a:pt x="4134" y="2253"/>
                    <a:pt x="4468" y="2230"/>
                  </a:cubicBezTo>
                  <a:cubicBezTo>
                    <a:pt x="4518" y="2226"/>
                    <a:pt x="4567" y="2223"/>
                    <a:pt x="4620" y="2223"/>
                  </a:cubicBezTo>
                  <a:cubicBezTo>
                    <a:pt x="5057" y="2223"/>
                    <a:pt x="5609" y="2336"/>
                    <a:pt x="6141" y="2448"/>
                  </a:cubicBezTo>
                  <a:cubicBezTo>
                    <a:pt x="6676" y="2560"/>
                    <a:pt x="7192" y="2673"/>
                    <a:pt x="7553" y="2673"/>
                  </a:cubicBezTo>
                  <a:cubicBezTo>
                    <a:pt x="7973" y="2673"/>
                    <a:pt x="8181" y="2524"/>
                    <a:pt x="7973" y="2048"/>
                  </a:cubicBezTo>
                  <a:cubicBezTo>
                    <a:pt x="7593" y="1175"/>
                    <a:pt x="5800" y="1"/>
                    <a:pt x="4028" y="1"/>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3" name="Google Shape;213;p13"/>
            <p:cNvSpPr/>
            <p:nvPr/>
          </p:nvSpPr>
          <p:spPr>
            <a:xfrm>
              <a:off x="4439483" y="553538"/>
              <a:ext cx="83979" cy="57843"/>
            </a:xfrm>
            <a:custGeom>
              <a:avLst/>
              <a:gdLst/>
              <a:ahLst/>
              <a:cxnLst/>
              <a:rect l="l" t="t" r="r" b="b"/>
              <a:pathLst>
                <a:path w="2699" h="1859" extrusionOk="0">
                  <a:moveTo>
                    <a:pt x="1700" y="0"/>
                  </a:moveTo>
                  <a:cubicBezTo>
                    <a:pt x="1310" y="0"/>
                    <a:pt x="929" y="202"/>
                    <a:pt x="721" y="565"/>
                  </a:cubicBezTo>
                  <a:lnTo>
                    <a:pt x="0" y="1812"/>
                  </a:lnTo>
                  <a:cubicBezTo>
                    <a:pt x="89" y="1845"/>
                    <a:pt x="185" y="1859"/>
                    <a:pt x="281" y="1859"/>
                  </a:cubicBezTo>
                  <a:cubicBezTo>
                    <a:pt x="976" y="1859"/>
                    <a:pt x="1855" y="1098"/>
                    <a:pt x="2699" y="609"/>
                  </a:cubicBezTo>
                  <a:cubicBezTo>
                    <a:pt x="2603" y="423"/>
                    <a:pt x="2454" y="265"/>
                    <a:pt x="2258" y="153"/>
                  </a:cubicBezTo>
                  <a:cubicBezTo>
                    <a:pt x="2084" y="49"/>
                    <a:pt x="1888" y="0"/>
                    <a:pt x="1700" y="0"/>
                  </a:cubicBezTo>
                  <a:close/>
                </a:path>
              </a:pathLst>
            </a:custGeom>
            <a:solidFill>
              <a:schemeClr val="dk1">
                <a:alpha val="15109"/>
              </a:scheme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214" name="Google Shape;214;p13"/>
          <p:cNvSpPr/>
          <p:nvPr/>
        </p:nvSpPr>
        <p:spPr>
          <a:xfrm rot="639960">
            <a:off x="6249271" y="473533"/>
            <a:ext cx="539535" cy="492951"/>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2"/>
          </a:solidFill>
          <a:ln w="28575" cap="flat" cmpd="sng">
            <a:solidFill>
              <a:schemeClr val="lt1"/>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15" name="Google Shape;215;p13"/>
          <p:cNvSpPr txBox="1">
            <a:spLocks noGrp="1"/>
          </p:cNvSpPr>
          <p:nvPr>
            <p:ph type="title"/>
          </p:nvPr>
        </p:nvSpPr>
        <p:spPr>
          <a:xfrm>
            <a:off x="6912525"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6" name="Google Shape;216;p13"/>
          <p:cNvSpPr txBox="1">
            <a:spLocks noGrp="1"/>
          </p:cNvSpPr>
          <p:nvPr>
            <p:ph type="title" idx="2"/>
          </p:nvPr>
        </p:nvSpPr>
        <p:spPr>
          <a:xfrm>
            <a:off x="2110400" y="16802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17" name="Google Shape;217;p13"/>
          <p:cNvSpPr txBox="1">
            <a:spLocks noGrp="1"/>
          </p:cNvSpPr>
          <p:nvPr>
            <p:ph type="subTitle" idx="1"/>
          </p:nvPr>
        </p:nvSpPr>
        <p:spPr>
          <a:xfrm flipH="1">
            <a:off x="2363615" y="22618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8" name="Google Shape;218;p13"/>
          <p:cNvSpPr txBox="1">
            <a:spLocks noGrp="1"/>
          </p:cNvSpPr>
          <p:nvPr>
            <p:ph type="subTitle" idx="3"/>
          </p:nvPr>
        </p:nvSpPr>
        <p:spPr>
          <a:xfrm flipH="1">
            <a:off x="7182465" y="22618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9" name="Google Shape;219;p13"/>
          <p:cNvSpPr txBox="1">
            <a:spLocks noGrp="1"/>
          </p:cNvSpPr>
          <p:nvPr>
            <p:ph type="title" idx="4"/>
          </p:nvPr>
        </p:nvSpPr>
        <p:spPr>
          <a:xfrm>
            <a:off x="6912525"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0" name="Google Shape;220;p13"/>
          <p:cNvSpPr txBox="1">
            <a:spLocks noGrp="1"/>
          </p:cNvSpPr>
          <p:nvPr>
            <p:ph type="title" idx="5"/>
          </p:nvPr>
        </p:nvSpPr>
        <p:spPr>
          <a:xfrm>
            <a:off x="2110400" y="4730395"/>
            <a:ext cx="4112400" cy="63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221" name="Google Shape;221;p13"/>
          <p:cNvSpPr txBox="1">
            <a:spLocks noGrp="1"/>
          </p:cNvSpPr>
          <p:nvPr>
            <p:ph type="subTitle" idx="6"/>
          </p:nvPr>
        </p:nvSpPr>
        <p:spPr>
          <a:xfrm flipH="1">
            <a:off x="2363615" y="5311921"/>
            <a:ext cx="36064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2" name="Google Shape;222;p13"/>
          <p:cNvSpPr txBox="1">
            <a:spLocks noGrp="1"/>
          </p:cNvSpPr>
          <p:nvPr>
            <p:ph type="subTitle" idx="7"/>
          </p:nvPr>
        </p:nvSpPr>
        <p:spPr>
          <a:xfrm flipH="1">
            <a:off x="7182465" y="5311923"/>
            <a:ext cx="36060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Didact Gothic"/>
              <a:buNone/>
              <a:defRPr sz="1867">
                <a:latin typeface="Didact Gothic"/>
                <a:ea typeface="Didact Gothic"/>
                <a:cs typeface="Didact Gothic"/>
                <a:sym typeface="Didact Gothic"/>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18638110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matchingName="Three columns">
  <p:cSld name="Three columns">
    <p:spTree>
      <p:nvGrpSpPr>
        <p:cNvPr id="1" name="Shape 223"/>
        <p:cNvGrpSpPr/>
        <p:nvPr/>
      </p:nvGrpSpPr>
      <p:grpSpPr>
        <a:xfrm>
          <a:off x="0" y="0"/>
          <a:ext cx="0" cy="0"/>
          <a:chOff x="0" y="0"/>
          <a:chExt cx="0" cy="0"/>
        </a:xfrm>
      </p:grpSpPr>
      <p:cxnSp>
        <p:nvCxnSpPr>
          <p:cNvPr id="224" name="Google Shape;224;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25" name="Google Shape;225;p14"/>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226" name="Google Shape;226;p14"/>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7" name="Google Shape;227;p14"/>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8" name="Google Shape;228;p14"/>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29" name="Google Shape;229;p14"/>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0" name="Google Shape;230;p14"/>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1" name="Google Shape;231;p14"/>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2" name="Google Shape;232;p14"/>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33" name="Google Shape;233;p14"/>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34" name="Google Shape;234;p14"/>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5" name="Google Shape;235;p14"/>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6" name="Google Shape;236;p14"/>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7" name="Google Shape;237;p14"/>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8" name="Google Shape;238;p14"/>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39" name="Google Shape;239;p14"/>
          <p:cNvSpPr txBox="1">
            <a:spLocks noGrp="1"/>
          </p:cNvSpPr>
          <p:nvPr>
            <p:ph type="subTitle" idx="1"/>
          </p:nvPr>
        </p:nvSpPr>
        <p:spPr>
          <a:xfrm flipH="1">
            <a:off x="2108139" y="52193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0" name="Google Shape;240;p14"/>
          <p:cNvSpPr txBox="1">
            <a:spLocks noGrp="1"/>
          </p:cNvSpPr>
          <p:nvPr>
            <p:ph type="subTitle" idx="2"/>
          </p:nvPr>
        </p:nvSpPr>
        <p:spPr>
          <a:xfrm flipH="1">
            <a:off x="2108279"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1" name="Google Shape;241;p14"/>
          <p:cNvSpPr txBox="1">
            <a:spLocks noGrp="1"/>
          </p:cNvSpPr>
          <p:nvPr>
            <p:ph type="subTitle" idx="3"/>
          </p:nvPr>
        </p:nvSpPr>
        <p:spPr>
          <a:xfrm flipH="1">
            <a:off x="5166651" y="4121300"/>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2" name="Google Shape;242;p14"/>
          <p:cNvSpPr txBox="1">
            <a:spLocks noGrp="1"/>
          </p:cNvSpPr>
          <p:nvPr>
            <p:ph type="subTitle" idx="4"/>
          </p:nvPr>
        </p:nvSpPr>
        <p:spPr>
          <a:xfrm flipH="1">
            <a:off x="5166651" y="3599700"/>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
        <p:nvSpPr>
          <p:cNvPr id="243" name="Google Shape;243;p14"/>
          <p:cNvSpPr txBox="1">
            <a:spLocks noGrp="1"/>
          </p:cNvSpPr>
          <p:nvPr>
            <p:ph type="subTitle" idx="5"/>
          </p:nvPr>
        </p:nvSpPr>
        <p:spPr>
          <a:xfrm flipH="1">
            <a:off x="8225068" y="5206667"/>
            <a:ext cx="2818800" cy="7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4" name="Google Shape;244;p14"/>
          <p:cNvSpPr txBox="1">
            <a:spLocks noGrp="1"/>
          </p:cNvSpPr>
          <p:nvPr>
            <p:ph type="subTitle" idx="6"/>
          </p:nvPr>
        </p:nvSpPr>
        <p:spPr>
          <a:xfrm flipH="1">
            <a:off x="8225068" y="4699671"/>
            <a:ext cx="2818800" cy="580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Roboto Condensed"/>
              <a:buNone/>
              <a:defRPr sz="3200">
                <a:latin typeface="Odibee Sans"/>
                <a:ea typeface="Odibee Sans"/>
                <a:cs typeface="Odibee Sans"/>
                <a:sym typeface="Odibee Sans"/>
              </a:defRPr>
            </a:lvl1pPr>
            <a:lvl2pPr lvl="1"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2pPr>
            <a:lvl3pPr lvl="2"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3pPr>
            <a:lvl4pPr lvl="3"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4pPr>
            <a:lvl5pPr lvl="4"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5pPr>
            <a:lvl6pPr lvl="5"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6pPr>
            <a:lvl7pPr lvl="6"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7pPr>
            <a:lvl8pPr lvl="7"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8pPr>
            <a:lvl9pPr lvl="8" algn="ctr" rtl="0">
              <a:lnSpc>
                <a:spcPct val="100000"/>
              </a:lnSpc>
              <a:spcBef>
                <a:spcPts val="0"/>
              </a:spcBef>
              <a:spcAft>
                <a:spcPts val="0"/>
              </a:spcAft>
              <a:buSzPts val="2400"/>
              <a:buFont typeface="Roboto Condensed"/>
              <a:buNone/>
              <a:defRPr sz="3200" b="1">
                <a:latin typeface="Roboto Condensed"/>
                <a:ea typeface="Roboto Condensed"/>
                <a:cs typeface="Roboto Condensed"/>
                <a:sym typeface="Roboto Condensed"/>
              </a:defRPr>
            </a:lvl9pPr>
          </a:lstStyle>
          <a:p>
            <a:endParaRPr/>
          </a:p>
        </p:txBody>
      </p:sp>
    </p:spTree>
    <p:extLst>
      <p:ext uri="{BB962C8B-B14F-4D97-AF65-F5344CB8AC3E}">
        <p14:creationId xmlns:p14="http://schemas.microsoft.com/office/powerpoint/2010/main" val="28679177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matchingName="Encabezado de sección 1">
  <p:cSld name="Encabezado de sección 1">
    <p:bg>
      <p:bgPr>
        <a:solidFill>
          <a:schemeClr val="lt1"/>
        </a:solidFill>
        <a:effectLst/>
      </p:bgPr>
    </p:bg>
    <p:spTree>
      <p:nvGrpSpPr>
        <p:cNvPr id="1" name="Shape 245"/>
        <p:cNvGrpSpPr/>
        <p:nvPr/>
      </p:nvGrpSpPr>
      <p:grpSpPr>
        <a:xfrm>
          <a:off x="0" y="0"/>
          <a:ext cx="0" cy="0"/>
          <a:chOff x="0" y="0"/>
          <a:chExt cx="0" cy="0"/>
        </a:xfrm>
      </p:grpSpPr>
      <p:cxnSp>
        <p:nvCxnSpPr>
          <p:cNvPr id="246" name="Google Shape;246;p15"/>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7" name="Google Shape;247;p15"/>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8" name="Google Shape;248;p15"/>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49" name="Google Shape;249;p15"/>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0" name="Google Shape;250;p15"/>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1" name="Google Shape;251;p15"/>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2" name="Google Shape;252;p15"/>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53" name="Google Shape;253;p15"/>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54" name="Google Shape;254;p15"/>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5" name="Google Shape;255;p15"/>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6" name="Google Shape;256;p15"/>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7" name="Google Shape;257;p15"/>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8" name="Google Shape;258;p15"/>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59" name="Google Shape;259;p15"/>
          <p:cNvSpPr txBox="1">
            <a:spLocks noGrp="1"/>
          </p:cNvSpPr>
          <p:nvPr>
            <p:ph type="ctrTitle"/>
          </p:nvPr>
        </p:nvSpPr>
        <p:spPr>
          <a:xfrm rot="-159">
            <a:off x="1881819" y="3518759"/>
            <a:ext cx="8660800" cy="119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933">
                <a:latin typeface="Odibee Sans"/>
                <a:ea typeface="Odibee Sans"/>
                <a:cs typeface="Odibee Sans"/>
                <a:sym typeface="Odibee Sans"/>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60" name="Google Shape;260;p15"/>
          <p:cNvSpPr txBox="1">
            <a:spLocks noGrp="1"/>
          </p:cNvSpPr>
          <p:nvPr>
            <p:ph type="subTitle" idx="1"/>
          </p:nvPr>
        </p:nvSpPr>
        <p:spPr>
          <a:xfrm rot="891">
            <a:off x="3265700" y="4531380"/>
            <a:ext cx="6170000" cy="64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atin typeface="Bellota Text"/>
                <a:ea typeface="Bellota Text"/>
                <a:cs typeface="Bellota Text"/>
                <a:sym typeface="Bellota Text"/>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261" name="Google Shape;261;p15"/>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25336196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262"/>
        <p:cNvGrpSpPr/>
        <p:nvPr/>
      </p:nvGrpSpPr>
      <p:grpSpPr>
        <a:xfrm>
          <a:off x="0" y="0"/>
          <a:ext cx="0" cy="0"/>
          <a:chOff x="0" y="0"/>
          <a:chExt cx="0" cy="0"/>
        </a:xfrm>
      </p:grpSpPr>
      <p:cxnSp>
        <p:nvCxnSpPr>
          <p:cNvPr id="263" name="Google Shape;263;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4" name="Google Shape;264;p16"/>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5" name="Google Shape;265;p16"/>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6" name="Google Shape;266;p16"/>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7" name="Google Shape;267;p16"/>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8" name="Google Shape;268;p16"/>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69" name="Google Shape;269;p16"/>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0" name="Google Shape;270;p16"/>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71" name="Google Shape;271;p16"/>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72" name="Google Shape;272;p16"/>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3" name="Google Shape;273;p16"/>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4" name="Google Shape;274;p16"/>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5" name="Google Shape;275;p16"/>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6" name="Google Shape;276;p16"/>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77" name="Google Shape;277;p16"/>
          <p:cNvSpPr txBox="1"/>
          <p:nvPr/>
        </p:nvSpPr>
        <p:spPr>
          <a:xfrm>
            <a:off x="3707267" y="5104300"/>
            <a:ext cx="5619600" cy="536800"/>
          </a:xfrm>
          <a:prstGeom prst="rect">
            <a:avLst/>
          </a:prstGeom>
          <a:noFill/>
          <a:ln>
            <a:noFill/>
          </a:ln>
        </p:spPr>
        <p:txBody>
          <a:bodyPr spcFirstLastPara="1" wrap="square" lIns="121900" tIns="0" rIns="121900" bIns="121900" anchor="t" anchorCtr="0">
            <a:noAutofit/>
          </a:bodyPr>
          <a:lstStyle/>
          <a:p>
            <a:pPr algn="ctr">
              <a:spcBef>
                <a:spcPts val="400"/>
              </a:spcBef>
              <a:buClr>
                <a:srgbClr val="000000"/>
              </a:buClr>
              <a:buFont typeface="Arial"/>
              <a:buNone/>
            </a:pPr>
            <a:r>
              <a:rPr lang="en" sz="1333" kern="0">
                <a:solidFill>
                  <a:srgbClr val="434343"/>
                </a:solidFill>
                <a:latin typeface="Didact Gothic"/>
                <a:ea typeface="Didact Gothic"/>
                <a:cs typeface="Didact Gothic"/>
                <a:sym typeface="Didact Gothic"/>
              </a:rPr>
              <a:t>CREDITS: This presentation template was created by </a:t>
            </a:r>
            <a:r>
              <a:rPr lang="en" sz="1333" kern="0">
                <a:solidFill>
                  <a:srgbClr val="434343"/>
                </a:solidFill>
                <a:uFill>
                  <a:noFill/>
                </a:uFill>
                <a:latin typeface="Didact Gothic"/>
                <a:ea typeface="Didact Gothic"/>
                <a:cs typeface="Didact Gothic"/>
                <a:sym typeface="Didact Gothic"/>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sz="1333" kern="0">
                <a:solidFill>
                  <a:srgbClr val="434343"/>
                </a:solidFill>
                <a:latin typeface="Didact Gothic"/>
                <a:ea typeface="Didact Gothic"/>
                <a:cs typeface="Didact Gothic"/>
                <a:sym typeface="Didact Gothic"/>
              </a:rPr>
              <a:t>, including icons by </a:t>
            </a:r>
            <a:r>
              <a:rPr lang="en" sz="1333" kern="0">
                <a:solidFill>
                  <a:srgbClr val="434343"/>
                </a:solidFill>
                <a:uFill>
                  <a:noFill/>
                </a:uFill>
                <a:latin typeface="Didact Gothic"/>
                <a:ea typeface="Didact Gothic"/>
                <a:cs typeface="Didact Gothic"/>
                <a:sym typeface="Didact Gothic"/>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Flaticon</a:t>
            </a:r>
            <a:r>
              <a:rPr lang="en" sz="1333" kern="0">
                <a:solidFill>
                  <a:srgbClr val="434343"/>
                </a:solidFill>
                <a:latin typeface="Didact Gothic"/>
                <a:ea typeface="Didact Gothic"/>
                <a:cs typeface="Didact Gothic"/>
                <a:sym typeface="Didact Gothic"/>
              </a:rPr>
              <a:t>, and infographics &amp; images by </a:t>
            </a:r>
            <a:r>
              <a:rPr lang="en" sz="1333" kern="0">
                <a:solidFill>
                  <a:srgbClr val="434343"/>
                </a:solidFill>
                <a:uFill>
                  <a:noFill/>
                </a:uFill>
                <a:latin typeface="Didact Gothic"/>
                <a:ea typeface="Didact Gothic"/>
                <a:cs typeface="Didact Gothic"/>
                <a:sym typeface="Didact Gothic"/>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Freepik</a:t>
            </a:r>
            <a:endParaRPr sz="1333" kern="0">
              <a:solidFill>
                <a:srgbClr val="434343"/>
              </a:solidFill>
              <a:latin typeface="Didact Gothic"/>
              <a:ea typeface="Didact Gothic"/>
              <a:cs typeface="Didact Gothic"/>
              <a:sym typeface="Didact Gothic"/>
            </a:endParaRPr>
          </a:p>
          <a:p>
            <a:pPr algn="ctr">
              <a:buClr>
                <a:srgbClr val="000000"/>
              </a:buClr>
              <a:buFont typeface="Arial"/>
              <a:buNone/>
            </a:pPr>
            <a:endParaRPr sz="1333" kern="0">
              <a:solidFill>
                <a:srgbClr val="434343"/>
              </a:solidFill>
              <a:latin typeface="Didact Gothic"/>
              <a:ea typeface="Didact Gothic"/>
              <a:cs typeface="Didact Gothic"/>
              <a:sym typeface="Didact Gothic"/>
            </a:endParaRPr>
          </a:p>
          <a:p>
            <a:pPr algn="ctr">
              <a:lnSpc>
                <a:spcPct val="115000"/>
              </a:lnSpc>
              <a:spcBef>
                <a:spcPts val="400"/>
              </a:spcBef>
              <a:buClr>
                <a:srgbClr val="000000"/>
              </a:buClr>
              <a:buFont typeface="Arial"/>
              <a:buNone/>
            </a:pPr>
            <a:endParaRPr sz="1333" kern="0">
              <a:solidFill>
                <a:srgbClr val="434343"/>
              </a:solidFill>
              <a:latin typeface="Didact Gothic"/>
              <a:ea typeface="Didact Gothic"/>
              <a:cs typeface="Didact Gothic"/>
              <a:sym typeface="Didact Gothic"/>
            </a:endParaRPr>
          </a:p>
        </p:txBody>
      </p:sp>
      <p:sp>
        <p:nvSpPr>
          <p:cNvPr id="278" name="Google Shape;278;p16"/>
          <p:cNvSpPr txBox="1">
            <a:spLocks noGrp="1"/>
          </p:cNvSpPr>
          <p:nvPr>
            <p:ph type="ctrTitle"/>
          </p:nvPr>
        </p:nvSpPr>
        <p:spPr>
          <a:xfrm>
            <a:off x="3132733" y="974464"/>
            <a:ext cx="6660400" cy="1255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8266"/>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279" name="Google Shape;279;p16"/>
          <p:cNvSpPr txBox="1">
            <a:spLocks noGrp="1"/>
          </p:cNvSpPr>
          <p:nvPr>
            <p:ph type="subTitle" idx="1"/>
          </p:nvPr>
        </p:nvSpPr>
        <p:spPr>
          <a:xfrm>
            <a:off x="4075933" y="3093755"/>
            <a:ext cx="4774000" cy="186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867"/>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368651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27"/>
        <p:cNvGrpSpPr/>
        <p:nvPr/>
      </p:nvGrpSpPr>
      <p:grpSpPr>
        <a:xfrm>
          <a:off x="0" y="0"/>
          <a:ext cx="0" cy="0"/>
          <a:chOff x="0" y="0"/>
          <a:chExt cx="0" cy="0"/>
        </a:xfrm>
      </p:grpSpPr>
      <p:cxnSp>
        <p:nvCxnSpPr>
          <p:cNvPr id="128" name="Google Shape;128;p9"/>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29" name="Google Shape;129;p9"/>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0" name="Google Shape;130;p9"/>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1" name="Google Shape;131;p9"/>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2" name="Google Shape;132;p9"/>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3" name="Google Shape;133;p9"/>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4" name="Google Shape;134;p9"/>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135" name="Google Shape;135;p9"/>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136" name="Google Shape;136;p9"/>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7" name="Google Shape;137;p9"/>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8" name="Google Shape;138;p9"/>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39" name="Google Shape;139;p9"/>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0" name="Google Shape;140;p9"/>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1" name="Google Shape;141;p9"/>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2" name="Google Shape;142;p9"/>
          <p:cNvSpPr txBox="1">
            <a:spLocks noGrp="1"/>
          </p:cNvSpPr>
          <p:nvPr>
            <p:ph type="subTitle" idx="1"/>
          </p:nvPr>
        </p:nvSpPr>
        <p:spPr>
          <a:xfrm rot="-302252">
            <a:off x="2227344" y="3135973"/>
            <a:ext cx="4919803" cy="1934684"/>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3" name="Google Shape;143;p9"/>
          <p:cNvSpPr txBox="1">
            <a:spLocks noGrp="1"/>
          </p:cNvSpPr>
          <p:nvPr>
            <p:ph type="subTitle" idx="2"/>
          </p:nvPr>
        </p:nvSpPr>
        <p:spPr>
          <a:xfrm rot="974">
            <a:off x="7002800" y="2895237"/>
            <a:ext cx="4233600" cy="64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800"/>
              <a:buNone/>
              <a:defRPr sz="3067">
                <a:solidFill>
                  <a:schemeClr val="lt1"/>
                </a:solidFill>
                <a:latin typeface="Odibee Sans"/>
                <a:ea typeface="Odibee Sans"/>
                <a:cs typeface="Odibee Sans"/>
                <a:sym typeface="Odibee Sans"/>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44" name="Google Shape;144;p9"/>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168813068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80"/>
        <p:cNvGrpSpPr/>
        <p:nvPr/>
      </p:nvGrpSpPr>
      <p:grpSpPr>
        <a:xfrm>
          <a:off x="0" y="0"/>
          <a:ext cx="0" cy="0"/>
          <a:chOff x="0" y="0"/>
          <a:chExt cx="0" cy="0"/>
        </a:xfrm>
      </p:grpSpPr>
      <p:cxnSp>
        <p:nvCxnSpPr>
          <p:cNvPr id="281" name="Google Shape;281;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2" name="Google Shape;282;p17"/>
          <p:cNvCxnSpPr/>
          <p:nvPr/>
        </p:nvCxnSpPr>
        <p:spPr>
          <a:xfrm>
            <a:off x="955600" y="1155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3" name="Google Shape;283;p17"/>
          <p:cNvCxnSpPr/>
          <p:nvPr/>
        </p:nvCxnSpPr>
        <p:spPr>
          <a:xfrm>
            <a:off x="955600" y="1892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4" name="Google Shape;284;p17"/>
          <p:cNvCxnSpPr/>
          <p:nvPr/>
        </p:nvCxnSpPr>
        <p:spPr>
          <a:xfrm>
            <a:off x="955600" y="26306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5" name="Google Shape;285;p17"/>
          <p:cNvCxnSpPr/>
          <p:nvPr/>
        </p:nvCxnSpPr>
        <p:spPr>
          <a:xfrm>
            <a:off x="955600" y="33684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6" name="Google Shape;286;p17"/>
          <p:cNvCxnSpPr/>
          <p:nvPr/>
        </p:nvCxnSpPr>
        <p:spPr>
          <a:xfrm>
            <a:off x="955600" y="41062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7" name="Google Shape;287;p17"/>
          <p:cNvCxnSpPr/>
          <p:nvPr/>
        </p:nvCxnSpPr>
        <p:spPr>
          <a:xfrm>
            <a:off x="955600" y="48440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8" name="Google Shape;288;p17"/>
          <p:cNvCxnSpPr/>
          <p:nvPr/>
        </p:nvCxnSpPr>
        <p:spPr>
          <a:xfrm>
            <a:off x="955600" y="5581833"/>
            <a:ext cx="11236400" cy="0"/>
          </a:xfrm>
          <a:prstGeom prst="straightConnector1">
            <a:avLst/>
          </a:prstGeom>
          <a:noFill/>
          <a:ln w="9525" cap="flat" cmpd="sng">
            <a:solidFill>
              <a:srgbClr val="EAE9E5"/>
            </a:solidFill>
            <a:prstDash val="solid"/>
            <a:round/>
            <a:headEnd type="none" w="med" len="med"/>
            <a:tailEnd type="none" w="med" len="med"/>
          </a:ln>
        </p:spPr>
      </p:cxnSp>
      <p:cxnSp>
        <p:nvCxnSpPr>
          <p:cNvPr id="289" name="Google Shape;289;p17"/>
          <p:cNvCxnSpPr/>
          <p:nvPr/>
        </p:nvCxnSpPr>
        <p:spPr>
          <a:xfrm>
            <a:off x="955600" y="6319633"/>
            <a:ext cx="11236400" cy="0"/>
          </a:xfrm>
          <a:prstGeom prst="straightConnector1">
            <a:avLst/>
          </a:prstGeom>
          <a:noFill/>
          <a:ln w="9525" cap="flat" cmpd="sng">
            <a:solidFill>
              <a:srgbClr val="EAE9E5"/>
            </a:solidFill>
            <a:prstDash val="solid"/>
            <a:round/>
            <a:headEnd type="none" w="med" len="med"/>
            <a:tailEnd type="none" w="med" len="med"/>
          </a:ln>
        </p:spPr>
      </p:cxnSp>
      <p:sp>
        <p:nvSpPr>
          <p:cNvPr id="290" name="Google Shape;290;p17"/>
          <p:cNvSpPr/>
          <p:nvPr/>
        </p:nvSpPr>
        <p:spPr>
          <a:xfrm>
            <a:off x="0" y="-22467"/>
            <a:ext cx="955600" cy="68804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1" name="Google Shape;291;p17"/>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2" name="Google Shape;292;p17"/>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3" name="Google Shape;293;p17"/>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294" name="Google Shape;294;p17"/>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3270981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45"/>
        <p:cNvGrpSpPr/>
        <p:nvPr/>
      </p:nvGrpSpPr>
      <p:grpSpPr>
        <a:xfrm>
          <a:off x="0" y="0"/>
          <a:ext cx="0" cy="0"/>
          <a:chOff x="0" y="0"/>
          <a:chExt cx="0" cy="0"/>
        </a:xfrm>
      </p:grpSpPr>
      <p:grpSp>
        <p:nvGrpSpPr>
          <p:cNvPr id="146" name="Google Shape;146;p10"/>
          <p:cNvGrpSpPr/>
          <p:nvPr/>
        </p:nvGrpSpPr>
        <p:grpSpPr>
          <a:xfrm>
            <a:off x="0" y="-22467"/>
            <a:ext cx="12192000" cy="6880400"/>
            <a:chOff x="0" y="-16850"/>
            <a:chExt cx="9144000" cy="5160300"/>
          </a:xfrm>
        </p:grpSpPr>
        <p:cxnSp>
          <p:nvCxnSpPr>
            <p:cNvPr id="147" name="Google Shape;147;p10"/>
            <p:cNvCxnSpPr/>
            <p:nvPr/>
          </p:nvCxnSpPr>
          <p:spPr>
            <a:xfrm>
              <a:off x="716700" y="8662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8" name="Google Shape;148;p10"/>
            <p:cNvCxnSpPr/>
            <p:nvPr/>
          </p:nvCxnSpPr>
          <p:spPr>
            <a:xfrm>
              <a:off x="716700" y="14196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49" name="Google Shape;149;p10"/>
            <p:cNvCxnSpPr/>
            <p:nvPr/>
          </p:nvCxnSpPr>
          <p:spPr>
            <a:xfrm>
              <a:off x="716700" y="19729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0" name="Google Shape;150;p10"/>
            <p:cNvCxnSpPr/>
            <p:nvPr/>
          </p:nvCxnSpPr>
          <p:spPr>
            <a:xfrm>
              <a:off x="716700" y="25263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1" name="Google Shape;151;p10"/>
            <p:cNvCxnSpPr/>
            <p:nvPr/>
          </p:nvCxnSpPr>
          <p:spPr>
            <a:xfrm>
              <a:off x="716700" y="30796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2" name="Google Shape;152;p10"/>
            <p:cNvCxnSpPr/>
            <p:nvPr/>
          </p:nvCxnSpPr>
          <p:spPr>
            <a:xfrm>
              <a:off x="716700" y="363302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3" name="Google Shape;153;p10"/>
            <p:cNvCxnSpPr/>
            <p:nvPr/>
          </p:nvCxnSpPr>
          <p:spPr>
            <a:xfrm>
              <a:off x="716700" y="4186375"/>
              <a:ext cx="8427300" cy="0"/>
            </a:xfrm>
            <a:prstGeom prst="straightConnector1">
              <a:avLst/>
            </a:prstGeom>
            <a:noFill/>
            <a:ln w="9525" cap="flat" cmpd="sng">
              <a:solidFill>
                <a:srgbClr val="EAE9E5"/>
              </a:solidFill>
              <a:prstDash val="solid"/>
              <a:round/>
              <a:headEnd type="none" w="med" len="med"/>
              <a:tailEnd type="none" w="med" len="med"/>
            </a:ln>
          </p:spPr>
        </p:cxnSp>
        <p:cxnSp>
          <p:nvCxnSpPr>
            <p:cNvPr id="154" name="Google Shape;154;p10"/>
            <p:cNvCxnSpPr/>
            <p:nvPr/>
          </p:nvCxnSpPr>
          <p:spPr>
            <a:xfrm>
              <a:off x="716700" y="4739725"/>
              <a:ext cx="8427300" cy="0"/>
            </a:xfrm>
            <a:prstGeom prst="straightConnector1">
              <a:avLst/>
            </a:prstGeom>
            <a:noFill/>
            <a:ln w="9525" cap="flat" cmpd="sng">
              <a:solidFill>
                <a:srgbClr val="EAE9E5"/>
              </a:solidFill>
              <a:prstDash val="solid"/>
              <a:round/>
              <a:headEnd type="none" w="med" len="med"/>
              <a:tailEnd type="none" w="med" len="med"/>
            </a:ln>
          </p:spPr>
        </p:cxnSp>
        <p:sp>
          <p:nvSpPr>
            <p:cNvPr id="155" name="Google Shape;155;p10"/>
            <p:cNvSpPr/>
            <p:nvPr/>
          </p:nvSpPr>
          <p:spPr>
            <a:xfrm>
              <a:off x="0" y="-16850"/>
              <a:ext cx="716700" cy="5160300"/>
            </a:xfrm>
            <a:prstGeom prst="rect">
              <a:avLst/>
            </a:prstGeom>
            <a:solidFill>
              <a:schemeClr val="accent1"/>
            </a:solidFill>
            <a:ln>
              <a:noFill/>
            </a:ln>
            <a:effectLst>
              <a:outerShdw blurRad="28575" dist="19050" dir="19380000" algn="bl" rotWithShape="0">
                <a:srgbClr val="000000">
                  <a:alpha val="21000"/>
                </a:srgbClr>
              </a:outerShdw>
            </a:effectLst>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 name="Google Shape;156;p10"/>
            <p:cNvSpPr/>
            <p:nvPr/>
          </p:nvSpPr>
          <p:spPr>
            <a:xfrm>
              <a:off x="273607" y="784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 name="Google Shape;157;p10"/>
            <p:cNvSpPr/>
            <p:nvPr/>
          </p:nvSpPr>
          <p:spPr>
            <a:xfrm>
              <a:off x="273607" y="18913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 name="Google Shape;158;p10"/>
            <p:cNvSpPr/>
            <p:nvPr/>
          </p:nvSpPr>
          <p:spPr>
            <a:xfrm>
              <a:off x="273607" y="30796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9" name="Google Shape;159;p10"/>
            <p:cNvSpPr/>
            <p:nvPr/>
          </p:nvSpPr>
          <p:spPr>
            <a:xfrm>
              <a:off x="273607" y="4104775"/>
              <a:ext cx="163200" cy="163200"/>
            </a:xfrm>
            <a:prstGeom prst="ellipse">
              <a:avLst/>
            </a:prstGeom>
            <a:solidFill>
              <a:srgbClr val="FFFFFF"/>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60" name="Google Shape;160;p10"/>
          <p:cNvSpPr txBox="1">
            <a:spLocks noGrp="1"/>
          </p:cNvSpPr>
          <p:nvPr>
            <p:ph type="title"/>
          </p:nvPr>
        </p:nvSpPr>
        <p:spPr>
          <a:xfrm>
            <a:off x="1914400" y="460305"/>
            <a:ext cx="9323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400">
                <a:solidFill>
                  <a:schemeClr val="dk1"/>
                </a:solidFill>
                <a:latin typeface="Odibee Sans"/>
                <a:ea typeface="Odibee Sans"/>
                <a:cs typeface="Odibee Sans"/>
                <a:sym typeface="Odibee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1" name="Google Shape;161;p10"/>
          <p:cNvSpPr/>
          <p:nvPr/>
        </p:nvSpPr>
        <p:spPr>
          <a:xfrm rot="5400000" flipH="1">
            <a:off x="11361467" y="-124467"/>
            <a:ext cx="720400" cy="969200"/>
          </a:xfrm>
          <a:prstGeom prst="rtTriangle">
            <a:avLst/>
          </a:prstGeom>
          <a:solidFill>
            <a:schemeClr val="lt1"/>
          </a:solidFill>
          <a:ln>
            <a:noFill/>
          </a:ln>
          <a:effectLst>
            <a:outerShdw blurRad="57150" dist="19050" dir="1860000" algn="bl" rotWithShape="0">
              <a:srgbClr val="000000">
                <a:alpha val="18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75777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1pPr>
            <a:lvl2pPr lvl="1">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2pPr>
            <a:lvl3pPr lvl="2">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3pPr>
            <a:lvl4pPr lvl="3">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4pPr>
            <a:lvl5pPr lvl="4">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5pPr>
            <a:lvl6pPr lvl="5">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6pPr>
            <a:lvl7pPr lvl="6">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7pPr>
            <a:lvl8pPr lvl="7">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8pPr>
            <a:lvl9pPr lvl="8">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Didact Gothic"/>
              <a:buChar char="●"/>
              <a:defRPr sz="1800">
                <a:solidFill>
                  <a:schemeClr val="dk1"/>
                </a:solidFill>
                <a:latin typeface="Didact Gothic"/>
                <a:ea typeface="Didact Gothic"/>
                <a:cs typeface="Didact Gothic"/>
                <a:sym typeface="Didact Gothic"/>
              </a:defRPr>
            </a:lvl1pPr>
            <a:lvl2pPr marL="914400" lvl="1"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lnSpc>
                <a:spcPct val="115000"/>
              </a:lnSpc>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Tree>
    <p:extLst>
      <p:ext uri="{BB962C8B-B14F-4D97-AF65-F5344CB8AC3E}">
        <p14:creationId xmlns:p14="http://schemas.microsoft.com/office/powerpoint/2010/main" val="4193210236"/>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1pPr>
            <a:lvl2pPr lvl="1">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2pPr>
            <a:lvl3pPr lvl="2">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3pPr>
            <a:lvl4pPr lvl="3">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4pPr>
            <a:lvl5pPr lvl="4">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5pPr>
            <a:lvl6pPr lvl="5">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6pPr>
            <a:lvl7pPr lvl="6">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7pPr>
            <a:lvl8pPr lvl="7">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8pPr>
            <a:lvl9pPr lvl="8">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Didact Gothic"/>
              <a:buChar char="●"/>
              <a:defRPr sz="1800">
                <a:solidFill>
                  <a:schemeClr val="dk1"/>
                </a:solidFill>
                <a:latin typeface="Didact Gothic"/>
                <a:ea typeface="Didact Gothic"/>
                <a:cs typeface="Didact Gothic"/>
                <a:sym typeface="Didact Gothic"/>
              </a:defRPr>
            </a:lvl1pPr>
            <a:lvl2pPr marL="914400" lvl="1"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lnSpc>
                <a:spcPct val="115000"/>
              </a:lnSpc>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Tree>
    <p:extLst>
      <p:ext uri="{BB962C8B-B14F-4D97-AF65-F5344CB8AC3E}">
        <p14:creationId xmlns:p14="http://schemas.microsoft.com/office/powerpoint/2010/main" val="596653520"/>
      </p:ext>
    </p:extLst>
  </p:cSld>
  <p:clrMap bg1="lt1" tx1="dk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1pPr>
            <a:lvl2pPr lvl="1">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2pPr>
            <a:lvl3pPr lvl="2">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3pPr>
            <a:lvl4pPr lvl="3">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4pPr>
            <a:lvl5pPr lvl="4">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5pPr>
            <a:lvl6pPr lvl="5">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6pPr>
            <a:lvl7pPr lvl="6">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7pPr>
            <a:lvl8pPr lvl="7">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8pPr>
            <a:lvl9pPr lvl="8">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Didact Gothic"/>
              <a:buChar char="●"/>
              <a:defRPr sz="1800">
                <a:solidFill>
                  <a:schemeClr val="dk1"/>
                </a:solidFill>
                <a:latin typeface="Didact Gothic"/>
                <a:ea typeface="Didact Gothic"/>
                <a:cs typeface="Didact Gothic"/>
                <a:sym typeface="Didact Gothic"/>
              </a:defRPr>
            </a:lvl1pPr>
            <a:lvl2pPr marL="914400" lvl="1"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lnSpc>
                <a:spcPct val="115000"/>
              </a:lnSpc>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Tree>
    <p:extLst>
      <p:ext uri="{BB962C8B-B14F-4D97-AF65-F5344CB8AC3E}">
        <p14:creationId xmlns:p14="http://schemas.microsoft.com/office/powerpoint/2010/main" val="2970493205"/>
      </p:ext>
    </p:extLst>
  </p:cSld>
  <p:clrMap bg1="lt1" tx1="dk1" bg2="dk2" tx2="lt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1pPr>
            <a:lvl2pPr lvl="1">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2pPr>
            <a:lvl3pPr lvl="2">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3pPr>
            <a:lvl4pPr lvl="3">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4pPr>
            <a:lvl5pPr lvl="4">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5pPr>
            <a:lvl6pPr lvl="5">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6pPr>
            <a:lvl7pPr lvl="6">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7pPr>
            <a:lvl8pPr lvl="7">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8pPr>
            <a:lvl9pPr lvl="8">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Didact Gothic"/>
              <a:buChar char="●"/>
              <a:defRPr sz="1800">
                <a:solidFill>
                  <a:schemeClr val="dk1"/>
                </a:solidFill>
                <a:latin typeface="Didact Gothic"/>
                <a:ea typeface="Didact Gothic"/>
                <a:cs typeface="Didact Gothic"/>
                <a:sym typeface="Didact Gothic"/>
              </a:defRPr>
            </a:lvl1pPr>
            <a:lvl2pPr marL="914400" lvl="1"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lnSpc>
                <a:spcPct val="115000"/>
              </a:lnSpc>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Tree>
    <p:extLst>
      <p:ext uri="{BB962C8B-B14F-4D97-AF65-F5344CB8AC3E}">
        <p14:creationId xmlns:p14="http://schemas.microsoft.com/office/powerpoint/2010/main" val="3720781216"/>
      </p:ext>
    </p:extLst>
  </p:cSld>
  <p:clrMap bg1="lt1" tx1="dk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1pPr>
            <a:lvl2pPr lvl="1">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2pPr>
            <a:lvl3pPr lvl="2">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3pPr>
            <a:lvl4pPr lvl="3">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4pPr>
            <a:lvl5pPr lvl="4">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5pPr>
            <a:lvl6pPr lvl="5">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6pPr>
            <a:lvl7pPr lvl="6">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7pPr>
            <a:lvl8pPr lvl="7">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8pPr>
            <a:lvl9pPr lvl="8">
              <a:spcBef>
                <a:spcPts val="0"/>
              </a:spcBef>
              <a:spcAft>
                <a:spcPts val="0"/>
              </a:spcAft>
              <a:buClr>
                <a:schemeClr val="dk1"/>
              </a:buClr>
              <a:buSzPts val="2800"/>
              <a:buFont typeface="Odibee Sans"/>
              <a:buNone/>
              <a:defRPr sz="2800">
                <a:solidFill>
                  <a:schemeClr val="dk1"/>
                </a:solidFill>
                <a:latin typeface="Odibee Sans"/>
                <a:ea typeface="Odibee Sans"/>
                <a:cs typeface="Odibee Sans"/>
                <a:sym typeface="Odibee Sans"/>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Didact Gothic"/>
              <a:buChar char="●"/>
              <a:defRPr sz="1800">
                <a:solidFill>
                  <a:schemeClr val="dk1"/>
                </a:solidFill>
                <a:latin typeface="Didact Gothic"/>
                <a:ea typeface="Didact Gothic"/>
                <a:cs typeface="Didact Gothic"/>
                <a:sym typeface="Didact Gothic"/>
              </a:defRPr>
            </a:lvl1pPr>
            <a:lvl2pPr marL="914400" lvl="1"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lnSpc>
                <a:spcPct val="115000"/>
              </a:lnSpc>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Tree>
    <p:extLst>
      <p:ext uri="{BB962C8B-B14F-4D97-AF65-F5344CB8AC3E}">
        <p14:creationId xmlns:p14="http://schemas.microsoft.com/office/powerpoint/2010/main" val="377520202"/>
      </p:ext>
    </p:extLst>
  </p:cSld>
  <p:clrMap bg1="lt1" tx1="dk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NxQOHkjuybw" TargetMode="External"/><Relationship Id="rId2" Type="http://schemas.openxmlformats.org/officeDocument/2006/relationships/notesSlide" Target="../notesSlides/notesSlide5.xml"/><Relationship Id="rId1" Type="http://schemas.openxmlformats.org/officeDocument/2006/relationships/slideLayout" Target="../slideLayouts/slideLayout76.xml"/><Relationship Id="rId6" Type="http://schemas.openxmlformats.org/officeDocument/2006/relationships/hyperlink" Target="https://www.youtube.com/watch?v=AlZeLejiuio&amp;ab_channel=ElReinoInfantil" TargetMode="External"/><Relationship Id="rId5" Type="http://schemas.openxmlformats.org/officeDocument/2006/relationships/hyperlink" Target="https://www.youtube.com/watch?v=x6SDOmed3U4&amp;ab_channel=lolin1196" TargetMode="External"/><Relationship Id="rId4" Type="http://schemas.openxmlformats.org/officeDocument/2006/relationships/hyperlink" Target="https://www.youtube.com/watch?v=z6DoPp-LkTA&amp;ab_channel=DiverplaybailaCoreoki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20"/>
          <p:cNvSpPr/>
          <p:nvPr/>
        </p:nvSpPr>
        <p:spPr>
          <a:xfrm rot="-180842">
            <a:off x="2890907" y="1851453"/>
            <a:ext cx="6785787" cy="3422736"/>
          </a:xfrm>
          <a:prstGeom prst="wedgeRectCallout">
            <a:avLst>
              <a:gd name="adj1" fmla="val 33265"/>
              <a:gd name="adj2" fmla="val 61268"/>
            </a:avLst>
          </a:prstGeom>
          <a:solidFill>
            <a:schemeClr val="lt1"/>
          </a:solidFill>
          <a:ln>
            <a:noFill/>
          </a:ln>
          <a:effectLst>
            <a:outerShdw blurRad="28575" dist="28575" dir="19320000" algn="bl" rotWithShape="0">
              <a:srgbClr val="434343">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4" name="Google Shape;304;p20"/>
          <p:cNvSpPr txBox="1">
            <a:spLocks noGrp="1"/>
          </p:cNvSpPr>
          <p:nvPr>
            <p:ph type="ctrTitle"/>
          </p:nvPr>
        </p:nvSpPr>
        <p:spPr>
          <a:xfrm rot="-193354">
            <a:off x="3435229" y="2001217"/>
            <a:ext cx="5443408" cy="2199476"/>
          </a:xfrm>
          <a:prstGeom prst="rect">
            <a:avLst/>
          </a:prstGeom>
        </p:spPr>
        <p:txBody>
          <a:bodyPr spcFirstLastPara="1" wrap="square" lIns="121900" tIns="121900" rIns="121900" bIns="121900" anchor="b" anchorCtr="0">
            <a:noAutofit/>
          </a:bodyPr>
          <a:lstStyle/>
          <a:p>
            <a:r>
              <a:rPr lang="en" sz="5400" dirty="0" smtClean="0"/>
              <a:t>ESQUEMA CORPORAL</a:t>
            </a:r>
            <a:endParaRPr sz="7200" dirty="0"/>
          </a:p>
        </p:txBody>
      </p:sp>
      <p:sp>
        <p:nvSpPr>
          <p:cNvPr id="305" name="Google Shape;305;p20"/>
          <p:cNvSpPr txBox="1">
            <a:spLocks noGrp="1"/>
          </p:cNvSpPr>
          <p:nvPr>
            <p:ph type="subTitle" idx="1"/>
          </p:nvPr>
        </p:nvSpPr>
        <p:spPr>
          <a:xfrm rot="-193396">
            <a:off x="3963480" y="4052992"/>
            <a:ext cx="4858887" cy="647025"/>
          </a:xfrm>
          <a:prstGeom prst="rect">
            <a:avLst/>
          </a:prstGeom>
        </p:spPr>
        <p:txBody>
          <a:bodyPr spcFirstLastPara="1" wrap="square" lIns="121900" tIns="121900" rIns="121900" bIns="121900" anchor="t" anchorCtr="0">
            <a:noAutofit/>
          </a:bodyPr>
          <a:lstStyle/>
          <a:p>
            <a:pPr marL="0" indent="0"/>
            <a:r>
              <a:rPr lang="en" dirty="0" smtClean="0"/>
              <a:t>Diana Virginia Herrera Ramos</a:t>
            </a:r>
          </a:p>
          <a:p>
            <a:pPr marL="0" indent="0"/>
            <a:r>
              <a:rPr lang="en" dirty="0" smtClean="0"/>
              <a:t>2° “B”</a:t>
            </a:r>
            <a:endParaRPr dirty="0"/>
          </a:p>
        </p:txBody>
      </p:sp>
      <p:grpSp>
        <p:nvGrpSpPr>
          <p:cNvPr id="306" name="Google Shape;306;p20"/>
          <p:cNvGrpSpPr/>
          <p:nvPr/>
        </p:nvGrpSpPr>
        <p:grpSpPr>
          <a:xfrm rot="889286">
            <a:off x="8058760" y="1434651"/>
            <a:ext cx="2550365" cy="1346908"/>
            <a:chOff x="5862862" y="867279"/>
            <a:chExt cx="1912829" cy="1010210"/>
          </a:xfrm>
        </p:grpSpPr>
        <p:sp>
          <p:nvSpPr>
            <p:cNvPr id="307" name="Google Shape;307;p20"/>
            <p:cNvSpPr/>
            <p:nvPr/>
          </p:nvSpPr>
          <p:spPr>
            <a:xfrm rot="1233980">
              <a:off x="7702903" y="1677825"/>
              <a:ext cx="968" cy="7906"/>
            </a:xfrm>
            <a:custGeom>
              <a:avLst/>
              <a:gdLst/>
              <a:ahLst/>
              <a:cxnLst/>
              <a:rect l="l" t="t" r="r" b="b"/>
              <a:pathLst>
                <a:path w="18" h="147" extrusionOk="0">
                  <a:moveTo>
                    <a:pt x="17" y="1"/>
                  </a:moveTo>
                  <a:lnTo>
                    <a:pt x="0" y="90"/>
                  </a:lnTo>
                  <a:cubicBezTo>
                    <a:pt x="5" y="118"/>
                    <a:pt x="9" y="146"/>
                    <a:pt x="12" y="146"/>
                  </a:cubicBezTo>
                  <a:cubicBezTo>
                    <a:pt x="15" y="146"/>
                    <a:pt x="17" y="111"/>
                    <a:pt x="17" y="1"/>
                  </a:cubicBezTo>
                  <a:close/>
                </a:path>
              </a:pathLst>
            </a:custGeom>
            <a:solidFill>
              <a:srgbClr val="F987B6"/>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8" name="Google Shape;308;p20"/>
            <p:cNvSpPr/>
            <p:nvPr/>
          </p:nvSpPr>
          <p:spPr>
            <a:xfrm rot="1233980">
              <a:off x="5865970" y="1190581"/>
              <a:ext cx="1906613" cy="363607"/>
            </a:xfrm>
            <a:custGeom>
              <a:avLst/>
              <a:gdLst/>
              <a:ahLst/>
              <a:cxnLst/>
              <a:rect l="l" t="t" r="r" b="b"/>
              <a:pathLst>
                <a:path w="35452" h="6761" extrusionOk="0">
                  <a:moveTo>
                    <a:pt x="13370" y="1"/>
                  </a:moveTo>
                  <a:lnTo>
                    <a:pt x="13370" y="1"/>
                  </a:lnTo>
                  <a:cubicBezTo>
                    <a:pt x="13358" y="32"/>
                    <a:pt x="13345" y="71"/>
                    <a:pt x="13334" y="71"/>
                  </a:cubicBezTo>
                  <a:cubicBezTo>
                    <a:pt x="13333" y="71"/>
                    <a:pt x="13331" y="70"/>
                    <a:pt x="13330" y="68"/>
                  </a:cubicBezTo>
                  <a:lnTo>
                    <a:pt x="13330" y="68"/>
                  </a:lnTo>
                  <a:cubicBezTo>
                    <a:pt x="13330" y="107"/>
                    <a:pt x="13330" y="147"/>
                    <a:pt x="13333" y="187"/>
                  </a:cubicBezTo>
                  <a:lnTo>
                    <a:pt x="11147" y="187"/>
                  </a:lnTo>
                  <a:cubicBezTo>
                    <a:pt x="11144" y="157"/>
                    <a:pt x="11144" y="123"/>
                    <a:pt x="11138" y="94"/>
                  </a:cubicBezTo>
                  <a:cubicBezTo>
                    <a:pt x="11134" y="123"/>
                    <a:pt x="11134" y="157"/>
                    <a:pt x="11131" y="187"/>
                  </a:cubicBezTo>
                  <a:lnTo>
                    <a:pt x="893" y="187"/>
                  </a:lnTo>
                  <a:cubicBezTo>
                    <a:pt x="893" y="187"/>
                    <a:pt x="318" y="633"/>
                    <a:pt x="195" y="1730"/>
                  </a:cubicBezTo>
                  <a:cubicBezTo>
                    <a:pt x="0" y="3433"/>
                    <a:pt x="519" y="3282"/>
                    <a:pt x="453" y="4115"/>
                  </a:cubicBezTo>
                  <a:cubicBezTo>
                    <a:pt x="351" y="5385"/>
                    <a:pt x="569" y="5877"/>
                    <a:pt x="404" y="6681"/>
                  </a:cubicBezTo>
                  <a:lnTo>
                    <a:pt x="10949" y="6681"/>
                  </a:lnTo>
                  <a:cubicBezTo>
                    <a:pt x="10955" y="6710"/>
                    <a:pt x="10963" y="6737"/>
                    <a:pt x="10972" y="6760"/>
                  </a:cubicBezTo>
                  <a:lnTo>
                    <a:pt x="10975" y="6681"/>
                  </a:lnTo>
                  <a:lnTo>
                    <a:pt x="19778" y="6681"/>
                  </a:lnTo>
                  <a:cubicBezTo>
                    <a:pt x="19784" y="6710"/>
                    <a:pt x="19795" y="6737"/>
                    <a:pt x="19804" y="6760"/>
                  </a:cubicBezTo>
                  <a:lnTo>
                    <a:pt x="19804" y="6681"/>
                  </a:lnTo>
                  <a:lnTo>
                    <a:pt x="28607" y="6681"/>
                  </a:lnTo>
                  <a:cubicBezTo>
                    <a:pt x="28613" y="6710"/>
                    <a:pt x="28624" y="6737"/>
                    <a:pt x="28633" y="6760"/>
                  </a:cubicBezTo>
                  <a:lnTo>
                    <a:pt x="28633" y="6681"/>
                  </a:lnTo>
                  <a:lnTo>
                    <a:pt x="35452" y="6681"/>
                  </a:lnTo>
                  <a:cubicBezTo>
                    <a:pt x="35452" y="6681"/>
                    <a:pt x="35412" y="6142"/>
                    <a:pt x="35161" y="5616"/>
                  </a:cubicBezTo>
                  <a:cubicBezTo>
                    <a:pt x="35038" y="5358"/>
                    <a:pt x="34860" y="5100"/>
                    <a:pt x="34612" y="4915"/>
                  </a:cubicBezTo>
                  <a:cubicBezTo>
                    <a:pt x="33858" y="4356"/>
                    <a:pt x="34454" y="3552"/>
                    <a:pt x="34371" y="2911"/>
                  </a:cubicBezTo>
                  <a:cubicBezTo>
                    <a:pt x="34288" y="2270"/>
                    <a:pt x="33799" y="1549"/>
                    <a:pt x="33465" y="1149"/>
                  </a:cubicBezTo>
                  <a:cubicBezTo>
                    <a:pt x="33343" y="1003"/>
                    <a:pt x="33220" y="834"/>
                    <a:pt x="33114" y="683"/>
                  </a:cubicBezTo>
                  <a:cubicBezTo>
                    <a:pt x="32929" y="414"/>
                    <a:pt x="32793" y="187"/>
                    <a:pt x="32793" y="187"/>
                  </a:cubicBezTo>
                  <a:lnTo>
                    <a:pt x="31018" y="187"/>
                  </a:lnTo>
                  <a:cubicBezTo>
                    <a:pt x="31021" y="123"/>
                    <a:pt x="31024" y="64"/>
                    <a:pt x="31028" y="1"/>
                  </a:cubicBezTo>
                  <a:lnTo>
                    <a:pt x="31028" y="1"/>
                  </a:lnTo>
                  <a:cubicBezTo>
                    <a:pt x="31019" y="32"/>
                    <a:pt x="31006" y="71"/>
                    <a:pt x="30994" y="71"/>
                  </a:cubicBezTo>
                  <a:cubicBezTo>
                    <a:pt x="30992" y="71"/>
                    <a:pt x="30990" y="70"/>
                    <a:pt x="30988" y="68"/>
                  </a:cubicBezTo>
                  <a:lnTo>
                    <a:pt x="30988" y="68"/>
                  </a:lnTo>
                  <a:cubicBezTo>
                    <a:pt x="30988" y="107"/>
                    <a:pt x="30991" y="147"/>
                    <a:pt x="30991" y="187"/>
                  </a:cubicBezTo>
                  <a:lnTo>
                    <a:pt x="28809" y="187"/>
                  </a:lnTo>
                  <a:cubicBezTo>
                    <a:pt x="28805" y="157"/>
                    <a:pt x="28802" y="123"/>
                    <a:pt x="28799" y="94"/>
                  </a:cubicBezTo>
                  <a:cubicBezTo>
                    <a:pt x="28796" y="123"/>
                    <a:pt x="28792" y="157"/>
                    <a:pt x="28789" y="187"/>
                  </a:cubicBezTo>
                  <a:lnTo>
                    <a:pt x="22189" y="187"/>
                  </a:lnTo>
                  <a:cubicBezTo>
                    <a:pt x="22192" y="123"/>
                    <a:pt x="22195" y="64"/>
                    <a:pt x="22199" y="1"/>
                  </a:cubicBezTo>
                  <a:lnTo>
                    <a:pt x="22199" y="1"/>
                  </a:lnTo>
                  <a:cubicBezTo>
                    <a:pt x="22190" y="32"/>
                    <a:pt x="22175" y="71"/>
                    <a:pt x="22164" y="71"/>
                  </a:cubicBezTo>
                  <a:cubicBezTo>
                    <a:pt x="22162" y="71"/>
                    <a:pt x="22160" y="70"/>
                    <a:pt x="22159" y="68"/>
                  </a:cubicBezTo>
                  <a:lnTo>
                    <a:pt x="22159" y="68"/>
                  </a:lnTo>
                  <a:cubicBezTo>
                    <a:pt x="22159" y="107"/>
                    <a:pt x="22159" y="147"/>
                    <a:pt x="22162" y="187"/>
                  </a:cubicBezTo>
                  <a:lnTo>
                    <a:pt x="19976" y="187"/>
                  </a:lnTo>
                  <a:cubicBezTo>
                    <a:pt x="19976" y="157"/>
                    <a:pt x="19973" y="123"/>
                    <a:pt x="19967" y="94"/>
                  </a:cubicBezTo>
                  <a:cubicBezTo>
                    <a:pt x="19967" y="123"/>
                    <a:pt x="19963" y="157"/>
                    <a:pt x="19960" y="187"/>
                  </a:cubicBezTo>
                  <a:lnTo>
                    <a:pt x="13360" y="187"/>
                  </a:lnTo>
                  <a:cubicBezTo>
                    <a:pt x="13363" y="123"/>
                    <a:pt x="13366" y="64"/>
                    <a:pt x="13370" y="1"/>
                  </a:cubicBezTo>
                  <a:close/>
                </a:path>
              </a:pathLst>
            </a:custGeom>
            <a:solidFill>
              <a:schemeClr val="accent1"/>
            </a:solidFill>
            <a:ln>
              <a:noFill/>
            </a:ln>
            <a:effectLst>
              <a:outerShdw blurRad="42863" dist="19050"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9" name="Google Shape;309;p20"/>
            <p:cNvSpPr/>
            <p:nvPr/>
          </p:nvSpPr>
          <p:spPr>
            <a:xfrm rot="1233980">
              <a:off x="7060840" y="1317101"/>
              <a:ext cx="136655" cy="349302"/>
            </a:xfrm>
            <a:custGeom>
              <a:avLst/>
              <a:gdLst/>
              <a:ahLst/>
              <a:cxnLst/>
              <a:rect l="l" t="t" r="r" b="b"/>
              <a:pathLst>
                <a:path w="2541" h="6495" extrusionOk="0">
                  <a:moveTo>
                    <a:pt x="70" y="2732"/>
                  </a:moveTo>
                  <a:cubicBezTo>
                    <a:pt x="72" y="2842"/>
                    <a:pt x="70" y="2877"/>
                    <a:pt x="67" y="2877"/>
                  </a:cubicBezTo>
                  <a:cubicBezTo>
                    <a:pt x="64" y="2877"/>
                    <a:pt x="60" y="2849"/>
                    <a:pt x="57" y="2821"/>
                  </a:cubicBezTo>
                  <a:lnTo>
                    <a:pt x="70" y="2732"/>
                  </a:lnTo>
                  <a:close/>
                  <a:moveTo>
                    <a:pt x="2382" y="3356"/>
                  </a:moveTo>
                  <a:cubicBezTo>
                    <a:pt x="2379" y="3382"/>
                    <a:pt x="2374" y="3429"/>
                    <a:pt x="2368" y="3485"/>
                  </a:cubicBezTo>
                  <a:lnTo>
                    <a:pt x="2368" y="3476"/>
                  </a:lnTo>
                  <a:cubicBezTo>
                    <a:pt x="2375" y="3416"/>
                    <a:pt x="2380" y="3378"/>
                    <a:pt x="2382" y="3356"/>
                  </a:cubicBezTo>
                  <a:close/>
                  <a:moveTo>
                    <a:pt x="2332" y="599"/>
                  </a:moveTo>
                  <a:cubicBezTo>
                    <a:pt x="2342" y="642"/>
                    <a:pt x="2352" y="695"/>
                    <a:pt x="2362" y="755"/>
                  </a:cubicBezTo>
                  <a:cubicBezTo>
                    <a:pt x="2379" y="854"/>
                    <a:pt x="2391" y="973"/>
                    <a:pt x="2402" y="1108"/>
                  </a:cubicBezTo>
                  <a:cubicBezTo>
                    <a:pt x="2408" y="1174"/>
                    <a:pt x="2411" y="1244"/>
                    <a:pt x="2418" y="1320"/>
                  </a:cubicBezTo>
                  <a:cubicBezTo>
                    <a:pt x="2421" y="1356"/>
                    <a:pt x="2421" y="1396"/>
                    <a:pt x="2425" y="1432"/>
                  </a:cubicBezTo>
                  <a:cubicBezTo>
                    <a:pt x="2421" y="1472"/>
                    <a:pt x="2421" y="1512"/>
                    <a:pt x="2418" y="1551"/>
                  </a:cubicBezTo>
                  <a:cubicBezTo>
                    <a:pt x="2403" y="1810"/>
                    <a:pt x="2386" y="1861"/>
                    <a:pt x="2373" y="1861"/>
                  </a:cubicBezTo>
                  <a:cubicBezTo>
                    <a:pt x="2365" y="1861"/>
                    <a:pt x="2359" y="1840"/>
                    <a:pt x="2356" y="1840"/>
                  </a:cubicBezTo>
                  <a:cubicBezTo>
                    <a:pt x="2355" y="1840"/>
                    <a:pt x="2355" y="1845"/>
                    <a:pt x="2356" y="1859"/>
                  </a:cubicBezTo>
                  <a:cubicBezTo>
                    <a:pt x="2302" y="2335"/>
                    <a:pt x="2309" y="2540"/>
                    <a:pt x="2332" y="2722"/>
                  </a:cubicBezTo>
                  <a:cubicBezTo>
                    <a:pt x="2348" y="2904"/>
                    <a:pt x="2362" y="3069"/>
                    <a:pt x="2316" y="3462"/>
                  </a:cubicBezTo>
                  <a:cubicBezTo>
                    <a:pt x="2296" y="3575"/>
                    <a:pt x="2278" y="3609"/>
                    <a:pt x="2263" y="3609"/>
                  </a:cubicBezTo>
                  <a:cubicBezTo>
                    <a:pt x="2240" y="3609"/>
                    <a:pt x="2221" y="3534"/>
                    <a:pt x="2202" y="3534"/>
                  </a:cubicBezTo>
                  <a:cubicBezTo>
                    <a:pt x="2198" y="3534"/>
                    <a:pt x="2194" y="3537"/>
                    <a:pt x="2190" y="3545"/>
                  </a:cubicBezTo>
                  <a:cubicBezTo>
                    <a:pt x="2193" y="3132"/>
                    <a:pt x="2249" y="2910"/>
                    <a:pt x="2263" y="2632"/>
                  </a:cubicBezTo>
                  <a:lnTo>
                    <a:pt x="2263" y="2632"/>
                  </a:lnTo>
                  <a:lnTo>
                    <a:pt x="2223" y="2977"/>
                  </a:lnTo>
                  <a:cubicBezTo>
                    <a:pt x="2217" y="2844"/>
                    <a:pt x="2213" y="2566"/>
                    <a:pt x="2243" y="2417"/>
                  </a:cubicBezTo>
                  <a:lnTo>
                    <a:pt x="2243" y="2417"/>
                  </a:lnTo>
                  <a:cubicBezTo>
                    <a:pt x="2233" y="2454"/>
                    <a:pt x="2226" y="2510"/>
                    <a:pt x="2217" y="2580"/>
                  </a:cubicBezTo>
                  <a:cubicBezTo>
                    <a:pt x="2246" y="2199"/>
                    <a:pt x="2279" y="1819"/>
                    <a:pt x="2325" y="1436"/>
                  </a:cubicBezTo>
                  <a:cubicBezTo>
                    <a:pt x="2332" y="1280"/>
                    <a:pt x="2332" y="1128"/>
                    <a:pt x="2332" y="973"/>
                  </a:cubicBezTo>
                  <a:lnTo>
                    <a:pt x="2332" y="599"/>
                  </a:lnTo>
                  <a:close/>
                  <a:moveTo>
                    <a:pt x="2309" y="5698"/>
                  </a:moveTo>
                  <a:lnTo>
                    <a:pt x="2309" y="5698"/>
                  </a:lnTo>
                  <a:cubicBezTo>
                    <a:pt x="2310" y="5706"/>
                    <a:pt x="2312" y="5715"/>
                    <a:pt x="2313" y="5725"/>
                  </a:cubicBezTo>
                  <a:lnTo>
                    <a:pt x="2313" y="5725"/>
                  </a:lnTo>
                  <a:cubicBezTo>
                    <a:pt x="2312" y="5715"/>
                    <a:pt x="2310" y="5706"/>
                    <a:pt x="2309" y="5698"/>
                  </a:cubicBezTo>
                  <a:close/>
                  <a:moveTo>
                    <a:pt x="2451" y="6336"/>
                  </a:moveTo>
                  <a:cubicBezTo>
                    <a:pt x="2448" y="6350"/>
                    <a:pt x="2448" y="6362"/>
                    <a:pt x="2444" y="6376"/>
                  </a:cubicBezTo>
                  <a:cubicBezTo>
                    <a:pt x="2448" y="6359"/>
                    <a:pt x="2448" y="6346"/>
                    <a:pt x="2451" y="6336"/>
                  </a:cubicBezTo>
                  <a:close/>
                  <a:moveTo>
                    <a:pt x="169" y="1"/>
                  </a:moveTo>
                  <a:lnTo>
                    <a:pt x="169" y="27"/>
                  </a:lnTo>
                  <a:cubicBezTo>
                    <a:pt x="166" y="367"/>
                    <a:pt x="163" y="705"/>
                    <a:pt x="160" y="1039"/>
                  </a:cubicBezTo>
                  <a:lnTo>
                    <a:pt x="222" y="886"/>
                  </a:lnTo>
                  <a:lnTo>
                    <a:pt x="222" y="886"/>
                  </a:lnTo>
                  <a:lnTo>
                    <a:pt x="216" y="1350"/>
                  </a:lnTo>
                  <a:cubicBezTo>
                    <a:pt x="209" y="1402"/>
                    <a:pt x="199" y="1439"/>
                    <a:pt x="190" y="1439"/>
                  </a:cubicBezTo>
                  <a:cubicBezTo>
                    <a:pt x="178" y="1439"/>
                    <a:pt x="169" y="1371"/>
                    <a:pt x="173" y="1181"/>
                  </a:cubicBezTo>
                  <a:lnTo>
                    <a:pt x="173" y="1181"/>
                  </a:lnTo>
                  <a:cubicBezTo>
                    <a:pt x="153" y="1270"/>
                    <a:pt x="163" y="1405"/>
                    <a:pt x="169" y="1524"/>
                  </a:cubicBezTo>
                  <a:cubicBezTo>
                    <a:pt x="169" y="1643"/>
                    <a:pt x="179" y="1743"/>
                    <a:pt x="186" y="1747"/>
                  </a:cubicBezTo>
                  <a:cubicBezTo>
                    <a:pt x="162" y="1924"/>
                    <a:pt x="147" y="1986"/>
                    <a:pt x="139" y="1986"/>
                  </a:cubicBezTo>
                  <a:cubicBezTo>
                    <a:pt x="119" y="1986"/>
                    <a:pt x="130" y="1664"/>
                    <a:pt x="124" y="1664"/>
                  </a:cubicBezTo>
                  <a:lnTo>
                    <a:pt x="124" y="1664"/>
                  </a:lnTo>
                  <a:cubicBezTo>
                    <a:pt x="123" y="1664"/>
                    <a:pt x="122" y="1673"/>
                    <a:pt x="120" y="1693"/>
                  </a:cubicBezTo>
                  <a:lnTo>
                    <a:pt x="97" y="1965"/>
                  </a:lnTo>
                  <a:lnTo>
                    <a:pt x="110" y="1901"/>
                  </a:lnTo>
                  <a:lnTo>
                    <a:pt x="110" y="1901"/>
                  </a:lnTo>
                  <a:cubicBezTo>
                    <a:pt x="114" y="2120"/>
                    <a:pt x="137" y="2143"/>
                    <a:pt x="97" y="2540"/>
                  </a:cubicBezTo>
                  <a:cubicBezTo>
                    <a:pt x="70" y="2794"/>
                    <a:pt x="50" y="2669"/>
                    <a:pt x="44" y="2768"/>
                  </a:cubicBezTo>
                  <a:cubicBezTo>
                    <a:pt x="41" y="2768"/>
                    <a:pt x="41" y="2778"/>
                    <a:pt x="37" y="2801"/>
                  </a:cubicBezTo>
                  <a:cubicBezTo>
                    <a:pt x="37" y="2824"/>
                    <a:pt x="37" y="2861"/>
                    <a:pt x="34" y="2924"/>
                  </a:cubicBezTo>
                  <a:lnTo>
                    <a:pt x="1" y="3508"/>
                  </a:lnTo>
                  <a:lnTo>
                    <a:pt x="60" y="3274"/>
                  </a:lnTo>
                  <a:lnTo>
                    <a:pt x="60" y="3274"/>
                  </a:lnTo>
                  <a:cubicBezTo>
                    <a:pt x="64" y="3406"/>
                    <a:pt x="57" y="3545"/>
                    <a:pt x="57" y="3615"/>
                  </a:cubicBezTo>
                  <a:cubicBezTo>
                    <a:pt x="59" y="3647"/>
                    <a:pt x="60" y="3665"/>
                    <a:pt x="64" y="3665"/>
                  </a:cubicBezTo>
                  <a:cubicBezTo>
                    <a:pt x="69" y="3665"/>
                    <a:pt x="77" y="3639"/>
                    <a:pt x="94" y="3578"/>
                  </a:cubicBezTo>
                  <a:lnTo>
                    <a:pt x="94" y="3578"/>
                  </a:lnTo>
                  <a:cubicBezTo>
                    <a:pt x="70" y="3681"/>
                    <a:pt x="64" y="3856"/>
                    <a:pt x="54" y="4071"/>
                  </a:cubicBezTo>
                  <a:cubicBezTo>
                    <a:pt x="54" y="4187"/>
                    <a:pt x="50" y="4309"/>
                    <a:pt x="47" y="4438"/>
                  </a:cubicBezTo>
                  <a:cubicBezTo>
                    <a:pt x="47" y="4567"/>
                    <a:pt x="44" y="4699"/>
                    <a:pt x="54" y="4831"/>
                  </a:cubicBezTo>
                  <a:cubicBezTo>
                    <a:pt x="80" y="5361"/>
                    <a:pt x="106" y="5870"/>
                    <a:pt x="114" y="5996"/>
                  </a:cubicBezTo>
                  <a:cubicBezTo>
                    <a:pt x="140" y="6161"/>
                    <a:pt x="169" y="6323"/>
                    <a:pt x="199" y="6495"/>
                  </a:cubicBezTo>
                  <a:lnTo>
                    <a:pt x="2306" y="6495"/>
                  </a:lnTo>
                  <a:cubicBezTo>
                    <a:pt x="2296" y="6409"/>
                    <a:pt x="2283" y="6323"/>
                    <a:pt x="2272" y="6240"/>
                  </a:cubicBezTo>
                  <a:cubicBezTo>
                    <a:pt x="2252" y="6062"/>
                    <a:pt x="2240" y="5883"/>
                    <a:pt x="2226" y="5704"/>
                  </a:cubicBezTo>
                  <a:cubicBezTo>
                    <a:pt x="2206" y="5477"/>
                    <a:pt x="2197" y="5245"/>
                    <a:pt x="2186" y="5013"/>
                  </a:cubicBezTo>
                  <a:lnTo>
                    <a:pt x="2186" y="5013"/>
                  </a:lnTo>
                  <a:cubicBezTo>
                    <a:pt x="2190" y="5033"/>
                    <a:pt x="2193" y="5043"/>
                    <a:pt x="2197" y="5043"/>
                  </a:cubicBezTo>
                  <a:cubicBezTo>
                    <a:pt x="2200" y="5043"/>
                    <a:pt x="2203" y="5035"/>
                    <a:pt x="2206" y="5016"/>
                  </a:cubicBezTo>
                  <a:lnTo>
                    <a:pt x="2186" y="4782"/>
                  </a:lnTo>
                  <a:cubicBezTo>
                    <a:pt x="2190" y="4751"/>
                    <a:pt x="2195" y="4738"/>
                    <a:pt x="2199" y="4738"/>
                  </a:cubicBezTo>
                  <a:cubicBezTo>
                    <a:pt x="2220" y="4738"/>
                    <a:pt x="2245" y="5003"/>
                    <a:pt x="2257" y="5003"/>
                  </a:cubicBezTo>
                  <a:cubicBezTo>
                    <a:pt x="2260" y="5003"/>
                    <a:pt x="2262" y="4981"/>
                    <a:pt x="2263" y="4924"/>
                  </a:cubicBezTo>
                  <a:cubicBezTo>
                    <a:pt x="2283" y="5083"/>
                    <a:pt x="2306" y="5248"/>
                    <a:pt x="2325" y="5430"/>
                  </a:cubicBezTo>
                  <a:cubicBezTo>
                    <a:pt x="2336" y="5520"/>
                    <a:pt x="2345" y="5616"/>
                    <a:pt x="2352" y="5715"/>
                  </a:cubicBezTo>
                  <a:cubicBezTo>
                    <a:pt x="2362" y="5814"/>
                    <a:pt x="2368" y="5916"/>
                    <a:pt x="2375" y="6025"/>
                  </a:cubicBezTo>
                  <a:lnTo>
                    <a:pt x="2332" y="6104"/>
                  </a:lnTo>
                  <a:cubicBezTo>
                    <a:pt x="2341" y="6074"/>
                    <a:pt x="2333" y="5851"/>
                    <a:pt x="2313" y="5725"/>
                  </a:cubicBezTo>
                  <a:lnTo>
                    <a:pt x="2313" y="5725"/>
                  </a:lnTo>
                  <a:cubicBezTo>
                    <a:pt x="2327" y="5816"/>
                    <a:pt x="2326" y="5962"/>
                    <a:pt x="2329" y="6111"/>
                  </a:cubicBezTo>
                  <a:lnTo>
                    <a:pt x="2329" y="6111"/>
                  </a:lnTo>
                  <a:lnTo>
                    <a:pt x="2332" y="6104"/>
                  </a:lnTo>
                  <a:lnTo>
                    <a:pt x="2332" y="6104"/>
                  </a:lnTo>
                  <a:cubicBezTo>
                    <a:pt x="2332" y="6108"/>
                    <a:pt x="2332" y="6108"/>
                    <a:pt x="2329" y="6111"/>
                  </a:cubicBezTo>
                  <a:lnTo>
                    <a:pt x="2329" y="6111"/>
                  </a:lnTo>
                  <a:cubicBezTo>
                    <a:pt x="2329" y="6111"/>
                    <a:pt x="2329" y="6111"/>
                    <a:pt x="2329" y="6111"/>
                  </a:cubicBezTo>
                  <a:lnTo>
                    <a:pt x="2329" y="6111"/>
                  </a:lnTo>
                  <a:lnTo>
                    <a:pt x="2329" y="6112"/>
                  </a:lnTo>
                  <a:cubicBezTo>
                    <a:pt x="2329" y="6112"/>
                    <a:pt x="2329" y="6112"/>
                    <a:pt x="2329" y="6111"/>
                  </a:cubicBezTo>
                  <a:lnTo>
                    <a:pt x="2329" y="6111"/>
                  </a:lnTo>
                  <a:cubicBezTo>
                    <a:pt x="2331" y="6249"/>
                    <a:pt x="2338" y="6390"/>
                    <a:pt x="2362" y="6495"/>
                  </a:cubicBezTo>
                  <a:lnTo>
                    <a:pt x="2388" y="6495"/>
                  </a:lnTo>
                  <a:lnTo>
                    <a:pt x="2391" y="6263"/>
                  </a:lnTo>
                  <a:cubicBezTo>
                    <a:pt x="2405" y="6336"/>
                    <a:pt x="2418" y="6416"/>
                    <a:pt x="2435" y="6495"/>
                  </a:cubicBezTo>
                  <a:lnTo>
                    <a:pt x="2494" y="6495"/>
                  </a:lnTo>
                  <a:cubicBezTo>
                    <a:pt x="2485" y="6383"/>
                    <a:pt x="2473" y="6300"/>
                    <a:pt x="2462" y="6300"/>
                  </a:cubicBezTo>
                  <a:cubicBezTo>
                    <a:pt x="2458" y="6300"/>
                    <a:pt x="2454" y="6311"/>
                    <a:pt x="2451" y="6336"/>
                  </a:cubicBezTo>
                  <a:cubicBezTo>
                    <a:pt x="2464" y="6211"/>
                    <a:pt x="2461" y="6098"/>
                    <a:pt x="2458" y="5976"/>
                  </a:cubicBezTo>
                  <a:cubicBezTo>
                    <a:pt x="2451" y="5843"/>
                    <a:pt x="2441" y="5701"/>
                    <a:pt x="2464" y="5512"/>
                  </a:cubicBezTo>
                  <a:lnTo>
                    <a:pt x="2464" y="5512"/>
                  </a:lnTo>
                  <a:cubicBezTo>
                    <a:pt x="2457" y="5518"/>
                    <a:pt x="2451" y="5545"/>
                    <a:pt x="2446" y="5545"/>
                  </a:cubicBezTo>
                  <a:cubicBezTo>
                    <a:pt x="2439" y="5545"/>
                    <a:pt x="2434" y="5502"/>
                    <a:pt x="2428" y="5318"/>
                  </a:cubicBezTo>
                  <a:cubicBezTo>
                    <a:pt x="2425" y="5304"/>
                    <a:pt x="2415" y="5268"/>
                    <a:pt x="2411" y="5248"/>
                  </a:cubicBezTo>
                  <a:lnTo>
                    <a:pt x="2411" y="5245"/>
                  </a:lnTo>
                  <a:cubicBezTo>
                    <a:pt x="2410" y="5237"/>
                    <a:pt x="2408" y="5233"/>
                    <a:pt x="2407" y="5233"/>
                  </a:cubicBezTo>
                  <a:lnTo>
                    <a:pt x="2407" y="5233"/>
                  </a:lnTo>
                  <a:cubicBezTo>
                    <a:pt x="2406" y="5233"/>
                    <a:pt x="2406" y="5239"/>
                    <a:pt x="2408" y="5251"/>
                  </a:cubicBezTo>
                  <a:cubicBezTo>
                    <a:pt x="2405" y="5327"/>
                    <a:pt x="2402" y="5390"/>
                    <a:pt x="2391" y="5417"/>
                  </a:cubicBezTo>
                  <a:cubicBezTo>
                    <a:pt x="2348" y="5254"/>
                    <a:pt x="2316" y="4735"/>
                    <a:pt x="2296" y="4560"/>
                  </a:cubicBezTo>
                  <a:cubicBezTo>
                    <a:pt x="2298" y="4506"/>
                    <a:pt x="2300" y="4488"/>
                    <a:pt x="2303" y="4488"/>
                  </a:cubicBezTo>
                  <a:cubicBezTo>
                    <a:pt x="2308" y="4488"/>
                    <a:pt x="2316" y="4559"/>
                    <a:pt x="2324" y="4559"/>
                  </a:cubicBezTo>
                  <a:cubicBezTo>
                    <a:pt x="2326" y="4559"/>
                    <a:pt x="2329" y="4552"/>
                    <a:pt x="2332" y="4534"/>
                  </a:cubicBezTo>
                  <a:lnTo>
                    <a:pt x="2302" y="4273"/>
                  </a:lnTo>
                  <a:cubicBezTo>
                    <a:pt x="2327" y="4255"/>
                    <a:pt x="2348" y="4020"/>
                    <a:pt x="2365" y="4020"/>
                  </a:cubicBezTo>
                  <a:cubicBezTo>
                    <a:pt x="2373" y="4020"/>
                    <a:pt x="2381" y="4069"/>
                    <a:pt x="2388" y="4213"/>
                  </a:cubicBezTo>
                  <a:lnTo>
                    <a:pt x="2388" y="3803"/>
                  </a:lnTo>
                  <a:cubicBezTo>
                    <a:pt x="2402" y="3562"/>
                    <a:pt x="2438" y="3228"/>
                    <a:pt x="2428" y="3023"/>
                  </a:cubicBezTo>
                  <a:cubicBezTo>
                    <a:pt x="2441" y="2868"/>
                    <a:pt x="2423" y="2652"/>
                    <a:pt x="2425" y="2652"/>
                  </a:cubicBezTo>
                  <a:lnTo>
                    <a:pt x="2425" y="2652"/>
                  </a:lnTo>
                  <a:cubicBezTo>
                    <a:pt x="2425" y="2652"/>
                    <a:pt x="2427" y="2667"/>
                    <a:pt x="2431" y="2702"/>
                  </a:cubicBezTo>
                  <a:cubicBezTo>
                    <a:pt x="2431" y="2702"/>
                    <a:pt x="2431" y="2663"/>
                    <a:pt x="2435" y="2603"/>
                  </a:cubicBezTo>
                  <a:cubicBezTo>
                    <a:pt x="2431" y="2540"/>
                    <a:pt x="2438" y="2461"/>
                    <a:pt x="2441" y="2378"/>
                  </a:cubicBezTo>
                  <a:cubicBezTo>
                    <a:pt x="2451" y="2219"/>
                    <a:pt x="2461" y="2057"/>
                    <a:pt x="2461" y="2057"/>
                  </a:cubicBezTo>
                  <a:lnTo>
                    <a:pt x="2471" y="2051"/>
                  </a:lnTo>
                  <a:cubicBezTo>
                    <a:pt x="2487" y="1892"/>
                    <a:pt x="2501" y="1730"/>
                    <a:pt x="2510" y="1564"/>
                  </a:cubicBezTo>
                  <a:cubicBezTo>
                    <a:pt x="2514" y="1524"/>
                    <a:pt x="2517" y="1482"/>
                    <a:pt x="2521" y="1442"/>
                  </a:cubicBezTo>
                  <a:lnTo>
                    <a:pt x="2521" y="1317"/>
                  </a:lnTo>
                  <a:cubicBezTo>
                    <a:pt x="2517" y="1234"/>
                    <a:pt x="2517" y="1147"/>
                    <a:pt x="2514" y="1062"/>
                  </a:cubicBezTo>
                  <a:cubicBezTo>
                    <a:pt x="2507" y="721"/>
                    <a:pt x="2507" y="371"/>
                    <a:pt x="2540" y="7"/>
                  </a:cubicBezTo>
                  <a:lnTo>
                    <a:pt x="2540" y="1"/>
                  </a:ln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10" name="Google Shape;310;p20"/>
            <p:cNvSpPr/>
            <p:nvPr/>
          </p:nvSpPr>
          <p:spPr>
            <a:xfrm rot="1233980">
              <a:off x="7283457" y="1404371"/>
              <a:ext cx="156554" cy="349302"/>
            </a:xfrm>
            <a:custGeom>
              <a:avLst/>
              <a:gdLst/>
              <a:ahLst/>
              <a:cxnLst/>
              <a:rect l="l" t="t" r="r" b="b"/>
              <a:pathLst>
                <a:path w="2911" h="6495" extrusionOk="0">
                  <a:moveTo>
                    <a:pt x="286" y="1697"/>
                  </a:moveTo>
                  <a:lnTo>
                    <a:pt x="286" y="1697"/>
                  </a:lnTo>
                  <a:cubicBezTo>
                    <a:pt x="283" y="1866"/>
                    <a:pt x="283" y="2034"/>
                    <a:pt x="286" y="2203"/>
                  </a:cubicBezTo>
                  <a:lnTo>
                    <a:pt x="223" y="2213"/>
                  </a:lnTo>
                  <a:lnTo>
                    <a:pt x="286" y="2272"/>
                  </a:lnTo>
                  <a:cubicBezTo>
                    <a:pt x="286" y="2441"/>
                    <a:pt x="292" y="2606"/>
                    <a:pt x="295" y="2771"/>
                  </a:cubicBezTo>
                  <a:cubicBezTo>
                    <a:pt x="293" y="2771"/>
                    <a:pt x="291" y="2771"/>
                    <a:pt x="289" y="2771"/>
                  </a:cubicBezTo>
                  <a:cubicBezTo>
                    <a:pt x="245" y="2771"/>
                    <a:pt x="205" y="2742"/>
                    <a:pt x="187" y="2682"/>
                  </a:cubicBezTo>
                  <a:cubicBezTo>
                    <a:pt x="187" y="2655"/>
                    <a:pt x="196" y="2464"/>
                    <a:pt x="210" y="2259"/>
                  </a:cubicBezTo>
                  <a:cubicBezTo>
                    <a:pt x="229" y="2051"/>
                    <a:pt x="252" y="1832"/>
                    <a:pt x="266" y="1747"/>
                  </a:cubicBezTo>
                  <a:cubicBezTo>
                    <a:pt x="272" y="1720"/>
                    <a:pt x="279" y="1703"/>
                    <a:pt x="286" y="1697"/>
                  </a:cubicBezTo>
                  <a:close/>
                  <a:moveTo>
                    <a:pt x="338" y="4663"/>
                  </a:moveTo>
                  <a:lnTo>
                    <a:pt x="338" y="4663"/>
                  </a:lnTo>
                  <a:cubicBezTo>
                    <a:pt x="388" y="4778"/>
                    <a:pt x="467" y="4987"/>
                    <a:pt x="553" y="5219"/>
                  </a:cubicBezTo>
                  <a:cubicBezTo>
                    <a:pt x="567" y="5291"/>
                    <a:pt x="580" y="5364"/>
                    <a:pt x="596" y="5440"/>
                  </a:cubicBezTo>
                  <a:cubicBezTo>
                    <a:pt x="623" y="5625"/>
                    <a:pt x="643" y="5807"/>
                    <a:pt x="663" y="5993"/>
                  </a:cubicBezTo>
                  <a:lnTo>
                    <a:pt x="663" y="6002"/>
                  </a:lnTo>
                  <a:cubicBezTo>
                    <a:pt x="629" y="5900"/>
                    <a:pt x="590" y="5787"/>
                    <a:pt x="556" y="5668"/>
                  </a:cubicBezTo>
                  <a:cubicBezTo>
                    <a:pt x="536" y="5599"/>
                    <a:pt x="517" y="5529"/>
                    <a:pt x="501" y="5457"/>
                  </a:cubicBezTo>
                  <a:cubicBezTo>
                    <a:pt x="481" y="5384"/>
                    <a:pt x="461" y="5311"/>
                    <a:pt x="441" y="5235"/>
                  </a:cubicBezTo>
                  <a:lnTo>
                    <a:pt x="451" y="5120"/>
                  </a:lnTo>
                  <a:lnTo>
                    <a:pt x="338" y="4663"/>
                  </a:lnTo>
                  <a:close/>
                  <a:moveTo>
                    <a:pt x="94" y="1"/>
                  </a:moveTo>
                  <a:cubicBezTo>
                    <a:pt x="94" y="50"/>
                    <a:pt x="97" y="90"/>
                    <a:pt x="100" y="113"/>
                  </a:cubicBezTo>
                  <a:cubicBezTo>
                    <a:pt x="1" y="417"/>
                    <a:pt x="25" y="1475"/>
                    <a:pt x="21" y="1971"/>
                  </a:cubicBezTo>
                  <a:lnTo>
                    <a:pt x="60" y="1988"/>
                  </a:lnTo>
                  <a:cubicBezTo>
                    <a:pt x="54" y="2328"/>
                    <a:pt x="84" y="2655"/>
                    <a:pt x="113" y="3076"/>
                  </a:cubicBezTo>
                  <a:lnTo>
                    <a:pt x="147" y="3049"/>
                  </a:lnTo>
                  <a:cubicBezTo>
                    <a:pt x="176" y="3231"/>
                    <a:pt x="187" y="3466"/>
                    <a:pt x="193" y="3727"/>
                  </a:cubicBezTo>
                  <a:cubicBezTo>
                    <a:pt x="203" y="3989"/>
                    <a:pt x="233" y="4273"/>
                    <a:pt x="266" y="4560"/>
                  </a:cubicBezTo>
                  <a:cubicBezTo>
                    <a:pt x="246" y="4524"/>
                    <a:pt x="233" y="4375"/>
                    <a:pt x="229" y="4273"/>
                  </a:cubicBezTo>
                  <a:lnTo>
                    <a:pt x="229" y="4273"/>
                  </a:lnTo>
                  <a:cubicBezTo>
                    <a:pt x="219" y="4620"/>
                    <a:pt x="306" y="4981"/>
                    <a:pt x="385" y="5331"/>
                  </a:cubicBezTo>
                  <a:cubicBezTo>
                    <a:pt x="454" y="5685"/>
                    <a:pt x="517" y="6025"/>
                    <a:pt x="497" y="6336"/>
                  </a:cubicBezTo>
                  <a:cubicBezTo>
                    <a:pt x="504" y="6396"/>
                    <a:pt x="510" y="6445"/>
                    <a:pt x="513" y="6495"/>
                  </a:cubicBezTo>
                  <a:lnTo>
                    <a:pt x="2908" y="6495"/>
                  </a:lnTo>
                  <a:cubicBezTo>
                    <a:pt x="2911" y="6141"/>
                    <a:pt x="2878" y="5718"/>
                    <a:pt x="2792" y="5341"/>
                  </a:cubicBezTo>
                  <a:lnTo>
                    <a:pt x="2792" y="5341"/>
                  </a:lnTo>
                  <a:cubicBezTo>
                    <a:pt x="2798" y="5347"/>
                    <a:pt x="2809" y="5364"/>
                    <a:pt x="2825" y="5427"/>
                  </a:cubicBezTo>
                  <a:cubicBezTo>
                    <a:pt x="2815" y="5370"/>
                    <a:pt x="2805" y="5314"/>
                    <a:pt x="2792" y="5258"/>
                  </a:cubicBezTo>
                  <a:cubicBezTo>
                    <a:pt x="2778" y="5202"/>
                    <a:pt x="2766" y="5146"/>
                    <a:pt x="2749" y="5089"/>
                  </a:cubicBezTo>
                  <a:cubicBezTo>
                    <a:pt x="2726" y="4974"/>
                    <a:pt x="2699" y="4854"/>
                    <a:pt x="2673" y="4735"/>
                  </a:cubicBezTo>
                  <a:cubicBezTo>
                    <a:pt x="2613" y="4497"/>
                    <a:pt x="2597" y="4259"/>
                    <a:pt x="2567" y="4035"/>
                  </a:cubicBezTo>
                  <a:cubicBezTo>
                    <a:pt x="2554" y="3925"/>
                    <a:pt x="2540" y="3816"/>
                    <a:pt x="2528" y="3717"/>
                  </a:cubicBezTo>
                  <a:cubicBezTo>
                    <a:pt x="2521" y="3615"/>
                    <a:pt x="2511" y="3522"/>
                    <a:pt x="2501" y="3436"/>
                  </a:cubicBezTo>
                  <a:cubicBezTo>
                    <a:pt x="2481" y="3267"/>
                    <a:pt x="2451" y="3132"/>
                    <a:pt x="2409" y="3056"/>
                  </a:cubicBezTo>
                  <a:cubicBezTo>
                    <a:pt x="2409" y="3056"/>
                    <a:pt x="2386" y="2913"/>
                    <a:pt x="2375" y="2771"/>
                  </a:cubicBezTo>
                  <a:cubicBezTo>
                    <a:pt x="2362" y="2629"/>
                    <a:pt x="2349" y="2487"/>
                    <a:pt x="2349" y="2487"/>
                  </a:cubicBezTo>
                  <a:lnTo>
                    <a:pt x="2349" y="2487"/>
                  </a:lnTo>
                  <a:cubicBezTo>
                    <a:pt x="2352" y="2725"/>
                    <a:pt x="2346" y="2798"/>
                    <a:pt x="2336" y="2798"/>
                  </a:cubicBezTo>
                  <a:cubicBezTo>
                    <a:pt x="2320" y="2798"/>
                    <a:pt x="2294" y="2611"/>
                    <a:pt x="2276" y="2611"/>
                  </a:cubicBezTo>
                  <a:cubicBezTo>
                    <a:pt x="2271" y="2611"/>
                    <a:pt x="2266" y="2630"/>
                    <a:pt x="2263" y="2679"/>
                  </a:cubicBezTo>
                  <a:cubicBezTo>
                    <a:pt x="2251" y="2466"/>
                    <a:pt x="2271" y="2158"/>
                    <a:pt x="2289" y="2158"/>
                  </a:cubicBezTo>
                  <a:cubicBezTo>
                    <a:pt x="2296" y="2158"/>
                    <a:pt x="2302" y="2196"/>
                    <a:pt x="2306" y="2289"/>
                  </a:cubicBezTo>
                  <a:lnTo>
                    <a:pt x="2299" y="2342"/>
                  </a:lnTo>
                  <a:cubicBezTo>
                    <a:pt x="2304" y="2350"/>
                    <a:pt x="2309" y="2353"/>
                    <a:pt x="2313" y="2353"/>
                  </a:cubicBezTo>
                  <a:cubicBezTo>
                    <a:pt x="2341" y="2353"/>
                    <a:pt x="2340" y="2151"/>
                    <a:pt x="2349" y="1938"/>
                  </a:cubicBezTo>
                  <a:cubicBezTo>
                    <a:pt x="2355" y="1698"/>
                    <a:pt x="2362" y="1449"/>
                    <a:pt x="2387" y="1449"/>
                  </a:cubicBezTo>
                  <a:cubicBezTo>
                    <a:pt x="2388" y="1449"/>
                    <a:pt x="2388" y="1449"/>
                    <a:pt x="2389" y="1449"/>
                  </a:cubicBezTo>
                  <a:cubicBezTo>
                    <a:pt x="2395" y="1128"/>
                    <a:pt x="2412" y="810"/>
                    <a:pt x="2432" y="497"/>
                  </a:cubicBezTo>
                  <a:cubicBezTo>
                    <a:pt x="2247" y="228"/>
                    <a:pt x="2111" y="1"/>
                    <a:pt x="2111" y="1"/>
                  </a:cubicBezTo>
                  <a:lnTo>
                    <a:pt x="338" y="1"/>
                  </a:lnTo>
                  <a:cubicBezTo>
                    <a:pt x="335" y="76"/>
                    <a:pt x="332" y="152"/>
                    <a:pt x="329" y="225"/>
                  </a:cubicBezTo>
                  <a:cubicBezTo>
                    <a:pt x="318" y="152"/>
                    <a:pt x="315" y="76"/>
                    <a:pt x="309"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11" name="Google Shape;311;p20"/>
            <p:cNvSpPr/>
            <p:nvPr/>
          </p:nvSpPr>
          <p:spPr>
            <a:xfrm rot="1233980">
              <a:off x="6616301" y="1150288"/>
              <a:ext cx="136655" cy="349302"/>
            </a:xfrm>
            <a:custGeom>
              <a:avLst/>
              <a:gdLst/>
              <a:ahLst/>
              <a:cxnLst/>
              <a:rect l="l" t="t" r="r" b="b"/>
              <a:pathLst>
                <a:path w="2541" h="6495" extrusionOk="0">
                  <a:moveTo>
                    <a:pt x="70" y="2732"/>
                  </a:moveTo>
                  <a:cubicBezTo>
                    <a:pt x="70" y="2842"/>
                    <a:pt x="68" y="2877"/>
                    <a:pt x="65" y="2877"/>
                  </a:cubicBezTo>
                  <a:cubicBezTo>
                    <a:pt x="62" y="2877"/>
                    <a:pt x="59" y="2849"/>
                    <a:pt x="54" y="2821"/>
                  </a:cubicBezTo>
                  <a:lnTo>
                    <a:pt x="70" y="2732"/>
                  </a:lnTo>
                  <a:close/>
                  <a:moveTo>
                    <a:pt x="2384" y="3334"/>
                  </a:moveTo>
                  <a:cubicBezTo>
                    <a:pt x="2385" y="3334"/>
                    <a:pt x="2377" y="3397"/>
                    <a:pt x="2368" y="3485"/>
                  </a:cubicBezTo>
                  <a:cubicBezTo>
                    <a:pt x="2368" y="3479"/>
                    <a:pt x="2368" y="3479"/>
                    <a:pt x="2365" y="3476"/>
                  </a:cubicBezTo>
                  <a:cubicBezTo>
                    <a:pt x="2378" y="3374"/>
                    <a:pt x="2384" y="3334"/>
                    <a:pt x="2384" y="3334"/>
                  </a:cubicBezTo>
                  <a:close/>
                  <a:moveTo>
                    <a:pt x="2332" y="599"/>
                  </a:moveTo>
                  <a:cubicBezTo>
                    <a:pt x="2342" y="642"/>
                    <a:pt x="2352" y="695"/>
                    <a:pt x="2362" y="755"/>
                  </a:cubicBezTo>
                  <a:cubicBezTo>
                    <a:pt x="2375" y="854"/>
                    <a:pt x="2391" y="973"/>
                    <a:pt x="2402" y="1108"/>
                  </a:cubicBezTo>
                  <a:cubicBezTo>
                    <a:pt x="2408" y="1174"/>
                    <a:pt x="2411" y="1244"/>
                    <a:pt x="2418" y="1320"/>
                  </a:cubicBezTo>
                  <a:cubicBezTo>
                    <a:pt x="2418" y="1356"/>
                    <a:pt x="2421" y="1396"/>
                    <a:pt x="2425" y="1432"/>
                  </a:cubicBezTo>
                  <a:cubicBezTo>
                    <a:pt x="2421" y="1472"/>
                    <a:pt x="2421" y="1512"/>
                    <a:pt x="2418" y="1551"/>
                  </a:cubicBezTo>
                  <a:cubicBezTo>
                    <a:pt x="2403" y="1810"/>
                    <a:pt x="2386" y="1861"/>
                    <a:pt x="2373" y="1861"/>
                  </a:cubicBezTo>
                  <a:cubicBezTo>
                    <a:pt x="2365" y="1861"/>
                    <a:pt x="2359" y="1840"/>
                    <a:pt x="2356" y="1840"/>
                  </a:cubicBezTo>
                  <a:cubicBezTo>
                    <a:pt x="2355" y="1840"/>
                    <a:pt x="2355" y="1845"/>
                    <a:pt x="2356" y="1859"/>
                  </a:cubicBezTo>
                  <a:cubicBezTo>
                    <a:pt x="2302" y="2335"/>
                    <a:pt x="2309" y="2540"/>
                    <a:pt x="2329" y="2722"/>
                  </a:cubicBezTo>
                  <a:cubicBezTo>
                    <a:pt x="2348" y="2904"/>
                    <a:pt x="2362" y="3069"/>
                    <a:pt x="2316" y="3462"/>
                  </a:cubicBezTo>
                  <a:cubicBezTo>
                    <a:pt x="2296" y="3575"/>
                    <a:pt x="2278" y="3609"/>
                    <a:pt x="2263" y="3609"/>
                  </a:cubicBezTo>
                  <a:cubicBezTo>
                    <a:pt x="2240" y="3609"/>
                    <a:pt x="2221" y="3534"/>
                    <a:pt x="2202" y="3534"/>
                  </a:cubicBezTo>
                  <a:cubicBezTo>
                    <a:pt x="2198" y="3534"/>
                    <a:pt x="2194" y="3537"/>
                    <a:pt x="2190" y="3545"/>
                  </a:cubicBezTo>
                  <a:cubicBezTo>
                    <a:pt x="2193" y="3132"/>
                    <a:pt x="2249" y="2910"/>
                    <a:pt x="2263" y="2632"/>
                  </a:cubicBezTo>
                  <a:lnTo>
                    <a:pt x="2263" y="2632"/>
                  </a:lnTo>
                  <a:lnTo>
                    <a:pt x="2223" y="2977"/>
                  </a:lnTo>
                  <a:cubicBezTo>
                    <a:pt x="2217" y="2844"/>
                    <a:pt x="2213" y="2566"/>
                    <a:pt x="2243" y="2417"/>
                  </a:cubicBezTo>
                  <a:lnTo>
                    <a:pt x="2243" y="2417"/>
                  </a:lnTo>
                  <a:cubicBezTo>
                    <a:pt x="2233" y="2454"/>
                    <a:pt x="2223" y="2510"/>
                    <a:pt x="2217" y="2580"/>
                  </a:cubicBezTo>
                  <a:cubicBezTo>
                    <a:pt x="2243" y="2199"/>
                    <a:pt x="2279" y="1819"/>
                    <a:pt x="2325" y="1436"/>
                  </a:cubicBezTo>
                  <a:cubicBezTo>
                    <a:pt x="2329" y="1280"/>
                    <a:pt x="2329" y="1128"/>
                    <a:pt x="2332" y="973"/>
                  </a:cubicBezTo>
                  <a:lnTo>
                    <a:pt x="2332" y="599"/>
                  </a:lnTo>
                  <a:close/>
                  <a:moveTo>
                    <a:pt x="2309" y="5698"/>
                  </a:moveTo>
                  <a:cubicBezTo>
                    <a:pt x="2310" y="5706"/>
                    <a:pt x="2312" y="5715"/>
                    <a:pt x="2313" y="5725"/>
                  </a:cubicBezTo>
                  <a:lnTo>
                    <a:pt x="2313" y="5725"/>
                  </a:lnTo>
                  <a:cubicBezTo>
                    <a:pt x="2312" y="5715"/>
                    <a:pt x="2310" y="5706"/>
                    <a:pt x="2309" y="5698"/>
                  </a:cubicBezTo>
                  <a:close/>
                  <a:moveTo>
                    <a:pt x="2332" y="6104"/>
                  </a:moveTo>
                  <a:lnTo>
                    <a:pt x="2332" y="6104"/>
                  </a:lnTo>
                  <a:cubicBezTo>
                    <a:pt x="2332" y="6106"/>
                    <a:pt x="2331" y="6107"/>
                    <a:pt x="2330" y="6107"/>
                  </a:cubicBezTo>
                  <a:lnTo>
                    <a:pt x="2330" y="6107"/>
                  </a:lnTo>
                  <a:lnTo>
                    <a:pt x="2332" y="6104"/>
                  </a:lnTo>
                  <a:close/>
                  <a:moveTo>
                    <a:pt x="2448" y="6339"/>
                  </a:moveTo>
                  <a:cubicBezTo>
                    <a:pt x="2448" y="6353"/>
                    <a:pt x="2448" y="6362"/>
                    <a:pt x="2444" y="6376"/>
                  </a:cubicBezTo>
                  <a:cubicBezTo>
                    <a:pt x="2444" y="6362"/>
                    <a:pt x="2448" y="6350"/>
                    <a:pt x="2448" y="6339"/>
                  </a:cubicBezTo>
                  <a:close/>
                  <a:moveTo>
                    <a:pt x="169" y="1"/>
                  </a:moveTo>
                  <a:lnTo>
                    <a:pt x="169" y="27"/>
                  </a:lnTo>
                  <a:cubicBezTo>
                    <a:pt x="166" y="367"/>
                    <a:pt x="163" y="705"/>
                    <a:pt x="160" y="1039"/>
                  </a:cubicBezTo>
                  <a:lnTo>
                    <a:pt x="219" y="886"/>
                  </a:lnTo>
                  <a:lnTo>
                    <a:pt x="216" y="1350"/>
                  </a:lnTo>
                  <a:cubicBezTo>
                    <a:pt x="209" y="1402"/>
                    <a:pt x="199" y="1439"/>
                    <a:pt x="190" y="1439"/>
                  </a:cubicBezTo>
                  <a:cubicBezTo>
                    <a:pt x="178" y="1439"/>
                    <a:pt x="167" y="1371"/>
                    <a:pt x="169" y="1181"/>
                  </a:cubicBezTo>
                  <a:lnTo>
                    <a:pt x="169" y="1181"/>
                  </a:lnTo>
                  <a:cubicBezTo>
                    <a:pt x="153" y="1270"/>
                    <a:pt x="163" y="1405"/>
                    <a:pt x="166" y="1524"/>
                  </a:cubicBezTo>
                  <a:cubicBezTo>
                    <a:pt x="169" y="1643"/>
                    <a:pt x="179" y="1743"/>
                    <a:pt x="186" y="1747"/>
                  </a:cubicBezTo>
                  <a:cubicBezTo>
                    <a:pt x="162" y="1924"/>
                    <a:pt x="147" y="1986"/>
                    <a:pt x="138" y="1986"/>
                  </a:cubicBezTo>
                  <a:cubicBezTo>
                    <a:pt x="119" y="1986"/>
                    <a:pt x="129" y="1664"/>
                    <a:pt x="122" y="1664"/>
                  </a:cubicBezTo>
                  <a:lnTo>
                    <a:pt x="122" y="1664"/>
                  </a:lnTo>
                  <a:cubicBezTo>
                    <a:pt x="121" y="1664"/>
                    <a:pt x="119" y="1673"/>
                    <a:pt x="117" y="1693"/>
                  </a:cubicBezTo>
                  <a:lnTo>
                    <a:pt x="97" y="1965"/>
                  </a:lnTo>
                  <a:lnTo>
                    <a:pt x="110" y="1901"/>
                  </a:lnTo>
                  <a:lnTo>
                    <a:pt x="110" y="1901"/>
                  </a:lnTo>
                  <a:cubicBezTo>
                    <a:pt x="114" y="2120"/>
                    <a:pt x="137" y="2143"/>
                    <a:pt x="94" y="2540"/>
                  </a:cubicBezTo>
                  <a:cubicBezTo>
                    <a:pt x="70" y="2794"/>
                    <a:pt x="50" y="2669"/>
                    <a:pt x="44" y="2768"/>
                  </a:cubicBezTo>
                  <a:cubicBezTo>
                    <a:pt x="41" y="2768"/>
                    <a:pt x="41" y="2778"/>
                    <a:pt x="37" y="2801"/>
                  </a:cubicBezTo>
                  <a:cubicBezTo>
                    <a:pt x="37" y="2824"/>
                    <a:pt x="37" y="2861"/>
                    <a:pt x="34" y="2924"/>
                  </a:cubicBezTo>
                  <a:lnTo>
                    <a:pt x="1" y="3508"/>
                  </a:lnTo>
                  <a:lnTo>
                    <a:pt x="1" y="3508"/>
                  </a:lnTo>
                  <a:lnTo>
                    <a:pt x="60" y="3274"/>
                  </a:lnTo>
                  <a:lnTo>
                    <a:pt x="60" y="3274"/>
                  </a:lnTo>
                  <a:cubicBezTo>
                    <a:pt x="64" y="3406"/>
                    <a:pt x="57" y="3545"/>
                    <a:pt x="57" y="3615"/>
                  </a:cubicBezTo>
                  <a:cubicBezTo>
                    <a:pt x="59" y="3647"/>
                    <a:pt x="60" y="3665"/>
                    <a:pt x="64" y="3665"/>
                  </a:cubicBezTo>
                  <a:cubicBezTo>
                    <a:pt x="69" y="3665"/>
                    <a:pt x="77" y="3639"/>
                    <a:pt x="94" y="3578"/>
                  </a:cubicBezTo>
                  <a:lnTo>
                    <a:pt x="94" y="3578"/>
                  </a:lnTo>
                  <a:cubicBezTo>
                    <a:pt x="70" y="3681"/>
                    <a:pt x="60" y="3856"/>
                    <a:pt x="54" y="4071"/>
                  </a:cubicBezTo>
                  <a:cubicBezTo>
                    <a:pt x="50" y="4187"/>
                    <a:pt x="50" y="4309"/>
                    <a:pt x="47" y="4438"/>
                  </a:cubicBezTo>
                  <a:cubicBezTo>
                    <a:pt x="47" y="4567"/>
                    <a:pt x="44" y="4699"/>
                    <a:pt x="54" y="4831"/>
                  </a:cubicBezTo>
                  <a:cubicBezTo>
                    <a:pt x="80" y="5361"/>
                    <a:pt x="106" y="5870"/>
                    <a:pt x="114" y="5996"/>
                  </a:cubicBezTo>
                  <a:cubicBezTo>
                    <a:pt x="137" y="6161"/>
                    <a:pt x="169" y="6323"/>
                    <a:pt x="199" y="6495"/>
                  </a:cubicBezTo>
                  <a:lnTo>
                    <a:pt x="2302" y="6495"/>
                  </a:lnTo>
                  <a:cubicBezTo>
                    <a:pt x="2292" y="6409"/>
                    <a:pt x="2283" y="6323"/>
                    <a:pt x="2272" y="6240"/>
                  </a:cubicBezTo>
                  <a:cubicBezTo>
                    <a:pt x="2252" y="6062"/>
                    <a:pt x="2236" y="5883"/>
                    <a:pt x="2223" y="5704"/>
                  </a:cubicBezTo>
                  <a:cubicBezTo>
                    <a:pt x="2206" y="5477"/>
                    <a:pt x="2197" y="5245"/>
                    <a:pt x="2186" y="5013"/>
                  </a:cubicBezTo>
                  <a:lnTo>
                    <a:pt x="2186" y="5013"/>
                  </a:lnTo>
                  <a:cubicBezTo>
                    <a:pt x="2190" y="5033"/>
                    <a:pt x="2193" y="5043"/>
                    <a:pt x="2197" y="5043"/>
                  </a:cubicBezTo>
                  <a:cubicBezTo>
                    <a:pt x="2200" y="5043"/>
                    <a:pt x="2203" y="5035"/>
                    <a:pt x="2206" y="5016"/>
                  </a:cubicBezTo>
                  <a:lnTo>
                    <a:pt x="2186" y="4782"/>
                  </a:lnTo>
                  <a:cubicBezTo>
                    <a:pt x="2190" y="4751"/>
                    <a:pt x="2195" y="4738"/>
                    <a:pt x="2199" y="4738"/>
                  </a:cubicBezTo>
                  <a:cubicBezTo>
                    <a:pt x="2219" y="4738"/>
                    <a:pt x="2245" y="5003"/>
                    <a:pt x="2255" y="5003"/>
                  </a:cubicBezTo>
                  <a:cubicBezTo>
                    <a:pt x="2258" y="5003"/>
                    <a:pt x="2260" y="4981"/>
                    <a:pt x="2260" y="4924"/>
                  </a:cubicBezTo>
                  <a:cubicBezTo>
                    <a:pt x="2283" y="5083"/>
                    <a:pt x="2306" y="5248"/>
                    <a:pt x="2325" y="5430"/>
                  </a:cubicBezTo>
                  <a:cubicBezTo>
                    <a:pt x="2336" y="5520"/>
                    <a:pt x="2345" y="5616"/>
                    <a:pt x="2352" y="5715"/>
                  </a:cubicBezTo>
                  <a:cubicBezTo>
                    <a:pt x="2362" y="5814"/>
                    <a:pt x="2368" y="5916"/>
                    <a:pt x="2371" y="6025"/>
                  </a:cubicBezTo>
                  <a:lnTo>
                    <a:pt x="2332" y="6104"/>
                  </a:lnTo>
                  <a:cubicBezTo>
                    <a:pt x="2341" y="6074"/>
                    <a:pt x="2333" y="5851"/>
                    <a:pt x="2313" y="5725"/>
                  </a:cubicBezTo>
                  <a:lnTo>
                    <a:pt x="2313" y="5725"/>
                  </a:lnTo>
                  <a:cubicBezTo>
                    <a:pt x="2339" y="5900"/>
                    <a:pt x="2311" y="6275"/>
                    <a:pt x="2359" y="6495"/>
                  </a:cubicBezTo>
                  <a:lnTo>
                    <a:pt x="2385" y="6495"/>
                  </a:lnTo>
                  <a:lnTo>
                    <a:pt x="2391" y="6263"/>
                  </a:lnTo>
                  <a:cubicBezTo>
                    <a:pt x="2405" y="6336"/>
                    <a:pt x="2418" y="6416"/>
                    <a:pt x="2435" y="6495"/>
                  </a:cubicBezTo>
                  <a:lnTo>
                    <a:pt x="2494" y="6495"/>
                  </a:lnTo>
                  <a:cubicBezTo>
                    <a:pt x="2482" y="6384"/>
                    <a:pt x="2472" y="6301"/>
                    <a:pt x="2461" y="6301"/>
                  </a:cubicBezTo>
                  <a:cubicBezTo>
                    <a:pt x="2456" y="6301"/>
                    <a:pt x="2452" y="6313"/>
                    <a:pt x="2448" y="6339"/>
                  </a:cubicBezTo>
                  <a:cubicBezTo>
                    <a:pt x="2464" y="6211"/>
                    <a:pt x="2461" y="6098"/>
                    <a:pt x="2455" y="5976"/>
                  </a:cubicBezTo>
                  <a:cubicBezTo>
                    <a:pt x="2451" y="5843"/>
                    <a:pt x="2441" y="5701"/>
                    <a:pt x="2461" y="5512"/>
                  </a:cubicBezTo>
                  <a:lnTo>
                    <a:pt x="2461" y="5512"/>
                  </a:lnTo>
                  <a:cubicBezTo>
                    <a:pt x="2454" y="5518"/>
                    <a:pt x="2448" y="5545"/>
                    <a:pt x="2444" y="5545"/>
                  </a:cubicBezTo>
                  <a:cubicBezTo>
                    <a:pt x="2438" y="5545"/>
                    <a:pt x="2434" y="5502"/>
                    <a:pt x="2428" y="5318"/>
                  </a:cubicBezTo>
                  <a:cubicBezTo>
                    <a:pt x="2421" y="5304"/>
                    <a:pt x="2415" y="5268"/>
                    <a:pt x="2411" y="5248"/>
                  </a:cubicBezTo>
                  <a:lnTo>
                    <a:pt x="2411" y="5225"/>
                  </a:lnTo>
                  <a:cubicBezTo>
                    <a:pt x="2408" y="5231"/>
                    <a:pt x="2408" y="5235"/>
                    <a:pt x="2408" y="5245"/>
                  </a:cubicBezTo>
                  <a:cubicBezTo>
                    <a:pt x="2406" y="5237"/>
                    <a:pt x="2406" y="5233"/>
                    <a:pt x="2406" y="5233"/>
                  </a:cubicBezTo>
                  <a:lnTo>
                    <a:pt x="2406" y="5233"/>
                  </a:lnTo>
                  <a:cubicBezTo>
                    <a:pt x="2405" y="5233"/>
                    <a:pt x="2406" y="5239"/>
                    <a:pt x="2408" y="5251"/>
                  </a:cubicBezTo>
                  <a:cubicBezTo>
                    <a:pt x="2405" y="5327"/>
                    <a:pt x="2398" y="5390"/>
                    <a:pt x="2391" y="5417"/>
                  </a:cubicBezTo>
                  <a:cubicBezTo>
                    <a:pt x="2345" y="5254"/>
                    <a:pt x="2316" y="4735"/>
                    <a:pt x="2296" y="4560"/>
                  </a:cubicBezTo>
                  <a:cubicBezTo>
                    <a:pt x="2298" y="4506"/>
                    <a:pt x="2300" y="4488"/>
                    <a:pt x="2303" y="4488"/>
                  </a:cubicBezTo>
                  <a:cubicBezTo>
                    <a:pt x="2308" y="4488"/>
                    <a:pt x="2316" y="4559"/>
                    <a:pt x="2324" y="4559"/>
                  </a:cubicBezTo>
                  <a:cubicBezTo>
                    <a:pt x="2326" y="4559"/>
                    <a:pt x="2329" y="4552"/>
                    <a:pt x="2332" y="4534"/>
                  </a:cubicBezTo>
                  <a:lnTo>
                    <a:pt x="2302" y="4273"/>
                  </a:lnTo>
                  <a:cubicBezTo>
                    <a:pt x="2327" y="4255"/>
                    <a:pt x="2348" y="4020"/>
                    <a:pt x="2364" y="4020"/>
                  </a:cubicBezTo>
                  <a:cubicBezTo>
                    <a:pt x="2372" y="4020"/>
                    <a:pt x="2379" y="4069"/>
                    <a:pt x="2385" y="4213"/>
                  </a:cubicBezTo>
                  <a:lnTo>
                    <a:pt x="2388" y="3803"/>
                  </a:lnTo>
                  <a:cubicBezTo>
                    <a:pt x="2402" y="3562"/>
                    <a:pt x="2435" y="3228"/>
                    <a:pt x="2428" y="3023"/>
                  </a:cubicBezTo>
                  <a:cubicBezTo>
                    <a:pt x="2441" y="2868"/>
                    <a:pt x="2423" y="2652"/>
                    <a:pt x="2425" y="2652"/>
                  </a:cubicBezTo>
                  <a:lnTo>
                    <a:pt x="2425" y="2652"/>
                  </a:lnTo>
                  <a:cubicBezTo>
                    <a:pt x="2425" y="2652"/>
                    <a:pt x="2427" y="2667"/>
                    <a:pt x="2431" y="2702"/>
                  </a:cubicBezTo>
                  <a:lnTo>
                    <a:pt x="2431" y="2603"/>
                  </a:lnTo>
                  <a:cubicBezTo>
                    <a:pt x="2431" y="2540"/>
                    <a:pt x="2435" y="2461"/>
                    <a:pt x="2441" y="2378"/>
                  </a:cubicBezTo>
                  <a:cubicBezTo>
                    <a:pt x="2451" y="2219"/>
                    <a:pt x="2461" y="2057"/>
                    <a:pt x="2461" y="2057"/>
                  </a:cubicBezTo>
                  <a:lnTo>
                    <a:pt x="2471" y="2051"/>
                  </a:lnTo>
                  <a:cubicBezTo>
                    <a:pt x="2487" y="1892"/>
                    <a:pt x="2501" y="1730"/>
                    <a:pt x="2510" y="1564"/>
                  </a:cubicBezTo>
                  <a:cubicBezTo>
                    <a:pt x="2514" y="1524"/>
                    <a:pt x="2517" y="1482"/>
                    <a:pt x="2521" y="1442"/>
                  </a:cubicBezTo>
                  <a:cubicBezTo>
                    <a:pt x="2521" y="1399"/>
                    <a:pt x="2521" y="1359"/>
                    <a:pt x="2517" y="1317"/>
                  </a:cubicBezTo>
                  <a:cubicBezTo>
                    <a:pt x="2517" y="1234"/>
                    <a:pt x="2514" y="1147"/>
                    <a:pt x="2514" y="1062"/>
                  </a:cubicBezTo>
                  <a:cubicBezTo>
                    <a:pt x="2507" y="721"/>
                    <a:pt x="2507" y="371"/>
                    <a:pt x="2540" y="7"/>
                  </a:cubicBezTo>
                  <a:lnTo>
                    <a:pt x="2540" y="1"/>
                  </a:ln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12" name="Google Shape;312;p20"/>
            <p:cNvSpPr/>
            <p:nvPr/>
          </p:nvSpPr>
          <p:spPr>
            <a:xfrm rot="1233980">
              <a:off x="6838918" y="1237558"/>
              <a:ext cx="156554" cy="349302"/>
            </a:xfrm>
            <a:custGeom>
              <a:avLst/>
              <a:gdLst/>
              <a:ahLst/>
              <a:cxnLst/>
              <a:rect l="l" t="t" r="r" b="b"/>
              <a:pathLst>
                <a:path w="2911" h="6495" extrusionOk="0">
                  <a:moveTo>
                    <a:pt x="283" y="1697"/>
                  </a:moveTo>
                  <a:lnTo>
                    <a:pt x="283" y="2203"/>
                  </a:lnTo>
                  <a:lnTo>
                    <a:pt x="219" y="2213"/>
                  </a:lnTo>
                  <a:lnTo>
                    <a:pt x="283" y="2272"/>
                  </a:lnTo>
                  <a:cubicBezTo>
                    <a:pt x="286" y="2441"/>
                    <a:pt x="289" y="2606"/>
                    <a:pt x="295" y="2771"/>
                  </a:cubicBezTo>
                  <a:cubicBezTo>
                    <a:pt x="293" y="2771"/>
                    <a:pt x="291" y="2771"/>
                    <a:pt x="289" y="2771"/>
                  </a:cubicBezTo>
                  <a:cubicBezTo>
                    <a:pt x="245" y="2771"/>
                    <a:pt x="205" y="2742"/>
                    <a:pt x="183" y="2682"/>
                  </a:cubicBezTo>
                  <a:cubicBezTo>
                    <a:pt x="187" y="2655"/>
                    <a:pt x="196" y="2464"/>
                    <a:pt x="210" y="2259"/>
                  </a:cubicBezTo>
                  <a:cubicBezTo>
                    <a:pt x="226" y="2051"/>
                    <a:pt x="249" y="1832"/>
                    <a:pt x="266" y="1747"/>
                  </a:cubicBezTo>
                  <a:cubicBezTo>
                    <a:pt x="272" y="1720"/>
                    <a:pt x="279" y="1703"/>
                    <a:pt x="283" y="1697"/>
                  </a:cubicBezTo>
                  <a:close/>
                  <a:moveTo>
                    <a:pt x="338" y="4663"/>
                  </a:moveTo>
                  <a:lnTo>
                    <a:pt x="338" y="4663"/>
                  </a:lnTo>
                  <a:cubicBezTo>
                    <a:pt x="388" y="4778"/>
                    <a:pt x="467" y="4987"/>
                    <a:pt x="553" y="5219"/>
                  </a:cubicBezTo>
                  <a:cubicBezTo>
                    <a:pt x="567" y="5291"/>
                    <a:pt x="580" y="5364"/>
                    <a:pt x="593" y="5440"/>
                  </a:cubicBezTo>
                  <a:cubicBezTo>
                    <a:pt x="620" y="5625"/>
                    <a:pt x="643" y="5807"/>
                    <a:pt x="663" y="5993"/>
                  </a:cubicBezTo>
                  <a:lnTo>
                    <a:pt x="663" y="6002"/>
                  </a:lnTo>
                  <a:cubicBezTo>
                    <a:pt x="629" y="5900"/>
                    <a:pt x="586" y="5787"/>
                    <a:pt x="553" y="5668"/>
                  </a:cubicBezTo>
                  <a:cubicBezTo>
                    <a:pt x="533" y="5599"/>
                    <a:pt x="517" y="5529"/>
                    <a:pt x="501" y="5457"/>
                  </a:cubicBezTo>
                  <a:cubicBezTo>
                    <a:pt x="481" y="5384"/>
                    <a:pt x="457" y="5311"/>
                    <a:pt x="441" y="5235"/>
                  </a:cubicBezTo>
                  <a:lnTo>
                    <a:pt x="448" y="5120"/>
                  </a:lnTo>
                  <a:lnTo>
                    <a:pt x="338" y="4663"/>
                  </a:lnTo>
                  <a:close/>
                  <a:moveTo>
                    <a:pt x="94" y="1"/>
                  </a:moveTo>
                  <a:cubicBezTo>
                    <a:pt x="94" y="50"/>
                    <a:pt x="97" y="90"/>
                    <a:pt x="100" y="113"/>
                  </a:cubicBezTo>
                  <a:cubicBezTo>
                    <a:pt x="1" y="417"/>
                    <a:pt x="25" y="1475"/>
                    <a:pt x="17" y="1971"/>
                  </a:cubicBezTo>
                  <a:lnTo>
                    <a:pt x="60" y="1988"/>
                  </a:lnTo>
                  <a:cubicBezTo>
                    <a:pt x="54" y="2328"/>
                    <a:pt x="84" y="2655"/>
                    <a:pt x="114" y="3076"/>
                  </a:cubicBezTo>
                  <a:lnTo>
                    <a:pt x="147" y="3049"/>
                  </a:lnTo>
                  <a:cubicBezTo>
                    <a:pt x="176" y="3231"/>
                    <a:pt x="187" y="3466"/>
                    <a:pt x="193" y="3727"/>
                  </a:cubicBezTo>
                  <a:cubicBezTo>
                    <a:pt x="203" y="3989"/>
                    <a:pt x="233" y="4273"/>
                    <a:pt x="266" y="4560"/>
                  </a:cubicBezTo>
                  <a:cubicBezTo>
                    <a:pt x="246" y="4524"/>
                    <a:pt x="233" y="4375"/>
                    <a:pt x="229" y="4273"/>
                  </a:cubicBezTo>
                  <a:lnTo>
                    <a:pt x="229" y="4273"/>
                  </a:lnTo>
                  <a:cubicBezTo>
                    <a:pt x="219" y="4620"/>
                    <a:pt x="306" y="4981"/>
                    <a:pt x="382" y="5331"/>
                  </a:cubicBezTo>
                  <a:cubicBezTo>
                    <a:pt x="454" y="5685"/>
                    <a:pt x="517" y="6025"/>
                    <a:pt x="497" y="6336"/>
                  </a:cubicBezTo>
                  <a:cubicBezTo>
                    <a:pt x="504" y="6396"/>
                    <a:pt x="510" y="6445"/>
                    <a:pt x="513" y="6495"/>
                  </a:cubicBezTo>
                  <a:lnTo>
                    <a:pt x="2905" y="6495"/>
                  </a:lnTo>
                  <a:cubicBezTo>
                    <a:pt x="2911" y="6141"/>
                    <a:pt x="2878" y="5718"/>
                    <a:pt x="2792" y="5341"/>
                  </a:cubicBezTo>
                  <a:lnTo>
                    <a:pt x="2792" y="5341"/>
                  </a:lnTo>
                  <a:cubicBezTo>
                    <a:pt x="2798" y="5347"/>
                    <a:pt x="2809" y="5364"/>
                    <a:pt x="2825" y="5427"/>
                  </a:cubicBezTo>
                  <a:cubicBezTo>
                    <a:pt x="2815" y="5370"/>
                    <a:pt x="2802" y="5314"/>
                    <a:pt x="2792" y="5258"/>
                  </a:cubicBezTo>
                  <a:cubicBezTo>
                    <a:pt x="2778" y="5202"/>
                    <a:pt x="2763" y="5146"/>
                    <a:pt x="2749" y="5089"/>
                  </a:cubicBezTo>
                  <a:cubicBezTo>
                    <a:pt x="2723" y="4974"/>
                    <a:pt x="2696" y="4854"/>
                    <a:pt x="2670" y="4735"/>
                  </a:cubicBezTo>
                  <a:cubicBezTo>
                    <a:pt x="2613" y="4497"/>
                    <a:pt x="2594" y="4259"/>
                    <a:pt x="2567" y="4035"/>
                  </a:cubicBezTo>
                  <a:cubicBezTo>
                    <a:pt x="2554" y="3925"/>
                    <a:pt x="2540" y="3816"/>
                    <a:pt x="2528" y="3717"/>
                  </a:cubicBezTo>
                  <a:cubicBezTo>
                    <a:pt x="2521" y="3615"/>
                    <a:pt x="2511" y="3522"/>
                    <a:pt x="2501" y="3436"/>
                  </a:cubicBezTo>
                  <a:cubicBezTo>
                    <a:pt x="2481" y="3267"/>
                    <a:pt x="2451" y="3132"/>
                    <a:pt x="2409" y="3056"/>
                  </a:cubicBezTo>
                  <a:cubicBezTo>
                    <a:pt x="2409" y="3056"/>
                    <a:pt x="2386" y="2913"/>
                    <a:pt x="2375" y="2771"/>
                  </a:cubicBezTo>
                  <a:cubicBezTo>
                    <a:pt x="2362" y="2629"/>
                    <a:pt x="2349" y="2487"/>
                    <a:pt x="2349" y="2487"/>
                  </a:cubicBezTo>
                  <a:lnTo>
                    <a:pt x="2349" y="2487"/>
                  </a:lnTo>
                  <a:cubicBezTo>
                    <a:pt x="2351" y="2725"/>
                    <a:pt x="2345" y="2798"/>
                    <a:pt x="2334" y="2798"/>
                  </a:cubicBezTo>
                  <a:cubicBezTo>
                    <a:pt x="2318" y="2798"/>
                    <a:pt x="2292" y="2611"/>
                    <a:pt x="2275" y="2611"/>
                  </a:cubicBezTo>
                  <a:cubicBezTo>
                    <a:pt x="2270" y="2611"/>
                    <a:pt x="2265" y="2630"/>
                    <a:pt x="2263" y="2679"/>
                  </a:cubicBezTo>
                  <a:cubicBezTo>
                    <a:pt x="2251" y="2466"/>
                    <a:pt x="2271" y="2158"/>
                    <a:pt x="2289" y="2158"/>
                  </a:cubicBezTo>
                  <a:cubicBezTo>
                    <a:pt x="2296" y="2158"/>
                    <a:pt x="2302" y="2196"/>
                    <a:pt x="2306" y="2289"/>
                  </a:cubicBezTo>
                  <a:lnTo>
                    <a:pt x="2299" y="2342"/>
                  </a:lnTo>
                  <a:cubicBezTo>
                    <a:pt x="2304" y="2350"/>
                    <a:pt x="2309" y="2353"/>
                    <a:pt x="2312" y="2353"/>
                  </a:cubicBezTo>
                  <a:cubicBezTo>
                    <a:pt x="2341" y="2353"/>
                    <a:pt x="2337" y="2151"/>
                    <a:pt x="2349" y="1938"/>
                  </a:cubicBezTo>
                  <a:cubicBezTo>
                    <a:pt x="2355" y="1698"/>
                    <a:pt x="2359" y="1449"/>
                    <a:pt x="2384" y="1449"/>
                  </a:cubicBezTo>
                  <a:cubicBezTo>
                    <a:pt x="2385" y="1449"/>
                    <a:pt x="2385" y="1449"/>
                    <a:pt x="2386" y="1449"/>
                  </a:cubicBezTo>
                  <a:cubicBezTo>
                    <a:pt x="2402" y="959"/>
                    <a:pt x="2432" y="480"/>
                    <a:pt x="2465" y="1"/>
                  </a:cubicBezTo>
                  <a:lnTo>
                    <a:pt x="338" y="1"/>
                  </a:lnTo>
                  <a:cubicBezTo>
                    <a:pt x="335" y="76"/>
                    <a:pt x="332" y="152"/>
                    <a:pt x="325" y="225"/>
                  </a:cubicBezTo>
                  <a:cubicBezTo>
                    <a:pt x="318" y="152"/>
                    <a:pt x="312" y="76"/>
                    <a:pt x="309"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13" name="Google Shape;313;p20"/>
            <p:cNvSpPr/>
            <p:nvPr/>
          </p:nvSpPr>
          <p:spPr>
            <a:xfrm rot="1233980">
              <a:off x="6171762" y="983475"/>
              <a:ext cx="136655" cy="349302"/>
            </a:xfrm>
            <a:custGeom>
              <a:avLst/>
              <a:gdLst/>
              <a:ahLst/>
              <a:cxnLst/>
              <a:rect l="l" t="t" r="r" b="b"/>
              <a:pathLst>
                <a:path w="2541" h="6495" extrusionOk="0">
                  <a:moveTo>
                    <a:pt x="70" y="2732"/>
                  </a:moveTo>
                  <a:cubicBezTo>
                    <a:pt x="70" y="2842"/>
                    <a:pt x="68" y="2877"/>
                    <a:pt x="65" y="2877"/>
                  </a:cubicBezTo>
                  <a:cubicBezTo>
                    <a:pt x="62" y="2877"/>
                    <a:pt x="59" y="2849"/>
                    <a:pt x="54" y="2821"/>
                  </a:cubicBezTo>
                  <a:lnTo>
                    <a:pt x="70" y="2732"/>
                  </a:lnTo>
                  <a:close/>
                  <a:moveTo>
                    <a:pt x="2382" y="3334"/>
                  </a:moveTo>
                  <a:lnTo>
                    <a:pt x="2382" y="3334"/>
                  </a:lnTo>
                  <a:cubicBezTo>
                    <a:pt x="2382" y="3334"/>
                    <a:pt x="2376" y="3397"/>
                    <a:pt x="2368" y="3485"/>
                  </a:cubicBezTo>
                  <a:cubicBezTo>
                    <a:pt x="2365" y="3479"/>
                    <a:pt x="2365" y="3479"/>
                    <a:pt x="2365" y="3476"/>
                  </a:cubicBezTo>
                  <a:cubicBezTo>
                    <a:pt x="2377" y="3374"/>
                    <a:pt x="2381" y="3334"/>
                    <a:pt x="2382" y="3334"/>
                  </a:cubicBezTo>
                  <a:close/>
                  <a:moveTo>
                    <a:pt x="2329" y="599"/>
                  </a:moveTo>
                  <a:cubicBezTo>
                    <a:pt x="2339" y="642"/>
                    <a:pt x="2352" y="695"/>
                    <a:pt x="2359" y="755"/>
                  </a:cubicBezTo>
                  <a:cubicBezTo>
                    <a:pt x="2375" y="854"/>
                    <a:pt x="2391" y="973"/>
                    <a:pt x="2402" y="1108"/>
                  </a:cubicBezTo>
                  <a:cubicBezTo>
                    <a:pt x="2405" y="1174"/>
                    <a:pt x="2411" y="1244"/>
                    <a:pt x="2418" y="1320"/>
                  </a:cubicBezTo>
                  <a:cubicBezTo>
                    <a:pt x="2418" y="1356"/>
                    <a:pt x="2421" y="1396"/>
                    <a:pt x="2421" y="1432"/>
                  </a:cubicBezTo>
                  <a:cubicBezTo>
                    <a:pt x="2421" y="1472"/>
                    <a:pt x="2421" y="1512"/>
                    <a:pt x="2418" y="1551"/>
                  </a:cubicBezTo>
                  <a:cubicBezTo>
                    <a:pt x="2401" y="1810"/>
                    <a:pt x="2384" y="1861"/>
                    <a:pt x="2371" y="1861"/>
                  </a:cubicBezTo>
                  <a:cubicBezTo>
                    <a:pt x="2363" y="1861"/>
                    <a:pt x="2357" y="1840"/>
                    <a:pt x="2354" y="1840"/>
                  </a:cubicBezTo>
                  <a:cubicBezTo>
                    <a:pt x="2352" y="1840"/>
                    <a:pt x="2352" y="1845"/>
                    <a:pt x="2352" y="1859"/>
                  </a:cubicBezTo>
                  <a:cubicBezTo>
                    <a:pt x="2299" y="2335"/>
                    <a:pt x="2309" y="2540"/>
                    <a:pt x="2329" y="2722"/>
                  </a:cubicBezTo>
                  <a:cubicBezTo>
                    <a:pt x="2345" y="2904"/>
                    <a:pt x="2359" y="3069"/>
                    <a:pt x="2316" y="3462"/>
                  </a:cubicBezTo>
                  <a:cubicBezTo>
                    <a:pt x="2296" y="3575"/>
                    <a:pt x="2278" y="3609"/>
                    <a:pt x="2262" y="3609"/>
                  </a:cubicBezTo>
                  <a:cubicBezTo>
                    <a:pt x="2239" y="3609"/>
                    <a:pt x="2219" y="3534"/>
                    <a:pt x="2201" y="3534"/>
                  </a:cubicBezTo>
                  <a:cubicBezTo>
                    <a:pt x="2197" y="3534"/>
                    <a:pt x="2193" y="3537"/>
                    <a:pt x="2190" y="3545"/>
                  </a:cubicBezTo>
                  <a:cubicBezTo>
                    <a:pt x="2193" y="3132"/>
                    <a:pt x="2249" y="2910"/>
                    <a:pt x="2263" y="2632"/>
                  </a:cubicBezTo>
                  <a:lnTo>
                    <a:pt x="2263" y="2632"/>
                  </a:lnTo>
                  <a:lnTo>
                    <a:pt x="2223" y="2977"/>
                  </a:lnTo>
                  <a:cubicBezTo>
                    <a:pt x="2217" y="2844"/>
                    <a:pt x="2213" y="2566"/>
                    <a:pt x="2243" y="2417"/>
                  </a:cubicBezTo>
                  <a:lnTo>
                    <a:pt x="2243" y="2417"/>
                  </a:lnTo>
                  <a:cubicBezTo>
                    <a:pt x="2233" y="2454"/>
                    <a:pt x="2223" y="2510"/>
                    <a:pt x="2217" y="2580"/>
                  </a:cubicBezTo>
                  <a:cubicBezTo>
                    <a:pt x="2243" y="2199"/>
                    <a:pt x="2279" y="1819"/>
                    <a:pt x="2325" y="1436"/>
                  </a:cubicBezTo>
                  <a:cubicBezTo>
                    <a:pt x="2329" y="1280"/>
                    <a:pt x="2329" y="1128"/>
                    <a:pt x="2329" y="973"/>
                  </a:cubicBezTo>
                  <a:lnTo>
                    <a:pt x="2329" y="599"/>
                  </a:lnTo>
                  <a:close/>
                  <a:moveTo>
                    <a:pt x="2309" y="5698"/>
                  </a:moveTo>
                  <a:cubicBezTo>
                    <a:pt x="2310" y="5706"/>
                    <a:pt x="2312" y="5715"/>
                    <a:pt x="2313" y="5725"/>
                  </a:cubicBezTo>
                  <a:lnTo>
                    <a:pt x="2313" y="5725"/>
                  </a:lnTo>
                  <a:cubicBezTo>
                    <a:pt x="2312" y="5715"/>
                    <a:pt x="2310" y="5706"/>
                    <a:pt x="2309" y="5698"/>
                  </a:cubicBezTo>
                  <a:close/>
                  <a:moveTo>
                    <a:pt x="2448" y="6339"/>
                  </a:moveTo>
                  <a:cubicBezTo>
                    <a:pt x="2448" y="6353"/>
                    <a:pt x="2444" y="6362"/>
                    <a:pt x="2444" y="6376"/>
                  </a:cubicBezTo>
                  <a:cubicBezTo>
                    <a:pt x="2444" y="6362"/>
                    <a:pt x="2448" y="6350"/>
                    <a:pt x="2448" y="6339"/>
                  </a:cubicBezTo>
                  <a:close/>
                  <a:moveTo>
                    <a:pt x="169" y="1"/>
                  </a:moveTo>
                  <a:cubicBezTo>
                    <a:pt x="166" y="10"/>
                    <a:pt x="166" y="21"/>
                    <a:pt x="166" y="27"/>
                  </a:cubicBezTo>
                  <a:cubicBezTo>
                    <a:pt x="166" y="367"/>
                    <a:pt x="163" y="705"/>
                    <a:pt x="160" y="1039"/>
                  </a:cubicBezTo>
                  <a:lnTo>
                    <a:pt x="219" y="886"/>
                  </a:lnTo>
                  <a:lnTo>
                    <a:pt x="213" y="1350"/>
                  </a:lnTo>
                  <a:cubicBezTo>
                    <a:pt x="207" y="1402"/>
                    <a:pt x="198" y="1439"/>
                    <a:pt x="189" y="1439"/>
                  </a:cubicBezTo>
                  <a:cubicBezTo>
                    <a:pt x="178" y="1439"/>
                    <a:pt x="167" y="1371"/>
                    <a:pt x="169" y="1181"/>
                  </a:cubicBezTo>
                  <a:lnTo>
                    <a:pt x="169" y="1181"/>
                  </a:lnTo>
                  <a:cubicBezTo>
                    <a:pt x="149" y="1270"/>
                    <a:pt x="163" y="1405"/>
                    <a:pt x="166" y="1524"/>
                  </a:cubicBezTo>
                  <a:cubicBezTo>
                    <a:pt x="169" y="1643"/>
                    <a:pt x="179" y="1743"/>
                    <a:pt x="183" y="1747"/>
                  </a:cubicBezTo>
                  <a:cubicBezTo>
                    <a:pt x="159" y="1924"/>
                    <a:pt x="145" y="1986"/>
                    <a:pt x="137" y="1986"/>
                  </a:cubicBezTo>
                  <a:cubicBezTo>
                    <a:pt x="118" y="1986"/>
                    <a:pt x="129" y="1664"/>
                    <a:pt x="122" y="1664"/>
                  </a:cubicBezTo>
                  <a:lnTo>
                    <a:pt x="122" y="1664"/>
                  </a:lnTo>
                  <a:cubicBezTo>
                    <a:pt x="121" y="1664"/>
                    <a:pt x="119" y="1673"/>
                    <a:pt x="117" y="1693"/>
                  </a:cubicBezTo>
                  <a:lnTo>
                    <a:pt x="97" y="1965"/>
                  </a:lnTo>
                  <a:lnTo>
                    <a:pt x="110" y="1901"/>
                  </a:lnTo>
                  <a:lnTo>
                    <a:pt x="110" y="1901"/>
                  </a:lnTo>
                  <a:cubicBezTo>
                    <a:pt x="114" y="2120"/>
                    <a:pt x="137" y="2143"/>
                    <a:pt x="94" y="2540"/>
                  </a:cubicBezTo>
                  <a:cubicBezTo>
                    <a:pt x="67" y="2794"/>
                    <a:pt x="50" y="2669"/>
                    <a:pt x="44" y="2768"/>
                  </a:cubicBezTo>
                  <a:cubicBezTo>
                    <a:pt x="41" y="2768"/>
                    <a:pt x="37" y="2778"/>
                    <a:pt x="37" y="2801"/>
                  </a:cubicBezTo>
                  <a:cubicBezTo>
                    <a:pt x="37" y="2824"/>
                    <a:pt x="34" y="2861"/>
                    <a:pt x="34" y="2924"/>
                  </a:cubicBezTo>
                  <a:lnTo>
                    <a:pt x="1" y="3508"/>
                  </a:lnTo>
                  <a:lnTo>
                    <a:pt x="57" y="3274"/>
                  </a:lnTo>
                  <a:cubicBezTo>
                    <a:pt x="64" y="3406"/>
                    <a:pt x="57" y="3545"/>
                    <a:pt x="57" y="3615"/>
                  </a:cubicBezTo>
                  <a:cubicBezTo>
                    <a:pt x="59" y="3647"/>
                    <a:pt x="60" y="3665"/>
                    <a:pt x="64" y="3665"/>
                  </a:cubicBezTo>
                  <a:cubicBezTo>
                    <a:pt x="68" y="3665"/>
                    <a:pt x="76" y="3639"/>
                    <a:pt x="90" y="3578"/>
                  </a:cubicBezTo>
                  <a:lnTo>
                    <a:pt x="90" y="3578"/>
                  </a:lnTo>
                  <a:cubicBezTo>
                    <a:pt x="67" y="3681"/>
                    <a:pt x="60" y="3856"/>
                    <a:pt x="54" y="4071"/>
                  </a:cubicBezTo>
                  <a:cubicBezTo>
                    <a:pt x="50" y="4187"/>
                    <a:pt x="50" y="4309"/>
                    <a:pt x="47" y="4438"/>
                  </a:cubicBezTo>
                  <a:cubicBezTo>
                    <a:pt x="44" y="4567"/>
                    <a:pt x="44" y="4699"/>
                    <a:pt x="50" y="4831"/>
                  </a:cubicBezTo>
                  <a:cubicBezTo>
                    <a:pt x="80" y="5361"/>
                    <a:pt x="106" y="5870"/>
                    <a:pt x="114" y="5996"/>
                  </a:cubicBezTo>
                  <a:cubicBezTo>
                    <a:pt x="137" y="6161"/>
                    <a:pt x="169" y="6323"/>
                    <a:pt x="199" y="6495"/>
                  </a:cubicBezTo>
                  <a:lnTo>
                    <a:pt x="2302" y="6495"/>
                  </a:lnTo>
                  <a:cubicBezTo>
                    <a:pt x="2292" y="6409"/>
                    <a:pt x="2283" y="6323"/>
                    <a:pt x="2269" y="6240"/>
                  </a:cubicBezTo>
                  <a:cubicBezTo>
                    <a:pt x="2252" y="6062"/>
                    <a:pt x="2236" y="5883"/>
                    <a:pt x="2223" y="5704"/>
                  </a:cubicBezTo>
                  <a:cubicBezTo>
                    <a:pt x="2206" y="5477"/>
                    <a:pt x="2193" y="5245"/>
                    <a:pt x="2183" y="5013"/>
                  </a:cubicBezTo>
                  <a:lnTo>
                    <a:pt x="2183" y="5013"/>
                  </a:lnTo>
                  <a:cubicBezTo>
                    <a:pt x="2188" y="5033"/>
                    <a:pt x="2193" y="5043"/>
                    <a:pt x="2196" y="5043"/>
                  </a:cubicBezTo>
                  <a:cubicBezTo>
                    <a:pt x="2199" y="5043"/>
                    <a:pt x="2202" y="5035"/>
                    <a:pt x="2203" y="5016"/>
                  </a:cubicBezTo>
                  <a:lnTo>
                    <a:pt x="2186" y="4782"/>
                  </a:lnTo>
                  <a:cubicBezTo>
                    <a:pt x="2190" y="4751"/>
                    <a:pt x="2195" y="4738"/>
                    <a:pt x="2199" y="4738"/>
                  </a:cubicBezTo>
                  <a:cubicBezTo>
                    <a:pt x="2219" y="4738"/>
                    <a:pt x="2245" y="5003"/>
                    <a:pt x="2255" y="5003"/>
                  </a:cubicBezTo>
                  <a:cubicBezTo>
                    <a:pt x="2258" y="5003"/>
                    <a:pt x="2260" y="4981"/>
                    <a:pt x="2260" y="4924"/>
                  </a:cubicBezTo>
                  <a:cubicBezTo>
                    <a:pt x="2279" y="5083"/>
                    <a:pt x="2306" y="5248"/>
                    <a:pt x="2325" y="5430"/>
                  </a:cubicBezTo>
                  <a:cubicBezTo>
                    <a:pt x="2336" y="5520"/>
                    <a:pt x="2342" y="5616"/>
                    <a:pt x="2348" y="5715"/>
                  </a:cubicBezTo>
                  <a:cubicBezTo>
                    <a:pt x="2359" y="5814"/>
                    <a:pt x="2368" y="5916"/>
                    <a:pt x="2371" y="6025"/>
                  </a:cubicBezTo>
                  <a:lnTo>
                    <a:pt x="2332" y="6104"/>
                  </a:lnTo>
                  <a:cubicBezTo>
                    <a:pt x="2341" y="6074"/>
                    <a:pt x="2333" y="5851"/>
                    <a:pt x="2313" y="5725"/>
                  </a:cubicBezTo>
                  <a:lnTo>
                    <a:pt x="2313" y="5725"/>
                  </a:lnTo>
                  <a:cubicBezTo>
                    <a:pt x="2339" y="5900"/>
                    <a:pt x="2311" y="6275"/>
                    <a:pt x="2359" y="6495"/>
                  </a:cubicBezTo>
                  <a:lnTo>
                    <a:pt x="2385" y="6495"/>
                  </a:lnTo>
                  <a:lnTo>
                    <a:pt x="2391" y="6263"/>
                  </a:lnTo>
                  <a:cubicBezTo>
                    <a:pt x="2405" y="6336"/>
                    <a:pt x="2418" y="6416"/>
                    <a:pt x="2435" y="6495"/>
                  </a:cubicBezTo>
                  <a:lnTo>
                    <a:pt x="2494" y="6495"/>
                  </a:lnTo>
                  <a:cubicBezTo>
                    <a:pt x="2482" y="6384"/>
                    <a:pt x="2472" y="6301"/>
                    <a:pt x="2461" y="6301"/>
                  </a:cubicBezTo>
                  <a:cubicBezTo>
                    <a:pt x="2456" y="6301"/>
                    <a:pt x="2452" y="6313"/>
                    <a:pt x="2448" y="6339"/>
                  </a:cubicBezTo>
                  <a:cubicBezTo>
                    <a:pt x="2464" y="6211"/>
                    <a:pt x="2461" y="6098"/>
                    <a:pt x="2455" y="5976"/>
                  </a:cubicBezTo>
                  <a:cubicBezTo>
                    <a:pt x="2451" y="5843"/>
                    <a:pt x="2438" y="5701"/>
                    <a:pt x="2461" y="5512"/>
                  </a:cubicBezTo>
                  <a:lnTo>
                    <a:pt x="2461" y="5512"/>
                  </a:lnTo>
                  <a:cubicBezTo>
                    <a:pt x="2454" y="5518"/>
                    <a:pt x="2448" y="5545"/>
                    <a:pt x="2443" y="5545"/>
                  </a:cubicBezTo>
                  <a:cubicBezTo>
                    <a:pt x="2437" y="5545"/>
                    <a:pt x="2432" y="5502"/>
                    <a:pt x="2428" y="5318"/>
                  </a:cubicBezTo>
                  <a:cubicBezTo>
                    <a:pt x="2421" y="5304"/>
                    <a:pt x="2415" y="5268"/>
                    <a:pt x="2408" y="5248"/>
                  </a:cubicBezTo>
                  <a:lnTo>
                    <a:pt x="2408" y="5245"/>
                  </a:lnTo>
                  <a:cubicBezTo>
                    <a:pt x="2406" y="5237"/>
                    <a:pt x="2406" y="5233"/>
                    <a:pt x="2406" y="5233"/>
                  </a:cubicBezTo>
                  <a:lnTo>
                    <a:pt x="2406" y="5233"/>
                  </a:lnTo>
                  <a:cubicBezTo>
                    <a:pt x="2405" y="5233"/>
                    <a:pt x="2406" y="5239"/>
                    <a:pt x="2408" y="5251"/>
                  </a:cubicBezTo>
                  <a:cubicBezTo>
                    <a:pt x="2405" y="5327"/>
                    <a:pt x="2398" y="5390"/>
                    <a:pt x="2391" y="5417"/>
                  </a:cubicBezTo>
                  <a:cubicBezTo>
                    <a:pt x="2345" y="5254"/>
                    <a:pt x="2316" y="4735"/>
                    <a:pt x="2296" y="4560"/>
                  </a:cubicBezTo>
                  <a:cubicBezTo>
                    <a:pt x="2298" y="4506"/>
                    <a:pt x="2300" y="4488"/>
                    <a:pt x="2302" y="4488"/>
                  </a:cubicBezTo>
                  <a:cubicBezTo>
                    <a:pt x="2307" y="4488"/>
                    <a:pt x="2313" y="4559"/>
                    <a:pt x="2322" y="4559"/>
                  </a:cubicBezTo>
                  <a:cubicBezTo>
                    <a:pt x="2325" y="4559"/>
                    <a:pt x="2328" y="4552"/>
                    <a:pt x="2332" y="4534"/>
                  </a:cubicBezTo>
                  <a:lnTo>
                    <a:pt x="2302" y="4273"/>
                  </a:lnTo>
                  <a:cubicBezTo>
                    <a:pt x="2327" y="4255"/>
                    <a:pt x="2346" y="4020"/>
                    <a:pt x="2363" y="4020"/>
                  </a:cubicBezTo>
                  <a:cubicBezTo>
                    <a:pt x="2370" y="4020"/>
                    <a:pt x="2378" y="4069"/>
                    <a:pt x="2385" y="4213"/>
                  </a:cubicBezTo>
                  <a:lnTo>
                    <a:pt x="2388" y="3803"/>
                  </a:lnTo>
                  <a:cubicBezTo>
                    <a:pt x="2402" y="3562"/>
                    <a:pt x="2435" y="3228"/>
                    <a:pt x="2428" y="3023"/>
                  </a:cubicBezTo>
                  <a:cubicBezTo>
                    <a:pt x="2441" y="2868"/>
                    <a:pt x="2421" y="2652"/>
                    <a:pt x="2423" y="2652"/>
                  </a:cubicBezTo>
                  <a:lnTo>
                    <a:pt x="2423" y="2652"/>
                  </a:lnTo>
                  <a:cubicBezTo>
                    <a:pt x="2424" y="2652"/>
                    <a:pt x="2426" y="2667"/>
                    <a:pt x="2431" y="2702"/>
                  </a:cubicBezTo>
                  <a:lnTo>
                    <a:pt x="2431" y="2603"/>
                  </a:lnTo>
                  <a:cubicBezTo>
                    <a:pt x="2431" y="2540"/>
                    <a:pt x="2435" y="2461"/>
                    <a:pt x="2441" y="2378"/>
                  </a:cubicBezTo>
                  <a:cubicBezTo>
                    <a:pt x="2451" y="2219"/>
                    <a:pt x="2461" y="2057"/>
                    <a:pt x="2461" y="2057"/>
                  </a:cubicBezTo>
                  <a:lnTo>
                    <a:pt x="2471" y="2051"/>
                  </a:lnTo>
                  <a:cubicBezTo>
                    <a:pt x="2487" y="1892"/>
                    <a:pt x="2501" y="1730"/>
                    <a:pt x="2510" y="1564"/>
                  </a:cubicBezTo>
                  <a:cubicBezTo>
                    <a:pt x="2514" y="1524"/>
                    <a:pt x="2517" y="1482"/>
                    <a:pt x="2521" y="1442"/>
                  </a:cubicBezTo>
                  <a:cubicBezTo>
                    <a:pt x="2517" y="1399"/>
                    <a:pt x="2517" y="1359"/>
                    <a:pt x="2517" y="1317"/>
                  </a:cubicBezTo>
                  <a:cubicBezTo>
                    <a:pt x="2517" y="1234"/>
                    <a:pt x="2514" y="1147"/>
                    <a:pt x="2514" y="1062"/>
                  </a:cubicBezTo>
                  <a:cubicBezTo>
                    <a:pt x="2507" y="721"/>
                    <a:pt x="2507" y="371"/>
                    <a:pt x="2540" y="7"/>
                  </a:cubicBezTo>
                  <a:lnTo>
                    <a:pt x="2540" y="1"/>
                  </a:ln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14" name="Google Shape;314;p20"/>
            <p:cNvSpPr/>
            <p:nvPr/>
          </p:nvSpPr>
          <p:spPr>
            <a:xfrm rot="1233980">
              <a:off x="6394228" y="1070688"/>
              <a:ext cx="156554" cy="349302"/>
            </a:xfrm>
            <a:custGeom>
              <a:avLst/>
              <a:gdLst/>
              <a:ahLst/>
              <a:cxnLst/>
              <a:rect l="l" t="t" r="r" b="b"/>
              <a:pathLst>
                <a:path w="2911" h="6495" extrusionOk="0">
                  <a:moveTo>
                    <a:pt x="286" y="1697"/>
                  </a:moveTo>
                  <a:lnTo>
                    <a:pt x="286" y="2203"/>
                  </a:lnTo>
                  <a:lnTo>
                    <a:pt x="222" y="2213"/>
                  </a:lnTo>
                  <a:lnTo>
                    <a:pt x="286" y="2272"/>
                  </a:lnTo>
                  <a:cubicBezTo>
                    <a:pt x="289" y="2441"/>
                    <a:pt x="292" y="2606"/>
                    <a:pt x="298" y="2771"/>
                  </a:cubicBezTo>
                  <a:cubicBezTo>
                    <a:pt x="296" y="2771"/>
                    <a:pt x="294" y="2771"/>
                    <a:pt x="292" y="2771"/>
                  </a:cubicBezTo>
                  <a:cubicBezTo>
                    <a:pt x="248" y="2771"/>
                    <a:pt x="208" y="2742"/>
                    <a:pt x="186" y="2682"/>
                  </a:cubicBezTo>
                  <a:cubicBezTo>
                    <a:pt x="190" y="2655"/>
                    <a:pt x="199" y="2464"/>
                    <a:pt x="209" y="2259"/>
                  </a:cubicBezTo>
                  <a:cubicBezTo>
                    <a:pt x="229" y="2051"/>
                    <a:pt x="252" y="1832"/>
                    <a:pt x="269" y="1747"/>
                  </a:cubicBezTo>
                  <a:cubicBezTo>
                    <a:pt x="275" y="1720"/>
                    <a:pt x="278" y="1703"/>
                    <a:pt x="286" y="1697"/>
                  </a:cubicBezTo>
                  <a:close/>
                  <a:moveTo>
                    <a:pt x="341" y="4663"/>
                  </a:moveTo>
                  <a:lnTo>
                    <a:pt x="341" y="4663"/>
                  </a:lnTo>
                  <a:cubicBezTo>
                    <a:pt x="391" y="4778"/>
                    <a:pt x="470" y="4987"/>
                    <a:pt x="556" y="5219"/>
                  </a:cubicBezTo>
                  <a:cubicBezTo>
                    <a:pt x="570" y="5291"/>
                    <a:pt x="583" y="5364"/>
                    <a:pt x="596" y="5440"/>
                  </a:cubicBezTo>
                  <a:cubicBezTo>
                    <a:pt x="623" y="5625"/>
                    <a:pt x="646" y="5807"/>
                    <a:pt x="662" y="5992"/>
                  </a:cubicBezTo>
                  <a:lnTo>
                    <a:pt x="662" y="5992"/>
                  </a:lnTo>
                  <a:cubicBezTo>
                    <a:pt x="630" y="5893"/>
                    <a:pt x="588" y="5783"/>
                    <a:pt x="556" y="5668"/>
                  </a:cubicBezTo>
                  <a:cubicBezTo>
                    <a:pt x="536" y="5599"/>
                    <a:pt x="516" y="5529"/>
                    <a:pt x="500" y="5457"/>
                  </a:cubicBezTo>
                  <a:cubicBezTo>
                    <a:pt x="480" y="5384"/>
                    <a:pt x="460" y="5311"/>
                    <a:pt x="444" y="5235"/>
                  </a:cubicBezTo>
                  <a:lnTo>
                    <a:pt x="451" y="5120"/>
                  </a:lnTo>
                  <a:lnTo>
                    <a:pt x="341" y="4663"/>
                  </a:lnTo>
                  <a:close/>
                  <a:moveTo>
                    <a:pt x="97" y="1"/>
                  </a:moveTo>
                  <a:cubicBezTo>
                    <a:pt x="97" y="50"/>
                    <a:pt x="97" y="90"/>
                    <a:pt x="103" y="113"/>
                  </a:cubicBezTo>
                  <a:cubicBezTo>
                    <a:pt x="1" y="417"/>
                    <a:pt x="28" y="1475"/>
                    <a:pt x="20" y="1971"/>
                  </a:cubicBezTo>
                  <a:lnTo>
                    <a:pt x="63" y="1988"/>
                  </a:lnTo>
                  <a:cubicBezTo>
                    <a:pt x="54" y="2328"/>
                    <a:pt x="87" y="2655"/>
                    <a:pt x="113" y="3076"/>
                  </a:cubicBezTo>
                  <a:lnTo>
                    <a:pt x="150" y="3049"/>
                  </a:lnTo>
                  <a:cubicBezTo>
                    <a:pt x="176" y="3231"/>
                    <a:pt x="186" y="3466"/>
                    <a:pt x="196" y="3727"/>
                  </a:cubicBezTo>
                  <a:cubicBezTo>
                    <a:pt x="206" y="3989"/>
                    <a:pt x="232" y="4273"/>
                    <a:pt x="266" y="4560"/>
                  </a:cubicBezTo>
                  <a:cubicBezTo>
                    <a:pt x="249" y="4524"/>
                    <a:pt x="236" y="4375"/>
                    <a:pt x="232" y="4273"/>
                  </a:cubicBezTo>
                  <a:lnTo>
                    <a:pt x="232" y="4273"/>
                  </a:lnTo>
                  <a:cubicBezTo>
                    <a:pt x="222" y="4620"/>
                    <a:pt x="305" y="4981"/>
                    <a:pt x="385" y="5331"/>
                  </a:cubicBezTo>
                  <a:cubicBezTo>
                    <a:pt x="457" y="5685"/>
                    <a:pt x="516" y="6025"/>
                    <a:pt x="497" y="6336"/>
                  </a:cubicBezTo>
                  <a:cubicBezTo>
                    <a:pt x="507" y="6396"/>
                    <a:pt x="510" y="6445"/>
                    <a:pt x="513" y="6495"/>
                  </a:cubicBezTo>
                  <a:lnTo>
                    <a:pt x="2908" y="6495"/>
                  </a:lnTo>
                  <a:cubicBezTo>
                    <a:pt x="2911" y="6141"/>
                    <a:pt x="2881" y="5718"/>
                    <a:pt x="2795" y="5341"/>
                  </a:cubicBezTo>
                  <a:lnTo>
                    <a:pt x="2795" y="5341"/>
                  </a:lnTo>
                  <a:cubicBezTo>
                    <a:pt x="2801" y="5347"/>
                    <a:pt x="2812" y="5364"/>
                    <a:pt x="2825" y="5427"/>
                  </a:cubicBezTo>
                  <a:cubicBezTo>
                    <a:pt x="2815" y="5370"/>
                    <a:pt x="2805" y="5314"/>
                    <a:pt x="2795" y="5258"/>
                  </a:cubicBezTo>
                  <a:cubicBezTo>
                    <a:pt x="2781" y="5202"/>
                    <a:pt x="2766" y="5146"/>
                    <a:pt x="2752" y="5089"/>
                  </a:cubicBezTo>
                  <a:cubicBezTo>
                    <a:pt x="2726" y="4974"/>
                    <a:pt x="2699" y="4854"/>
                    <a:pt x="2673" y="4735"/>
                  </a:cubicBezTo>
                  <a:cubicBezTo>
                    <a:pt x="2613" y="4497"/>
                    <a:pt x="2597" y="4259"/>
                    <a:pt x="2570" y="4035"/>
                  </a:cubicBezTo>
                  <a:cubicBezTo>
                    <a:pt x="2557" y="3925"/>
                    <a:pt x="2543" y="3816"/>
                    <a:pt x="2531" y="3717"/>
                  </a:cubicBezTo>
                  <a:cubicBezTo>
                    <a:pt x="2520" y="3615"/>
                    <a:pt x="2514" y="3522"/>
                    <a:pt x="2504" y="3436"/>
                  </a:cubicBezTo>
                  <a:cubicBezTo>
                    <a:pt x="2484" y="3267"/>
                    <a:pt x="2455" y="3132"/>
                    <a:pt x="2412" y="3056"/>
                  </a:cubicBezTo>
                  <a:cubicBezTo>
                    <a:pt x="2412" y="3056"/>
                    <a:pt x="2389" y="2913"/>
                    <a:pt x="2378" y="2771"/>
                  </a:cubicBezTo>
                  <a:cubicBezTo>
                    <a:pt x="2365" y="2629"/>
                    <a:pt x="2352" y="2487"/>
                    <a:pt x="2352" y="2487"/>
                  </a:cubicBezTo>
                  <a:lnTo>
                    <a:pt x="2352" y="2487"/>
                  </a:lnTo>
                  <a:cubicBezTo>
                    <a:pt x="2354" y="2725"/>
                    <a:pt x="2348" y="2798"/>
                    <a:pt x="2337" y="2798"/>
                  </a:cubicBezTo>
                  <a:cubicBezTo>
                    <a:pt x="2321" y="2798"/>
                    <a:pt x="2295" y="2611"/>
                    <a:pt x="2278" y="2611"/>
                  </a:cubicBezTo>
                  <a:cubicBezTo>
                    <a:pt x="2273" y="2611"/>
                    <a:pt x="2268" y="2630"/>
                    <a:pt x="2266" y="2679"/>
                  </a:cubicBezTo>
                  <a:cubicBezTo>
                    <a:pt x="2254" y="2466"/>
                    <a:pt x="2274" y="2158"/>
                    <a:pt x="2292" y="2158"/>
                  </a:cubicBezTo>
                  <a:cubicBezTo>
                    <a:pt x="2299" y="2158"/>
                    <a:pt x="2305" y="2196"/>
                    <a:pt x="2309" y="2289"/>
                  </a:cubicBezTo>
                  <a:lnTo>
                    <a:pt x="2302" y="2342"/>
                  </a:lnTo>
                  <a:cubicBezTo>
                    <a:pt x="2307" y="2350"/>
                    <a:pt x="2312" y="2353"/>
                    <a:pt x="2315" y="2353"/>
                  </a:cubicBezTo>
                  <a:cubicBezTo>
                    <a:pt x="2344" y="2353"/>
                    <a:pt x="2340" y="2151"/>
                    <a:pt x="2352" y="1938"/>
                  </a:cubicBezTo>
                  <a:cubicBezTo>
                    <a:pt x="2358" y="1698"/>
                    <a:pt x="2362" y="1449"/>
                    <a:pt x="2387" y="1449"/>
                  </a:cubicBezTo>
                  <a:cubicBezTo>
                    <a:pt x="2388" y="1449"/>
                    <a:pt x="2388" y="1449"/>
                    <a:pt x="2389" y="1449"/>
                  </a:cubicBezTo>
                  <a:cubicBezTo>
                    <a:pt x="2401" y="959"/>
                    <a:pt x="2435" y="480"/>
                    <a:pt x="2468" y="1"/>
                  </a:cubicBezTo>
                  <a:lnTo>
                    <a:pt x="338" y="1"/>
                  </a:lnTo>
                  <a:cubicBezTo>
                    <a:pt x="335" y="76"/>
                    <a:pt x="332" y="152"/>
                    <a:pt x="328" y="225"/>
                  </a:cubicBezTo>
                  <a:cubicBezTo>
                    <a:pt x="321" y="152"/>
                    <a:pt x="315" y="76"/>
                    <a:pt x="312"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315" name="Google Shape;315;p20"/>
          <p:cNvGrpSpPr/>
          <p:nvPr/>
        </p:nvGrpSpPr>
        <p:grpSpPr>
          <a:xfrm>
            <a:off x="1928630" y="1360707"/>
            <a:ext cx="1761121" cy="1639676"/>
            <a:chOff x="1376172" y="452280"/>
            <a:chExt cx="1320841" cy="1229757"/>
          </a:xfrm>
        </p:grpSpPr>
        <p:sp>
          <p:nvSpPr>
            <p:cNvPr id="316" name="Google Shape;316;p20"/>
            <p:cNvSpPr/>
            <p:nvPr/>
          </p:nvSpPr>
          <p:spPr>
            <a:xfrm rot="-3998617">
              <a:off x="1623217" y="567436"/>
              <a:ext cx="830012" cy="950521"/>
            </a:xfrm>
            <a:custGeom>
              <a:avLst/>
              <a:gdLst/>
              <a:ahLst/>
              <a:cxnLst/>
              <a:rect l="l" t="t" r="r" b="b"/>
              <a:pathLst>
                <a:path w="12501" h="14316" extrusionOk="0">
                  <a:moveTo>
                    <a:pt x="7699" y="1"/>
                  </a:moveTo>
                  <a:cubicBezTo>
                    <a:pt x="6441" y="1"/>
                    <a:pt x="5583" y="887"/>
                    <a:pt x="5559" y="913"/>
                  </a:cubicBezTo>
                  <a:cubicBezTo>
                    <a:pt x="5364" y="858"/>
                    <a:pt x="5164" y="832"/>
                    <a:pt x="4965" y="832"/>
                  </a:cubicBezTo>
                  <a:cubicBezTo>
                    <a:pt x="4548" y="832"/>
                    <a:pt x="4138" y="949"/>
                    <a:pt x="3790" y="1178"/>
                  </a:cubicBezTo>
                  <a:cubicBezTo>
                    <a:pt x="3615" y="1293"/>
                    <a:pt x="3453" y="1442"/>
                    <a:pt x="3317" y="1614"/>
                  </a:cubicBezTo>
                  <a:cubicBezTo>
                    <a:pt x="3149" y="1833"/>
                    <a:pt x="3050" y="2051"/>
                    <a:pt x="2994" y="2259"/>
                  </a:cubicBezTo>
                  <a:cubicBezTo>
                    <a:pt x="2815" y="2900"/>
                    <a:pt x="3070" y="3426"/>
                    <a:pt x="3070" y="3426"/>
                  </a:cubicBezTo>
                  <a:cubicBezTo>
                    <a:pt x="3070" y="3426"/>
                    <a:pt x="2421" y="3919"/>
                    <a:pt x="1717" y="4871"/>
                  </a:cubicBezTo>
                  <a:cubicBezTo>
                    <a:pt x="1668" y="4862"/>
                    <a:pt x="1618" y="4857"/>
                    <a:pt x="1571" y="4857"/>
                  </a:cubicBezTo>
                  <a:cubicBezTo>
                    <a:pt x="1433" y="4857"/>
                    <a:pt x="1308" y="4898"/>
                    <a:pt x="1214" y="4983"/>
                  </a:cubicBezTo>
                  <a:cubicBezTo>
                    <a:pt x="1036" y="5152"/>
                    <a:pt x="1016" y="5447"/>
                    <a:pt x="1139" y="5748"/>
                  </a:cubicBezTo>
                  <a:cubicBezTo>
                    <a:pt x="613" y="6654"/>
                    <a:pt x="150" y="7817"/>
                    <a:pt x="1" y="9226"/>
                  </a:cubicBezTo>
                  <a:lnTo>
                    <a:pt x="87" y="12507"/>
                  </a:lnTo>
                  <a:lnTo>
                    <a:pt x="133" y="14315"/>
                  </a:lnTo>
                  <a:lnTo>
                    <a:pt x="1860" y="13763"/>
                  </a:lnTo>
                  <a:lnTo>
                    <a:pt x="4773" y="12827"/>
                  </a:lnTo>
                  <a:cubicBezTo>
                    <a:pt x="4773" y="12827"/>
                    <a:pt x="6009" y="12321"/>
                    <a:pt x="7438" y="10896"/>
                  </a:cubicBezTo>
                  <a:cubicBezTo>
                    <a:pt x="7573" y="10954"/>
                    <a:pt x="7708" y="10984"/>
                    <a:pt x="7831" y="10984"/>
                  </a:cubicBezTo>
                  <a:cubicBezTo>
                    <a:pt x="7988" y="10984"/>
                    <a:pt x="8127" y="10935"/>
                    <a:pt x="8225" y="10833"/>
                  </a:cubicBezTo>
                  <a:cubicBezTo>
                    <a:pt x="8404" y="10645"/>
                    <a:pt x="8393" y="10328"/>
                    <a:pt x="8231" y="10020"/>
                  </a:cubicBezTo>
                  <a:cubicBezTo>
                    <a:pt x="8532" y="9653"/>
                    <a:pt x="8833" y="9246"/>
                    <a:pt x="9124" y="8789"/>
                  </a:cubicBezTo>
                  <a:cubicBezTo>
                    <a:pt x="9227" y="8811"/>
                    <a:pt x="9325" y="8821"/>
                    <a:pt x="9419" y="8821"/>
                  </a:cubicBezTo>
                  <a:cubicBezTo>
                    <a:pt x="9632" y="8821"/>
                    <a:pt x="9822" y="8770"/>
                    <a:pt x="9994" y="8687"/>
                  </a:cubicBezTo>
                  <a:cubicBezTo>
                    <a:pt x="10295" y="8545"/>
                    <a:pt x="10533" y="8304"/>
                    <a:pt x="10708" y="8055"/>
                  </a:cubicBezTo>
                  <a:cubicBezTo>
                    <a:pt x="11042" y="7596"/>
                    <a:pt x="11128" y="7004"/>
                    <a:pt x="10960" y="6459"/>
                  </a:cubicBezTo>
                  <a:cubicBezTo>
                    <a:pt x="10896" y="6260"/>
                    <a:pt x="10831" y="6065"/>
                    <a:pt x="10754" y="5876"/>
                  </a:cubicBezTo>
                  <a:lnTo>
                    <a:pt x="10754" y="5876"/>
                  </a:lnTo>
                  <a:cubicBezTo>
                    <a:pt x="10801" y="5986"/>
                    <a:pt x="10821" y="6048"/>
                    <a:pt x="10821" y="6048"/>
                  </a:cubicBezTo>
                  <a:cubicBezTo>
                    <a:pt x="11258" y="5572"/>
                    <a:pt x="12500" y="3426"/>
                    <a:pt x="10057" y="1088"/>
                  </a:cubicBezTo>
                  <a:cubicBezTo>
                    <a:pt x="9199" y="267"/>
                    <a:pt x="8389" y="1"/>
                    <a:pt x="7699"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17" name="Google Shape;317;p20"/>
            <p:cNvSpPr/>
            <p:nvPr/>
          </p:nvSpPr>
          <p:spPr>
            <a:xfrm rot="-3998617">
              <a:off x="1595160" y="538417"/>
              <a:ext cx="882863" cy="1057484"/>
            </a:xfrm>
            <a:custGeom>
              <a:avLst/>
              <a:gdLst/>
              <a:ahLst/>
              <a:cxnLst/>
              <a:rect l="l" t="t" r="r" b="b"/>
              <a:pathLst>
                <a:path w="13297" h="15927" extrusionOk="0">
                  <a:moveTo>
                    <a:pt x="8440" y="0"/>
                  </a:moveTo>
                  <a:cubicBezTo>
                    <a:pt x="7471" y="0"/>
                    <a:pt x="6643" y="416"/>
                    <a:pt x="6104" y="858"/>
                  </a:cubicBezTo>
                  <a:cubicBezTo>
                    <a:pt x="5972" y="840"/>
                    <a:pt x="5840" y="831"/>
                    <a:pt x="5708" y="831"/>
                  </a:cubicBezTo>
                  <a:cubicBezTo>
                    <a:pt x="5158" y="831"/>
                    <a:pt x="4619" y="987"/>
                    <a:pt x="4163" y="1291"/>
                  </a:cubicBezTo>
                  <a:cubicBezTo>
                    <a:pt x="3921" y="1450"/>
                    <a:pt x="3706" y="1648"/>
                    <a:pt x="3525" y="1880"/>
                  </a:cubicBezTo>
                  <a:cubicBezTo>
                    <a:pt x="3313" y="2150"/>
                    <a:pt x="3164" y="2448"/>
                    <a:pt x="3082" y="2759"/>
                  </a:cubicBezTo>
                  <a:cubicBezTo>
                    <a:pt x="2963" y="3192"/>
                    <a:pt x="2983" y="3586"/>
                    <a:pt x="3039" y="3880"/>
                  </a:cubicBezTo>
                  <a:cubicBezTo>
                    <a:pt x="2804" y="4098"/>
                    <a:pt x="2476" y="4432"/>
                    <a:pt x="2126" y="4872"/>
                  </a:cubicBezTo>
                  <a:cubicBezTo>
                    <a:pt x="1888" y="4905"/>
                    <a:pt x="1670" y="5007"/>
                    <a:pt x="1498" y="5166"/>
                  </a:cubicBezTo>
                  <a:cubicBezTo>
                    <a:pt x="1191" y="5454"/>
                    <a:pt x="1068" y="5887"/>
                    <a:pt x="1151" y="6344"/>
                  </a:cubicBezTo>
                  <a:cubicBezTo>
                    <a:pt x="651" y="7269"/>
                    <a:pt x="314" y="8252"/>
                    <a:pt x="145" y="9276"/>
                  </a:cubicBezTo>
                  <a:lnTo>
                    <a:pt x="49" y="9287"/>
                  </a:lnTo>
                  <a:lnTo>
                    <a:pt x="66" y="9882"/>
                  </a:lnTo>
                  <a:lnTo>
                    <a:pt x="0" y="10513"/>
                  </a:lnTo>
                  <a:lnTo>
                    <a:pt x="83" y="10520"/>
                  </a:lnTo>
                  <a:lnTo>
                    <a:pt x="222" y="15927"/>
                  </a:lnTo>
                  <a:lnTo>
                    <a:pt x="4936" y="14412"/>
                  </a:lnTo>
                  <a:lnTo>
                    <a:pt x="4947" y="14482"/>
                  </a:lnTo>
                  <a:lnTo>
                    <a:pt x="5777" y="14141"/>
                  </a:lnTo>
                  <a:cubicBezTo>
                    <a:pt x="5829" y="14121"/>
                    <a:pt x="6997" y="13635"/>
                    <a:pt x="8382" y="12336"/>
                  </a:cubicBezTo>
                  <a:cubicBezTo>
                    <a:pt x="8448" y="12344"/>
                    <a:pt x="8514" y="12349"/>
                    <a:pt x="8578" y="12349"/>
                  </a:cubicBezTo>
                  <a:cubicBezTo>
                    <a:pt x="8922" y="12349"/>
                    <a:pt x="9236" y="12224"/>
                    <a:pt x="9467" y="11985"/>
                  </a:cubicBezTo>
                  <a:cubicBezTo>
                    <a:pt x="9745" y="11690"/>
                    <a:pt x="9844" y="11267"/>
                    <a:pt x="9748" y="10831"/>
                  </a:cubicBezTo>
                  <a:cubicBezTo>
                    <a:pt x="9910" y="10619"/>
                    <a:pt x="10066" y="10404"/>
                    <a:pt x="10218" y="10186"/>
                  </a:cubicBezTo>
                  <a:cubicBezTo>
                    <a:pt x="10499" y="10179"/>
                    <a:pt x="10773" y="10114"/>
                    <a:pt x="11031" y="9987"/>
                  </a:cubicBezTo>
                  <a:cubicBezTo>
                    <a:pt x="11401" y="9812"/>
                    <a:pt x="11732" y="9525"/>
                    <a:pt x="12010" y="9137"/>
                  </a:cubicBezTo>
                  <a:cubicBezTo>
                    <a:pt x="12460" y="8510"/>
                    <a:pt x="12592" y="7689"/>
                    <a:pt x="12357" y="6939"/>
                  </a:cubicBezTo>
                  <a:cubicBezTo>
                    <a:pt x="12350" y="6912"/>
                    <a:pt x="12341" y="6883"/>
                    <a:pt x="12331" y="6853"/>
                  </a:cubicBezTo>
                  <a:cubicBezTo>
                    <a:pt x="12820" y="6106"/>
                    <a:pt x="13296" y="4710"/>
                    <a:pt x="12611" y="3130"/>
                  </a:cubicBezTo>
                  <a:cubicBezTo>
                    <a:pt x="12334" y="2484"/>
                    <a:pt x="11885" y="1860"/>
                    <a:pt x="11273" y="1277"/>
                  </a:cubicBezTo>
                  <a:cubicBezTo>
                    <a:pt x="10286" y="333"/>
                    <a:pt x="9306" y="0"/>
                    <a:pt x="8440" y="0"/>
                  </a:cubicBezTo>
                  <a:close/>
                </a:path>
              </a:pathLst>
            </a:custGeom>
            <a:solidFill>
              <a:schemeClr val="lt1"/>
            </a:solidFill>
            <a:ln>
              <a:noFill/>
            </a:ln>
            <a:effectLst>
              <a:outerShdw blurRad="28575" dist="19050" dir="1932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18" name="Google Shape;318;p20"/>
            <p:cNvSpPr/>
            <p:nvPr/>
          </p:nvSpPr>
          <p:spPr>
            <a:xfrm rot="-3998617">
              <a:off x="2065778" y="867228"/>
              <a:ext cx="304955" cy="408068"/>
            </a:xfrm>
            <a:custGeom>
              <a:avLst/>
              <a:gdLst/>
              <a:ahLst/>
              <a:cxnLst/>
              <a:rect l="l" t="t" r="r" b="b"/>
              <a:pathLst>
                <a:path w="4593" h="6146" extrusionOk="0">
                  <a:moveTo>
                    <a:pt x="3637" y="1"/>
                  </a:moveTo>
                  <a:lnTo>
                    <a:pt x="0" y="4508"/>
                  </a:lnTo>
                  <a:lnTo>
                    <a:pt x="241" y="6145"/>
                  </a:lnTo>
                  <a:cubicBezTo>
                    <a:pt x="241" y="6145"/>
                    <a:pt x="2625" y="5173"/>
                    <a:pt x="4593" y="2111"/>
                  </a:cubicBezTo>
                  <a:cubicBezTo>
                    <a:pt x="4593" y="2111"/>
                    <a:pt x="4411" y="1139"/>
                    <a:pt x="3637" y="1"/>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19" name="Google Shape;319;p20"/>
            <p:cNvSpPr/>
            <p:nvPr/>
          </p:nvSpPr>
          <p:spPr>
            <a:xfrm rot="-3998617">
              <a:off x="1720068" y="1032346"/>
              <a:ext cx="371816" cy="390672"/>
            </a:xfrm>
            <a:custGeom>
              <a:avLst/>
              <a:gdLst/>
              <a:ahLst/>
              <a:cxnLst/>
              <a:rect l="l" t="t" r="r" b="b"/>
              <a:pathLst>
                <a:path w="5600" h="5884" extrusionOk="0">
                  <a:moveTo>
                    <a:pt x="3069" y="0"/>
                  </a:moveTo>
                  <a:cubicBezTo>
                    <a:pt x="3069" y="0"/>
                    <a:pt x="397" y="2021"/>
                    <a:pt x="0" y="5797"/>
                  </a:cubicBezTo>
                  <a:lnTo>
                    <a:pt x="1991" y="5883"/>
                  </a:lnTo>
                  <a:lnTo>
                    <a:pt x="5599" y="933"/>
                  </a:lnTo>
                  <a:cubicBezTo>
                    <a:pt x="4898" y="546"/>
                    <a:pt x="4064" y="218"/>
                    <a:pt x="3069"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0" name="Google Shape;320;p20"/>
            <p:cNvSpPr/>
            <p:nvPr/>
          </p:nvSpPr>
          <p:spPr>
            <a:xfrm rot="-3998617">
              <a:off x="1779991" y="1257387"/>
              <a:ext cx="46344" cy="59358"/>
            </a:xfrm>
            <a:custGeom>
              <a:avLst/>
              <a:gdLst/>
              <a:ahLst/>
              <a:cxnLst/>
              <a:rect l="l" t="t" r="r" b="b"/>
              <a:pathLst>
                <a:path w="698" h="894" extrusionOk="0">
                  <a:moveTo>
                    <a:pt x="556" y="1"/>
                  </a:moveTo>
                  <a:cubicBezTo>
                    <a:pt x="417" y="1"/>
                    <a:pt x="294" y="40"/>
                    <a:pt x="198" y="127"/>
                  </a:cubicBezTo>
                  <a:cubicBezTo>
                    <a:pt x="20" y="295"/>
                    <a:pt x="0" y="593"/>
                    <a:pt x="122" y="893"/>
                  </a:cubicBezTo>
                  <a:cubicBezTo>
                    <a:pt x="310" y="566"/>
                    <a:pt x="506" y="272"/>
                    <a:pt x="698" y="14"/>
                  </a:cubicBezTo>
                  <a:cubicBezTo>
                    <a:pt x="651" y="4"/>
                    <a:pt x="602" y="1"/>
                    <a:pt x="556" y="1"/>
                  </a:cubicBezTo>
                  <a:close/>
                </a:path>
              </a:pathLst>
            </a:custGeom>
            <a:solidFill>
              <a:srgbClr val="E3A1C6"/>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1" name="Google Shape;321;p20"/>
            <p:cNvSpPr/>
            <p:nvPr/>
          </p:nvSpPr>
          <p:spPr>
            <a:xfrm rot="-3998617">
              <a:off x="1788881" y="1201489"/>
              <a:ext cx="115794" cy="115528"/>
            </a:xfrm>
            <a:custGeom>
              <a:avLst/>
              <a:gdLst/>
              <a:ahLst/>
              <a:cxnLst/>
              <a:rect l="l" t="t" r="r" b="b"/>
              <a:pathLst>
                <a:path w="1744" h="1740" extrusionOk="0">
                  <a:moveTo>
                    <a:pt x="576" y="0"/>
                  </a:moveTo>
                  <a:cubicBezTo>
                    <a:pt x="384" y="258"/>
                    <a:pt x="188" y="552"/>
                    <a:pt x="0" y="879"/>
                  </a:cubicBezTo>
                  <a:cubicBezTo>
                    <a:pt x="60" y="1029"/>
                    <a:pt x="156" y="1180"/>
                    <a:pt x="284" y="1319"/>
                  </a:cubicBezTo>
                  <a:cubicBezTo>
                    <a:pt x="536" y="1590"/>
                    <a:pt x="853" y="1740"/>
                    <a:pt x="1115" y="1740"/>
                  </a:cubicBezTo>
                  <a:cubicBezTo>
                    <a:pt x="1253" y="1740"/>
                    <a:pt x="1379" y="1700"/>
                    <a:pt x="1472" y="1610"/>
                  </a:cubicBezTo>
                  <a:cubicBezTo>
                    <a:pt x="1743" y="1359"/>
                    <a:pt x="1650" y="820"/>
                    <a:pt x="1267" y="406"/>
                  </a:cubicBezTo>
                  <a:cubicBezTo>
                    <a:pt x="1058" y="182"/>
                    <a:pt x="807" y="43"/>
                    <a:pt x="576" y="0"/>
                  </a:cubicBezTo>
                  <a:close/>
                </a:path>
              </a:pathLst>
            </a:custGeom>
            <a:solidFill>
              <a:schemeClr val="accent1">
                <a:alpha val="59560"/>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2" name="Google Shape;322;p20"/>
            <p:cNvSpPr/>
            <p:nvPr/>
          </p:nvSpPr>
          <p:spPr>
            <a:xfrm rot="-3998617">
              <a:off x="2260484" y="992211"/>
              <a:ext cx="64205" cy="64205"/>
            </a:xfrm>
            <a:custGeom>
              <a:avLst/>
              <a:gdLst/>
              <a:ahLst/>
              <a:cxnLst/>
              <a:rect l="l" t="t" r="r" b="b"/>
              <a:pathLst>
                <a:path w="967" h="967" extrusionOk="0">
                  <a:moveTo>
                    <a:pt x="794" y="0"/>
                  </a:moveTo>
                  <a:cubicBezTo>
                    <a:pt x="526" y="325"/>
                    <a:pt x="261" y="615"/>
                    <a:pt x="0" y="877"/>
                  </a:cubicBezTo>
                  <a:cubicBezTo>
                    <a:pt x="136" y="937"/>
                    <a:pt x="268" y="966"/>
                    <a:pt x="394" y="966"/>
                  </a:cubicBezTo>
                  <a:cubicBezTo>
                    <a:pt x="549" y="966"/>
                    <a:pt x="688" y="917"/>
                    <a:pt x="788" y="814"/>
                  </a:cubicBezTo>
                  <a:cubicBezTo>
                    <a:pt x="966" y="626"/>
                    <a:pt x="956" y="308"/>
                    <a:pt x="794" y="0"/>
                  </a:cubicBezTo>
                  <a:close/>
                </a:path>
              </a:pathLst>
            </a:custGeom>
            <a:solidFill>
              <a:srgbClr val="E3A1C6"/>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3" name="Google Shape;323;p20"/>
            <p:cNvSpPr/>
            <p:nvPr/>
          </p:nvSpPr>
          <p:spPr>
            <a:xfrm rot="-3998617">
              <a:off x="2194153" y="993773"/>
              <a:ext cx="116192" cy="107893"/>
            </a:xfrm>
            <a:custGeom>
              <a:avLst/>
              <a:gdLst/>
              <a:ahLst/>
              <a:cxnLst/>
              <a:rect l="l" t="t" r="r" b="b"/>
              <a:pathLst>
                <a:path w="1750" h="1625" extrusionOk="0">
                  <a:moveTo>
                    <a:pt x="649" y="0"/>
                  </a:moveTo>
                  <a:cubicBezTo>
                    <a:pt x="494" y="0"/>
                    <a:pt x="355" y="50"/>
                    <a:pt x="259" y="152"/>
                  </a:cubicBezTo>
                  <a:cubicBezTo>
                    <a:pt x="1" y="420"/>
                    <a:pt x="126" y="953"/>
                    <a:pt x="540" y="1342"/>
                  </a:cubicBezTo>
                  <a:cubicBezTo>
                    <a:pt x="669" y="1469"/>
                    <a:pt x="811" y="1561"/>
                    <a:pt x="956" y="1624"/>
                  </a:cubicBezTo>
                  <a:cubicBezTo>
                    <a:pt x="1217" y="1362"/>
                    <a:pt x="1482" y="1072"/>
                    <a:pt x="1750" y="747"/>
                  </a:cubicBezTo>
                  <a:cubicBezTo>
                    <a:pt x="1681" y="616"/>
                    <a:pt x="1585" y="486"/>
                    <a:pt x="1463" y="370"/>
                  </a:cubicBezTo>
                  <a:cubicBezTo>
                    <a:pt x="1208" y="129"/>
                    <a:pt x="904" y="0"/>
                    <a:pt x="649" y="0"/>
                  </a:cubicBezTo>
                  <a:close/>
                </a:path>
              </a:pathLst>
            </a:custGeom>
            <a:solidFill>
              <a:schemeClr val="accent1">
                <a:alpha val="59560"/>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4" name="Google Shape;324;p20"/>
            <p:cNvSpPr/>
            <p:nvPr/>
          </p:nvSpPr>
          <p:spPr>
            <a:xfrm rot="-3998617">
              <a:off x="1635655" y="559253"/>
              <a:ext cx="460653" cy="401495"/>
            </a:xfrm>
            <a:custGeom>
              <a:avLst/>
              <a:gdLst/>
              <a:ahLst/>
              <a:cxnLst/>
              <a:rect l="l" t="t" r="r" b="b"/>
              <a:pathLst>
                <a:path w="6938" h="6047" extrusionOk="0">
                  <a:moveTo>
                    <a:pt x="2141" y="0"/>
                  </a:moveTo>
                  <a:cubicBezTo>
                    <a:pt x="865" y="0"/>
                    <a:pt x="1" y="914"/>
                    <a:pt x="1" y="914"/>
                  </a:cubicBezTo>
                  <a:cubicBezTo>
                    <a:pt x="4140" y="2561"/>
                    <a:pt x="5258" y="6046"/>
                    <a:pt x="5258" y="6046"/>
                  </a:cubicBezTo>
                  <a:cubicBezTo>
                    <a:pt x="5698" y="5573"/>
                    <a:pt x="6938" y="3427"/>
                    <a:pt x="4494" y="1086"/>
                  </a:cubicBezTo>
                  <a:cubicBezTo>
                    <a:pt x="3638" y="267"/>
                    <a:pt x="2830" y="0"/>
                    <a:pt x="2141"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5" name="Google Shape;325;p20"/>
            <p:cNvSpPr/>
            <p:nvPr/>
          </p:nvSpPr>
          <p:spPr>
            <a:xfrm rot="-3998617">
              <a:off x="1711368" y="767590"/>
              <a:ext cx="476721" cy="436684"/>
            </a:xfrm>
            <a:custGeom>
              <a:avLst/>
              <a:gdLst/>
              <a:ahLst/>
              <a:cxnLst/>
              <a:rect l="l" t="t" r="r" b="b"/>
              <a:pathLst>
                <a:path w="7180" h="6577" extrusionOk="0">
                  <a:moveTo>
                    <a:pt x="243" y="1"/>
                  </a:moveTo>
                  <a:cubicBezTo>
                    <a:pt x="204" y="1"/>
                    <a:pt x="182" y="6"/>
                    <a:pt x="179" y="14"/>
                  </a:cubicBezTo>
                  <a:cubicBezTo>
                    <a:pt x="0" y="657"/>
                    <a:pt x="255" y="1182"/>
                    <a:pt x="255" y="1182"/>
                  </a:cubicBezTo>
                  <a:cubicBezTo>
                    <a:pt x="5847" y="2839"/>
                    <a:pt x="6310" y="6545"/>
                    <a:pt x="6310" y="6545"/>
                  </a:cubicBezTo>
                  <a:cubicBezTo>
                    <a:pt x="6412" y="6567"/>
                    <a:pt x="6510" y="6576"/>
                    <a:pt x="6605" y="6576"/>
                  </a:cubicBezTo>
                  <a:cubicBezTo>
                    <a:pt x="6817" y="6576"/>
                    <a:pt x="7008" y="6526"/>
                    <a:pt x="7179" y="6446"/>
                  </a:cubicBezTo>
                  <a:cubicBezTo>
                    <a:pt x="5299" y="1079"/>
                    <a:pt x="832" y="1"/>
                    <a:pt x="243"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6" name="Google Shape;326;p20"/>
            <p:cNvSpPr/>
            <p:nvPr/>
          </p:nvSpPr>
          <p:spPr>
            <a:xfrm rot="-3998617">
              <a:off x="1668802" y="693565"/>
              <a:ext cx="512309" cy="498831"/>
            </a:xfrm>
            <a:custGeom>
              <a:avLst/>
              <a:gdLst/>
              <a:ahLst/>
              <a:cxnLst/>
              <a:rect l="l" t="t" r="r" b="b"/>
              <a:pathLst>
                <a:path w="7716" h="7513" extrusionOk="0">
                  <a:moveTo>
                    <a:pt x="798" y="1"/>
                  </a:moveTo>
                  <a:cubicBezTo>
                    <a:pt x="623" y="116"/>
                    <a:pt x="461" y="265"/>
                    <a:pt x="326" y="440"/>
                  </a:cubicBezTo>
                  <a:cubicBezTo>
                    <a:pt x="157" y="655"/>
                    <a:pt x="54" y="874"/>
                    <a:pt x="1" y="1081"/>
                  </a:cubicBezTo>
                  <a:cubicBezTo>
                    <a:pt x="4" y="1073"/>
                    <a:pt x="26" y="1068"/>
                    <a:pt x="65" y="1068"/>
                  </a:cubicBezTo>
                  <a:cubicBezTo>
                    <a:pt x="654" y="1068"/>
                    <a:pt x="5121" y="2146"/>
                    <a:pt x="7001" y="7513"/>
                  </a:cubicBezTo>
                  <a:cubicBezTo>
                    <a:pt x="7302" y="7368"/>
                    <a:pt x="7537" y="7126"/>
                    <a:pt x="7716" y="6878"/>
                  </a:cubicBezTo>
                  <a:cubicBezTo>
                    <a:pt x="6241" y="953"/>
                    <a:pt x="1036" y="40"/>
                    <a:pt x="798" y="1"/>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7" name="Google Shape;327;p20"/>
            <p:cNvSpPr/>
            <p:nvPr/>
          </p:nvSpPr>
          <p:spPr>
            <a:xfrm rot="-3998617">
              <a:off x="1667496" y="653184"/>
              <a:ext cx="487278" cy="479642"/>
            </a:xfrm>
            <a:custGeom>
              <a:avLst/>
              <a:gdLst/>
              <a:ahLst/>
              <a:cxnLst/>
              <a:rect l="l" t="t" r="r" b="b"/>
              <a:pathLst>
                <a:path w="7339" h="7224" extrusionOk="0">
                  <a:moveTo>
                    <a:pt x="1176" y="1"/>
                  </a:moveTo>
                  <a:cubicBezTo>
                    <a:pt x="759" y="1"/>
                    <a:pt x="348" y="118"/>
                    <a:pt x="1" y="346"/>
                  </a:cubicBezTo>
                  <a:cubicBezTo>
                    <a:pt x="239" y="385"/>
                    <a:pt x="5444" y="1298"/>
                    <a:pt x="6919" y="7223"/>
                  </a:cubicBezTo>
                  <a:cubicBezTo>
                    <a:pt x="7253" y="6764"/>
                    <a:pt x="7339" y="6172"/>
                    <a:pt x="7170" y="5629"/>
                  </a:cubicBezTo>
                  <a:cubicBezTo>
                    <a:pt x="6142" y="2307"/>
                    <a:pt x="3513" y="782"/>
                    <a:pt x="2025" y="167"/>
                  </a:cubicBezTo>
                  <a:cubicBezTo>
                    <a:pt x="1750" y="55"/>
                    <a:pt x="1462" y="1"/>
                    <a:pt x="1176"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8" name="Google Shape;328;p20"/>
            <p:cNvSpPr/>
            <p:nvPr/>
          </p:nvSpPr>
          <p:spPr>
            <a:xfrm rot="-3998617">
              <a:off x="2228193" y="1464383"/>
              <a:ext cx="117520" cy="120176"/>
            </a:xfrm>
            <a:custGeom>
              <a:avLst/>
              <a:gdLst/>
              <a:ahLst/>
              <a:cxnLst/>
              <a:rect l="l" t="t" r="r" b="b"/>
              <a:pathLst>
                <a:path w="1770" h="1810" extrusionOk="0">
                  <a:moveTo>
                    <a:pt x="1" y="0"/>
                  </a:moveTo>
                  <a:lnTo>
                    <a:pt x="47" y="1809"/>
                  </a:lnTo>
                  <a:lnTo>
                    <a:pt x="1770" y="1257"/>
                  </a:lnTo>
                  <a:lnTo>
                    <a:pt x="1" y="0"/>
                  </a:ln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29" name="Google Shape;329;p20"/>
            <p:cNvSpPr/>
            <p:nvPr/>
          </p:nvSpPr>
          <p:spPr>
            <a:xfrm rot="-3998617">
              <a:off x="1906081" y="1014169"/>
              <a:ext cx="377526" cy="297386"/>
            </a:xfrm>
            <a:custGeom>
              <a:avLst/>
              <a:gdLst/>
              <a:ahLst/>
              <a:cxnLst/>
              <a:rect l="l" t="t" r="r" b="b"/>
              <a:pathLst>
                <a:path w="5686" h="4479" extrusionOk="0">
                  <a:moveTo>
                    <a:pt x="782" y="0"/>
                  </a:moveTo>
                  <a:cubicBezTo>
                    <a:pt x="147" y="0"/>
                    <a:pt x="0" y="899"/>
                    <a:pt x="0" y="899"/>
                  </a:cubicBezTo>
                  <a:cubicBezTo>
                    <a:pt x="43" y="2916"/>
                    <a:pt x="2071" y="3945"/>
                    <a:pt x="3324" y="4391"/>
                  </a:cubicBezTo>
                  <a:cubicBezTo>
                    <a:pt x="3492" y="4451"/>
                    <a:pt x="3662" y="4478"/>
                    <a:pt x="3826" y="4478"/>
                  </a:cubicBezTo>
                  <a:cubicBezTo>
                    <a:pt x="4887" y="4478"/>
                    <a:pt x="5686" y="3339"/>
                    <a:pt x="3982" y="2628"/>
                  </a:cubicBezTo>
                  <a:cubicBezTo>
                    <a:pt x="2018" y="1812"/>
                    <a:pt x="2371" y="777"/>
                    <a:pt x="1297" y="162"/>
                  </a:cubicBezTo>
                  <a:cubicBezTo>
                    <a:pt x="1097" y="47"/>
                    <a:pt x="927" y="0"/>
                    <a:pt x="782"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30" name="Google Shape;330;p20"/>
            <p:cNvSpPr/>
            <p:nvPr/>
          </p:nvSpPr>
          <p:spPr>
            <a:xfrm rot="-3998617">
              <a:off x="1929689" y="1224101"/>
              <a:ext cx="89634" cy="87178"/>
            </a:xfrm>
            <a:custGeom>
              <a:avLst/>
              <a:gdLst/>
              <a:ahLst/>
              <a:cxnLst/>
              <a:rect l="l" t="t" r="r" b="b"/>
              <a:pathLst>
                <a:path w="1350" h="1313" extrusionOk="0">
                  <a:moveTo>
                    <a:pt x="110" y="0"/>
                  </a:moveTo>
                  <a:lnTo>
                    <a:pt x="0" y="354"/>
                  </a:lnTo>
                  <a:cubicBezTo>
                    <a:pt x="317" y="706"/>
                    <a:pt x="846" y="1032"/>
                    <a:pt x="1138" y="1198"/>
                  </a:cubicBezTo>
                  <a:lnTo>
                    <a:pt x="1138" y="1198"/>
                  </a:lnTo>
                  <a:cubicBezTo>
                    <a:pt x="534" y="807"/>
                    <a:pt x="110" y="0"/>
                    <a:pt x="110" y="0"/>
                  </a:cubicBezTo>
                  <a:close/>
                  <a:moveTo>
                    <a:pt x="1138" y="1198"/>
                  </a:moveTo>
                  <a:cubicBezTo>
                    <a:pt x="1206" y="1242"/>
                    <a:pt x="1277" y="1281"/>
                    <a:pt x="1349" y="1313"/>
                  </a:cubicBezTo>
                  <a:cubicBezTo>
                    <a:pt x="1349" y="1313"/>
                    <a:pt x="1266" y="1271"/>
                    <a:pt x="1138" y="1198"/>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31" name="Google Shape;331;p20"/>
            <p:cNvSpPr/>
            <p:nvPr/>
          </p:nvSpPr>
          <p:spPr>
            <a:xfrm rot="-3998617">
              <a:off x="2153868" y="1105507"/>
              <a:ext cx="126749" cy="74695"/>
            </a:xfrm>
            <a:custGeom>
              <a:avLst/>
              <a:gdLst/>
              <a:ahLst/>
              <a:cxnLst/>
              <a:rect l="l" t="t" r="r" b="b"/>
              <a:pathLst>
                <a:path w="1909" h="1125" extrusionOk="0">
                  <a:moveTo>
                    <a:pt x="1" y="1"/>
                  </a:moveTo>
                  <a:lnTo>
                    <a:pt x="1" y="1"/>
                  </a:lnTo>
                  <a:cubicBezTo>
                    <a:pt x="1" y="1"/>
                    <a:pt x="669" y="874"/>
                    <a:pt x="1363" y="1124"/>
                  </a:cubicBezTo>
                  <a:lnTo>
                    <a:pt x="1909" y="814"/>
                  </a:lnTo>
                  <a:cubicBezTo>
                    <a:pt x="1909" y="814"/>
                    <a:pt x="729" y="695"/>
                    <a:pt x="1"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332" name="Google Shape;332;p20"/>
          <p:cNvGrpSpPr/>
          <p:nvPr/>
        </p:nvGrpSpPr>
        <p:grpSpPr>
          <a:xfrm>
            <a:off x="8863741" y="3167006"/>
            <a:ext cx="2445428" cy="3615519"/>
            <a:chOff x="6557130" y="2325091"/>
            <a:chExt cx="1834071" cy="2711639"/>
          </a:xfrm>
        </p:grpSpPr>
        <p:sp>
          <p:nvSpPr>
            <p:cNvPr id="333" name="Google Shape;333;p20"/>
            <p:cNvSpPr/>
            <p:nvPr/>
          </p:nvSpPr>
          <p:spPr>
            <a:xfrm flipH="1">
              <a:off x="6557130" y="2325091"/>
              <a:ext cx="1834071" cy="2711639"/>
            </a:xfrm>
            <a:custGeom>
              <a:avLst/>
              <a:gdLst/>
              <a:ahLst/>
              <a:cxnLst/>
              <a:rect l="l" t="t" r="r" b="b"/>
              <a:pathLst>
                <a:path w="28486" h="42116" extrusionOk="0">
                  <a:moveTo>
                    <a:pt x="13013" y="0"/>
                  </a:moveTo>
                  <a:cubicBezTo>
                    <a:pt x="12831" y="0"/>
                    <a:pt x="12639" y="23"/>
                    <a:pt x="12444" y="69"/>
                  </a:cubicBezTo>
                  <a:cubicBezTo>
                    <a:pt x="12196" y="133"/>
                    <a:pt x="11733" y="281"/>
                    <a:pt x="11403" y="622"/>
                  </a:cubicBezTo>
                  <a:cubicBezTo>
                    <a:pt x="11270" y="761"/>
                    <a:pt x="11171" y="900"/>
                    <a:pt x="11105" y="1038"/>
                  </a:cubicBezTo>
                  <a:lnTo>
                    <a:pt x="11101" y="1038"/>
                  </a:lnTo>
                  <a:cubicBezTo>
                    <a:pt x="9799" y="1902"/>
                    <a:pt x="8995" y="3499"/>
                    <a:pt x="9058" y="5109"/>
                  </a:cubicBezTo>
                  <a:cubicBezTo>
                    <a:pt x="9062" y="5195"/>
                    <a:pt x="9068" y="5281"/>
                    <a:pt x="9078" y="5364"/>
                  </a:cubicBezTo>
                  <a:cubicBezTo>
                    <a:pt x="8827" y="5556"/>
                    <a:pt x="8589" y="5764"/>
                    <a:pt x="8357" y="5982"/>
                  </a:cubicBezTo>
                  <a:cubicBezTo>
                    <a:pt x="8337" y="5959"/>
                    <a:pt x="8320" y="5939"/>
                    <a:pt x="8301" y="5919"/>
                  </a:cubicBezTo>
                  <a:cubicBezTo>
                    <a:pt x="8212" y="5810"/>
                    <a:pt x="8136" y="5701"/>
                    <a:pt x="8073" y="5589"/>
                  </a:cubicBezTo>
                  <a:cubicBezTo>
                    <a:pt x="7963" y="5394"/>
                    <a:pt x="7887" y="5185"/>
                    <a:pt x="7851" y="4980"/>
                  </a:cubicBezTo>
                  <a:cubicBezTo>
                    <a:pt x="7821" y="4811"/>
                    <a:pt x="7808" y="4626"/>
                    <a:pt x="7792" y="4425"/>
                  </a:cubicBezTo>
                  <a:lnTo>
                    <a:pt x="7788" y="4385"/>
                  </a:lnTo>
                  <a:cubicBezTo>
                    <a:pt x="7772" y="4157"/>
                    <a:pt x="7748" y="3899"/>
                    <a:pt x="7699" y="3638"/>
                  </a:cubicBezTo>
                  <a:cubicBezTo>
                    <a:pt x="7653" y="3403"/>
                    <a:pt x="7586" y="3178"/>
                    <a:pt x="7497" y="2976"/>
                  </a:cubicBezTo>
                  <a:cubicBezTo>
                    <a:pt x="7276" y="2464"/>
                    <a:pt x="6935" y="2077"/>
                    <a:pt x="6505" y="1855"/>
                  </a:cubicBezTo>
                  <a:cubicBezTo>
                    <a:pt x="6244" y="1723"/>
                    <a:pt x="5967" y="1654"/>
                    <a:pt x="5675" y="1654"/>
                  </a:cubicBezTo>
                  <a:lnTo>
                    <a:pt x="5619" y="1654"/>
                  </a:lnTo>
                  <a:cubicBezTo>
                    <a:pt x="5375" y="1661"/>
                    <a:pt x="5126" y="1713"/>
                    <a:pt x="4891" y="1809"/>
                  </a:cubicBezTo>
                  <a:cubicBezTo>
                    <a:pt x="4300" y="2050"/>
                    <a:pt x="3740" y="2573"/>
                    <a:pt x="3394" y="3215"/>
                  </a:cubicBezTo>
                  <a:cubicBezTo>
                    <a:pt x="3090" y="3776"/>
                    <a:pt x="2887" y="4408"/>
                    <a:pt x="2795" y="5089"/>
                  </a:cubicBezTo>
                  <a:lnTo>
                    <a:pt x="2788" y="5176"/>
                  </a:lnTo>
                  <a:cubicBezTo>
                    <a:pt x="2752" y="5457"/>
                    <a:pt x="2739" y="5751"/>
                    <a:pt x="2742" y="6045"/>
                  </a:cubicBezTo>
                  <a:cubicBezTo>
                    <a:pt x="2752" y="6783"/>
                    <a:pt x="2878" y="7566"/>
                    <a:pt x="3116" y="8379"/>
                  </a:cubicBezTo>
                  <a:cubicBezTo>
                    <a:pt x="3221" y="8744"/>
                    <a:pt x="3351" y="9110"/>
                    <a:pt x="3493" y="9461"/>
                  </a:cubicBezTo>
                  <a:cubicBezTo>
                    <a:pt x="3519" y="9527"/>
                    <a:pt x="3549" y="9590"/>
                    <a:pt x="3575" y="9656"/>
                  </a:cubicBezTo>
                  <a:lnTo>
                    <a:pt x="3586" y="9679"/>
                  </a:lnTo>
                  <a:cubicBezTo>
                    <a:pt x="3754" y="10069"/>
                    <a:pt x="3989" y="10575"/>
                    <a:pt x="4303" y="11035"/>
                  </a:cubicBezTo>
                  <a:cubicBezTo>
                    <a:pt x="4363" y="11121"/>
                    <a:pt x="4425" y="11210"/>
                    <a:pt x="4494" y="11299"/>
                  </a:cubicBezTo>
                  <a:cubicBezTo>
                    <a:pt x="4571" y="11398"/>
                    <a:pt x="4647" y="11488"/>
                    <a:pt x="4723" y="11571"/>
                  </a:cubicBezTo>
                  <a:cubicBezTo>
                    <a:pt x="4792" y="11647"/>
                    <a:pt x="4859" y="11716"/>
                    <a:pt x="4921" y="11775"/>
                  </a:cubicBezTo>
                  <a:cubicBezTo>
                    <a:pt x="5037" y="11885"/>
                    <a:pt x="5159" y="11990"/>
                    <a:pt x="5285" y="12083"/>
                  </a:cubicBezTo>
                  <a:cubicBezTo>
                    <a:pt x="5129" y="13347"/>
                    <a:pt x="5140" y="14732"/>
                    <a:pt x="5321" y="16392"/>
                  </a:cubicBezTo>
                  <a:cubicBezTo>
                    <a:pt x="5282" y="16408"/>
                    <a:pt x="5242" y="16425"/>
                    <a:pt x="5205" y="16442"/>
                  </a:cubicBezTo>
                  <a:cubicBezTo>
                    <a:pt x="4594" y="16696"/>
                    <a:pt x="4018" y="17017"/>
                    <a:pt x="3490" y="17394"/>
                  </a:cubicBezTo>
                  <a:lnTo>
                    <a:pt x="3407" y="17454"/>
                  </a:lnTo>
                  <a:lnTo>
                    <a:pt x="3403" y="17457"/>
                  </a:lnTo>
                  <a:cubicBezTo>
                    <a:pt x="2752" y="17936"/>
                    <a:pt x="2193" y="18498"/>
                    <a:pt x="1737" y="19127"/>
                  </a:cubicBezTo>
                  <a:cubicBezTo>
                    <a:pt x="276" y="21147"/>
                    <a:pt x="1" y="23888"/>
                    <a:pt x="1052" y="25941"/>
                  </a:cubicBezTo>
                  <a:cubicBezTo>
                    <a:pt x="1439" y="26699"/>
                    <a:pt x="1939" y="26937"/>
                    <a:pt x="2316" y="26993"/>
                  </a:cubicBezTo>
                  <a:cubicBezTo>
                    <a:pt x="2371" y="27195"/>
                    <a:pt x="2425" y="27397"/>
                    <a:pt x="2475" y="27598"/>
                  </a:cubicBezTo>
                  <a:cubicBezTo>
                    <a:pt x="2564" y="27939"/>
                    <a:pt x="2653" y="28283"/>
                    <a:pt x="2745" y="28624"/>
                  </a:cubicBezTo>
                  <a:cubicBezTo>
                    <a:pt x="3003" y="29576"/>
                    <a:pt x="3288" y="30489"/>
                    <a:pt x="3963" y="31226"/>
                  </a:cubicBezTo>
                  <a:cubicBezTo>
                    <a:pt x="4720" y="32052"/>
                    <a:pt x="5834" y="32489"/>
                    <a:pt x="7183" y="32489"/>
                  </a:cubicBezTo>
                  <a:cubicBezTo>
                    <a:pt x="7458" y="32489"/>
                    <a:pt x="7739" y="32469"/>
                    <a:pt x="8020" y="32433"/>
                  </a:cubicBezTo>
                  <a:cubicBezTo>
                    <a:pt x="8082" y="32426"/>
                    <a:pt x="8142" y="32417"/>
                    <a:pt x="8201" y="32406"/>
                  </a:cubicBezTo>
                  <a:cubicBezTo>
                    <a:pt x="8255" y="32846"/>
                    <a:pt x="8301" y="33276"/>
                    <a:pt x="8343" y="33699"/>
                  </a:cubicBezTo>
                  <a:cubicBezTo>
                    <a:pt x="8357" y="33845"/>
                    <a:pt x="8374" y="33990"/>
                    <a:pt x="8390" y="34139"/>
                  </a:cubicBezTo>
                  <a:cubicBezTo>
                    <a:pt x="8479" y="34946"/>
                    <a:pt x="8566" y="35710"/>
                    <a:pt x="8410" y="36371"/>
                  </a:cubicBezTo>
                  <a:cubicBezTo>
                    <a:pt x="8370" y="36550"/>
                    <a:pt x="8152" y="36893"/>
                    <a:pt x="7977" y="37171"/>
                  </a:cubicBezTo>
                  <a:cubicBezTo>
                    <a:pt x="7534" y="37876"/>
                    <a:pt x="6978" y="38752"/>
                    <a:pt x="7302" y="39695"/>
                  </a:cubicBezTo>
                  <a:cubicBezTo>
                    <a:pt x="7478" y="40200"/>
                    <a:pt x="7871" y="40591"/>
                    <a:pt x="8463" y="40852"/>
                  </a:cubicBezTo>
                  <a:cubicBezTo>
                    <a:pt x="8615" y="41119"/>
                    <a:pt x="8708" y="41258"/>
                    <a:pt x="8820" y="41365"/>
                  </a:cubicBezTo>
                  <a:cubicBezTo>
                    <a:pt x="9055" y="41592"/>
                    <a:pt x="9680" y="42115"/>
                    <a:pt x="10440" y="42115"/>
                  </a:cubicBezTo>
                  <a:lnTo>
                    <a:pt x="10486" y="42115"/>
                  </a:lnTo>
                  <a:cubicBezTo>
                    <a:pt x="10635" y="42108"/>
                    <a:pt x="11058" y="41983"/>
                    <a:pt x="11455" y="41742"/>
                  </a:cubicBezTo>
                  <a:cubicBezTo>
                    <a:pt x="11710" y="41830"/>
                    <a:pt x="11968" y="41877"/>
                    <a:pt x="12229" y="41877"/>
                  </a:cubicBezTo>
                  <a:cubicBezTo>
                    <a:pt x="13132" y="41877"/>
                    <a:pt x="13949" y="41325"/>
                    <a:pt x="14411" y="40399"/>
                  </a:cubicBezTo>
                  <a:cubicBezTo>
                    <a:pt x="14875" y="39473"/>
                    <a:pt x="14918" y="38471"/>
                    <a:pt x="14957" y="37585"/>
                  </a:cubicBezTo>
                  <a:cubicBezTo>
                    <a:pt x="14964" y="37466"/>
                    <a:pt x="14967" y="37346"/>
                    <a:pt x="14974" y="37227"/>
                  </a:cubicBezTo>
                  <a:cubicBezTo>
                    <a:pt x="14987" y="36986"/>
                    <a:pt x="14987" y="36751"/>
                    <a:pt x="14987" y="36550"/>
                  </a:cubicBezTo>
                  <a:cubicBezTo>
                    <a:pt x="14987" y="35677"/>
                    <a:pt x="15017" y="35518"/>
                    <a:pt x="15414" y="35274"/>
                  </a:cubicBezTo>
                  <a:cubicBezTo>
                    <a:pt x="15569" y="35181"/>
                    <a:pt x="15695" y="35147"/>
                    <a:pt x="15919" y="35147"/>
                  </a:cubicBezTo>
                  <a:cubicBezTo>
                    <a:pt x="16022" y="35147"/>
                    <a:pt x="16141" y="35154"/>
                    <a:pt x="16267" y="35164"/>
                  </a:cubicBezTo>
                  <a:cubicBezTo>
                    <a:pt x="16396" y="35171"/>
                    <a:pt x="16528" y="35178"/>
                    <a:pt x="16664" y="35181"/>
                  </a:cubicBezTo>
                  <a:cubicBezTo>
                    <a:pt x="16696" y="35181"/>
                    <a:pt x="16733" y="35184"/>
                    <a:pt x="16766" y="35184"/>
                  </a:cubicBezTo>
                  <a:cubicBezTo>
                    <a:pt x="17120" y="35184"/>
                    <a:pt x="17450" y="35141"/>
                    <a:pt x="17765" y="35098"/>
                  </a:cubicBezTo>
                  <a:cubicBezTo>
                    <a:pt x="18036" y="35065"/>
                    <a:pt x="18294" y="35032"/>
                    <a:pt x="18532" y="35032"/>
                  </a:cubicBezTo>
                  <a:cubicBezTo>
                    <a:pt x="18611" y="35032"/>
                    <a:pt x="18687" y="35035"/>
                    <a:pt x="18757" y="35042"/>
                  </a:cubicBezTo>
                  <a:cubicBezTo>
                    <a:pt x="19303" y="35101"/>
                    <a:pt x="19768" y="35353"/>
                    <a:pt x="19970" y="35700"/>
                  </a:cubicBezTo>
                  <a:cubicBezTo>
                    <a:pt x="20156" y="36011"/>
                    <a:pt x="20165" y="36315"/>
                    <a:pt x="20168" y="36873"/>
                  </a:cubicBezTo>
                  <a:cubicBezTo>
                    <a:pt x="20172" y="37085"/>
                    <a:pt x="20172" y="37304"/>
                    <a:pt x="20188" y="37545"/>
                  </a:cubicBezTo>
                  <a:cubicBezTo>
                    <a:pt x="20278" y="38742"/>
                    <a:pt x="21207" y="39681"/>
                    <a:pt x="22090" y="40084"/>
                  </a:cubicBezTo>
                  <a:cubicBezTo>
                    <a:pt x="22483" y="40263"/>
                    <a:pt x="22871" y="40350"/>
                    <a:pt x="23271" y="40350"/>
                  </a:cubicBezTo>
                  <a:cubicBezTo>
                    <a:pt x="23783" y="40350"/>
                    <a:pt x="24223" y="40211"/>
                    <a:pt x="24646" y="40075"/>
                  </a:cubicBezTo>
                  <a:cubicBezTo>
                    <a:pt x="24742" y="40045"/>
                    <a:pt x="24841" y="40012"/>
                    <a:pt x="24944" y="39982"/>
                  </a:cubicBezTo>
                  <a:cubicBezTo>
                    <a:pt x="25059" y="39946"/>
                    <a:pt x="25205" y="39926"/>
                    <a:pt x="25357" y="39903"/>
                  </a:cubicBezTo>
                  <a:cubicBezTo>
                    <a:pt x="25807" y="39840"/>
                    <a:pt x="26514" y="39738"/>
                    <a:pt x="27037" y="39073"/>
                  </a:cubicBezTo>
                  <a:cubicBezTo>
                    <a:pt x="27262" y="39000"/>
                    <a:pt x="27483" y="38911"/>
                    <a:pt x="27662" y="38735"/>
                  </a:cubicBezTo>
                  <a:cubicBezTo>
                    <a:pt x="28045" y="38358"/>
                    <a:pt x="28155" y="37876"/>
                    <a:pt x="28217" y="37592"/>
                  </a:cubicBezTo>
                  <a:cubicBezTo>
                    <a:pt x="28396" y="36814"/>
                    <a:pt x="28485" y="35690"/>
                    <a:pt x="27225" y="34860"/>
                  </a:cubicBezTo>
                  <a:cubicBezTo>
                    <a:pt x="27070" y="34758"/>
                    <a:pt x="26918" y="34681"/>
                    <a:pt x="26782" y="34608"/>
                  </a:cubicBezTo>
                  <a:cubicBezTo>
                    <a:pt x="26693" y="34562"/>
                    <a:pt x="26607" y="34520"/>
                    <a:pt x="26544" y="34480"/>
                  </a:cubicBezTo>
                  <a:cubicBezTo>
                    <a:pt x="26521" y="34466"/>
                    <a:pt x="26501" y="34453"/>
                    <a:pt x="26485" y="34440"/>
                  </a:cubicBezTo>
                  <a:cubicBezTo>
                    <a:pt x="26494" y="34407"/>
                    <a:pt x="26505" y="34374"/>
                    <a:pt x="26514" y="34347"/>
                  </a:cubicBezTo>
                  <a:cubicBezTo>
                    <a:pt x="26544" y="34248"/>
                    <a:pt x="26581" y="34135"/>
                    <a:pt x="26610" y="34016"/>
                  </a:cubicBezTo>
                  <a:cubicBezTo>
                    <a:pt x="26839" y="33041"/>
                    <a:pt x="26795" y="32221"/>
                    <a:pt x="26752" y="31424"/>
                  </a:cubicBezTo>
                  <a:cubicBezTo>
                    <a:pt x="26743" y="31226"/>
                    <a:pt x="26732" y="31021"/>
                    <a:pt x="26726" y="30809"/>
                  </a:cubicBezTo>
                  <a:cubicBezTo>
                    <a:pt x="26706" y="30204"/>
                    <a:pt x="26713" y="29579"/>
                    <a:pt x="26716" y="28974"/>
                  </a:cubicBezTo>
                  <a:cubicBezTo>
                    <a:pt x="26723" y="28326"/>
                    <a:pt x="26726" y="27658"/>
                    <a:pt x="26706" y="26987"/>
                  </a:cubicBezTo>
                  <a:cubicBezTo>
                    <a:pt x="26700" y="26822"/>
                    <a:pt x="26693" y="26652"/>
                    <a:pt x="26686" y="26484"/>
                  </a:cubicBezTo>
                  <a:cubicBezTo>
                    <a:pt x="27347" y="25314"/>
                    <a:pt x="27705" y="23945"/>
                    <a:pt x="27695" y="22595"/>
                  </a:cubicBezTo>
                  <a:cubicBezTo>
                    <a:pt x="27692" y="21729"/>
                    <a:pt x="27543" y="20869"/>
                    <a:pt x="27248" y="20036"/>
                  </a:cubicBezTo>
                  <a:lnTo>
                    <a:pt x="27232" y="19989"/>
                  </a:lnTo>
                  <a:cubicBezTo>
                    <a:pt x="26819" y="18823"/>
                    <a:pt x="26405" y="17969"/>
                    <a:pt x="25767" y="17635"/>
                  </a:cubicBezTo>
                  <a:cubicBezTo>
                    <a:pt x="25559" y="16389"/>
                    <a:pt x="25317" y="15158"/>
                    <a:pt x="25053" y="13971"/>
                  </a:cubicBezTo>
                  <a:cubicBezTo>
                    <a:pt x="25493" y="13634"/>
                    <a:pt x="25757" y="13144"/>
                    <a:pt x="25760" y="12599"/>
                  </a:cubicBezTo>
                  <a:cubicBezTo>
                    <a:pt x="25760" y="12037"/>
                    <a:pt x="25482" y="11517"/>
                    <a:pt x="24990" y="11167"/>
                  </a:cubicBezTo>
                  <a:cubicBezTo>
                    <a:pt x="24782" y="11021"/>
                    <a:pt x="24544" y="10909"/>
                    <a:pt x="24286" y="10836"/>
                  </a:cubicBezTo>
                  <a:cubicBezTo>
                    <a:pt x="23965" y="9742"/>
                    <a:pt x="23614" y="8846"/>
                    <a:pt x="23191" y="8045"/>
                  </a:cubicBezTo>
                  <a:cubicBezTo>
                    <a:pt x="23141" y="7953"/>
                    <a:pt x="23089" y="7860"/>
                    <a:pt x="23033" y="7768"/>
                  </a:cubicBezTo>
                  <a:cubicBezTo>
                    <a:pt x="23042" y="7732"/>
                    <a:pt x="23052" y="7692"/>
                    <a:pt x="23062" y="7648"/>
                  </a:cubicBezTo>
                  <a:cubicBezTo>
                    <a:pt x="23217" y="7014"/>
                    <a:pt x="23307" y="6379"/>
                    <a:pt x="23323" y="5768"/>
                  </a:cubicBezTo>
                  <a:cubicBezTo>
                    <a:pt x="23343" y="5238"/>
                    <a:pt x="23307" y="4712"/>
                    <a:pt x="23217" y="4203"/>
                  </a:cubicBezTo>
                  <a:cubicBezTo>
                    <a:pt x="23132" y="3680"/>
                    <a:pt x="22986" y="3175"/>
                    <a:pt x="22791" y="2702"/>
                  </a:cubicBezTo>
                  <a:lnTo>
                    <a:pt x="22718" y="2523"/>
                  </a:lnTo>
                  <a:lnTo>
                    <a:pt x="22712" y="2520"/>
                  </a:lnTo>
                  <a:cubicBezTo>
                    <a:pt x="22602" y="2276"/>
                    <a:pt x="22480" y="2038"/>
                    <a:pt x="22344" y="1806"/>
                  </a:cubicBezTo>
                  <a:lnTo>
                    <a:pt x="22275" y="1696"/>
                  </a:lnTo>
                  <a:cubicBezTo>
                    <a:pt x="22186" y="1551"/>
                    <a:pt x="22083" y="1403"/>
                    <a:pt x="21964" y="1244"/>
                  </a:cubicBezTo>
                  <a:cubicBezTo>
                    <a:pt x="21733" y="933"/>
                    <a:pt x="21406" y="546"/>
                    <a:pt x="20922" y="311"/>
                  </a:cubicBezTo>
                  <a:cubicBezTo>
                    <a:pt x="20664" y="185"/>
                    <a:pt x="20377" y="119"/>
                    <a:pt x="20096" y="119"/>
                  </a:cubicBezTo>
                  <a:cubicBezTo>
                    <a:pt x="19980" y="119"/>
                    <a:pt x="19864" y="129"/>
                    <a:pt x="19745" y="156"/>
                  </a:cubicBezTo>
                  <a:cubicBezTo>
                    <a:pt x="19478" y="208"/>
                    <a:pt x="19240" y="324"/>
                    <a:pt x="19031" y="496"/>
                  </a:cubicBezTo>
                  <a:cubicBezTo>
                    <a:pt x="18724" y="754"/>
                    <a:pt x="18512" y="1115"/>
                    <a:pt x="18410" y="1577"/>
                  </a:cubicBezTo>
                  <a:cubicBezTo>
                    <a:pt x="18383" y="1687"/>
                    <a:pt x="18367" y="1800"/>
                    <a:pt x="18353" y="1905"/>
                  </a:cubicBezTo>
                  <a:cubicBezTo>
                    <a:pt x="18337" y="2038"/>
                    <a:pt x="18327" y="2169"/>
                    <a:pt x="18320" y="2299"/>
                  </a:cubicBezTo>
                  <a:cubicBezTo>
                    <a:pt x="18317" y="2358"/>
                    <a:pt x="18311" y="2415"/>
                    <a:pt x="18307" y="2467"/>
                  </a:cubicBezTo>
                  <a:cubicBezTo>
                    <a:pt x="18284" y="2708"/>
                    <a:pt x="18224" y="2946"/>
                    <a:pt x="18125" y="3175"/>
                  </a:cubicBezTo>
                  <a:lnTo>
                    <a:pt x="17880" y="3611"/>
                  </a:lnTo>
                  <a:cubicBezTo>
                    <a:pt x="17844" y="3661"/>
                    <a:pt x="17807" y="3711"/>
                    <a:pt x="17768" y="3760"/>
                  </a:cubicBezTo>
                  <a:cubicBezTo>
                    <a:pt x="17461" y="2583"/>
                    <a:pt x="16597" y="1449"/>
                    <a:pt x="15506" y="854"/>
                  </a:cubicBezTo>
                  <a:cubicBezTo>
                    <a:pt x="15046" y="602"/>
                    <a:pt x="14538" y="440"/>
                    <a:pt x="14015" y="374"/>
                  </a:cubicBezTo>
                  <a:cubicBezTo>
                    <a:pt x="13833" y="196"/>
                    <a:pt x="13519" y="0"/>
                    <a:pt x="13013" y="0"/>
                  </a:cubicBezTo>
                  <a:close/>
                </a:path>
              </a:pathLst>
            </a:custGeom>
            <a:solidFill>
              <a:schemeClr val="lt1"/>
            </a:solidFill>
            <a:ln>
              <a:noFill/>
            </a:ln>
            <a:effectLst>
              <a:outerShdw blurRad="28575" dist="19050" dir="1026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34" name="Google Shape;334;p20"/>
            <p:cNvSpPr/>
            <p:nvPr/>
          </p:nvSpPr>
          <p:spPr>
            <a:xfrm flipH="1">
              <a:off x="7674078" y="3573846"/>
              <a:ext cx="582555" cy="771204"/>
            </a:xfrm>
            <a:custGeom>
              <a:avLst/>
              <a:gdLst/>
              <a:ahLst/>
              <a:cxnLst/>
              <a:rect l="l" t="t" r="r" b="b"/>
              <a:pathLst>
                <a:path w="9048" h="11978" extrusionOk="0">
                  <a:moveTo>
                    <a:pt x="4054" y="0"/>
                  </a:moveTo>
                  <a:cubicBezTo>
                    <a:pt x="3899" y="0"/>
                    <a:pt x="3745" y="10"/>
                    <a:pt x="3592" y="29"/>
                  </a:cubicBezTo>
                  <a:cubicBezTo>
                    <a:pt x="2709" y="138"/>
                    <a:pt x="1862" y="559"/>
                    <a:pt x="1244" y="1226"/>
                  </a:cubicBezTo>
                  <a:cubicBezTo>
                    <a:pt x="1009" y="1481"/>
                    <a:pt x="797" y="1789"/>
                    <a:pt x="623" y="2132"/>
                  </a:cubicBezTo>
                  <a:cubicBezTo>
                    <a:pt x="202" y="2949"/>
                    <a:pt x="1" y="3944"/>
                    <a:pt x="281" y="4774"/>
                  </a:cubicBezTo>
                  <a:cubicBezTo>
                    <a:pt x="447" y="5257"/>
                    <a:pt x="593" y="5746"/>
                    <a:pt x="731" y="6236"/>
                  </a:cubicBezTo>
                  <a:cubicBezTo>
                    <a:pt x="976" y="7099"/>
                    <a:pt x="1191" y="7972"/>
                    <a:pt x="1426" y="8842"/>
                  </a:cubicBezTo>
                  <a:cubicBezTo>
                    <a:pt x="1638" y="9626"/>
                    <a:pt x="1876" y="10435"/>
                    <a:pt x="2415" y="11024"/>
                  </a:cubicBezTo>
                  <a:cubicBezTo>
                    <a:pt x="3052" y="11722"/>
                    <a:pt x="4000" y="11977"/>
                    <a:pt x="4942" y="11977"/>
                  </a:cubicBezTo>
                  <a:cubicBezTo>
                    <a:pt x="5183" y="11977"/>
                    <a:pt x="5423" y="11960"/>
                    <a:pt x="5658" y="11930"/>
                  </a:cubicBezTo>
                  <a:cubicBezTo>
                    <a:pt x="6803" y="11781"/>
                    <a:pt x="7996" y="11292"/>
                    <a:pt x="8582" y="10257"/>
                  </a:cubicBezTo>
                  <a:cubicBezTo>
                    <a:pt x="9041" y="9450"/>
                    <a:pt x="9048" y="8455"/>
                    <a:pt x="9005" y="7515"/>
                  </a:cubicBezTo>
                  <a:cubicBezTo>
                    <a:pt x="8932" y="5981"/>
                    <a:pt x="8741" y="4417"/>
                    <a:pt x="8106" y="3028"/>
                  </a:cubicBezTo>
                  <a:cubicBezTo>
                    <a:pt x="7765" y="2285"/>
                    <a:pt x="7276" y="1593"/>
                    <a:pt x="6674" y="1064"/>
                  </a:cubicBezTo>
                  <a:cubicBezTo>
                    <a:pt x="6151" y="601"/>
                    <a:pt x="5546" y="254"/>
                    <a:pt x="4878" y="95"/>
                  </a:cubicBezTo>
                  <a:cubicBezTo>
                    <a:pt x="4609" y="31"/>
                    <a:pt x="4331" y="0"/>
                    <a:pt x="4054" y="0"/>
                  </a:cubicBezTo>
                  <a:close/>
                </a:path>
              </a:pathLst>
            </a:custGeom>
            <a:solidFill>
              <a:srgbClr val="D87BA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35" name="Google Shape;335;p20"/>
            <p:cNvSpPr/>
            <p:nvPr/>
          </p:nvSpPr>
          <p:spPr>
            <a:xfrm flipH="1">
              <a:off x="7803107" y="3401294"/>
              <a:ext cx="535104" cy="590990"/>
            </a:xfrm>
            <a:custGeom>
              <a:avLst/>
              <a:gdLst/>
              <a:ahLst/>
              <a:cxnLst/>
              <a:rect l="l" t="t" r="r" b="b"/>
              <a:pathLst>
                <a:path w="8311" h="9179" extrusionOk="0">
                  <a:moveTo>
                    <a:pt x="6606" y="1"/>
                  </a:moveTo>
                  <a:cubicBezTo>
                    <a:pt x="5966" y="1"/>
                    <a:pt x="5261" y="261"/>
                    <a:pt x="4710" y="481"/>
                  </a:cubicBezTo>
                  <a:cubicBezTo>
                    <a:pt x="4671" y="497"/>
                    <a:pt x="4634" y="513"/>
                    <a:pt x="4594" y="530"/>
                  </a:cubicBezTo>
                  <a:cubicBezTo>
                    <a:pt x="4056" y="755"/>
                    <a:pt x="3537" y="1039"/>
                    <a:pt x="3056" y="1383"/>
                  </a:cubicBezTo>
                  <a:lnTo>
                    <a:pt x="3053" y="1383"/>
                  </a:lnTo>
                  <a:cubicBezTo>
                    <a:pt x="2475" y="1800"/>
                    <a:pt x="1952" y="2302"/>
                    <a:pt x="1525" y="2894"/>
                  </a:cubicBezTo>
                  <a:cubicBezTo>
                    <a:pt x="352" y="4518"/>
                    <a:pt x="1" y="6842"/>
                    <a:pt x="924" y="8638"/>
                  </a:cubicBezTo>
                  <a:cubicBezTo>
                    <a:pt x="1049" y="8889"/>
                    <a:pt x="1241" y="9154"/>
                    <a:pt x="1513" y="9177"/>
                  </a:cubicBezTo>
                  <a:cubicBezTo>
                    <a:pt x="1524" y="9178"/>
                    <a:pt x="1534" y="9178"/>
                    <a:pt x="1545" y="9178"/>
                  </a:cubicBezTo>
                  <a:cubicBezTo>
                    <a:pt x="1729" y="9178"/>
                    <a:pt x="1880" y="9069"/>
                    <a:pt x="1998" y="8916"/>
                  </a:cubicBezTo>
                  <a:cubicBezTo>
                    <a:pt x="2121" y="8757"/>
                    <a:pt x="2214" y="8552"/>
                    <a:pt x="2287" y="8367"/>
                  </a:cubicBezTo>
                  <a:cubicBezTo>
                    <a:pt x="2551" y="7686"/>
                    <a:pt x="2882" y="7024"/>
                    <a:pt x="3348" y="6473"/>
                  </a:cubicBezTo>
                  <a:cubicBezTo>
                    <a:pt x="3622" y="6148"/>
                    <a:pt x="3953" y="5861"/>
                    <a:pt x="4320" y="5655"/>
                  </a:cubicBezTo>
                  <a:cubicBezTo>
                    <a:pt x="4320" y="5652"/>
                    <a:pt x="4323" y="5652"/>
                    <a:pt x="4326" y="5652"/>
                  </a:cubicBezTo>
                  <a:cubicBezTo>
                    <a:pt x="4575" y="5510"/>
                    <a:pt x="4842" y="5404"/>
                    <a:pt x="5120" y="5348"/>
                  </a:cubicBezTo>
                  <a:cubicBezTo>
                    <a:pt x="5150" y="5342"/>
                    <a:pt x="5186" y="5334"/>
                    <a:pt x="5216" y="5331"/>
                  </a:cubicBezTo>
                  <a:cubicBezTo>
                    <a:pt x="5765" y="5238"/>
                    <a:pt x="6347" y="5302"/>
                    <a:pt x="6856" y="5070"/>
                  </a:cubicBezTo>
                  <a:cubicBezTo>
                    <a:pt x="7389" y="4829"/>
                    <a:pt x="7729" y="4319"/>
                    <a:pt x="7941" y="3744"/>
                  </a:cubicBezTo>
                  <a:cubicBezTo>
                    <a:pt x="8050" y="3450"/>
                    <a:pt x="8126" y="3135"/>
                    <a:pt x="8175" y="2831"/>
                  </a:cubicBezTo>
                  <a:cubicBezTo>
                    <a:pt x="8285" y="2163"/>
                    <a:pt x="8311" y="1446"/>
                    <a:pt x="8013" y="844"/>
                  </a:cubicBezTo>
                  <a:cubicBezTo>
                    <a:pt x="7701" y="210"/>
                    <a:pt x="7179" y="1"/>
                    <a:pt x="6606" y="1"/>
                  </a:cubicBezTo>
                  <a:close/>
                </a:path>
              </a:pathLst>
            </a:custGeom>
            <a:solidFill>
              <a:srgbClr val="8F358A"/>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36" name="Google Shape;336;p20"/>
            <p:cNvSpPr/>
            <p:nvPr/>
          </p:nvSpPr>
          <p:spPr>
            <a:xfrm flipH="1">
              <a:off x="7820488" y="3741570"/>
              <a:ext cx="389079" cy="603416"/>
            </a:xfrm>
            <a:custGeom>
              <a:avLst/>
              <a:gdLst/>
              <a:ahLst/>
              <a:cxnLst/>
              <a:rect l="l" t="t" r="r" b="b"/>
              <a:pathLst>
                <a:path w="6043" h="9372" extrusionOk="0">
                  <a:moveTo>
                    <a:pt x="3622" y="0"/>
                  </a:moveTo>
                  <a:cubicBezTo>
                    <a:pt x="3486" y="10"/>
                    <a:pt x="3350" y="23"/>
                    <a:pt x="3218" y="46"/>
                  </a:cubicBezTo>
                  <a:cubicBezTo>
                    <a:pt x="3234" y="370"/>
                    <a:pt x="3218" y="642"/>
                    <a:pt x="3161" y="834"/>
                  </a:cubicBezTo>
                  <a:cubicBezTo>
                    <a:pt x="2795" y="2027"/>
                    <a:pt x="3866" y="4517"/>
                    <a:pt x="4597" y="5291"/>
                  </a:cubicBezTo>
                  <a:cubicBezTo>
                    <a:pt x="5328" y="6064"/>
                    <a:pt x="5384" y="6687"/>
                    <a:pt x="5530" y="7116"/>
                  </a:cubicBezTo>
                  <a:cubicBezTo>
                    <a:pt x="5668" y="7536"/>
                    <a:pt x="5172" y="8082"/>
                    <a:pt x="3681" y="8082"/>
                  </a:cubicBezTo>
                  <a:lnTo>
                    <a:pt x="3625" y="8082"/>
                  </a:lnTo>
                  <a:cubicBezTo>
                    <a:pt x="2090" y="8065"/>
                    <a:pt x="992" y="4576"/>
                    <a:pt x="1058" y="3108"/>
                  </a:cubicBezTo>
                  <a:cubicBezTo>
                    <a:pt x="1122" y="1640"/>
                    <a:pt x="2328" y="367"/>
                    <a:pt x="2328" y="367"/>
                  </a:cubicBezTo>
                  <a:cubicBezTo>
                    <a:pt x="2325" y="367"/>
                    <a:pt x="2322" y="367"/>
                    <a:pt x="2322" y="370"/>
                  </a:cubicBezTo>
                  <a:cubicBezTo>
                    <a:pt x="1955" y="576"/>
                    <a:pt x="1624" y="863"/>
                    <a:pt x="1350" y="1188"/>
                  </a:cubicBezTo>
                  <a:cubicBezTo>
                    <a:pt x="884" y="1739"/>
                    <a:pt x="553" y="2401"/>
                    <a:pt x="289" y="3082"/>
                  </a:cubicBezTo>
                  <a:cubicBezTo>
                    <a:pt x="216" y="3267"/>
                    <a:pt x="123" y="3472"/>
                    <a:pt x="0" y="3631"/>
                  </a:cubicBezTo>
                  <a:cubicBezTo>
                    <a:pt x="245" y="4494"/>
                    <a:pt x="460" y="5367"/>
                    <a:pt x="695" y="6237"/>
                  </a:cubicBezTo>
                  <a:cubicBezTo>
                    <a:pt x="907" y="7021"/>
                    <a:pt x="1145" y="7830"/>
                    <a:pt x="1684" y="8419"/>
                  </a:cubicBezTo>
                  <a:cubicBezTo>
                    <a:pt x="2322" y="9117"/>
                    <a:pt x="3268" y="9371"/>
                    <a:pt x="4210" y="9371"/>
                  </a:cubicBezTo>
                  <a:cubicBezTo>
                    <a:pt x="4451" y="9371"/>
                    <a:pt x="4693" y="9355"/>
                    <a:pt x="4927" y="9325"/>
                  </a:cubicBezTo>
                  <a:cubicBezTo>
                    <a:pt x="5301" y="9275"/>
                    <a:pt x="5681" y="9190"/>
                    <a:pt x="6042" y="9060"/>
                  </a:cubicBezTo>
                  <a:cubicBezTo>
                    <a:pt x="5946" y="8320"/>
                    <a:pt x="5840" y="7579"/>
                    <a:pt x="5725" y="6838"/>
                  </a:cubicBezTo>
                  <a:cubicBezTo>
                    <a:pt x="5672" y="6511"/>
                    <a:pt x="5622" y="6183"/>
                    <a:pt x="5572" y="5853"/>
                  </a:cubicBezTo>
                  <a:cubicBezTo>
                    <a:pt x="5165" y="5390"/>
                    <a:pt x="4815" y="4874"/>
                    <a:pt x="4534" y="4322"/>
                  </a:cubicBezTo>
                  <a:cubicBezTo>
                    <a:pt x="3979" y="3231"/>
                    <a:pt x="3701" y="1997"/>
                    <a:pt x="3704" y="764"/>
                  </a:cubicBezTo>
                  <a:cubicBezTo>
                    <a:pt x="3704" y="599"/>
                    <a:pt x="3707" y="434"/>
                    <a:pt x="3717" y="268"/>
                  </a:cubicBezTo>
                  <a:cubicBezTo>
                    <a:pt x="3681" y="182"/>
                    <a:pt x="3648" y="89"/>
                    <a:pt x="3622" y="0"/>
                  </a:cubicBezTo>
                  <a:close/>
                </a:path>
              </a:pathLst>
            </a:custGeom>
            <a:solidFill>
              <a:srgbClr val="A1649D"/>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37" name="Google Shape;337;p20"/>
            <p:cNvSpPr/>
            <p:nvPr/>
          </p:nvSpPr>
          <p:spPr>
            <a:xfrm flipH="1">
              <a:off x="7966773" y="3416038"/>
              <a:ext cx="345876" cy="576181"/>
            </a:xfrm>
            <a:custGeom>
              <a:avLst/>
              <a:gdLst/>
              <a:ahLst/>
              <a:cxnLst/>
              <a:rect l="l" t="t" r="r" b="b"/>
              <a:pathLst>
                <a:path w="5372" h="8949" extrusionOk="0">
                  <a:moveTo>
                    <a:pt x="4994" y="0"/>
                  </a:moveTo>
                  <a:cubicBezTo>
                    <a:pt x="4753" y="79"/>
                    <a:pt x="4521" y="168"/>
                    <a:pt x="4313" y="252"/>
                  </a:cubicBezTo>
                  <a:cubicBezTo>
                    <a:pt x="4274" y="268"/>
                    <a:pt x="4237" y="284"/>
                    <a:pt x="4197" y="301"/>
                  </a:cubicBezTo>
                  <a:cubicBezTo>
                    <a:pt x="4207" y="890"/>
                    <a:pt x="4326" y="1673"/>
                    <a:pt x="4462" y="2480"/>
                  </a:cubicBezTo>
                  <a:cubicBezTo>
                    <a:pt x="4617" y="3419"/>
                    <a:pt x="4789" y="4388"/>
                    <a:pt x="4819" y="5102"/>
                  </a:cubicBezTo>
                  <a:cubicBezTo>
                    <a:pt x="4951" y="5079"/>
                    <a:pt x="5087" y="5066"/>
                    <a:pt x="5223" y="5056"/>
                  </a:cubicBezTo>
                  <a:cubicBezTo>
                    <a:pt x="4948" y="4193"/>
                    <a:pt x="5014" y="3184"/>
                    <a:pt x="5371" y="2375"/>
                  </a:cubicBezTo>
                  <a:cubicBezTo>
                    <a:pt x="5354" y="2288"/>
                    <a:pt x="5338" y="2202"/>
                    <a:pt x="5325" y="2113"/>
                  </a:cubicBezTo>
                  <a:cubicBezTo>
                    <a:pt x="5206" y="1425"/>
                    <a:pt x="5090" y="718"/>
                    <a:pt x="4994" y="0"/>
                  </a:cubicBezTo>
                  <a:close/>
                  <a:moveTo>
                    <a:pt x="2656" y="1154"/>
                  </a:moveTo>
                  <a:lnTo>
                    <a:pt x="2656" y="1154"/>
                  </a:lnTo>
                  <a:cubicBezTo>
                    <a:pt x="2078" y="1571"/>
                    <a:pt x="1555" y="2073"/>
                    <a:pt x="1128" y="2665"/>
                  </a:cubicBezTo>
                  <a:cubicBezTo>
                    <a:pt x="411" y="3657"/>
                    <a:pt x="1" y="4914"/>
                    <a:pt x="1" y="6147"/>
                  </a:cubicBezTo>
                  <a:cubicBezTo>
                    <a:pt x="1" y="6934"/>
                    <a:pt x="167" y="7712"/>
                    <a:pt x="527" y="8409"/>
                  </a:cubicBezTo>
                  <a:cubicBezTo>
                    <a:pt x="652" y="8660"/>
                    <a:pt x="844" y="8925"/>
                    <a:pt x="1116" y="8948"/>
                  </a:cubicBezTo>
                  <a:lnTo>
                    <a:pt x="1151" y="8948"/>
                  </a:lnTo>
                  <a:cubicBezTo>
                    <a:pt x="1334" y="8948"/>
                    <a:pt x="1482" y="8839"/>
                    <a:pt x="1601" y="8687"/>
                  </a:cubicBezTo>
                  <a:cubicBezTo>
                    <a:pt x="1724" y="8528"/>
                    <a:pt x="1817" y="8323"/>
                    <a:pt x="1890" y="8138"/>
                  </a:cubicBezTo>
                  <a:cubicBezTo>
                    <a:pt x="2154" y="7457"/>
                    <a:pt x="2485" y="6795"/>
                    <a:pt x="2951" y="6244"/>
                  </a:cubicBezTo>
                  <a:cubicBezTo>
                    <a:pt x="3225" y="5919"/>
                    <a:pt x="3556" y="5632"/>
                    <a:pt x="3923" y="5426"/>
                  </a:cubicBezTo>
                  <a:lnTo>
                    <a:pt x="3923" y="5426"/>
                  </a:lnTo>
                  <a:cubicBezTo>
                    <a:pt x="3149" y="5728"/>
                    <a:pt x="2673" y="6094"/>
                    <a:pt x="2322" y="6094"/>
                  </a:cubicBezTo>
                  <a:cubicBezTo>
                    <a:pt x="2024" y="6094"/>
                    <a:pt x="1813" y="5833"/>
                    <a:pt x="1582" y="5059"/>
                  </a:cubicBezTo>
                  <a:cubicBezTo>
                    <a:pt x="1536" y="4904"/>
                    <a:pt x="1505" y="4745"/>
                    <a:pt x="1493" y="4583"/>
                  </a:cubicBezTo>
                  <a:cubicBezTo>
                    <a:pt x="1354" y="3010"/>
                    <a:pt x="2604" y="1230"/>
                    <a:pt x="2656" y="1154"/>
                  </a:cubicBezTo>
                  <a:close/>
                </a:path>
              </a:pathLst>
            </a:custGeom>
            <a:solidFill>
              <a:srgbClr val="6F348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38" name="Google Shape;338;p20"/>
            <p:cNvSpPr/>
            <p:nvPr/>
          </p:nvSpPr>
          <p:spPr>
            <a:xfrm flipH="1">
              <a:off x="6975930" y="2617594"/>
              <a:ext cx="288316" cy="230691"/>
            </a:xfrm>
            <a:custGeom>
              <a:avLst/>
              <a:gdLst/>
              <a:ahLst/>
              <a:cxnLst/>
              <a:rect l="l" t="t" r="r" b="b"/>
              <a:pathLst>
                <a:path w="4478" h="3583" extrusionOk="0">
                  <a:moveTo>
                    <a:pt x="602" y="1"/>
                  </a:moveTo>
                  <a:cubicBezTo>
                    <a:pt x="414" y="183"/>
                    <a:pt x="192" y="355"/>
                    <a:pt x="110" y="606"/>
                  </a:cubicBezTo>
                  <a:cubicBezTo>
                    <a:pt x="0" y="943"/>
                    <a:pt x="169" y="1307"/>
                    <a:pt x="377" y="1585"/>
                  </a:cubicBezTo>
                  <a:cubicBezTo>
                    <a:pt x="979" y="2411"/>
                    <a:pt x="1892" y="2887"/>
                    <a:pt x="2792" y="3271"/>
                  </a:cubicBezTo>
                  <a:cubicBezTo>
                    <a:pt x="3046" y="3377"/>
                    <a:pt x="3261" y="3470"/>
                    <a:pt x="3453" y="3522"/>
                  </a:cubicBezTo>
                  <a:cubicBezTo>
                    <a:pt x="3579" y="3560"/>
                    <a:pt x="3692" y="3583"/>
                    <a:pt x="3794" y="3583"/>
                  </a:cubicBezTo>
                  <a:cubicBezTo>
                    <a:pt x="4115" y="3583"/>
                    <a:pt x="4325" y="3364"/>
                    <a:pt x="4478" y="2742"/>
                  </a:cubicBezTo>
                  <a:cubicBezTo>
                    <a:pt x="4368" y="2405"/>
                    <a:pt x="4203" y="2107"/>
                    <a:pt x="3999" y="1843"/>
                  </a:cubicBezTo>
                  <a:cubicBezTo>
                    <a:pt x="2868" y="384"/>
                    <a:pt x="602" y="1"/>
                    <a:pt x="602"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39" name="Google Shape;339;p20"/>
            <p:cNvSpPr/>
            <p:nvPr/>
          </p:nvSpPr>
          <p:spPr>
            <a:xfrm flipH="1">
              <a:off x="6959961" y="2536919"/>
              <a:ext cx="238096" cy="152721"/>
            </a:xfrm>
            <a:custGeom>
              <a:avLst/>
              <a:gdLst/>
              <a:ahLst/>
              <a:cxnLst/>
              <a:rect l="l" t="t" r="r" b="b"/>
              <a:pathLst>
                <a:path w="3698" h="2372" extrusionOk="0">
                  <a:moveTo>
                    <a:pt x="1436" y="0"/>
                  </a:moveTo>
                  <a:cubicBezTo>
                    <a:pt x="1083" y="0"/>
                    <a:pt x="698" y="69"/>
                    <a:pt x="285" y="242"/>
                  </a:cubicBezTo>
                  <a:lnTo>
                    <a:pt x="1" y="744"/>
                  </a:lnTo>
                  <a:lnTo>
                    <a:pt x="4" y="744"/>
                  </a:lnTo>
                  <a:cubicBezTo>
                    <a:pt x="4" y="744"/>
                    <a:pt x="68" y="739"/>
                    <a:pt x="182" y="739"/>
                  </a:cubicBezTo>
                  <a:cubicBezTo>
                    <a:pt x="449" y="739"/>
                    <a:pt x="988" y="770"/>
                    <a:pt x="1605" y="976"/>
                  </a:cubicBezTo>
                  <a:cubicBezTo>
                    <a:pt x="2074" y="1132"/>
                    <a:pt x="2590" y="1390"/>
                    <a:pt x="3063" y="1809"/>
                  </a:cubicBezTo>
                  <a:cubicBezTo>
                    <a:pt x="3244" y="1971"/>
                    <a:pt x="3423" y="2156"/>
                    <a:pt x="3589" y="2371"/>
                  </a:cubicBezTo>
                  <a:lnTo>
                    <a:pt x="3685" y="2322"/>
                  </a:lnTo>
                  <a:cubicBezTo>
                    <a:pt x="3698" y="1869"/>
                    <a:pt x="3668" y="1413"/>
                    <a:pt x="3592" y="970"/>
                  </a:cubicBezTo>
                  <a:cubicBezTo>
                    <a:pt x="3453" y="824"/>
                    <a:pt x="3189" y="586"/>
                    <a:pt x="2821" y="378"/>
                  </a:cubicBezTo>
                  <a:cubicBezTo>
                    <a:pt x="2467" y="179"/>
                    <a:pt x="2014" y="13"/>
                    <a:pt x="1489" y="1"/>
                  </a:cubicBezTo>
                  <a:cubicBezTo>
                    <a:pt x="1471" y="0"/>
                    <a:pt x="1454" y="0"/>
                    <a:pt x="1436"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0" name="Google Shape;340;p20"/>
            <p:cNvSpPr/>
            <p:nvPr/>
          </p:nvSpPr>
          <p:spPr>
            <a:xfrm flipH="1">
              <a:off x="6990415" y="2436478"/>
              <a:ext cx="170556" cy="80288"/>
            </a:xfrm>
            <a:custGeom>
              <a:avLst/>
              <a:gdLst/>
              <a:ahLst/>
              <a:cxnLst/>
              <a:rect l="l" t="t" r="r" b="b"/>
              <a:pathLst>
                <a:path w="2649" h="1247" extrusionOk="0">
                  <a:moveTo>
                    <a:pt x="981" y="0"/>
                  </a:moveTo>
                  <a:cubicBezTo>
                    <a:pt x="776" y="0"/>
                    <a:pt x="549" y="30"/>
                    <a:pt x="298" y="102"/>
                  </a:cubicBezTo>
                  <a:cubicBezTo>
                    <a:pt x="215" y="125"/>
                    <a:pt x="133" y="152"/>
                    <a:pt x="43" y="185"/>
                  </a:cubicBezTo>
                  <a:cubicBezTo>
                    <a:pt x="23" y="360"/>
                    <a:pt x="17" y="542"/>
                    <a:pt x="0" y="714"/>
                  </a:cubicBezTo>
                  <a:cubicBezTo>
                    <a:pt x="0" y="714"/>
                    <a:pt x="222" y="592"/>
                    <a:pt x="565" y="526"/>
                  </a:cubicBezTo>
                  <a:cubicBezTo>
                    <a:pt x="690" y="502"/>
                    <a:pt x="831" y="486"/>
                    <a:pt x="985" y="486"/>
                  </a:cubicBezTo>
                  <a:cubicBezTo>
                    <a:pt x="1195" y="486"/>
                    <a:pt x="1428" y="516"/>
                    <a:pt x="1670" y="598"/>
                  </a:cubicBezTo>
                  <a:cubicBezTo>
                    <a:pt x="1988" y="708"/>
                    <a:pt x="2325" y="906"/>
                    <a:pt x="2649" y="1246"/>
                  </a:cubicBezTo>
                  <a:cubicBezTo>
                    <a:pt x="2543" y="985"/>
                    <a:pt x="2418" y="731"/>
                    <a:pt x="2268" y="486"/>
                  </a:cubicBezTo>
                  <a:cubicBezTo>
                    <a:pt x="2268" y="486"/>
                    <a:pt x="2268" y="482"/>
                    <a:pt x="2265" y="479"/>
                  </a:cubicBezTo>
                  <a:cubicBezTo>
                    <a:pt x="2222" y="433"/>
                    <a:pt x="1885" y="119"/>
                    <a:pt x="1303" y="26"/>
                  </a:cubicBezTo>
                  <a:cubicBezTo>
                    <a:pt x="1203" y="9"/>
                    <a:pt x="1096" y="0"/>
                    <a:pt x="981"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1" name="Google Shape;341;p20"/>
            <p:cNvSpPr/>
            <p:nvPr/>
          </p:nvSpPr>
          <p:spPr>
            <a:xfrm flipH="1">
              <a:off x="7094720" y="2433452"/>
              <a:ext cx="130830" cy="218330"/>
            </a:xfrm>
            <a:custGeom>
              <a:avLst/>
              <a:gdLst/>
              <a:ahLst/>
              <a:cxnLst/>
              <a:rect l="l" t="t" r="r" b="b"/>
              <a:pathLst>
                <a:path w="2032" h="3391" extrusionOk="0">
                  <a:moveTo>
                    <a:pt x="1083" y="1"/>
                  </a:moveTo>
                  <a:cubicBezTo>
                    <a:pt x="1066" y="77"/>
                    <a:pt x="1056" y="156"/>
                    <a:pt x="1046" y="232"/>
                  </a:cubicBezTo>
                  <a:cubicBezTo>
                    <a:pt x="1136" y="199"/>
                    <a:pt x="1218" y="172"/>
                    <a:pt x="1301" y="149"/>
                  </a:cubicBezTo>
                  <a:cubicBezTo>
                    <a:pt x="1228" y="70"/>
                    <a:pt x="1156" y="24"/>
                    <a:pt x="1083" y="1"/>
                  </a:cubicBezTo>
                  <a:close/>
                  <a:moveTo>
                    <a:pt x="1568" y="573"/>
                  </a:moveTo>
                  <a:cubicBezTo>
                    <a:pt x="1225" y="639"/>
                    <a:pt x="1003" y="761"/>
                    <a:pt x="1003" y="761"/>
                  </a:cubicBezTo>
                  <a:cubicBezTo>
                    <a:pt x="967" y="1138"/>
                    <a:pt x="868" y="1509"/>
                    <a:pt x="712" y="1849"/>
                  </a:cubicBezTo>
                  <a:cubicBezTo>
                    <a:pt x="1119" y="1677"/>
                    <a:pt x="1502" y="1608"/>
                    <a:pt x="1853" y="1608"/>
                  </a:cubicBezTo>
                  <a:lnTo>
                    <a:pt x="1916" y="1608"/>
                  </a:lnTo>
                  <a:cubicBezTo>
                    <a:pt x="1856" y="1393"/>
                    <a:pt x="1780" y="1144"/>
                    <a:pt x="1678" y="847"/>
                  </a:cubicBezTo>
                  <a:cubicBezTo>
                    <a:pt x="1641" y="747"/>
                    <a:pt x="1605" y="655"/>
                    <a:pt x="1568" y="573"/>
                  </a:cubicBezTo>
                  <a:close/>
                  <a:moveTo>
                    <a:pt x="613" y="2345"/>
                  </a:moveTo>
                  <a:cubicBezTo>
                    <a:pt x="497" y="2345"/>
                    <a:pt x="431" y="2351"/>
                    <a:pt x="431" y="2351"/>
                  </a:cubicBezTo>
                  <a:lnTo>
                    <a:pt x="428" y="2351"/>
                  </a:lnTo>
                  <a:cubicBezTo>
                    <a:pt x="303" y="2537"/>
                    <a:pt x="160" y="2708"/>
                    <a:pt x="1" y="2861"/>
                  </a:cubicBezTo>
                  <a:cubicBezTo>
                    <a:pt x="1" y="2861"/>
                    <a:pt x="772" y="2993"/>
                    <a:pt x="1641" y="3390"/>
                  </a:cubicBezTo>
                  <a:cubicBezTo>
                    <a:pt x="1648" y="3360"/>
                    <a:pt x="1661" y="3334"/>
                    <a:pt x="1678" y="3307"/>
                  </a:cubicBezTo>
                  <a:cubicBezTo>
                    <a:pt x="1833" y="3049"/>
                    <a:pt x="1992" y="2894"/>
                    <a:pt x="2032" y="2583"/>
                  </a:cubicBezTo>
                  <a:cubicBezTo>
                    <a:pt x="1420" y="2378"/>
                    <a:pt x="881" y="2345"/>
                    <a:pt x="613" y="2345"/>
                  </a:cubicBezTo>
                  <a:close/>
                </a:path>
              </a:pathLst>
            </a:custGeom>
            <a:solidFill>
              <a:srgbClr val="DCDEE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2" name="Google Shape;342;p20"/>
            <p:cNvSpPr/>
            <p:nvPr/>
          </p:nvSpPr>
          <p:spPr>
            <a:xfrm flipH="1">
              <a:off x="7060017" y="2617594"/>
              <a:ext cx="193799" cy="140617"/>
            </a:xfrm>
            <a:custGeom>
              <a:avLst/>
              <a:gdLst/>
              <a:ahLst/>
              <a:cxnLst/>
              <a:rect l="l" t="t" r="r" b="b"/>
              <a:pathLst>
                <a:path w="3010" h="2184" extrusionOk="0">
                  <a:moveTo>
                    <a:pt x="440" y="1"/>
                  </a:moveTo>
                  <a:cubicBezTo>
                    <a:pt x="281" y="153"/>
                    <a:pt x="103" y="295"/>
                    <a:pt x="0" y="487"/>
                  </a:cubicBezTo>
                  <a:cubicBezTo>
                    <a:pt x="384" y="636"/>
                    <a:pt x="761" y="808"/>
                    <a:pt x="1128" y="1002"/>
                  </a:cubicBezTo>
                  <a:cubicBezTo>
                    <a:pt x="1723" y="1320"/>
                    <a:pt x="2398" y="1713"/>
                    <a:pt x="3010" y="2183"/>
                  </a:cubicBezTo>
                  <a:cubicBezTo>
                    <a:pt x="2947" y="2124"/>
                    <a:pt x="1922" y="1072"/>
                    <a:pt x="2080" y="530"/>
                  </a:cubicBezTo>
                  <a:cubicBezTo>
                    <a:pt x="1211" y="133"/>
                    <a:pt x="440" y="1"/>
                    <a:pt x="440"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3" name="Google Shape;343;p20"/>
            <p:cNvSpPr/>
            <p:nvPr/>
          </p:nvSpPr>
          <p:spPr>
            <a:xfrm flipH="1">
              <a:off x="7092594" y="2536919"/>
              <a:ext cx="105463" cy="62904"/>
            </a:xfrm>
            <a:custGeom>
              <a:avLst/>
              <a:gdLst/>
              <a:ahLst/>
              <a:cxnLst/>
              <a:rect l="l" t="t" r="r" b="b"/>
              <a:pathLst>
                <a:path w="1638" h="977" extrusionOk="0">
                  <a:moveTo>
                    <a:pt x="1426" y="1"/>
                  </a:moveTo>
                  <a:cubicBezTo>
                    <a:pt x="1075" y="1"/>
                    <a:pt x="692" y="70"/>
                    <a:pt x="285" y="242"/>
                  </a:cubicBezTo>
                  <a:lnTo>
                    <a:pt x="1" y="744"/>
                  </a:lnTo>
                  <a:lnTo>
                    <a:pt x="4" y="744"/>
                  </a:lnTo>
                  <a:cubicBezTo>
                    <a:pt x="4" y="744"/>
                    <a:pt x="70" y="738"/>
                    <a:pt x="186" y="738"/>
                  </a:cubicBezTo>
                  <a:cubicBezTo>
                    <a:pt x="454" y="738"/>
                    <a:pt x="993" y="771"/>
                    <a:pt x="1605" y="976"/>
                  </a:cubicBezTo>
                  <a:cubicBezTo>
                    <a:pt x="1637" y="758"/>
                    <a:pt x="1611" y="463"/>
                    <a:pt x="1489"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4" name="Google Shape;344;p20"/>
            <p:cNvSpPr/>
            <p:nvPr/>
          </p:nvSpPr>
          <p:spPr>
            <a:xfrm flipH="1">
              <a:off x="7124529" y="2443045"/>
              <a:ext cx="36442" cy="39404"/>
            </a:xfrm>
            <a:custGeom>
              <a:avLst/>
              <a:gdLst/>
              <a:ahLst/>
              <a:cxnLst/>
              <a:rect l="l" t="t" r="r" b="b"/>
              <a:pathLst>
                <a:path w="566" h="612" extrusionOk="0">
                  <a:moveTo>
                    <a:pt x="298" y="0"/>
                  </a:moveTo>
                  <a:cubicBezTo>
                    <a:pt x="215" y="23"/>
                    <a:pt x="133" y="50"/>
                    <a:pt x="43" y="83"/>
                  </a:cubicBezTo>
                  <a:cubicBezTo>
                    <a:pt x="23" y="258"/>
                    <a:pt x="17" y="440"/>
                    <a:pt x="0" y="612"/>
                  </a:cubicBezTo>
                  <a:cubicBezTo>
                    <a:pt x="0" y="612"/>
                    <a:pt x="222" y="490"/>
                    <a:pt x="565" y="424"/>
                  </a:cubicBezTo>
                  <a:cubicBezTo>
                    <a:pt x="476" y="229"/>
                    <a:pt x="387" y="90"/>
                    <a:pt x="298"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5" name="Google Shape;345;p20"/>
            <p:cNvSpPr/>
            <p:nvPr/>
          </p:nvSpPr>
          <p:spPr>
            <a:xfrm flipH="1">
              <a:off x="6633160" y="2607936"/>
              <a:ext cx="1385372" cy="2356813"/>
            </a:xfrm>
            <a:custGeom>
              <a:avLst/>
              <a:gdLst/>
              <a:ahLst/>
              <a:cxnLst/>
              <a:rect l="l" t="t" r="r" b="b"/>
              <a:pathLst>
                <a:path w="21517" h="36605" extrusionOk="0">
                  <a:moveTo>
                    <a:pt x="8576" y="0"/>
                  </a:moveTo>
                  <a:cubicBezTo>
                    <a:pt x="8348" y="0"/>
                    <a:pt x="8120" y="10"/>
                    <a:pt x="7893" y="29"/>
                  </a:cubicBezTo>
                  <a:cubicBezTo>
                    <a:pt x="6682" y="125"/>
                    <a:pt x="5492" y="494"/>
                    <a:pt x="4394" y="1176"/>
                  </a:cubicBezTo>
                  <a:cubicBezTo>
                    <a:pt x="2212" y="2525"/>
                    <a:pt x="667" y="4942"/>
                    <a:pt x="313" y="7561"/>
                  </a:cubicBezTo>
                  <a:cubicBezTo>
                    <a:pt x="0" y="9889"/>
                    <a:pt x="360" y="12369"/>
                    <a:pt x="757" y="14664"/>
                  </a:cubicBezTo>
                  <a:cubicBezTo>
                    <a:pt x="1002" y="16099"/>
                    <a:pt x="1524" y="17521"/>
                    <a:pt x="1845" y="18963"/>
                  </a:cubicBezTo>
                  <a:cubicBezTo>
                    <a:pt x="2235" y="20739"/>
                    <a:pt x="2473" y="22630"/>
                    <a:pt x="2758" y="24445"/>
                  </a:cubicBezTo>
                  <a:cubicBezTo>
                    <a:pt x="2999" y="25986"/>
                    <a:pt x="3201" y="27531"/>
                    <a:pt x="3356" y="29081"/>
                  </a:cubicBezTo>
                  <a:cubicBezTo>
                    <a:pt x="3455" y="30064"/>
                    <a:pt x="3627" y="31119"/>
                    <a:pt x="3399" y="32097"/>
                  </a:cubicBezTo>
                  <a:cubicBezTo>
                    <a:pt x="3131" y="33251"/>
                    <a:pt x="1041" y="34841"/>
                    <a:pt x="3171" y="35523"/>
                  </a:cubicBezTo>
                  <a:cubicBezTo>
                    <a:pt x="3181" y="35526"/>
                    <a:pt x="3459" y="36052"/>
                    <a:pt x="3532" y="36122"/>
                  </a:cubicBezTo>
                  <a:cubicBezTo>
                    <a:pt x="3774" y="36358"/>
                    <a:pt x="4151" y="36604"/>
                    <a:pt x="4499" y="36604"/>
                  </a:cubicBezTo>
                  <a:cubicBezTo>
                    <a:pt x="4506" y="36604"/>
                    <a:pt x="4513" y="36604"/>
                    <a:pt x="4520" y="36604"/>
                  </a:cubicBezTo>
                  <a:cubicBezTo>
                    <a:pt x="4629" y="36601"/>
                    <a:pt x="5516" y="36163"/>
                    <a:pt x="5318" y="36013"/>
                  </a:cubicBezTo>
                  <a:lnTo>
                    <a:pt x="5318" y="36013"/>
                  </a:lnTo>
                  <a:cubicBezTo>
                    <a:pt x="5639" y="36253"/>
                    <a:pt x="5972" y="36368"/>
                    <a:pt x="6288" y="36368"/>
                  </a:cubicBezTo>
                  <a:cubicBezTo>
                    <a:pt x="6825" y="36368"/>
                    <a:pt x="7314" y="36037"/>
                    <a:pt x="7622" y="35424"/>
                  </a:cubicBezTo>
                  <a:cubicBezTo>
                    <a:pt x="8042" y="34588"/>
                    <a:pt x="8028" y="33602"/>
                    <a:pt x="8078" y="32659"/>
                  </a:cubicBezTo>
                  <a:cubicBezTo>
                    <a:pt x="8138" y="31522"/>
                    <a:pt x="7880" y="30583"/>
                    <a:pt x="8988" y="29901"/>
                  </a:cubicBezTo>
                  <a:cubicBezTo>
                    <a:pt x="9337" y="29688"/>
                    <a:pt x="9650" y="29639"/>
                    <a:pt x="9975" y="29639"/>
                  </a:cubicBezTo>
                  <a:cubicBezTo>
                    <a:pt x="10219" y="29639"/>
                    <a:pt x="10469" y="29666"/>
                    <a:pt x="10746" y="29673"/>
                  </a:cubicBezTo>
                  <a:cubicBezTo>
                    <a:pt x="10769" y="29674"/>
                    <a:pt x="10792" y="29674"/>
                    <a:pt x="10815" y="29674"/>
                  </a:cubicBezTo>
                  <a:cubicBezTo>
                    <a:pt x="11113" y="29674"/>
                    <a:pt x="11411" y="29637"/>
                    <a:pt x="11709" y="29597"/>
                  </a:cubicBezTo>
                  <a:cubicBezTo>
                    <a:pt x="12002" y="29558"/>
                    <a:pt x="12296" y="29521"/>
                    <a:pt x="12593" y="29521"/>
                  </a:cubicBezTo>
                  <a:cubicBezTo>
                    <a:pt x="12701" y="29521"/>
                    <a:pt x="12810" y="29526"/>
                    <a:pt x="12919" y="29538"/>
                  </a:cubicBezTo>
                  <a:cubicBezTo>
                    <a:pt x="13676" y="29623"/>
                    <a:pt x="14447" y="29988"/>
                    <a:pt x="14847" y="30665"/>
                  </a:cubicBezTo>
                  <a:cubicBezTo>
                    <a:pt x="15290" y="31419"/>
                    <a:pt x="15148" y="32150"/>
                    <a:pt x="15204" y="32957"/>
                  </a:cubicBezTo>
                  <a:cubicBezTo>
                    <a:pt x="15257" y="33701"/>
                    <a:pt x="15905" y="34372"/>
                    <a:pt x="16533" y="34657"/>
                  </a:cubicBezTo>
                  <a:cubicBezTo>
                    <a:pt x="16823" y="34788"/>
                    <a:pt x="17083" y="34839"/>
                    <a:pt x="17332" y="34839"/>
                  </a:cubicBezTo>
                  <a:cubicBezTo>
                    <a:pt x="17796" y="34839"/>
                    <a:pt x="18224" y="34664"/>
                    <a:pt x="18736" y="34511"/>
                  </a:cubicBezTo>
                  <a:cubicBezTo>
                    <a:pt x="19400" y="34313"/>
                    <a:pt x="20088" y="34484"/>
                    <a:pt x="20495" y="33715"/>
                  </a:cubicBezTo>
                  <a:lnTo>
                    <a:pt x="20498" y="33711"/>
                  </a:lnTo>
                  <a:cubicBezTo>
                    <a:pt x="20541" y="33678"/>
                    <a:pt x="20981" y="33579"/>
                    <a:pt x="21063" y="33496"/>
                  </a:cubicBezTo>
                  <a:cubicBezTo>
                    <a:pt x="21232" y="33330"/>
                    <a:pt x="21295" y="33080"/>
                    <a:pt x="21344" y="32848"/>
                  </a:cubicBezTo>
                  <a:cubicBezTo>
                    <a:pt x="21517" y="32100"/>
                    <a:pt x="21424" y="31621"/>
                    <a:pt x="20776" y="31195"/>
                  </a:cubicBezTo>
                  <a:cubicBezTo>
                    <a:pt x="20561" y="31056"/>
                    <a:pt x="20326" y="30957"/>
                    <a:pt x="20111" y="30824"/>
                  </a:cubicBezTo>
                  <a:cubicBezTo>
                    <a:pt x="19896" y="30692"/>
                    <a:pt x="19691" y="30513"/>
                    <a:pt x="19595" y="30272"/>
                  </a:cubicBezTo>
                  <a:cubicBezTo>
                    <a:pt x="19467" y="29948"/>
                    <a:pt x="19665" y="29584"/>
                    <a:pt x="19737" y="29266"/>
                  </a:cubicBezTo>
                  <a:cubicBezTo>
                    <a:pt x="19986" y="28212"/>
                    <a:pt x="19860" y="27362"/>
                    <a:pt x="19827" y="26327"/>
                  </a:cubicBezTo>
                  <a:cubicBezTo>
                    <a:pt x="19790" y="25057"/>
                    <a:pt x="19850" y="23784"/>
                    <a:pt x="19807" y="22511"/>
                  </a:cubicBezTo>
                  <a:cubicBezTo>
                    <a:pt x="19725" y="20051"/>
                    <a:pt x="19513" y="17594"/>
                    <a:pt x="19172" y="15157"/>
                  </a:cubicBezTo>
                  <a:cubicBezTo>
                    <a:pt x="18911" y="13295"/>
                    <a:pt x="18574" y="11443"/>
                    <a:pt x="18164" y="9608"/>
                  </a:cubicBezTo>
                  <a:cubicBezTo>
                    <a:pt x="18147" y="9542"/>
                    <a:pt x="18134" y="9470"/>
                    <a:pt x="18114" y="9400"/>
                  </a:cubicBezTo>
                  <a:cubicBezTo>
                    <a:pt x="17698" y="7555"/>
                    <a:pt x="17297" y="5690"/>
                    <a:pt x="16411" y="4017"/>
                  </a:cubicBezTo>
                  <a:cubicBezTo>
                    <a:pt x="15746" y="2759"/>
                    <a:pt x="14212" y="1794"/>
                    <a:pt x="13005" y="1152"/>
                  </a:cubicBezTo>
                  <a:cubicBezTo>
                    <a:pt x="12436" y="852"/>
                    <a:pt x="11845" y="604"/>
                    <a:pt x="11239" y="415"/>
                  </a:cubicBezTo>
                  <a:cubicBezTo>
                    <a:pt x="10367" y="144"/>
                    <a:pt x="9472" y="0"/>
                    <a:pt x="8576"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6" name="Google Shape;346;p20"/>
            <p:cNvSpPr/>
            <p:nvPr/>
          </p:nvSpPr>
          <p:spPr>
            <a:xfrm flipH="1">
              <a:off x="7566549" y="2691315"/>
              <a:ext cx="439492" cy="1333413"/>
            </a:xfrm>
            <a:custGeom>
              <a:avLst/>
              <a:gdLst/>
              <a:ahLst/>
              <a:cxnLst/>
              <a:rect l="l" t="t" r="r" b="b"/>
              <a:pathLst>
                <a:path w="6826" h="20710" extrusionOk="0">
                  <a:moveTo>
                    <a:pt x="1238" y="7212"/>
                  </a:moveTo>
                  <a:cubicBezTo>
                    <a:pt x="1274" y="7212"/>
                    <a:pt x="1310" y="7225"/>
                    <a:pt x="1350" y="7258"/>
                  </a:cubicBezTo>
                  <a:cubicBezTo>
                    <a:pt x="1396" y="7294"/>
                    <a:pt x="1426" y="7348"/>
                    <a:pt x="1453" y="7397"/>
                  </a:cubicBezTo>
                  <a:cubicBezTo>
                    <a:pt x="1545" y="7582"/>
                    <a:pt x="1592" y="7794"/>
                    <a:pt x="1581" y="8002"/>
                  </a:cubicBezTo>
                  <a:cubicBezTo>
                    <a:pt x="1581" y="8042"/>
                    <a:pt x="1575" y="8088"/>
                    <a:pt x="1545" y="8111"/>
                  </a:cubicBezTo>
                  <a:cubicBezTo>
                    <a:pt x="1532" y="8125"/>
                    <a:pt x="1515" y="8131"/>
                    <a:pt x="1496" y="8131"/>
                  </a:cubicBezTo>
                  <a:cubicBezTo>
                    <a:pt x="1479" y="8131"/>
                    <a:pt x="1459" y="8125"/>
                    <a:pt x="1442" y="8115"/>
                  </a:cubicBezTo>
                  <a:cubicBezTo>
                    <a:pt x="1413" y="8098"/>
                    <a:pt x="1386" y="8068"/>
                    <a:pt x="1366" y="8036"/>
                  </a:cubicBezTo>
                  <a:cubicBezTo>
                    <a:pt x="1241" y="7857"/>
                    <a:pt x="1155" y="7645"/>
                    <a:pt x="1115" y="7427"/>
                  </a:cubicBezTo>
                  <a:cubicBezTo>
                    <a:pt x="1096" y="7311"/>
                    <a:pt x="1151" y="7212"/>
                    <a:pt x="1238" y="7212"/>
                  </a:cubicBezTo>
                  <a:close/>
                  <a:moveTo>
                    <a:pt x="2828" y="9698"/>
                  </a:moveTo>
                  <a:cubicBezTo>
                    <a:pt x="2871" y="9698"/>
                    <a:pt x="2914" y="9725"/>
                    <a:pt x="2954" y="9788"/>
                  </a:cubicBezTo>
                  <a:cubicBezTo>
                    <a:pt x="2987" y="9834"/>
                    <a:pt x="3000" y="9893"/>
                    <a:pt x="3010" y="9950"/>
                  </a:cubicBezTo>
                  <a:cubicBezTo>
                    <a:pt x="3043" y="10155"/>
                    <a:pt x="3027" y="10373"/>
                    <a:pt x="2957" y="10568"/>
                  </a:cubicBezTo>
                  <a:cubicBezTo>
                    <a:pt x="2947" y="10608"/>
                    <a:pt x="2927" y="10647"/>
                    <a:pt x="2891" y="10661"/>
                  </a:cubicBezTo>
                  <a:cubicBezTo>
                    <a:pt x="2884" y="10664"/>
                    <a:pt x="2874" y="10667"/>
                    <a:pt x="2865" y="10667"/>
                  </a:cubicBezTo>
                  <a:cubicBezTo>
                    <a:pt x="2838" y="10667"/>
                    <a:pt x="2811" y="10651"/>
                    <a:pt x="2792" y="10631"/>
                  </a:cubicBezTo>
                  <a:cubicBezTo>
                    <a:pt x="2769" y="10605"/>
                    <a:pt x="2755" y="10568"/>
                    <a:pt x="2742" y="10532"/>
                  </a:cubicBezTo>
                  <a:cubicBezTo>
                    <a:pt x="2676" y="10320"/>
                    <a:pt x="2653" y="10092"/>
                    <a:pt x="2683" y="9870"/>
                  </a:cubicBezTo>
                  <a:cubicBezTo>
                    <a:pt x="2696" y="9771"/>
                    <a:pt x="2758" y="9698"/>
                    <a:pt x="2828" y="9698"/>
                  </a:cubicBezTo>
                  <a:close/>
                  <a:moveTo>
                    <a:pt x="4008" y="0"/>
                  </a:moveTo>
                  <a:cubicBezTo>
                    <a:pt x="3380" y="417"/>
                    <a:pt x="2808" y="919"/>
                    <a:pt x="2306" y="1488"/>
                  </a:cubicBezTo>
                  <a:cubicBezTo>
                    <a:pt x="2326" y="1501"/>
                    <a:pt x="2346" y="1511"/>
                    <a:pt x="2365" y="1521"/>
                  </a:cubicBezTo>
                  <a:cubicBezTo>
                    <a:pt x="2372" y="1753"/>
                    <a:pt x="2365" y="1974"/>
                    <a:pt x="2346" y="2183"/>
                  </a:cubicBezTo>
                  <a:cubicBezTo>
                    <a:pt x="2223" y="3677"/>
                    <a:pt x="1502" y="4570"/>
                    <a:pt x="778" y="5112"/>
                  </a:cubicBezTo>
                  <a:cubicBezTo>
                    <a:pt x="963" y="5182"/>
                    <a:pt x="1148" y="5211"/>
                    <a:pt x="1330" y="5211"/>
                  </a:cubicBezTo>
                  <a:cubicBezTo>
                    <a:pt x="2011" y="5211"/>
                    <a:pt x="2623" y="4778"/>
                    <a:pt x="2987" y="4335"/>
                  </a:cubicBezTo>
                  <a:lnTo>
                    <a:pt x="2987" y="4335"/>
                  </a:lnTo>
                  <a:cubicBezTo>
                    <a:pt x="2822" y="4752"/>
                    <a:pt x="2564" y="5145"/>
                    <a:pt x="2236" y="5437"/>
                  </a:cubicBezTo>
                  <a:cubicBezTo>
                    <a:pt x="1969" y="5678"/>
                    <a:pt x="1654" y="5849"/>
                    <a:pt x="1304" y="5909"/>
                  </a:cubicBezTo>
                  <a:cubicBezTo>
                    <a:pt x="1204" y="5925"/>
                    <a:pt x="1108" y="5936"/>
                    <a:pt x="1009" y="5936"/>
                  </a:cubicBezTo>
                  <a:cubicBezTo>
                    <a:pt x="735" y="5936"/>
                    <a:pt x="461" y="5869"/>
                    <a:pt x="203" y="5757"/>
                  </a:cubicBezTo>
                  <a:cubicBezTo>
                    <a:pt x="169" y="5925"/>
                    <a:pt x="143" y="6094"/>
                    <a:pt x="119" y="6266"/>
                  </a:cubicBezTo>
                  <a:cubicBezTo>
                    <a:pt x="37" y="6885"/>
                    <a:pt x="0" y="7513"/>
                    <a:pt x="0" y="8148"/>
                  </a:cubicBezTo>
                  <a:cubicBezTo>
                    <a:pt x="0" y="9897"/>
                    <a:pt x="272" y="11686"/>
                    <a:pt x="563" y="13369"/>
                  </a:cubicBezTo>
                  <a:cubicBezTo>
                    <a:pt x="576" y="13458"/>
                    <a:pt x="592" y="13544"/>
                    <a:pt x="609" y="13631"/>
                  </a:cubicBezTo>
                  <a:cubicBezTo>
                    <a:pt x="996" y="12754"/>
                    <a:pt x="1723" y="12106"/>
                    <a:pt x="2742" y="12106"/>
                  </a:cubicBezTo>
                  <a:cubicBezTo>
                    <a:pt x="2877" y="12106"/>
                    <a:pt x="3020" y="12119"/>
                    <a:pt x="3165" y="12143"/>
                  </a:cubicBezTo>
                  <a:cubicBezTo>
                    <a:pt x="3880" y="12262"/>
                    <a:pt x="4518" y="12701"/>
                    <a:pt x="4968" y="13293"/>
                  </a:cubicBezTo>
                  <a:cubicBezTo>
                    <a:pt x="4707" y="12185"/>
                    <a:pt x="4484" y="11021"/>
                    <a:pt x="4353" y="9797"/>
                  </a:cubicBezTo>
                  <a:cubicBezTo>
                    <a:pt x="4084" y="9655"/>
                    <a:pt x="3896" y="9440"/>
                    <a:pt x="3837" y="9170"/>
                  </a:cubicBezTo>
                  <a:cubicBezTo>
                    <a:pt x="3761" y="8819"/>
                    <a:pt x="3919" y="8452"/>
                    <a:pt x="4234" y="8161"/>
                  </a:cubicBezTo>
                  <a:cubicBezTo>
                    <a:pt x="4223" y="7906"/>
                    <a:pt x="4217" y="7652"/>
                    <a:pt x="4217" y="7394"/>
                  </a:cubicBezTo>
                  <a:cubicBezTo>
                    <a:pt x="4217" y="5516"/>
                    <a:pt x="4469" y="4051"/>
                    <a:pt x="4845" y="2910"/>
                  </a:cubicBezTo>
                  <a:cubicBezTo>
                    <a:pt x="4835" y="2903"/>
                    <a:pt x="4829" y="2897"/>
                    <a:pt x="4819" y="2887"/>
                  </a:cubicBezTo>
                  <a:cubicBezTo>
                    <a:pt x="4795" y="2860"/>
                    <a:pt x="4782" y="2824"/>
                    <a:pt x="4769" y="2787"/>
                  </a:cubicBezTo>
                  <a:cubicBezTo>
                    <a:pt x="4703" y="2576"/>
                    <a:pt x="4680" y="2348"/>
                    <a:pt x="4710" y="2126"/>
                  </a:cubicBezTo>
                  <a:cubicBezTo>
                    <a:pt x="4722" y="2027"/>
                    <a:pt x="4786" y="1954"/>
                    <a:pt x="4855" y="1954"/>
                  </a:cubicBezTo>
                  <a:cubicBezTo>
                    <a:pt x="4898" y="1954"/>
                    <a:pt x="4941" y="1980"/>
                    <a:pt x="4980" y="2044"/>
                  </a:cubicBezTo>
                  <a:cubicBezTo>
                    <a:pt x="5014" y="2090"/>
                    <a:pt x="5027" y="2149"/>
                    <a:pt x="5037" y="2206"/>
                  </a:cubicBezTo>
                  <a:cubicBezTo>
                    <a:pt x="5044" y="2252"/>
                    <a:pt x="5050" y="2302"/>
                    <a:pt x="5050" y="2348"/>
                  </a:cubicBezTo>
                  <a:cubicBezTo>
                    <a:pt x="5235" y="1895"/>
                    <a:pt x="5437" y="1501"/>
                    <a:pt x="5645" y="1161"/>
                  </a:cubicBezTo>
                  <a:cubicBezTo>
                    <a:pt x="5315" y="1151"/>
                    <a:pt x="4980" y="1104"/>
                    <a:pt x="4693" y="933"/>
                  </a:cubicBezTo>
                  <a:cubicBezTo>
                    <a:pt x="4356" y="730"/>
                    <a:pt x="4134" y="390"/>
                    <a:pt x="4008" y="0"/>
                  </a:cubicBezTo>
                  <a:close/>
                  <a:moveTo>
                    <a:pt x="5754" y="16180"/>
                  </a:moveTo>
                  <a:cubicBezTo>
                    <a:pt x="5745" y="16384"/>
                    <a:pt x="5725" y="16593"/>
                    <a:pt x="5695" y="16795"/>
                  </a:cubicBezTo>
                  <a:cubicBezTo>
                    <a:pt x="5642" y="17149"/>
                    <a:pt x="5556" y="17509"/>
                    <a:pt x="5351" y="17797"/>
                  </a:cubicBezTo>
                  <a:cubicBezTo>
                    <a:pt x="5262" y="17923"/>
                    <a:pt x="5153" y="18028"/>
                    <a:pt x="5034" y="18121"/>
                  </a:cubicBezTo>
                  <a:cubicBezTo>
                    <a:pt x="5027" y="18306"/>
                    <a:pt x="5030" y="18495"/>
                    <a:pt x="5044" y="18683"/>
                  </a:cubicBezTo>
                  <a:cubicBezTo>
                    <a:pt x="5096" y="19365"/>
                    <a:pt x="5401" y="20462"/>
                    <a:pt x="6099" y="20710"/>
                  </a:cubicBezTo>
                  <a:cubicBezTo>
                    <a:pt x="6284" y="20349"/>
                    <a:pt x="6488" y="20022"/>
                    <a:pt x="6826" y="19814"/>
                  </a:cubicBezTo>
                  <a:cubicBezTo>
                    <a:pt x="6535" y="18686"/>
                    <a:pt x="6145" y="17476"/>
                    <a:pt x="5754" y="1618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7" name="Google Shape;347;p20"/>
            <p:cNvSpPr/>
            <p:nvPr/>
          </p:nvSpPr>
          <p:spPr>
            <a:xfrm flipH="1">
              <a:off x="6812212" y="4118418"/>
              <a:ext cx="1063061" cy="846341"/>
            </a:xfrm>
            <a:custGeom>
              <a:avLst/>
              <a:gdLst/>
              <a:ahLst/>
              <a:cxnLst/>
              <a:rect l="l" t="t" r="r" b="b"/>
              <a:pathLst>
                <a:path w="16511" h="13145" extrusionOk="0">
                  <a:moveTo>
                    <a:pt x="2645" y="2364"/>
                  </a:moveTo>
                  <a:cubicBezTo>
                    <a:pt x="2688" y="2364"/>
                    <a:pt x="2731" y="2387"/>
                    <a:pt x="2771" y="2450"/>
                  </a:cubicBezTo>
                  <a:cubicBezTo>
                    <a:pt x="2804" y="2500"/>
                    <a:pt x="2818" y="2556"/>
                    <a:pt x="2827" y="2616"/>
                  </a:cubicBezTo>
                  <a:cubicBezTo>
                    <a:pt x="2861" y="2821"/>
                    <a:pt x="2844" y="3036"/>
                    <a:pt x="2778" y="3234"/>
                  </a:cubicBezTo>
                  <a:cubicBezTo>
                    <a:pt x="2764" y="3271"/>
                    <a:pt x="2745" y="3310"/>
                    <a:pt x="2708" y="3326"/>
                  </a:cubicBezTo>
                  <a:cubicBezTo>
                    <a:pt x="2702" y="3330"/>
                    <a:pt x="2691" y="3330"/>
                    <a:pt x="2682" y="3330"/>
                  </a:cubicBezTo>
                  <a:cubicBezTo>
                    <a:pt x="2656" y="3330"/>
                    <a:pt x="2629" y="3317"/>
                    <a:pt x="2609" y="3297"/>
                  </a:cubicBezTo>
                  <a:cubicBezTo>
                    <a:pt x="2586" y="3267"/>
                    <a:pt x="2572" y="3231"/>
                    <a:pt x="2560" y="3195"/>
                  </a:cubicBezTo>
                  <a:cubicBezTo>
                    <a:pt x="2493" y="2986"/>
                    <a:pt x="2470" y="2755"/>
                    <a:pt x="2500" y="2537"/>
                  </a:cubicBezTo>
                  <a:cubicBezTo>
                    <a:pt x="2513" y="2437"/>
                    <a:pt x="2576" y="2364"/>
                    <a:pt x="2645" y="2364"/>
                  </a:cubicBezTo>
                  <a:close/>
                  <a:moveTo>
                    <a:pt x="3393" y="5985"/>
                  </a:moveTo>
                  <a:cubicBezTo>
                    <a:pt x="3436" y="5985"/>
                    <a:pt x="3479" y="6012"/>
                    <a:pt x="3518" y="6071"/>
                  </a:cubicBezTo>
                  <a:cubicBezTo>
                    <a:pt x="3552" y="6121"/>
                    <a:pt x="3564" y="6180"/>
                    <a:pt x="3575" y="6236"/>
                  </a:cubicBezTo>
                  <a:cubicBezTo>
                    <a:pt x="3608" y="6441"/>
                    <a:pt x="3591" y="6656"/>
                    <a:pt x="3522" y="6855"/>
                  </a:cubicBezTo>
                  <a:cubicBezTo>
                    <a:pt x="3509" y="6891"/>
                    <a:pt x="3492" y="6934"/>
                    <a:pt x="3456" y="6948"/>
                  </a:cubicBezTo>
                  <a:cubicBezTo>
                    <a:pt x="3445" y="6951"/>
                    <a:pt x="3439" y="6951"/>
                    <a:pt x="3430" y="6951"/>
                  </a:cubicBezTo>
                  <a:cubicBezTo>
                    <a:pt x="3403" y="6951"/>
                    <a:pt x="3376" y="6937"/>
                    <a:pt x="3357" y="6917"/>
                  </a:cubicBezTo>
                  <a:cubicBezTo>
                    <a:pt x="3334" y="6891"/>
                    <a:pt x="3320" y="6855"/>
                    <a:pt x="3307" y="6818"/>
                  </a:cubicBezTo>
                  <a:cubicBezTo>
                    <a:pt x="3241" y="6607"/>
                    <a:pt x="3218" y="6379"/>
                    <a:pt x="3247" y="6157"/>
                  </a:cubicBezTo>
                  <a:cubicBezTo>
                    <a:pt x="3261" y="6058"/>
                    <a:pt x="3320" y="5985"/>
                    <a:pt x="3393" y="5985"/>
                  </a:cubicBezTo>
                  <a:close/>
                  <a:moveTo>
                    <a:pt x="380" y="0"/>
                  </a:moveTo>
                  <a:cubicBezTo>
                    <a:pt x="430" y="330"/>
                    <a:pt x="480" y="658"/>
                    <a:pt x="533" y="985"/>
                  </a:cubicBezTo>
                  <a:cubicBezTo>
                    <a:pt x="774" y="2526"/>
                    <a:pt x="976" y="4071"/>
                    <a:pt x="1131" y="5621"/>
                  </a:cubicBezTo>
                  <a:cubicBezTo>
                    <a:pt x="1194" y="6250"/>
                    <a:pt x="1287" y="6908"/>
                    <a:pt x="1287" y="7552"/>
                  </a:cubicBezTo>
                  <a:cubicBezTo>
                    <a:pt x="1287" y="7920"/>
                    <a:pt x="1257" y="8283"/>
                    <a:pt x="1174" y="8637"/>
                  </a:cubicBezTo>
                  <a:cubicBezTo>
                    <a:pt x="996" y="9411"/>
                    <a:pt x="0" y="10377"/>
                    <a:pt x="0" y="11137"/>
                  </a:cubicBezTo>
                  <a:cubicBezTo>
                    <a:pt x="0" y="11514"/>
                    <a:pt x="242" y="11838"/>
                    <a:pt x="946" y="12063"/>
                  </a:cubicBezTo>
                  <a:cubicBezTo>
                    <a:pt x="956" y="12066"/>
                    <a:pt x="1234" y="12592"/>
                    <a:pt x="1307" y="12662"/>
                  </a:cubicBezTo>
                  <a:cubicBezTo>
                    <a:pt x="1551" y="12900"/>
                    <a:pt x="1928" y="13144"/>
                    <a:pt x="2275" y="13144"/>
                  </a:cubicBezTo>
                  <a:lnTo>
                    <a:pt x="2295" y="13144"/>
                  </a:lnTo>
                  <a:cubicBezTo>
                    <a:pt x="2391" y="13141"/>
                    <a:pt x="3122" y="12787"/>
                    <a:pt x="3122" y="12605"/>
                  </a:cubicBezTo>
                  <a:cubicBezTo>
                    <a:pt x="3122" y="12585"/>
                    <a:pt x="3112" y="12569"/>
                    <a:pt x="3092" y="12552"/>
                  </a:cubicBezTo>
                  <a:lnTo>
                    <a:pt x="3092" y="12552"/>
                  </a:lnTo>
                  <a:cubicBezTo>
                    <a:pt x="3413" y="12794"/>
                    <a:pt x="3747" y="12909"/>
                    <a:pt x="4064" y="12909"/>
                  </a:cubicBezTo>
                  <a:cubicBezTo>
                    <a:pt x="4600" y="12909"/>
                    <a:pt x="5089" y="12579"/>
                    <a:pt x="5397" y="11964"/>
                  </a:cubicBezTo>
                  <a:cubicBezTo>
                    <a:pt x="5817" y="11128"/>
                    <a:pt x="5803" y="10142"/>
                    <a:pt x="5853" y="9199"/>
                  </a:cubicBezTo>
                  <a:cubicBezTo>
                    <a:pt x="5913" y="8062"/>
                    <a:pt x="5655" y="7123"/>
                    <a:pt x="6763" y="6441"/>
                  </a:cubicBezTo>
                  <a:cubicBezTo>
                    <a:pt x="7113" y="6227"/>
                    <a:pt x="7427" y="6180"/>
                    <a:pt x="7751" y="6180"/>
                  </a:cubicBezTo>
                  <a:cubicBezTo>
                    <a:pt x="7996" y="6180"/>
                    <a:pt x="8244" y="6207"/>
                    <a:pt x="8521" y="6213"/>
                  </a:cubicBezTo>
                  <a:lnTo>
                    <a:pt x="8601" y="6213"/>
                  </a:lnTo>
                  <a:cubicBezTo>
                    <a:pt x="8895" y="6213"/>
                    <a:pt x="9190" y="6174"/>
                    <a:pt x="9484" y="6137"/>
                  </a:cubicBezTo>
                  <a:cubicBezTo>
                    <a:pt x="9775" y="6101"/>
                    <a:pt x="10069" y="6061"/>
                    <a:pt x="10367" y="6061"/>
                  </a:cubicBezTo>
                  <a:cubicBezTo>
                    <a:pt x="10476" y="6061"/>
                    <a:pt x="10585" y="6068"/>
                    <a:pt x="10694" y="6078"/>
                  </a:cubicBezTo>
                  <a:cubicBezTo>
                    <a:pt x="11451" y="6163"/>
                    <a:pt x="12222" y="6528"/>
                    <a:pt x="12622" y="7205"/>
                  </a:cubicBezTo>
                  <a:cubicBezTo>
                    <a:pt x="13065" y="7959"/>
                    <a:pt x="12923" y="8690"/>
                    <a:pt x="12979" y="9497"/>
                  </a:cubicBezTo>
                  <a:cubicBezTo>
                    <a:pt x="13032" y="10241"/>
                    <a:pt x="13680" y="10912"/>
                    <a:pt x="14308" y="11197"/>
                  </a:cubicBezTo>
                  <a:cubicBezTo>
                    <a:pt x="14596" y="11329"/>
                    <a:pt x="14858" y="11378"/>
                    <a:pt x="15105" y="11378"/>
                  </a:cubicBezTo>
                  <a:cubicBezTo>
                    <a:pt x="15572" y="11378"/>
                    <a:pt x="15998" y="11203"/>
                    <a:pt x="16511" y="11051"/>
                  </a:cubicBezTo>
                  <a:lnTo>
                    <a:pt x="16511" y="11051"/>
                  </a:lnTo>
                  <a:cubicBezTo>
                    <a:pt x="16425" y="11071"/>
                    <a:pt x="16335" y="11081"/>
                    <a:pt x="16246" y="11081"/>
                  </a:cubicBezTo>
                  <a:cubicBezTo>
                    <a:pt x="15148" y="11081"/>
                    <a:pt x="14163" y="9663"/>
                    <a:pt x="14943" y="8445"/>
                  </a:cubicBezTo>
                  <a:cubicBezTo>
                    <a:pt x="15684" y="7288"/>
                    <a:pt x="14474" y="3787"/>
                    <a:pt x="12973" y="3787"/>
                  </a:cubicBezTo>
                  <a:cubicBezTo>
                    <a:pt x="12767" y="3787"/>
                    <a:pt x="12552" y="3856"/>
                    <a:pt x="12338" y="4005"/>
                  </a:cubicBezTo>
                  <a:cubicBezTo>
                    <a:pt x="11597" y="4524"/>
                    <a:pt x="10092" y="4924"/>
                    <a:pt x="8651" y="4924"/>
                  </a:cubicBezTo>
                  <a:cubicBezTo>
                    <a:pt x="6809" y="4924"/>
                    <a:pt x="5066" y="4269"/>
                    <a:pt x="5139" y="2361"/>
                  </a:cubicBezTo>
                  <a:lnTo>
                    <a:pt x="5139" y="2361"/>
                  </a:lnTo>
                  <a:cubicBezTo>
                    <a:pt x="5112" y="2364"/>
                    <a:pt x="5086" y="2364"/>
                    <a:pt x="5060" y="2364"/>
                  </a:cubicBezTo>
                  <a:cubicBezTo>
                    <a:pt x="4210" y="2364"/>
                    <a:pt x="3334" y="2103"/>
                    <a:pt x="2616" y="1736"/>
                  </a:cubicBezTo>
                  <a:cubicBezTo>
                    <a:pt x="1776" y="1310"/>
                    <a:pt x="1012" y="718"/>
                    <a:pt x="38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8" name="Google Shape;348;p20"/>
            <p:cNvSpPr/>
            <p:nvPr/>
          </p:nvSpPr>
          <p:spPr>
            <a:xfrm flipH="1">
              <a:off x="6867126" y="3182319"/>
              <a:ext cx="727808" cy="590604"/>
            </a:xfrm>
            <a:custGeom>
              <a:avLst/>
              <a:gdLst/>
              <a:ahLst/>
              <a:cxnLst/>
              <a:rect l="l" t="t" r="r" b="b"/>
              <a:pathLst>
                <a:path w="11304" h="9173" extrusionOk="0">
                  <a:moveTo>
                    <a:pt x="9320" y="1"/>
                  </a:moveTo>
                  <a:cubicBezTo>
                    <a:pt x="8768" y="1"/>
                    <a:pt x="8224" y="261"/>
                    <a:pt x="7699" y="476"/>
                  </a:cubicBezTo>
                  <a:cubicBezTo>
                    <a:pt x="7448" y="575"/>
                    <a:pt x="7193" y="668"/>
                    <a:pt x="6936" y="747"/>
                  </a:cubicBezTo>
                  <a:cubicBezTo>
                    <a:pt x="6886" y="763"/>
                    <a:pt x="6840" y="776"/>
                    <a:pt x="6793" y="790"/>
                  </a:cubicBezTo>
                  <a:cubicBezTo>
                    <a:pt x="6777" y="796"/>
                    <a:pt x="6763" y="799"/>
                    <a:pt x="6747" y="806"/>
                  </a:cubicBezTo>
                  <a:cubicBezTo>
                    <a:pt x="6740" y="806"/>
                    <a:pt x="6730" y="810"/>
                    <a:pt x="6720" y="813"/>
                  </a:cubicBezTo>
                  <a:cubicBezTo>
                    <a:pt x="5930" y="1037"/>
                    <a:pt x="5110" y="1167"/>
                    <a:pt x="4286" y="1190"/>
                  </a:cubicBezTo>
                  <a:cubicBezTo>
                    <a:pt x="4270" y="1193"/>
                    <a:pt x="4254" y="1193"/>
                    <a:pt x="4237" y="1193"/>
                  </a:cubicBezTo>
                  <a:lnTo>
                    <a:pt x="4207" y="1193"/>
                  </a:lnTo>
                  <a:cubicBezTo>
                    <a:pt x="4115" y="1193"/>
                    <a:pt x="3883" y="1150"/>
                    <a:pt x="3579" y="1107"/>
                  </a:cubicBezTo>
                  <a:cubicBezTo>
                    <a:pt x="3279" y="1064"/>
                    <a:pt x="2904" y="1019"/>
                    <a:pt x="2511" y="1019"/>
                  </a:cubicBezTo>
                  <a:cubicBezTo>
                    <a:pt x="2186" y="1019"/>
                    <a:pt x="1848" y="1050"/>
                    <a:pt x="1532" y="1137"/>
                  </a:cubicBezTo>
                  <a:cubicBezTo>
                    <a:pt x="772" y="1338"/>
                    <a:pt x="127" y="1861"/>
                    <a:pt x="44" y="3038"/>
                  </a:cubicBezTo>
                  <a:cubicBezTo>
                    <a:pt x="1" y="3676"/>
                    <a:pt x="349" y="4609"/>
                    <a:pt x="590" y="5164"/>
                  </a:cubicBezTo>
                  <a:cubicBezTo>
                    <a:pt x="861" y="5773"/>
                    <a:pt x="1221" y="6342"/>
                    <a:pt x="1644" y="6851"/>
                  </a:cubicBezTo>
                  <a:cubicBezTo>
                    <a:pt x="2131" y="7426"/>
                    <a:pt x="2706" y="7919"/>
                    <a:pt x="3348" y="8296"/>
                  </a:cubicBezTo>
                  <a:cubicBezTo>
                    <a:pt x="4224" y="8801"/>
                    <a:pt x="5056" y="9173"/>
                    <a:pt x="5960" y="9173"/>
                  </a:cubicBezTo>
                  <a:cubicBezTo>
                    <a:pt x="6352" y="9173"/>
                    <a:pt x="6758" y="9103"/>
                    <a:pt x="7186" y="8944"/>
                  </a:cubicBezTo>
                  <a:cubicBezTo>
                    <a:pt x="8262" y="8551"/>
                    <a:pt x="9174" y="7886"/>
                    <a:pt x="9862" y="7036"/>
                  </a:cubicBezTo>
                  <a:cubicBezTo>
                    <a:pt x="10781" y="5909"/>
                    <a:pt x="11304" y="4453"/>
                    <a:pt x="11293" y="2863"/>
                  </a:cubicBezTo>
                  <a:cubicBezTo>
                    <a:pt x="11290" y="2261"/>
                    <a:pt x="11204" y="1643"/>
                    <a:pt x="10933" y="1107"/>
                  </a:cubicBezTo>
                  <a:cubicBezTo>
                    <a:pt x="10705" y="654"/>
                    <a:pt x="10321" y="271"/>
                    <a:pt x="9865" y="99"/>
                  </a:cubicBezTo>
                  <a:cubicBezTo>
                    <a:pt x="9819" y="82"/>
                    <a:pt x="9770" y="65"/>
                    <a:pt x="9720" y="53"/>
                  </a:cubicBezTo>
                  <a:cubicBezTo>
                    <a:pt x="9683" y="42"/>
                    <a:pt x="9643" y="33"/>
                    <a:pt x="9607" y="26"/>
                  </a:cubicBezTo>
                  <a:cubicBezTo>
                    <a:pt x="9511" y="8"/>
                    <a:pt x="9416" y="1"/>
                    <a:pt x="9320" y="1"/>
                  </a:cubicBezTo>
                  <a:close/>
                </a:path>
              </a:pathLst>
            </a:custGeom>
            <a:solidFill>
              <a:srgbClr val="AF214E"/>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49" name="Google Shape;349;p20"/>
            <p:cNvSpPr/>
            <p:nvPr/>
          </p:nvSpPr>
          <p:spPr>
            <a:xfrm flipH="1">
              <a:off x="7014050" y="3327443"/>
              <a:ext cx="433311" cy="351606"/>
            </a:xfrm>
            <a:custGeom>
              <a:avLst/>
              <a:gdLst/>
              <a:ahLst/>
              <a:cxnLst/>
              <a:rect l="l" t="t" r="r" b="b"/>
              <a:pathLst>
                <a:path w="6730" h="5461" extrusionOk="0">
                  <a:moveTo>
                    <a:pt x="4868" y="1"/>
                  </a:moveTo>
                  <a:cubicBezTo>
                    <a:pt x="4571" y="784"/>
                    <a:pt x="4045" y="1009"/>
                    <a:pt x="3536" y="1009"/>
                  </a:cubicBezTo>
                  <a:cubicBezTo>
                    <a:pt x="2838" y="1009"/>
                    <a:pt x="2173" y="583"/>
                    <a:pt x="2173" y="583"/>
                  </a:cubicBezTo>
                  <a:lnTo>
                    <a:pt x="2167" y="556"/>
                  </a:lnTo>
                  <a:cubicBezTo>
                    <a:pt x="2140" y="619"/>
                    <a:pt x="2107" y="682"/>
                    <a:pt x="2057" y="731"/>
                  </a:cubicBezTo>
                  <a:cubicBezTo>
                    <a:pt x="1932" y="863"/>
                    <a:pt x="1747" y="906"/>
                    <a:pt x="1571" y="929"/>
                  </a:cubicBezTo>
                  <a:cubicBezTo>
                    <a:pt x="1475" y="940"/>
                    <a:pt x="1379" y="946"/>
                    <a:pt x="1283" y="946"/>
                  </a:cubicBezTo>
                  <a:cubicBezTo>
                    <a:pt x="1244" y="946"/>
                    <a:pt x="1201" y="943"/>
                    <a:pt x="1161" y="943"/>
                  </a:cubicBezTo>
                  <a:cubicBezTo>
                    <a:pt x="900" y="1251"/>
                    <a:pt x="695" y="1614"/>
                    <a:pt x="569" y="2031"/>
                  </a:cubicBezTo>
                  <a:cubicBezTo>
                    <a:pt x="1" y="3922"/>
                    <a:pt x="1290" y="4891"/>
                    <a:pt x="1290" y="4891"/>
                  </a:cubicBezTo>
                  <a:cubicBezTo>
                    <a:pt x="1558" y="5298"/>
                    <a:pt x="2127" y="5460"/>
                    <a:pt x="2782" y="5460"/>
                  </a:cubicBezTo>
                  <a:cubicBezTo>
                    <a:pt x="3939" y="5460"/>
                    <a:pt x="5374" y="4954"/>
                    <a:pt x="5956" y="4372"/>
                  </a:cubicBezTo>
                  <a:cubicBezTo>
                    <a:pt x="6730" y="3601"/>
                    <a:pt x="6426" y="1187"/>
                    <a:pt x="5443" y="179"/>
                  </a:cubicBezTo>
                  <a:cubicBezTo>
                    <a:pt x="5182" y="146"/>
                    <a:pt x="4990" y="67"/>
                    <a:pt x="4868" y="1"/>
                  </a:cubicBezTo>
                  <a:close/>
                </a:path>
              </a:pathLst>
            </a:custGeom>
            <a:solidFill>
              <a:srgbClr val="811F46"/>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0" name="Google Shape;350;p20"/>
            <p:cNvSpPr/>
            <p:nvPr/>
          </p:nvSpPr>
          <p:spPr>
            <a:xfrm flipH="1">
              <a:off x="7306166" y="3247927"/>
              <a:ext cx="190193" cy="140424"/>
            </a:xfrm>
            <a:custGeom>
              <a:avLst/>
              <a:gdLst/>
              <a:ahLst/>
              <a:cxnLst/>
              <a:rect l="l" t="t" r="r" b="b"/>
              <a:pathLst>
                <a:path w="2954" h="2181" extrusionOk="0">
                  <a:moveTo>
                    <a:pt x="980" y="0"/>
                  </a:moveTo>
                  <a:cubicBezTo>
                    <a:pt x="655" y="0"/>
                    <a:pt x="317" y="31"/>
                    <a:pt x="1" y="118"/>
                  </a:cubicBezTo>
                  <a:cubicBezTo>
                    <a:pt x="37" y="260"/>
                    <a:pt x="84" y="399"/>
                    <a:pt x="130" y="528"/>
                  </a:cubicBezTo>
                  <a:cubicBezTo>
                    <a:pt x="160" y="617"/>
                    <a:pt x="193" y="703"/>
                    <a:pt x="223" y="783"/>
                  </a:cubicBezTo>
                  <a:cubicBezTo>
                    <a:pt x="414" y="1298"/>
                    <a:pt x="759" y="1778"/>
                    <a:pt x="1238" y="2010"/>
                  </a:cubicBezTo>
                  <a:cubicBezTo>
                    <a:pt x="1489" y="2132"/>
                    <a:pt x="1767" y="2180"/>
                    <a:pt x="2046" y="2180"/>
                  </a:cubicBezTo>
                  <a:cubicBezTo>
                    <a:pt x="2142" y="2180"/>
                    <a:pt x="2238" y="2174"/>
                    <a:pt x="2332" y="2164"/>
                  </a:cubicBezTo>
                  <a:cubicBezTo>
                    <a:pt x="2508" y="2141"/>
                    <a:pt x="2693" y="2098"/>
                    <a:pt x="2818" y="1966"/>
                  </a:cubicBezTo>
                  <a:cubicBezTo>
                    <a:pt x="2868" y="1917"/>
                    <a:pt x="2901" y="1854"/>
                    <a:pt x="2928" y="1791"/>
                  </a:cubicBezTo>
                  <a:cubicBezTo>
                    <a:pt x="2937" y="1768"/>
                    <a:pt x="2947" y="1748"/>
                    <a:pt x="2954" y="1725"/>
                  </a:cubicBezTo>
                  <a:cubicBezTo>
                    <a:pt x="2897" y="1358"/>
                    <a:pt x="2874" y="914"/>
                    <a:pt x="2815" y="482"/>
                  </a:cubicBezTo>
                  <a:cubicBezTo>
                    <a:pt x="2802" y="395"/>
                    <a:pt x="2789" y="313"/>
                    <a:pt x="2772" y="227"/>
                  </a:cubicBezTo>
                  <a:cubicBezTo>
                    <a:pt x="2766" y="207"/>
                    <a:pt x="2759" y="191"/>
                    <a:pt x="2755" y="171"/>
                  </a:cubicBezTo>
                  <a:lnTo>
                    <a:pt x="2690" y="174"/>
                  </a:lnTo>
                  <a:lnTo>
                    <a:pt x="2676" y="174"/>
                  </a:lnTo>
                  <a:cubicBezTo>
                    <a:pt x="2584" y="174"/>
                    <a:pt x="2352" y="131"/>
                    <a:pt x="2048" y="88"/>
                  </a:cubicBezTo>
                  <a:cubicBezTo>
                    <a:pt x="1748" y="45"/>
                    <a:pt x="1373" y="0"/>
                    <a:pt x="980"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1" name="Google Shape;351;p20"/>
            <p:cNvSpPr/>
            <p:nvPr/>
          </p:nvSpPr>
          <p:spPr>
            <a:xfrm flipH="1">
              <a:off x="6959967" y="3588719"/>
              <a:ext cx="529116" cy="184205"/>
            </a:xfrm>
            <a:custGeom>
              <a:avLst/>
              <a:gdLst/>
              <a:ahLst/>
              <a:cxnLst/>
              <a:rect l="l" t="t" r="r" b="b"/>
              <a:pathLst>
                <a:path w="8218" h="2861" extrusionOk="0">
                  <a:moveTo>
                    <a:pt x="6087" y="1"/>
                  </a:moveTo>
                  <a:cubicBezTo>
                    <a:pt x="5392" y="1"/>
                    <a:pt x="4699" y="207"/>
                    <a:pt x="4134" y="631"/>
                  </a:cubicBezTo>
                  <a:cubicBezTo>
                    <a:pt x="3484" y="310"/>
                    <a:pt x="2764" y="153"/>
                    <a:pt x="2045" y="153"/>
                  </a:cubicBezTo>
                  <a:cubicBezTo>
                    <a:pt x="1847" y="153"/>
                    <a:pt x="1649" y="165"/>
                    <a:pt x="1452" y="189"/>
                  </a:cubicBezTo>
                  <a:cubicBezTo>
                    <a:pt x="1125" y="228"/>
                    <a:pt x="507" y="328"/>
                    <a:pt x="0" y="539"/>
                  </a:cubicBezTo>
                  <a:cubicBezTo>
                    <a:pt x="487" y="1114"/>
                    <a:pt x="1062" y="1607"/>
                    <a:pt x="1707" y="1981"/>
                  </a:cubicBezTo>
                  <a:cubicBezTo>
                    <a:pt x="2581" y="2489"/>
                    <a:pt x="3412" y="2861"/>
                    <a:pt x="4317" y="2861"/>
                  </a:cubicBezTo>
                  <a:cubicBezTo>
                    <a:pt x="4709" y="2861"/>
                    <a:pt x="5114" y="2791"/>
                    <a:pt x="5542" y="2632"/>
                  </a:cubicBezTo>
                  <a:cubicBezTo>
                    <a:pt x="6618" y="2239"/>
                    <a:pt x="7530" y="1574"/>
                    <a:pt x="8218" y="724"/>
                  </a:cubicBezTo>
                  <a:cubicBezTo>
                    <a:pt x="7613" y="247"/>
                    <a:pt x="6848" y="1"/>
                    <a:pt x="6087" y="1"/>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2" name="Google Shape;352;p20"/>
            <p:cNvSpPr/>
            <p:nvPr/>
          </p:nvSpPr>
          <p:spPr>
            <a:xfrm flipH="1">
              <a:off x="7207146" y="2607421"/>
              <a:ext cx="487394" cy="164568"/>
            </a:xfrm>
            <a:custGeom>
              <a:avLst/>
              <a:gdLst/>
              <a:ahLst/>
              <a:cxnLst/>
              <a:rect l="l" t="t" r="r" b="b"/>
              <a:pathLst>
                <a:path w="7570" h="2556" extrusionOk="0">
                  <a:moveTo>
                    <a:pt x="5235" y="0"/>
                  </a:moveTo>
                  <a:cubicBezTo>
                    <a:pt x="4909" y="0"/>
                    <a:pt x="4565" y="46"/>
                    <a:pt x="4164" y="129"/>
                  </a:cubicBezTo>
                  <a:cubicBezTo>
                    <a:pt x="3532" y="264"/>
                    <a:pt x="0" y="1574"/>
                    <a:pt x="1757" y="2394"/>
                  </a:cubicBezTo>
                  <a:cubicBezTo>
                    <a:pt x="1978" y="2497"/>
                    <a:pt x="2226" y="2523"/>
                    <a:pt x="2468" y="2540"/>
                  </a:cubicBezTo>
                  <a:cubicBezTo>
                    <a:pt x="2634" y="2550"/>
                    <a:pt x="2800" y="2555"/>
                    <a:pt x="2967" y="2555"/>
                  </a:cubicBezTo>
                  <a:cubicBezTo>
                    <a:pt x="3487" y="2555"/>
                    <a:pt x="4007" y="2505"/>
                    <a:pt x="4518" y="2407"/>
                  </a:cubicBezTo>
                  <a:cubicBezTo>
                    <a:pt x="4852" y="2341"/>
                    <a:pt x="5182" y="2259"/>
                    <a:pt x="5506" y="2152"/>
                  </a:cubicBezTo>
                  <a:cubicBezTo>
                    <a:pt x="5563" y="2133"/>
                    <a:pt x="5645" y="2106"/>
                    <a:pt x="5745" y="2070"/>
                  </a:cubicBezTo>
                  <a:lnTo>
                    <a:pt x="5748" y="2070"/>
                  </a:lnTo>
                  <a:cubicBezTo>
                    <a:pt x="6352" y="1855"/>
                    <a:pt x="7570" y="1349"/>
                    <a:pt x="7269" y="684"/>
                  </a:cubicBezTo>
                  <a:cubicBezTo>
                    <a:pt x="7213" y="562"/>
                    <a:pt x="7080" y="493"/>
                    <a:pt x="6961" y="437"/>
                  </a:cubicBezTo>
                  <a:cubicBezTo>
                    <a:pt x="6683" y="307"/>
                    <a:pt x="6432" y="212"/>
                    <a:pt x="6194" y="142"/>
                  </a:cubicBezTo>
                  <a:cubicBezTo>
                    <a:pt x="5865" y="45"/>
                    <a:pt x="5558" y="0"/>
                    <a:pt x="5235"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3" name="Google Shape;353;p20"/>
            <p:cNvSpPr/>
            <p:nvPr/>
          </p:nvSpPr>
          <p:spPr>
            <a:xfrm flipH="1">
              <a:off x="7629969" y="3470765"/>
              <a:ext cx="398608" cy="414833"/>
            </a:xfrm>
            <a:custGeom>
              <a:avLst/>
              <a:gdLst/>
              <a:ahLst/>
              <a:cxnLst/>
              <a:rect l="l" t="t" r="r" b="b"/>
              <a:pathLst>
                <a:path w="6191" h="6443" extrusionOk="0">
                  <a:moveTo>
                    <a:pt x="3090" y="0"/>
                  </a:moveTo>
                  <a:cubicBezTo>
                    <a:pt x="840" y="0"/>
                    <a:pt x="1" y="3176"/>
                    <a:pt x="1158" y="4953"/>
                  </a:cubicBezTo>
                  <a:cubicBezTo>
                    <a:pt x="1764" y="5882"/>
                    <a:pt x="2839" y="6443"/>
                    <a:pt x="3912" y="6443"/>
                  </a:cubicBezTo>
                  <a:cubicBezTo>
                    <a:pt x="4138" y="6443"/>
                    <a:pt x="4365" y="6418"/>
                    <a:pt x="4587" y="6366"/>
                  </a:cubicBezTo>
                  <a:cubicBezTo>
                    <a:pt x="5013" y="6263"/>
                    <a:pt x="5440" y="6058"/>
                    <a:pt x="5701" y="5691"/>
                  </a:cubicBezTo>
                  <a:cubicBezTo>
                    <a:pt x="5906" y="5403"/>
                    <a:pt x="5992" y="5043"/>
                    <a:pt x="6045" y="4689"/>
                  </a:cubicBezTo>
                  <a:cubicBezTo>
                    <a:pt x="6191" y="3710"/>
                    <a:pt x="6114" y="2675"/>
                    <a:pt x="5688" y="1789"/>
                  </a:cubicBezTo>
                  <a:cubicBezTo>
                    <a:pt x="5261" y="902"/>
                    <a:pt x="4454" y="191"/>
                    <a:pt x="3515" y="37"/>
                  </a:cubicBezTo>
                  <a:cubicBezTo>
                    <a:pt x="3369" y="12"/>
                    <a:pt x="3227" y="0"/>
                    <a:pt x="3090" y="0"/>
                  </a:cubicBezTo>
                  <a:close/>
                </a:path>
              </a:pathLst>
            </a:custGeom>
            <a:solidFill>
              <a:schemeClr val="accen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4" name="Google Shape;354;p20"/>
            <p:cNvSpPr/>
            <p:nvPr/>
          </p:nvSpPr>
          <p:spPr>
            <a:xfrm flipH="1">
              <a:off x="7387687" y="3521630"/>
              <a:ext cx="591763" cy="748926"/>
            </a:xfrm>
            <a:custGeom>
              <a:avLst/>
              <a:gdLst/>
              <a:ahLst/>
              <a:cxnLst/>
              <a:rect l="l" t="t" r="r" b="b"/>
              <a:pathLst>
                <a:path w="9191" h="11632" extrusionOk="0">
                  <a:moveTo>
                    <a:pt x="2573" y="0"/>
                  </a:moveTo>
                  <a:cubicBezTo>
                    <a:pt x="2565" y="0"/>
                    <a:pt x="2558" y="0"/>
                    <a:pt x="2551" y="1"/>
                  </a:cubicBezTo>
                  <a:cubicBezTo>
                    <a:pt x="868" y="16"/>
                    <a:pt x="358" y="1773"/>
                    <a:pt x="187" y="3218"/>
                  </a:cubicBezTo>
                  <a:cubicBezTo>
                    <a:pt x="1" y="4758"/>
                    <a:pt x="262" y="6362"/>
                    <a:pt x="960" y="7738"/>
                  </a:cubicBezTo>
                  <a:cubicBezTo>
                    <a:pt x="1681" y="9153"/>
                    <a:pt x="2852" y="10304"/>
                    <a:pt x="4234" y="11005"/>
                  </a:cubicBezTo>
                  <a:cubicBezTo>
                    <a:pt x="4950" y="11372"/>
                    <a:pt x="5824" y="11632"/>
                    <a:pt x="6676" y="11632"/>
                  </a:cubicBezTo>
                  <a:cubicBezTo>
                    <a:pt x="7305" y="11632"/>
                    <a:pt x="7922" y="11490"/>
                    <a:pt x="8453" y="11144"/>
                  </a:cubicBezTo>
                  <a:cubicBezTo>
                    <a:pt x="8734" y="10962"/>
                    <a:pt x="8996" y="10714"/>
                    <a:pt x="9095" y="10383"/>
                  </a:cubicBezTo>
                  <a:cubicBezTo>
                    <a:pt x="9190" y="10072"/>
                    <a:pt x="8972" y="9831"/>
                    <a:pt x="9005" y="9544"/>
                  </a:cubicBezTo>
                  <a:cubicBezTo>
                    <a:pt x="9028" y="9365"/>
                    <a:pt x="9085" y="9226"/>
                    <a:pt x="9121" y="9080"/>
                  </a:cubicBezTo>
                  <a:cubicBezTo>
                    <a:pt x="9158" y="8932"/>
                    <a:pt x="9174" y="8776"/>
                    <a:pt x="9105" y="8578"/>
                  </a:cubicBezTo>
                  <a:cubicBezTo>
                    <a:pt x="8939" y="8118"/>
                    <a:pt x="8539" y="8125"/>
                    <a:pt x="8305" y="7818"/>
                  </a:cubicBezTo>
                  <a:cubicBezTo>
                    <a:pt x="8073" y="7520"/>
                    <a:pt x="8166" y="7146"/>
                    <a:pt x="7769" y="6895"/>
                  </a:cubicBezTo>
                  <a:cubicBezTo>
                    <a:pt x="7575" y="6773"/>
                    <a:pt x="7351" y="6715"/>
                    <a:pt x="7125" y="6715"/>
                  </a:cubicBezTo>
                  <a:cubicBezTo>
                    <a:pt x="6914" y="6715"/>
                    <a:pt x="6702" y="6766"/>
                    <a:pt x="6512" y="6861"/>
                  </a:cubicBezTo>
                  <a:cubicBezTo>
                    <a:pt x="6115" y="7067"/>
                    <a:pt x="5887" y="7421"/>
                    <a:pt x="5686" y="7814"/>
                  </a:cubicBezTo>
                  <a:cubicBezTo>
                    <a:pt x="4988" y="7566"/>
                    <a:pt x="4683" y="6469"/>
                    <a:pt x="4631" y="5787"/>
                  </a:cubicBezTo>
                  <a:cubicBezTo>
                    <a:pt x="4567" y="4964"/>
                    <a:pt x="4730" y="4143"/>
                    <a:pt x="4786" y="3320"/>
                  </a:cubicBezTo>
                  <a:cubicBezTo>
                    <a:pt x="4842" y="2493"/>
                    <a:pt x="4776" y="1611"/>
                    <a:pt x="4317" y="939"/>
                  </a:cubicBezTo>
                  <a:cubicBezTo>
                    <a:pt x="4118" y="648"/>
                    <a:pt x="3847" y="410"/>
                    <a:pt x="3540" y="248"/>
                  </a:cubicBezTo>
                  <a:cubicBezTo>
                    <a:pt x="3241" y="90"/>
                    <a:pt x="2909" y="0"/>
                    <a:pt x="2573"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5" name="Google Shape;355;p20"/>
            <p:cNvSpPr/>
            <p:nvPr/>
          </p:nvSpPr>
          <p:spPr>
            <a:xfrm flipH="1">
              <a:off x="6678724" y="3507143"/>
              <a:ext cx="344717" cy="605090"/>
            </a:xfrm>
            <a:custGeom>
              <a:avLst/>
              <a:gdLst/>
              <a:ahLst/>
              <a:cxnLst/>
              <a:rect l="l" t="t" r="r" b="b"/>
              <a:pathLst>
                <a:path w="5354" h="9398" extrusionOk="0">
                  <a:moveTo>
                    <a:pt x="3759" y="1"/>
                  </a:moveTo>
                  <a:cubicBezTo>
                    <a:pt x="3681" y="1"/>
                    <a:pt x="3620" y="32"/>
                    <a:pt x="3572" y="83"/>
                  </a:cubicBezTo>
                  <a:cubicBezTo>
                    <a:pt x="3357" y="314"/>
                    <a:pt x="3389" y="969"/>
                    <a:pt x="3377" y="1224"/>
                  </a:cubicBezTo>
                  <a:cubicBezTo>
                    <a:pt x="3343" y="2007"/>
                    <a:pt x="3201" y="2785"/>
                    <a:pt x="2943" y="3525"/>
                  </a:cubicBezTo>
                  <a:cubicBezTo>
                    <a:pt x="2872" y="3738"/>
                    <a:pt x="1958" y="5821"/>
                    <a:pt x="1712" y="5821"/>
                  </a:cubicBezTo>
                  <a:cubicBezTo>
                    <a:pt x="1705" y="5821"/>
                    <a:pt x="1699" y="5820"/>
                    <a:pt x="1694" y="5817"/>
                  </a:cubicBezTo>
                  <a:cubicBezTo>
                    <a:pt x="1550" y="5737"/>
                    <a:pt x="1387" y="5697"/>
                    <a:pt x="1223" y="5697"/>
                  </a:cubicBezTo>
                  <a:cubicBezTo>
                    <a:pt x="1001" y="5697"/>
                    <a:pt x="779" y="5769"/>
                    <a:pt x="602" y="5909"/>
                  </a:cubicBezTo>
                  <a:cubicBezTo>
                    <a:pt x="298" y="6158"/>
                    <a:pt x="149" y="6594"/>
                    <a:pt x="239" y="6987"/>
                  </a:cubicBezTo>
                  <a:cubicBezTo>
                    <a:pt x="4" y="7321"/>
                    <a:pt x="1" y="7814"/>
                    <a:pt x="232" y="8151"/>
                  </a:cubicBezTo>
                  <a:cubicBezTo>
                    <a:pt x="409" y="8410"/>
                    <a:pt x="716" y="8562"/>
                    <a:pt x="1020" y="8562"/>
                  </a:cubicBezTo>
                  <a:cubicBezTo>
                    <a:pt x="1113" y="8562"/>
                    <a:pt x="1205" y="8548"/>
                    <a:pt x="1294" y="8519"/>
                  </a:cubicBezTo>
                  <a:lnTo>
                    <a:pt x="1294" y="8519"/>
                  </a:lnTo>
                  <a:cubicBezTo>
                    <a:pt x="1211" y="8846"/>
                    <a:pt x="1439" y="9197"/>
                    <a:pt x="1743" y="9325"/>
                  </a:cubicBezTo>
                  <a:cubicBezTo>
                    <a:pt x="1864" y="9376"/>
                    <a:pt x="1992" y="9398"/>
                    <a:pt x="2122" y="9398"/>
                  </a:cubicBezTo>
                  <a:cubicBezTo>
                    <a:pt x="2316" y="9398"/>
                    <a:pt x="2513" y="9349"/>
                    <a:pt x="2695" y="9276"/>
                  </a:cubicBezTo>
                  <a:cubicBezTo>
                    <a:pt x="2904" y="9189"/>
                    <a:pt x="3102" y="9074"/>
                    <a:pt x="3281" y="8935"/>
                  </a:cubicBezTo>
                  <a:cubicBezTo>
                    <a:pt x="3281" y="8935"/>
                    <a:pt x="3284" y="8935"/>
                    <a:pt x="3284" y="8932"/>
                  </a:cubicBezTo>
                  <a:cubicBezTo>
                    <a:pt x="3638" y="8664"/>
                    <a:pt x="3939" y="8313"/>
                    <a:pt x="4193" y="7940"/>
                  </a:cubicBezTo>
                  <a:cubicBezTo>
                    <a:pt x="4944" y="6832"/>
                    <a:pt x="5354" y="5476"/>
                    <a:pt x="5341" y="4124"/>
                  </a:cubicBezTo>
                  <a:cubicBezTo>
                    <a:pt x="5338" y="3367"/>
                    <a:pt x="5205" y="2613"/>
                    <a:pt x="4954" y="1905"/>
                  </a:cubicBezTo>
                  <a:cubicBezTo>
                    <a:pt x="4795" y="1459"/>
                    <a:pt x="4355" y="169"/>
                    <a:pt x="3870" y="20"/>
                  </a:cubicBezTo>
                  <a:cubicBezTo>
                    <a:pt x="3829" y="7"/>
                    <a:pt x="3792" y="1"/>
                    <a:pt x="3759"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6" name="Google Shape;356;p20"/>
            <p:cNvSpPr/>
            <p:nvPr/>
          </p:nvSpPr>
          <p:spPr>
            <a:xfrm flipH="1">
              <a:off x="7417103" y="2930379"/>
              <a:ext cx="193348" cy="210861"/>
            </a:xfrm>
            <a:custGeom>
              <a:avLst/>
              <a:gdLst/>
              <a:ahLst/>
              <a:cxnLst/>
              <a:rect l="l" t="t" r="r" b="b"/>
              <a:pathLst>
                <a:path w="3003" h="3275" extrusionOk="0">
                  <a:moveTo>
                    <a:pt x="2238" y="0"/>
                  </a:moveTo>
                  <a:cubicBezTo>
                    <a:pt x="2190" y="0"/>
                    <a:pt x="2142" y="12"/>
                    <a:pt x="2097" y="37"/>
                  </a:cubicBezTo>
                  <a:cubicBezTo>
                    <a:pt x="1962" y="116"/>
                    <a:pt x="1916" y="288"/>
                    <a:pt x="1995" y="424"/>
                  </a:cubicBezTo>
                  <a:cubicBezTo>
                    <a:pt x="2220" y="817"/>
                    <a:pt x="2358" y="1267"/>
                    <a:pt x="2398" y="1727"/>
                  </a:cubicBezTo>
                  <a:cubicBezTo>
                    <a:pt x="2428" y="2064"/>
                    <a:pt x="2381" y="2319"/>
                    <a:pt x="2259" y="2484"/>
                  </a:cubicBezTo>
                  <a:cubicBezTo>
                    <a:pt x="2143" y="2638"/>
                    <a:pt x="1952" y="2706"/>
                    <a:pt x="1765" y="2706"/>
                  </a:cubicBezTo>
                  <a:cubicBezTo>
                    <a:pt x="1655" y="2706"/>
                    <a:pt x="1545" y="2682"/>
                    <a:pt x="1452" y="2639"/>
                  </a:cubicBezTo>
                  <a:cubicBezTo>
                    <a:pt x="1174" y="2513"/>
                    <a:pt x="933" y="2216"/>
                    <a:pt x="794" y="1829"/>
                  </a:cubicBezTo>
                  <a:cubicBezTo>
                    <a:pt x="655" y="1449"/>
                    <a:pt x="619" y="1019"/>
                    <a:pt x="579" y="605"/>
                  </a:cubicBezTo>
                  <a:cubicBezTo>
                    <a:pt x="567" y="459"/>
                    <a:pt x="447" y="349"/>
                    <a:pt x="301" y="349"/>
                  </a:cubicBezTo>
                  <a:cubicBezTo>
                    <a:pt x="292" y="349"/>
                    <a:pt x="282" y="350"/>
                    <a:pt x="272" y="351"/>
                  </a:cubicBezTo>
                  <a:cubicBezTo>
                    <a:pt x="117" y="364"/>
                    <a:pt x="1" y="503"/>
                    <a:pt x="17" y="658"/>
                  </a:cubicBezTo>
                  <a:cubicBezTo>
                    <a:pt x="57" y="1108"/>
                    <a:pt x="100" y="1571"/>
                    <a:pt x="262" y="2021"/>
                  </a:cubicBezTo>
                  <a:cubicBezTo>
                    <a:pt x="454" y="2560"/>
                    <a:pt x="794" y="2960"/>
                    <a:pt x="1217" y="3155"/>
                  </a:cubicBezTo>
                  <a:cubicBezTo>
                    <a:pt x="1389" y="3235"/>
                    <a:pt x="1574" y="3274"/>
                    <a:pt x="1760" y="3274"/>
                  </a:cubicBezTo>
                  <a:cubicBezTo>
                    <a:pt x="2134" y="3274"/>
                    <a:pt x="2497" y="3112"/>
                    <a:pt x="2712" y="2821"/>
                  </a:cubicBezTo>
                  <a:cubicBezTo>
                    <a:pt x="2920" y="2543"/>
                    <a:pt x="3003" y="2160"/>
                    <a:pt x="2963" y="1677"/>
                  </a:cubicBezTo>
                  <a:cubicBezTo>
                    <a:pt x="2917" y="1138"/>
                    <a:pt x="2752" y="609"/>
                    <a:pt x="2484" y="143"/>
                  </a:cubicBezTo>
                  <a:cubicBezTo>
                    <a:pt x="2433" y="51"/>
                    <a:pt x="2336" y="0"/>
                    <a:pt x="2238"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7" name="Google Shape;357;p20"/>
            <p:cNvSpPr/>
            <p:nvPr/>
          </p:nvSpPr>
          <p:spPr>
            <a:xfrm flipH="1">
              <a:off x="7032781" y="2900697"/>
              <a:ext cx="173775" cy="189614"/>
            </a:xfrm>
            <a:custGeom>
              <a:avLst/>
              <a:gdLst/>
              <a:ahLst/>
              <a:cxnLst/>
              <a:rect l="l" t="t" r="r" b="b"/>
              <a:pathLst>
                <a:path w="2699" h="2945" extrusionOk="0">
                  <a:moveTo>
                    <a:pt x="2013" y="1"/>
                  </a:moveTo>
                  <a:cubicBezTo>
                    <a:pt x="1970" y="1"/>
                    <a:pt x="1926" y="12"/>
                    <a:pt x="1885" y="35"/>
                  </a:cubicBezTo>
                  <a:cubicBezTo>
                    <a:pt x="1763" y="104"/>
                    <a:pt x="1720" y="260"/>
                    <a:pt x="1789" y="382"/>
                  </a:cubicBezTo>
                  <a:cubicBezTo>
                    <a:pt x="1995" y="736"/>
                    <a:pt x="2120" y="1139"/>
                    <a:pt x="2153" y="1553"/>
                  </a:cubicBezTo>
                  <a:cubicBezTo>
                    <a:pt x="2180" y="1857"/>
                    <a:pt x="2140" y="2085"/>
                    <a:pt x="2027" y="2234"/>
                  </a:cubicBezTo>
                  <a:cubicBezTo>
                    <a:pt x="1926" y="2373"/>
                    <a:pt x="1756" y="2433"/>
                    <a:pt x="1588" y="2433"/>
                  </a:cubicBezTo>
                  <a:cubicBezTo>
                    <a:pt x="1488" y="2433"/>
                    <a:pt x="1388" y="2412"/>
                    <a:pt x="1304" y="2373"/>
                  </a:cubicBezTo>
                  <a:cubicBezTo>
                    <a:pt x="1052" y="2260"/>
                    <a:pt x="837" y="1992"/>
                    <a:pt x="711" y="1645"/>
                  </a:cubicBezTo>
                  <a:cubicBezTo>
                    <a:pt x="589" y="1301"/>
                    <a:pt x="553" y="918"/>
                    <a:pt x="519" y="544"/>
                  </a:cubicBezTo>
                  <a:cubicBezTo>
                    <a:pt x="508" y="415"/>
                    <a:pt x="397" y="314"/>
                    <a:pt x="269" y="314"/>
                  </a:cubicBezTo>
                  <a:cubicBezTo>
                    <a:pt x="260" y="314"/>
                    <a:pt x="251" y="315"/>
                    <a:pt x="242" y="316"/>
                  </a:cubicBezTo>
                  <a:cubicBezTo>
                    <a:pt x="103" y="326"/>
                    <a:pt x="0" y="451"/>
                    <a:pt x="11" y="590"/>
                  </a:cubicBezTo>
                  <a:cubicBezTo>
                    <a:pt x="50" y="997"/>
                    <a:pt x="87" y="1414"/>
                    <a:pt x="232" y="1817"/>
                  </a:cubicBezTo>
                  <a:cubicBezTo>
                    <a:pt x="408" y="2300"/>
                    <a:pt x="711" y="2664"/>
                    <a:pt x="1092" y="2835"/>
                  </a:cubicBezTo>
                  <a:cubicBezTo>
                    <a:pt x="1247" y="2908"/>
                    <a:pt x="1416" y="2945"/>
                    <a:pt x="1581" y="2945"/>
                  </a:cubicBezTo>
                  <a:cubicBezTo>
                    <a:pt x="1915" y="2945"/>
                    <a:pt x="2242" y="2800"/>
                    <a:pt x="2438" y="2538"/>
                  </a:cubicBezTo>
                  <a:cubicBezTo>
                    <a:pt x="2623" y="2287"/>
                    <a:pt x="2699" y="1942"/>
                    <a:pt x="2662" y="1510"/>
                  </a:cubicBezTo>
                  <a:cubicBezTo>
                    <a:pt x="2623" y="1023"/>
                    <a:pt x="2474" y="547"/>
                    <a:pt x="2233" y="127"/>
                  </a:cubicBezTo>
                  <a:cubicBezTo>
                    <a:pt x="2186" y="46"/>
                    <a:pt x="2101" y="1"/>
                    <a:pt x="2013"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8" name="Google Shape;358;p20"/>
            <p:cNvSpPr/>
            <p:nvPr/>
          </p:nvSpPr>
          <p:spPr>
            <a:xfrm flipH="1">
              <a:off x="7133675" y="3230350"/>
              <a:ext cx="189549" cy="162057"/>
            </a:xfrm>
            <a:custGeom>
              <a:avLst/>
              <a:gdLst/>
              <a:ahLst/>
              <a:cxnLst/>
              <a:rect l="l" t="t" r="r" b="b"/>
              <a:pathLst>
                <a:path w="2944" h="2517" extrusionOk="0">
                  <a:moveTo>
                    <a:pt x="2716" y="1"/>
                  </a:moveTo>
                  <a:lnTo>
                    <a:pt x="2573" y="44"/>
                  </a:lnTo>
                  <a:cubicBezTo>
                    <a:pt x="2557" y="50"/>
                    <a:pt x="2543" y="53"/>
                    <a:pt x="2527" y="60"/>
                  </a:cubicBezTo>
                  <a:cubicBezTo>
                    <a:pt x="2520" y="60"/>
                    <a:pt x="2510" y="64"/>
                    <a:pt x="2500" y="67"/>
                  </a:cubicBezTo>
                  <a:cubicBezTo>
                    <a:pt x="1710" y="291"/>
                    <a:pt x="890" y="421"/>
                    <a:pt x="66" y="444"/>
                  </a:cubicBezTo>
                  <a:lnTo>
                    <a:pt x="1" y="447"/>
                  </a:lnTo>
                  <a:lnTo>
                    <a:pt x="43" y="745"/>
                  </a:lnTo>
                  <a:lnTo>
                    <a:pt x="239" y="2064"/>
                  </a:lnTo>
                  <a:lnTo>
                    <a:pt x="245" y="2091"/>
                  </a:lnTo>
                  <a:cubicBezTo>
                    <a:pt x="245" y="2091"/>
                    <a:pt x="910" y="2517"/>
                    <a:pt x="1608" y="2517"/>
                  </a:cubicBezTo>
                  <a:cubicBezTo>
                    <a:pt x="2116" y="2517"/>
                    <a:pt x="2642" y="2290"/>
                    <a:pt x="2940" y="1509"/>
                  </a:cubicBezTo>
                  <a:cubicBezTo>
                    <a:pt x="2940" y="1509"/>
                    <a:pt x="2943" y="1505"/>
                    <a:pt x="2943" y="1502"/>
                  </a:cubicBezTo>
                  <a:lnTo>
                    <a:pt x="2775" y="398"/>
                  </a:lnTo>
                  <a:lnTo>
                    <a:pt x="2716" y="1"/>
                  </a:ln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59" name="Google Shape;359;p20"/>
            <p:cNvSpPr/>
            <p:nvPr/>
          </p:nvSpPr>
          <p:spPr>
            <a:xfrm flipH="1">
              <a:off x="6952492" y="3182319"/>
              <a:ext cx="205066" cy="157357"/>
            </a:xfrm>
            <a:custGeom>
              <a:avLst/>
              <a:gdLst/>
              <a:ahLst/>
              <a:cxnLst/>
              <a:rect l="l" t="t" r="r" b="b"/>
              <a:pathLst>
                <a:path w="3185" h="2444" extrusionOk="0">
                  <a:moveTo>
                    <a:pt x="2527" y="1"/>
                  </a:moveTo>
                  <a:cubicBezTo>
                    <a:pt x="1975" y="1"/>
                    <a:pt x="1431" y="261"/>
                    <a:pt x="906" y="476"/>
                  </a:cubicBezTo>
                  <a:cubicBezTo>
                    <a:pt x="655" y="575"/>
                    <a:pt x="400" y="668"/>
                    <a:pt x="143" y="747"/>
                  </a:cubicBezTo>
                  <a:lnTo>
                    <a:pt x="0" y="790"/>
                  </a:lnTo>
                  <a:lnTo>
                    <a:pt x="66" y="1196"/>
                  </a:lnTo>
                  <a:lnTo>
                    <a:pt x="219" y="2156"/>
                  </a:lnTo>
                  <a:cubicBezTo>
                    <a:pt x="219" y="2156"/>
                    <a:pt x="268" y="2202"/>
                    <a:pt x="367" y="2255"/>
                  </a:cubicBezTo>
                  <a:cubicBezTo>
                    <a:pt x="519" y="2338"/>
                    <a:pt x="786" y="2444"/>
                    <a:pt x="1156" y="2444"/>
                  </a:cubicBezTo>
                  <a:cubicBezTo>
                    <a:pt x="1510" y="2444"/>
                    <a:pt x="1958" y="2347"/>
                    <a:pt x="2490" y="2040"/>
                  </a:cubicBezTo>
                  <a:cubicBezTo>
                    <a:pt x="3171" y="1646"/>
                    <a:pt x="3184" y="988"/>
                    <a:pt x="3072" y="495"/>
                  </a:cubicBezTo>
                  <a:cubicBezTo>
                    <a:pt x="3032" y="320"/>
                    <a:pt x="2977" y="168"/>
                    <a:pt x="2927" y="53"/>
                  </a:cubicBezTo>
                  <a:cubicBezTo>
                    <a:pt x="2890" y="42"/>
                    <a:pt x="2850" y="33"/>
                    <a:pt x="2814" y="26"/>
                  </a:cubicBezTo>
                  <a:cubicBezTo>
                    <a:pt x="2718" y="8"/>
                    <a:pt x="2623" y="1"/>
                    <a:pt x="2527"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0" name="Google Shape;360;p20"/>
            <p:cNvSpPr/>
            <p:nvPr/>
          </p:nvSpPr>
          <p:spPr>
            <a:xfrm flipH="1">
              <a:off x="7543301" y="3180580"/>
              <a:ext cx="190193" cy="153558"/>
            </a:xfrm>
            <a:custGeom>
              <a:avLst/>
              <a:gdLst/>
              <a:ahLst/>
              <a:cxnLst/>
              <a:rect l="l" t="t" r="r" b="b"/>
              <a:pathLst>
                <a:path w="2954" h="2385" extrusionOk="0">
                  <a:moveTo>
                    <a:pt x="1489" y="0"/>
                  </a:moveTo>
                  <a:cubicBezTo>
                    <a:pt x="1320" y="0"/>
                    <a:pt x="1144" y="20"/>
                    <a:pt x="966" y="63"/>
                  </a:cubicBezTo>
                  <a:cubicBezTo>
                    <a:pt x="576" y="152"/>
                    <a:pt x="242" y="333"/>
                    <a:pt x="1" y="562"/>
                  </a:cubicBezTo>
                  <a:cubicBezTo>
                    <a:pt x="20" y="1118"/>
                    <a:pt x="60" y="1663"/>
                    <a:pt x="120" y="2198"/>
                  </a:cubicBezTo>
                  <a:cubicBezTo>
                    <a:pt x="344" y="2318"/>
                    <a:pt x="625" y="2384"/>
                    <a:pt x="933" y="2384"/>
                  </a:cubicBezTo>
                  <a:cubicBezTo>
                    <a:pt x="1101" y="2384"/>
                    <a:pt x="1277" y="2364"/>
                    <a:pt x="1455" y="2321"/>
                  </a:cubicBezTo>
                  <a:cubicBezTo>
                    <a:pt x="2345" y="2113"/>
                    <a:pt x="2954" y="1438"/>
                    <a:pt x="2818" y="814"/>
                  </a:cubicBezTo>
                  <a:cubicBezTo>
                    <a:pt x="2708" y="314"/>
                    <a:pt x="2160" y="0"/>
                    <a:pt x="1489" y="0"/>
                  </a:cubicBezTo>
                  <a:close/>
                </a:path>
              </a:pathLst>
            </a:custGeom>
            <a:solidFill>
              <a:schemeClr val="accent1">
                <a:alpha val="59560"/>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1" name="Google Shape;361;p20"/>
            <p:cNvSpPr/>
            <p:nvPr/>
          </p:nvSpPr>
          <p:spPr>
            <a:xfrm flipH="1">
              <a:off x="7725768" y="3216765"/>
              <a:ext cx="38180" cy="105398"/>
            </a:xfrm>
            <a:custGeom>
              <a:avLst/>
              <a:gdLst/>
              <a:ahLst/>
              <a:cxnLst/>
              <a:rect l="l" t="t" r="r" b="b"/>
              <a:pathLst>
                <a:path w="593" h="1637" extrusionOk="0">
                  <a:moveTo>
                    <a:pt x="474" y="0"/>
                  </a:moveTo>
                  <a:cubicBezTo>
                    <a:pt x="159" y="291"/>
                    <a:pt x="1" y="658"/>
                    <a:pt x="77" y="1009"/>
                  </a:cubicBezTo>
                  <a:cubicBezTo>
                    <a:pt x="136" y="1279"/>
                    <a:pt x="324" y="1494"/>
                    <a:pt x="593" y="1636"/>
                  </a:cubicBezTo>
                  <a:cubicBezTo>
                    <a:pt x="533" y="1101"/>
                    <a:pt x="493" y="556"/>
                    <a:pt x="474" y="0"/>
                  </a:cubicBezTo>
                  <a:close/>
                </a:path>
              </a:pathLst>
            </a:custGeom>
            <a:solidFill>
              <a:srgbClr val="BF7F9B"/>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2" name="Google Shape;362;p20"/>
            <p:cNvSpPr/>
            <p:nvPr/>
          </p:nvSpPr>
          <p:spPr>
            <a:xfrm flipH="1">
              <a:off x="6803885" y="3073443"/>
              <a:ext cx="81383" cy="106943"/>
            </a:xfrm>
            <a:custGeom>
              <a:avLst/>
              <a:gdLst/>
              <a:ahLst/>
              <a:cxnLst/>
              <a:rect l="l" t="t" r="r" b="b"/>
              <a:pathLst>
                <a:path w="1264" h="1661" extrusionOk="0">
                  <a:moveTo>
                    <a:pt x="1" y="1"/>
                  </a:moveTo>
                  <a:cubicBezTo>
                    <a:pt x="143" y="549"/>
                    <a:pt x="271" y="1105"/>
                    <a:pt x="401" y="1660"/>
                  </a:cubicBezTo>
                  <a:cubicBezTo>
                    <a:pt x="897" y="1558"/>
                    <a:pt x="1260" y="1237"/>
                    <a:pt x="1260" y="854"/>
                  </a:cubicBezTo>
                  <a:cubicBezTo>
                    <a:pt x="1263" y="384"/>
                    <a:pt x="724" y="4"/>
                    <a:pt x="57" y="1"/>
                  </a:cubicBezTo>
                  <a:close/>
                </a:path>
              </a:pathLst>
            </a:custGeom>
            <a:solidFill>
              <a:schemeClr val="accent1">
                <a:alpha val="59560"/>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3" name="Google Shape;363;p20"/>
            <p:cNvSpPr/>
            <p:nvPr/>
          </p:nvSpPr>
          <p:spPr>
            <a:xfrm flipH="1">
              <a:off x="6859451" y="3073443"/>
              <a:ext cx="100119" cy="109261"/>
            </a:xfrm>
            <a:custGeom>
              <a:avLst/>
              <a:gdLst/>
              <a:ahLst/>
              <a:cxnLst/>
              <a:rect l="l" t="t" r="r" b="b"/>
              <a:pathLst>
                <a:path w="1555" h="1697" extrusionOk="0">
                  <a:moveTo>
                    <a:pt x="1155" y="1"/>
                  </a:moveTo>
                  <a:cubicBezTo>
                    <a:pt x="513" y="21"/>
                    <a:pt x="4" y="387"/>
                    <a:pt x="4" y="844"/>
                  </a:cubicBezTo>
                  <a:cubicBezTo>
                    <a:pt x="1" y="1310"/>
                    <a:pt x="540" y="1694"/>
                    <a:pt x="1204" y="1697"/>
                  </a:cubicBezTo>
                  <a:lnTo>
                    <a:pt x="1214" y="1697"/>
                  </a:lnTo>
                  <a:cubicBezTo>
                    <a:pt x="1330" y="1697"/>
                    <a:pt x="1445" y="1684"/>
                    <a:pt x="1555" y="1660"/>
                  </a:cubicBezTo>
                  <a:cubicBezTo>
                    <a:pt x="1425" y="1105"/>
                    <a:pt x="1297" y="549"/>
                    <a:pt x="1155" y="1"/>
                  </a:cubicBezTo>
                  <a:close/>
                </a:path>
              </a:pathLst>
            </a:custGeom>
            <a:solidFill>
              <a:schemeClr val="accent1">
                <a:alpha val="59560"/>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4" name="Google Shape;364;p20"/>
            <p:cNvSpPr/>
            <p:nvPr/>
          </p:nvSpPr>
          <p:spPr>
            <a:xfrm flipH="1">
              <a:off x="7305463" y="2403384"/>
              <a:ext cx="454043" cy="362874"/>
            </a:xfrm>
            <a:custGeom>
              <a:avLst/>
              <a:gdLst/>
              <a:ahLst/>
              <a:cxnLst/>
              <a:rect l="l" t="t" r="r" b="b"/>
              <a:pathLst>
                <a:path w="7052" h="5636" extrusionOk="0">
                  <a:moveTo>
                    <a:pt x="3495" y="1"/>
                  </a:moveTo>
                  <a:cubicBezTo>
                    <a:pt x="3476" y="1"/>
                    <a:pt x="3456" y="1"/>
                    <a:pt x="3437" y="1"/>
                  </a:cubicBezTo>
                  <a:cubicBezTo>
                    <a:pt x="3341" y="1"/>
                    <a:pt x="3245" y="11"/>
                    <a:pt x="3149" y="18"/>
                  </a:cubicBezTo>
                  <a:cubicBezTo>
                    <a:pt x="2746" y="61"/>
                    <a:pt x="2349" y="173"/>
                    <a:pt x="1982" y="355"/>
                  </a:cubicBezTo>
                  <a:cubicBezTo>
                    <a:pt x="1870" y="411"/>
                    <a:pt x="1760" y="477"/>
                    <a:pt x="1651" y="547"/>
                  </a:cubicBezTo>
                  <a:cubicBezTo>
                    <a:pt x="636" y="1218"/>
                    <a:pt x="1" y="2478"/>
                    <a:pt x="51" y="3731"/>
                  </a:cubicBezTo>
                  <a:cubicBezTo>
                    <a:pt x="77" y="4386"/>
                    <a:pt x="318" y="5080"/>
                    <a:pt x="864" y="5405"/>
                  </a:cubicBezTo>
                  <a:cubicBezTo>
                    <a:pt x="1215" y="5613"/>
                    <a:pt x="1635" y="5636"/>
                    <a:pt x="2035" y="5636"/>
                  </a:cubicBezTo>
                  <a:cubicBezTo>
                    <a:pt x="2174" y="5636"/>
                    <a:pt x="2309" y="5636"/>
                    <a:pt x="2445" y="5629"/>
                  </a:cubicBezTo>
                  <a:cubicBezTo>
                    <a:pt x="3175" y="5613"/>
                    <a:pt x="3900" y="5533"/>
                    <a:pt x="4617" y="5401"/>
                  </a:cubicBezTo>
                  <a:cubicBezTo>
                    <a:pt x="4703" y="5385"/>
                    <a:pt x="4786" y="5368"/>
                    <a:pt x="4875" y="5345"/>
                  </a:cubicBezTo>
                  <a:cubicBezTo>
                    <a:pt x="5897" y="5097"/>
                    <a:pt x="7051" y="4456"/>
                    <a:pt x="6961" y="3183"/>
                  </a:cubicBezTo>
                  <a:cubicBezTo>
                    <a:pt x="6885" y="2061"/>
                    <a:pt x="6026" y="910"/>
                    <a:pt x="5100" y="401"/>
                  </a:cubicBezTo>
                  <a:cubicBezTo>
                    <a:pt x="4608" y="133"/>
                    <a:pt x="4051" y="1"/>
                    <a:pt x="3495" y="1"/>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5" name="Google Shape;365;p20"/>
            <p:cNvSpPr/>
            <p:nvPr/>
          </p:nvSpPr>
          <p:spPr>
            <a:xfrm flipH="1">
              <a:off x="7536925" y="2381686"/>
              <a:ext cx="98380" cy="52538"/>
            </a:xfrm>
            <a:custGeom>
              <a:avLst/>
              <a:gdLst/>
              <a:ahLst/>
              <a:cxnLst/>
              <a:rect l="l" t="t" r="r" b="b"/>
              <a:pathLst>
                <a:path w="1528" h="816" extrusionOk="0">
                  <a:moveTo>
                    <a:pt x="1121" y="1"/>
                  </a:moveTo>
                  <a:cubicBezTo>
                    <a:pt x="1012" y="1"/>
                    <a:pt x="890" y="18"/>
                    <a:pt x="770" y="48"/>
                  </a:cubicBezTo>
                  <a:cubicBezTo>
                    <a:pt x="536" y="103"/>
                    <a:pt x="307" y="206"/>
                    <a:pt x="185" y="332"/>
                  </a:cubicBezTo>
                  <a:cubicBezTo>
                    <a:pt x="26" y="497"/>
                    <a:pt x="0" y="613"/>
                    <a:pt x="53" y="692"/>
                  </a:cubicBezTo>
                  <a:cubicBezTo>
                    <a:pt x="108" y="777"/>
                    <a:pt x="258" y="815"/>
                    <a:pt x="441" y="815"/>
                  </a:cubicBezTo>
                  <a:cubicBezTo>
                    <a:pt x="695" y="815"/>
                    <a:pt x="1014" y="741"/>
                    <a:pt x="1237" y="613"/>
                  </a:cubicBezTo>
                  <a:cubicBezTo>
                    <a:pt x="1270" y="596"/>
                    <a:pt x="1296" y="579"/>
                    <a:pt x="1322" y="559"/>
                  </a:cubicBezTo>
                  <a:cubicBezTo>
                    <a:pt x="1412" y="497"/>
                    <a:pt x="1478" y="421"/>
                    <a:pt x="1508" y="338"/>
                  </a:cubicBezTo>
                  <a:cubicBezTo>
                    <a:pt x="1514" y="312"/>
                    <a:pt x="1521" y="286"/>
                    <a:pt x="1521" y="255"/>
                  </a:cubicBezTo>
                  <a:cubicBezTo>
                    <a:pt x="1528" y="74"/>
                    <a:pt x="1351" y="1"/>
                    <a:pt x="1121" y="1"/>
                  </a:cubicBezTo>
                  <a:close/>
                </a:path>
              </a:pathLst>
            </a:custGeom>
            <a:solidFill>
              <a:srgbClr val="C64916"/>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6" name="Google Shape;366;p20"/>
            <p:cNvSpPr/>
            <p:nvPr/>
          </p:nvSpPr>
          <p:spPr>
            <a:xfrm flipH="1">
              <a:off x="7853321" y="2740635"/>
              <a:ext cx="210410" cy="312010"/>
            </a:xfrm>
            <a:custGeom>
              <a:avLst/>
              <a:gdLst/>
              <a:ahLst/>
              <a:cxnLst/>
              <a:rect l="l" t="t" r="r" b="b"/>
              <a:pathLst>
                <a:path w="3268" h="4846" extrusionOk="0">
                  <a:moveTo>
                    <a:pt x="2342" y="1"/>
                  </a:moveTo>
                  <a:cubicBezTo>
                    <a:pt x="2299" y="173"/>
                    <a:pt x="2246" y="375"/>
                    <a:pt x="2180" y="583"/>
                  </a:cubicBezTo>
                  <a:cubicBezTo>
                    <a:pt x="1908" y="1483"/>
                    <a:pt x="1436" y="2650"/>
                    <a:pt x="646" y="3516"/>
                  </a:cubicBezTo>
                  <a:cubicBezTo>
                    <a:pt x="450" y="3731"/>
                    <a:pt x="235" y="3929"/>
                    <a:pt x="0" y="4098"/>
                  </a:cubicBezTo>
                  <a:cubicBezTo>
                    <a:pt x="60" y="4175"/>
                    <a:pt x="119" y="4247"/>
                    <a:pt x="186" y="4317"/>
                  </a:cubicBezTo>
                  <a:cubicBezTo>
                    <a:pt x="232" y="4369"/>
                    <a:pt x="278" y="4419"/>
                    <a:pt x="331" y="4468"/>
                  </a:cubicBezTo>
                  <a:cubicBezTo>
                    <a:pt x="480" y="4614"/>
                    <a:pt x="649" y="4743"/>
                    <a:pt x="827" y="4845"/>
                  </a:cubicBezTo>
                  <a:cubicBezTo>
                    <a:pt x="1082" y="4726"/>
                    <a:pt x="1380" y="4564"/>
                    <a:pt x="1674" y="4346"/>
                  </a:cubicBezTo>
                  <a:cubicBezTo>
                    <a:pt x="2398" y="3804"/>
                    <a:pt x="3119" y="2911"/>
                    <a:pt x="3242" y="1417"/>
                  </a:cubicBezTo>
                  <a:cubicBezTo>
                    <a:pt x="3261" y="1208"/>
                    <a:pt x="3268" y="987"/>
                    <a:pt x="3261" y="755"/>
                  </a:cubicBezTo>
                  <a:cubicBezTo>
                    <a:pt x="3185" y="715"/>
                    <a:pt x="3112" y="669"/>
                    <a:pt x="3039" y="623"/>
                  </a:cubicBezTo>
                  <a:cubicBezTo>
                    <a:pt x="2993" y="593"/>
                    <a:pt x="2950" y="564"/>
                    <a:pt x="2907" y="530"/>
                  </a:cubicBezTo>
                  <a:cubicBezTo>
                    <a:pt x="2752" y="418"/>
                    <a:pt x="2607" y="292"/>
                    <a:pt x="2477" y="153"/>
                  </a:cubicBezTo>
                  <a:cubicBezTo>
                    <a:pt x="2428" y="103"/>
                    <a:pt x="2384" y="54"/>
                    <a:pt x="2342"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7" name="Google Shape;367;p20"/>
            <p:cNvSpPr/>
            <p:nvPr/>
          </p:nvSpPr>
          <p:spPr>
            <a:xfrm flipH="1">
              <a:off x="7934448" y="2649336"/>
              <a:ext cx="206998" cy="252518"/>
            </a:xfrm>
            <a:custGeom>
              <a:avLst/>
              <a:gdLst/>
              <a:ahLst/>
              <a:cxnLst/>
              <a:rect l="l" t="t" r="r" b="b"/>
              <a:pathLst>
                <a:path w="3215" h="3922" extrusionOk="0">
                  <a:moveTo>
                    <a:pt x="2877" y="1"/>
                  </a:moveTo>
                  <a:cubicBezTo>
                    <a:pt x="2877" y="1"/>
                    <a:pt x="2719" y="275"/>
                    <a:pt x="2425" y="675"/>
                  </a:cubicBezTo>
                  <a:cubicBezTo>
                    <a:pt x="2057" y="1164"/>
                    <a:pt x="1485" y="1846"/>
                    <a:pt x="748" y="2424"/>
                  </a:cubicBezTo>
                  <a:cubicBezTo>
                    <a:pt x="516" y="2606"/>
                    <a:pt x="265" y="2782"/>
                    <a:pt x="0" y="2934"/>
                  </a:cubicBezTo>
                  <a:cubicBezTo>
                    <a:pt x="100" y="3271"/>
                    <a:pt x="215" y="3601"/>
                    <a:pt x="345" y="3922"/>
                  </a:cubicBezTo>
                  <a:cubicBezTo>
                    <a:pt x="566" y="3856"/>
                    <a:pt x="827" y="3740"/>
                    <a:pt x="1119" y="3555"/>
                  </a:cubicBezTo>
                  <a:cubicBezTo>
                    <a:pt x="1667" y="3198"/>
                    <a:pt x="2312" y="2570"/>
                    <a:pt x="2930" y="1472"/>
                  </a:cubicBezTo>
                  <a:cubicBezTo>
                    <a:pt x="3026" y="1307"/>
                    <a:pt x="3122" y="1128"/>
                    <a:pt x="3215" y="936"/>
                  </a:cubicBezTo>
                  <a:cubicBezTo>
                    <a:pt x="3053" y="648"/>
                    <a:pt x="2937" y="335"/>
                    <a:pt x="2877"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8" name="Google Shape;368;p20"/>
            <p:cNvSpPr/>
            <p:nvPr/>
          </p:nvSpPr>
          <p:spPr>
            <a:xfrm flipH="1">
              <a:off x="7960589" y="2535438"/>
              <a:ext cx="202105" cy="171200"/>
            </a:xfrm>
            <a:custGeom>
              <a:avLst/>
              <a:gdLst/>
              <a:ahLst/>
              <a:cxnLst/>
              <a:rect l="l" t="t" r="r" b="b"/>
              <a:pathLst>
                <a:path w="3139" h="2659" extrusionOk="0">
                  <a:moveTo>
                    <a:pt x="2923" y="1"/>
                  </a:moveTo>
                  <a:cubicBezTo>
                    <a:pt x="2745" y="282"/>
                    <a:pt x="2569" y="523"/>
                    <a:pt x="2398" y="731"/>
                  </a:cubicBezTo>
                  <a:cubicBezTo>
                    <a:pt x="1792" y="1462"/>
                    <a:pt x="1243" y="1776"/>
                    <a:pt x="777" y="1869"/>
                  </a:cubicBezTo>
                  <a:cubicBezTo>
                    <a:pt x="667" y="1890"/>
                    <a:pt x="561" y="1899"/>
                    <a:pt x="461" y="1899"/>
                  </a:cubicBezTo>
                  <a:cubicBezTo>
                    <a:pt x="310" y="1899"/>
                    <a:pt x="171" y="1878"/>
                    <a:pt x="43" y="1842"/>
                  </a:cubicBezTo>
                  <a:lnTo>
                    <a:pt x="43" y="1855"/>
                  </a:lnTo>
                  <a:lnTo>
                    <a:pt x="0" y="2646"/>
                  </a:lnTo>
                  <a:cubicBezTo>
                    <a:pt x="102" y="2654"/>
                    <a:pt x="201" y="2658"/>
                    <a:pt x="298" y="2658"/>
                  </a:cubicBezTo>
                  <a:cubicBezTo>
                    <a:pt x="472" y="2658"/>
                    <a:pt x="639" y="2645"/>
                    <a:pt x="800" y="2620"/>
                  </a:cubicBezTo>
                  <a:cubicBezTo>
                    <a:pt x="1511" y="2516"/>
                    <a:pt x="2073" y="2193"/>
                    <a:pt x="2506" y="1813"/>
                  </a:cubicBezTo>
                  <a:cubicBezTo>
                    <a:pt x="2761" y="1591"/>
                    <a:pt x="2969" y="1350"/>
                    <a:pt x="3138" y="1121"/>
                  </a:cubicBezTo>
                  <a:cubicBezTo>
                    <a:pt x="3118" y="897"/>
                    <a:pt x="3102" y="668"/>
                    <a:pt x="3056" y="447"/>
                  </a:cubicBezTo>
                  <a:cubicBezTo>
                    <a:pt x="3029" y="294"/>
                    <a:pt x="2986" y="140"/>
                    <a:pt x="2923"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69" name="Google Shape;369;p20"/>
            <p:cNvSpPr/>
            <p:nvPr/>
          </p:nvSpPr>
          <p:spPr>
            <a:xfrm flipH="1">
              <a:off x="7602085" y="2426176"/>
              <a:ext cx="154395" cy="340082"/>
            </a:xfrm>
            <a:custGeom>
              <a:avLst/>
              <a:gdLst/>
              <a:ahLst/>
              <a:cxnLst/>
              <a:rect l="l" t="t" r="r" b="b"/>
              <a:pathLst>
                <a:path w="2398" h="5282" extrusionOk="0">
                  <a:moveTo>
                    <a:pt x="1935" y="1"/>
                  </a:moveTo>
                  <a:lnTo>
                    <a:pt x="1935" y="1"/>
                  </a:lnTo>
                  <a:cubicBezTo>
                    <a:pt x="1823" y="57"/>
                    <a:pt x="1713" y="123"/>
                    <a:pt x="1604" y="193"/>
                  </a:cubicBezTo>
                  <a:cubicBezTo>
                    <a:pt x="625" y="841"/>
                    <a:pt x="4" y="2031"/>
                    <a:pt x="0" y="3238"/>
                  </a:cubicBezTo>
                  <a:cubicBezTo>
                    <a:pt x="0" y="3285"/>
                    <a:pt x="4" y="3331"/>
                    <a:pt x="4" y="3377"/>
                  </a:cubicBezTo>
                  <a:cubicBezTo>
                    <a:pt x="30" y="4032"/>
                    <a:pt x="271" y="4726"/>
                    <a:pt x="817" y="5051"/>
                  </a:cubicBezTo>
                  <a:cubicBezTo>
                    <a:pt x="1168" y="5259"/>
                    <a:pt x="1588" y="5282"/>
                    <a:pt x="1988" y="5282"/>
                  </a:cubicBezTo>
                  <a:cubicBezTo>
                    <a:pt x="2127" y="5282"/>
                    <a:pt x="2262" y="5282"/>
                    <a:pt x="2398" y="5275"/>
                  </a:cubicBezTo>
                  <a:cubicBezTo>
                    <a:pt x="2014" y="5123"/>
                    <a:pt x="1545" y="4756"/>
                    <a:pt x="1161" y="3920"/>
                  </a:cubicBezTo>
                  <a:cubicBezTo>
                    <a:pt x="374" y="2197"/>
                    <a:pt x="1934" y="1"/>
                    <a:pt x="1935" y="1"/>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0" name="Google Shape;370;p20"/>
            <p:cNvSpPr/>
            <p:nvPr/>
          </p:nvSpPr>
          <p:spPr>
            <a:xfrm flipH="1">
              <a:off x="7988532" y="2493910"/>
              <a:ext cx="174612" cy="568133"/>
            </a:xfrm>
            <a:custGeom>
              <a:avLst/>
              <a:gdLst/>
              <a:ahLst/>
              <a:cxnLst/>
              <a:rect l="l" t="t" r="r" b="b"/>
              <a:pathLst>
                <a:path w="2712" h="8824" extrusionOk="0">
                  <a:moveTo>
                    <a:pt x="1544" y="1"/>
                  </a:moveTo>
                  <a:cubicBezTo>
                    <a:pt x="1131" y="166"/>
                    <a:pt x="758" y="550"/>
                    <a:pt x="533" y="963"/>
                  </a:cubicBezTo>
                  <a:cubicBezTo>
                    <a:pt x="275" y="1439"/>
                    <a:pt x="119" y="1955"/>
                    <a:pt x="50" y="2487"/>
                  </a:cubicBezTo>
                  <a:cubicBezTo>
                    <a:pt x="179" y="2523"/>
                    <a:pt x="318" y="2543"/>
                    <a:pt x="470" y="2543"/>
                  </a:cubicBezTo>
                  <a:cubicBezTo>
                    <a:pt x="569" y="2543"/>
                    <a:pt x="675" y="2534"/>
                    <a:pt x="784" y="2514"/>
                  </a:cubicBezTo>
                  <a:cubicBezTo>
                    <a:pt x="827" y="788"/>
                    <a:pt x="1544" y="1"/>
                    <a:pt x="1544" y="1"/>
                  </a:cubicBezTo>
                  <a:close/>
                  <a:moveTo>
                    <a:pt x="50" y="2500"/>
                  </a:moveTo>
                  <a:lnTo>
                    <a:pt x="50" y="2500"/>
                  </a:lnTo>
                  <a:cubicBezTo>
                    <a:pt x="14" y="2762"/>
                    <a:pt x="0" y="3023"/>
                    <a:pt x="7" y="3291"/>
                  </a:cubicBezTo>
                  <a:lnTo>
                    <a:pt x="50" y="2500"/>
                  </a:lnTo>
                  <a:close/>
                  <a:moveTo>
                    <a:pt x="807" y="3265"/>
                  </a:moveTo>
                  <a:cubicBezTo>
                    <a:pt x="648" y="3291"/>
                    <a:pt x="483" y="3304"/>
                    <a:pt x="311" y="3304"/>
                  </a:cubicBezTo>
                  <a:cubicBezTo>
                    <a:pt x="212" y="3304"/>
                    <a:pt x="110" y="3297"/>
                    <a:pt x="7" y="3291"/>
                  </a:cubicBezTo>
                  <a:lnTo>
                    <a:pt x="7" y="3291"/>
                  </a:lnTo>
                  <a:cubicBezTo>
                    <a:pt x="14" y="3975"/>
                    <a:pt x="139" y="4673"/>
                    <a:pt x="337" y="5348"/>
                  </a:cubicBezTo>
                  <a:cubicBezTo>
                    <a:pt x="602" y="5196"/>
                    <a:pt x="853" y="5020"/>
                    <a:pt x="1085" y="4838"/>
                  </a:cubicBezTo>
                  <a:cubicBezTo>
                    <a:pt x="929" y="4260"/>
                    <a:pt x="844" y="3734"/>
                    <a:pt x="807" y="3265"/>
                  </a:cubicBezTo>
                  <a:close/>
                  <a:moveTo>
                    <a:pt x="1456" y="5969"/>
                  </a:moveTo>
                  <a:cubicBezTo>
                    <a:pt x="1164" y="6154"/>
                    <a:pt x="903" y="6270"/>
                    <a:pt x="682" y="6336"/>
                  </a:cubicBezTo>
                  <a:cubicBezTo>
                    <a:pt x="708" y="6399"/>
                    <a:pt x="734" y="6462"/>
                    <a:pt x="761" y="6528"/>
                  </a:cubicBezTo>
                  <a:cubicBezTo>
                    <a:pt x="943" y="6938"/>
                    <a:pt x="1138" y="7352"/>
                    <a:pt x="1389" y="7718"/>
                  </a:cubicBezTo>
                  <a:cubicBezTo>
                    <a:pt x="1439" y="7791"/>
                    <a:pt x="1492" y="7864"/>
                    <a:pt x="1544" y="7930"/>
                  </a:cubicBezTo>
                  <a:cubicBezTo>
                    <a:pt x="1779" y="7761"/>
                    <a:pt x="1994" y="7563"/>
                    <a:pt x="2190" y="7348"/>
                  </a:cubicBezTo>
                  <a:cubicBezTo>
                    <a:pt x="1929" y="7004"/>
                    <a:pt x="1680" y="6554"/>
                    <a:pt x="1456" y="5969"/>
                  </a:cubicBezTo>
                  <a:close/>
                  <a:moveTo>
                    <a:pt x="2712" y="8506"/>
                  </a:moveTo>
                  <a:cubicBezTo>
                    <a:pt x="2593" y="8572"/>
                    <a:pt x="2477" y="8628"/>
                    <a:pt x="2371" y="8677"/>
                  </a:cubicBezTo>
                  <a:cubicBezTo>
                    <a:pt x="2448" y="8727"/>
                    <a:pt x="2530" y="8770"/>
                    <a:pt x="2609" y="8806"/>
                  </a:cubicBezTo>
                  <a:cubicBezTo>
                    <a:pt x="2623" y="8813"/>
                    <a:pt x="2633" y="8816"/>
                    <a:pt x="2643" y="8823"/>
                  </a:cubicBezTo>
                  <a:cubicBezTo>
                    <a:pt x="2666" y="8717"/>
                    <a:pt x="2689" y="8611"/>
                    <a:pt x="2712" y="8506"/>
                  </a:cubicBezTo>
                  <a:close/>
                </a:path>
              </a:pathLst>
            </a:custGeom>
            <a:solidFill>
              <a:srgbClr val="DCDEE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1" name="Google Shape;371;p20"/>
            <p:cNvSpPr/>
            <p:nvPr/>
          </p:nvSpPr>
          <p:spPr>
            <a:xfrm flipH="1">
              <a:off x="7813723" y="2970362"/>
              <a:ext cx="179312" cy="103145"/>
            </a:xfrm>
            <a:custGeom>
              <a:avLst/>
              <a:gdLst/>
              <a:ahLst/>
              <a:cxnLst/>
              <a:rect l="l" t="t" r="r" b="b"/>
              <a:pathLst>
                <a:path w="2785" h="1602" extrusionOk="0">
                  <a:moveTo>
                    <a:pt x="2785" y="1"/>
                  </a:moveTo>
                  <a:lnTo>
                    <a:pt x="2785" y="1"/>
                  </a:lnTo>
                  <a:cubicBezTo>
                    <a:pt x="2421" y="444"/>
                    <a:pt x="1809" y="877"/>
                    <a:pt x="1128" y="877"/>
                  </a:cubicBezTo>
                  <a:cubicBezTo>
                    <a:pt x="946" y="877"/>
                    <a:pt x="761" y="848"/>
                    <a:pt x="576" y="778"/>
                  </a:cubicBezTo>
                  <a:cubicBezTo>
                    <a:pt x="404" y="904"/>
                    <a:pt x="232" y="1013"/>
                    <a:pt x="70" y="1106"/>
                  </a:cubicBezTo>
                  <a:cubicBezTo>
                    <a:pt x="47" y="1211"/>
                    <a:pt x="24" y="1317"/>
                    <a:pt x="1" y="1423"/>
                  </a:cubicBezTo>
                  <a:cubicBezTo>
                    <a:pt x="259" y="1535"/>
                    <a:pt x="533" y="1602"/>
                    <a:pt x="807" y="1602"/>
                  </a:cubicBezTo>
                  <a:cubicBezTo>
                    <a:pt x="906" y="1602"/>
                    <a:pt x="1002" y="1591"/>
                    <a:pt x="1102" y="1575"/>
                  </a:cubicBezTo>
                  <a:cubicBezTo>
                    <a:pt x="1452" y="1515"/>
                    <a:pt x="1767" y="1344"/>
                    <a:pt x="2034" y="1103"/>
                  </a:cubicBezTo>
                  <a:cubicBezTo>
                    <a:pt x="2362" y="811"/>
                    <a:pt x="2620" y="418"/>
                    <a:pt x="2785"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2" name="Google Shape;372;p20"/>
            <p:cNvSpPr/>
            <p:nvPr/>
          </p:nvSpPr>
          <p:spPr>
            <a:xfrm flipH="1">
              <a:off x="7955887" y="2966949"/>
              <a:ext cx="107845" cy="85696"/>
            </a:xfrm>
            <a:custGeom>
              <a:avLst/>
              <a:gdLst/>
              <a:ahLst/>
              <a:cxnLst/>
              <a:rect l="l" t="t" r="r" b="b"/>
              <a:pathLst>
                <a:path w="1675" h="1331" extrusionOk="0">
                  <a:moveTo>
                    <a:pt x="646" y="1"/>
                  </a:moveTo>
                  <a:cubicBezTo>
                    <a:pt x="450" y="216"/>
                    <a:pt x="235" y="414"/>
                    <a:pt x="0" y="583"/>
                  </a:cubicBezTo>
                  <a:cubicBezTo>
                    <a:pt x="60" y="660"/>
                    <a:pt x="119" y="732"/>
                    <a:pt x="186" y="802"/>
                  </a:cubicBezTo>
                  <a:cubicBezTo>
                    <a:pt x="232" y="854"/>
                    <a:pt x="278" y="904"/>
                    <a:pt x="331" y="953"/>
                  </a:cubicBezTo>
                  <a:cubicBezTo>
                    <a:pt x="480" y="1099"/>
                    <a:pt x="649" y="1228"/>
                    <a:pt x="827" y="1330"/>
                  </a:cubicBezTo>
                  <a:cubicBezTo>
                    <a:pt x="933" y="1281"/>
                    <a:pt x="1049" y="1225"/>
                    <a:pt x="1168" y="1159"/>
                  </a:cubicBezTo>
                  <a:cubicBezTo>
                    <a:pt x="1330" y="1066"/>
                    <a:pt x="1502" y="957"/>
                    <a:pt x="1674" y="831"/>
                  </a:cubicBezTo>
                  <a:cubicBezTo>
                    <a:pt x="1327" y="702"/>
                    <a:pt x="980" y="444"/>
                    <a:pt x="646"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3" name="Google Shape;373;p20"/>
            <p:cNvSpPr/>
            <p:nvPr/>
          </p:nvSpPr>
          <p:spPr>
            <a:xfrm flipH="1">
              <a:off x="8069399" y="2805406"/>
              <a:ext cx="72047" cy="96449"/>
            </a:xfrm>
            <a:custGeom>
              <a:avLst/>
              <a:gdLst/>
              <a:ahLst/>
              <a:cxnLst/>
              <a:rect l="l" t="t" r="r" b="b"/>
              <a:pathLst>
                <a:path w="1119" h="1498" extrusionOk="0">
                  <a:moveTo>
                    <a:pt x="748" y="0"/>
                  </a:moveTo>
                  <a:cubicBezTo>
                    <a:pt x="516" y="182"/>
                    <a:pt x="265" y="358"/>
                    <a:pt x="0" y="510"/>
                  </a:cubicBezTo>
                  <a:cubicBezTo>
                    <a:pt x="100" y="847"/>
                    <a:pt x="215" y="1177"/>
                    <a:pt x="345" y="1498"/>
                  </a:cubicBezTo>
                  <a:cubicBezTo>
                    <a:pt x="566" y="1432"/>
                    <a:pt x="827" y="1316"/>
                    <a:pt x="1119" y="1131"/>
                  </a:cubicBezTo>
                  <a:cubicBezTo>
                    <a:pt x="1059" y="986"/>
                    <a:pt x="1003" y="831"/>
                    <a:pt x="950" y="665"/>
                  </a:cubicBezTo>
                  <a:cubicBezTo>
                    <a:pt x="873" y="437"/>
                    <a:pt x="807" y="215"/>
                    <a:pt x="748"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4" name="Google Shape;374;p20"/>
            <p:cNvSpPr/>
            <p:nvPr/>
          </p:nvSpPr>
          <p:spPr>
            <a:xfrm flipH="1">
              <a:off x="8111121" y="2653972"/>
              <a:ext cx="51572" cy="52731"/>
            </a:xfrm>
            <a:custGeom>
              <a:avLst/>
              <a:gdLst/>
              <a:ahLst/>
              <a:cxnLst/>
              <a:rect l="l" t="t" r="r" b="b"/>
              <a:pathLst>
                <a:path w="801" h="819" extrusionOk="0">
                  <a:moveTo>
                    <a:pt x="43" y="1"/>
                  </a:moveTo>
                  <a:lnTo>
                    <a:pt x="43" y="14"/>
                  </a:lnTo>
                  <a:lnTo>
                    <a:pt x="0" y="805"/>
                  </a:lnTo>
                  <a:cubicBezTo>
                    <a:pt x="103" y="811"/>
                    <a:pt x="205" y="818"/>
                    <a:pt x="304" y="818"/>
                  </a:cubicBezTo>
                  <a:cubicBezTo>
                    <a:pt x="476" y="818"/>
                    <a:pt x="641" y="805"/>
                    <a:pt x="800" y="779"/>
                  </a:cubicBezTo>
                  <a:cubicBezTo>
                    <a:pt x="777" y="510"/>
                    <a:pt x="771" y="259"/>
                    <a:pt x="777" y="28"/>
                  </a:cubicBezTo>
                  <a:lnTo>
                    <a:pt x="777" y="28"/>
                  </a:lnTo>
                  <a:cubicBezTo>
                    <a:pt x="668" y="48"/>
                    <a:pt x="562" y="57"/>
                    <a:pt x="463" y="57"/>
                  </a:cubicBezTo>
                  <a:cubicBezTo>
                    <a:pt x="311" y="57"/>
                    <a:pt x="172" y="37"/>
                    <a:pt x="43"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5" name="Google Shape;375;p20"/>
            <p:cNvSpPr/>
            <p:nvPr/>
          </p:nvSpPr>
          <p:spPr>
            <a:xfrm flipH="1">
              <a:off x="7320395" y="3247799"/>
              <a:ext cx="175964" cy="34124"/>
            </a:xfrm>
            <a:custGeom>
              <a:avLst/>
              <a:gdLst/>
              <a:ahLst/>
              <a:cxnLst/>
              <a:rect l="l" t="t" r="r" b="b"/>
              <a:pathLst>
                <a:path w="2733" h="530" extrusionOk="0">
                  <a:moveTo>
                    <a:pt x="986" y="1"/>
                  </a:moveTo>
                  <a:cubicBezTo>
                    <a:pt x="659" y="1"/>
                    <a:pt x="318" y="34"/>
                    <a:pt x="1" y="120"/>
                  </a:cubicBezTo>
                  <a:cubicBezTo>
                    <a:pt x="37" y="262"/>
                    <a:pt x="84" y="401"/>
                    <a:pt x="130" y="530"/>
                  </a:cubicBezTo>
                  <a:cubicBezTo>
                    <a:pt x="156" y="530"/>
                    <a:pt x="190" y="527"/>
                    <a:pt x="223" y="520"/>
                  </a:cubicBezTo>
                  <a:cubicBezTo>
                    <a:pt x="223" y="520"/>
                    <a:pt x="752" y="394"/>
                    <a:pt x="1585" y="394"/>
                  </a:cubicBezTo>
                  <a:cubicBezTo>
                    <a:pt x="1922" y="394"/>
                    <a:pt x="2309" y="414"/>
                    <a:pt x="2732" y="474"/>
                  </a:cubicBezTo>
                  <a:lnTo>
                    <a:pt x="2690" y="176"/>
                  </a:lnTo>
                  <a:lnTo>
                    <a:pt x="2670" y="176"/>
                  </a:lnTo>
                  <a:cubicBezTo>
                    <a:pt x="2574" y="176"/>
                    <a:pt x="2349" y="133"/>
                    <a:pt x="2048" y="90"/>
                  </a:cubicBezTo>
                  <a:cubicBezTo>
                    <a:pt x="1751" y="43"/>
                    <a:pt x="1377" y="1"/>
                    <a:pt x="986" y="1"/>
                  </a:cubicBezTo>
                  <a:close/>
                </a:path>
              </a:pathLst>
            </a:custGeom>
            <a:solidFill>
              <a:srgbClr val="DBDCE8"/>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6" name="Google Shape;376;p20"/>
            <p:cNvSpPr/>
            <p:nvPr/>
          </p:nvSpPr>
          <p:spPr>
            <a:xfrm flipH="1">
              <a:off x="7153248" y="3233119"/>
              <a:ext cx="169976" cy="51186"/>
            </a:xfrm>
            <a:custGeom>
              <a:avLst/>
              <a:gdLst/>
              <a:ahLst/>
              <a:cxnLst/>
              <a:rect l="l" t="t" r="r" b="b"/>
              <a:pathLst>
                <a:path w="2640" h="795" extrusionOk="0">
                  <a:moveTo>
                    <a:pt x="2573" y="1"/>
                  </a:moveTo>
                  <a:cubicBezTo>
                    <a:pt x="2557" y="7"/>
                    <a:pt x="2543" y="10"/>
                    <a:pt x="2527" y="17"/>
                  </a:cubicBezTo>
                  <a:cubicBezTo>
                    <a:pt x="2520" y="17"/>
                    <a:pt x="2510" y="21"/>
                    <a:pt x="2500" y="24"/>
                  </a:cubicBezTo>
                  <a:cubicBezTo>
                    <a:pt x="1710" y="248"/>
                    <a:pt x="890" y="378"/>
                    <a:pt x="66" y="401"/>
                  </a:cubicBezTo>
                  <a:lnTo>
                    <a:pt x="1" y="404"/>
                  </a:lnTo>
                  <a:lnTo>
                    <a:pt x="43" y="702"/>
                  </a:lnTo>
                  <a:cubicBezTo>
                    <a:pt x="70" y="705"/>
                    <a:pt x="97" y="708"/>
                    <a:pt x="126" y="712"/>
                  </a:cubicBezTo>
                  <a:cubicBezTo>
                    <a:pt x="202" y="721"/>
                    <a:pt x="278" y="735"/>
                    <a:pt x="358" y="748"/>
                  </a:cubicBezTo>
                  <a:cubicBezTo>
                    <a:pt x="526" y="778"/>
                    <a:pt x="695" y="794"/>
                    <a:pt x="863" y="794"/>
                  </a:cubicBezTo>
                  <a:cubicBezTo>
                    <a:pt x="1478" y="794"/>
                    <a:pt x="2087" y="619"/>
                    <a:pt x="2639" y="407"/>
                  </a:cubicBezTo>
                  <a:lnTo>
                    <a:pt x="2573" y="1"/>
                  </a:lnTo>
                  <a:close/>
                </a:path>
              </a:pathLst>
            </a:custGeom>
            <a:solidFill>
              <a:srgbClr val="DBDCE8"/>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7" name="Google Shape;377;p20"/>
            <p:cNvSpPr/>
            <p:nvPr/>
          </p:nvSpPr>
          <p:spPr>
            <a:xfrm flipH="1">
              <a:off x="6959767" y="3182447"/>
              <a:ext cx="197791" cy="76940"/>
            </a:xfrm>
            <a:custGeom>
              <a:avLst/>
              <a:gdLst/>
              <a:ahLst/>
              <a:cxnLst/>
              <a:rect l="l" t="t" r="r" b="b"/>
              <a:pathLst>
                <a:path w="3072" h="1195" extrusionOk="0">
                  <a:moveTo>
                    <a:pt x="2523" y="1"/>
                  </a:moveTo>
                  <a:cubicBezTo>
                    <a:pt x="1974" y="1"/>
                    <a:pt x="1429" y="262"/>
                    <a:pt x="906" y="474"/>
                  </a:cubicBezTo>
                  <a:cubicBezTo>
                    <a:pt x="655" y="573"/>
                    <a:pt x="400" y="666"/>
                    <a:pt x="143" y="745"/>
                  </a:cubicBezTo>
                  <a:lnTo>
                    <a:pt x="0" y="788"/>
                  </a:lnTo>
                  <a:lnTo>
                    <a:pt x="66" y="1194"/>
                  </a:lnTo>
                  <a:cubicBezTo>
                    <a:pt x="109" y="1177"/>
                    <a:pt x="155" y="1162"/>
                    <a:pt x="202" y="1142"/>
                  </a:cubicBezTo>
                  <a:cubicBezTo>
                    <a:pt x="909" y="864"/>
                    <a:pt x="1512" y="547"/>
                    <a:pt x="1892" y="503"/>
                  </a:cubicBezTo>
                  <a:cubicBezTo>
                    <a:pt x="2150" y="470"/>
                    <a:pt x="2371" y="460"/>
                    <a:pt x="2553" y="460"/>
                  </a:cubicBezTo>
                  <a:cubicBezTo>
                    <a:pt x="2811" y="460"/>
                    <a:pt x="2989" y="480"/>
                    <a:pt x="3072" y="493"/>
                  </a:cubicBezTo>
                  <a:cubicBezTo>
                    <a:pt x="3032" y="318"/>
                    <a:pt x="2977" y="166"/>
                    <a:pt x="2927" y="51"/>
                  </a:cubicBezTo>
                  <a:cubicBezTo>
                    <a:pt x="2890" y="40"/>
                    <a:pt x="2850" y="31"/>
                    <a:pt x="2814" y="24"/>
                  </a:cubicBezTo>
                  <a:cubicBezTo>
                    <a:pt x="2715" y="7"/>
                    <a:pt x="2619" y="1"/>
                    <a:pt x="2523" y="1"/>
                  </a:cubicBezTo>
                  <a:close/>
                </a:path>
              </a:pathLst>
            </a:custGeom>
            <a:solidFill>
              <a:srgbClr val="DBDCE8"/>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8" name="Google Shape;378;p20"/>
            <p:cNvSpPr/>
            <p:nvPr/>
          </p:nvSpPr>
          <p:spPr>
            <a:xfrm flipH="1">
              <a:off x="7210935" y="2817125"/>
              <a:ext cx="25239" cy="62453"/>
            </a:xfrm>
            <a:custGeom>
              <a:avLst/>
              <a:gdLst/>
              <a:ahLst/>
              <a:cxnLst/>
              <a:rect l="l" t="t" r="r" b="b"/>
              <a:pathLst>
                <a:path w="392" h="970" extrusionOk="0">
                  <a:moveTo>
                    <a:pt x="176" y="0"/>
                  </a:moveTo>
                  <a:cubicBezTo>
                    <a:pt x="106" y="0"/>
                    <a:pt x="44" y="73"/>
                    <a:pt x="31" y="172"/>
                  </a:cubicBezTo>
                  <a:cubicBezTo>
                    <a:pt x="1" y="394"/>
                    <a:pt x="24" y="622"/>
                    <a:pt x="91" y="833"/>
                  </a:cubicBezTo>
                  <a:cubicBezTo>
                    <a:pt x="103" y="870"/>
                    <a:pt x="117" y="906"/>
                    <a:pt x="140" y="933"/>
                  </a:cubicBezTo>
                  <a:cubicBezTo>
                    <a:pt x="160" y="952"/>
                    <a:pt x="186" y="969"/>
                    <a:pt x="213" y="969"/>
                  </a:cubicBezTo>
                  <a:cubicBezTo>
                    <a:pt x="222" y="969"/>
                    <a:pt x="233" y="966"/>
                    <a:pt x="239" y="963"/>
                  </a:cubicBezTo>
                  <a:cubicBezTo>
                    <a:pt x="275" y="949"/>
                    <a:pt x="295" y="910"/>
                    <a:pt x="305" y="870"/>
                  </a:cubicBezTo>
                  <a:cubicBezTo>
                    <a:pt x="375" y="675"/>
                    <a:pt x="391" y="460"/>
                    <a:pt x="358" y="252"/>
                  </a:cubicBezTo>
                  <a:cubicBezTo>
                    <a:pt x="348" y="195"/>
                    <a:pt x="335" y="136"/>
                    <a:pt x="302" y="90"/>
                  </a:cubicBezTo>
                  <a:cubicBezTo>
                    <a:pt x="262" y="26"/>
                    <a:pt x="219" y="0"/>
                    <a:pt x="176"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79" name="Google Shape;379;p20"/>
            <p:cNvSpPr/>
            <p:nvPr/>
          </p:nvSpPr>
          <p:spPr>
            <a:xfrm flipH="1">
              <a:off x="7680247" y="2842428"/>
              <a:ext cx="13843" cy="37150"/>
            </a:xfrm>
            <a:custGeom>
              <a:avLst/>
              <a:gdLst/>
              <a:ahLst/>
              <a:cxnLst/>
              <a:rect l="l" t="t" r="r" b="b"/>
              <a:pathLst>
                <a:path w="215" h="577" extrusionOk="0">
                  <a:moveTo>
                    <a:pt x="205" y="1"/>
                  </a:moveTo>
                  <a:cubicBezTo>
                    <a:pt x="135" y="179"/>
                    <a:pt x="66" y="364"/>
                    <a:pt x="0" y="563"/>
                  </a:cubicBezTo>
                  <a:cubicBezTo>
                    <a:pt x="16" y="570"/>
                    <a:pt x="33" y="576"/>
                    <a:pt x="47" y="576"/>
                  </a:cubicBezTo>
                  <a:cubicBezTo>
                    <a:pt x="56" y="576"/>
                    <a:pt x="66" y="573"/>
                    <a:pt x="73" y="570"/>
                  </a:cubicBezTo>
                  <a:cubicBezTo>
                    <a:pt x="109" y="556"/>
                    <a:pt x="129" y="517"/>
                    <a:pt x="139" y="477"/>
                  </a:cubicBezTo>
                  <a:cubicBezTo>
                    <a:pt x="192" y="325"/>
                    <a:pt x="215" y="163"/>
                    <a:pt x="205"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0" name="Google Shape;380;p20"/>
            <p:cNvSpPr/>
            <p:nvPr/>
          </p:nvSpPr>
          <p:spPr>
            <a:xfrm flipH="1">
              <a:off x="7680826" y="2817125"/>
              <a:ext cx="23951" cy="61552"/>
            </a:xfrm>
            <a:custGeom>
              <a:avLst/>
              <a:gdLst/>
              <a:ahLst/>
              <a:cxnLst/>
              <a:rect l="l" t="t" r="r" b="b"/>
              <a:pathLst>
                <a:path w="372" h="956" extrusionOk="0">
                  <a:moveTo>
                    <a:pt x="176" y="0"/>
                  </a:moveTo>
                  <a:cubicBezTo>
                    <a:pt x="107" y="0"/>
                    <a:pt x="43" y="73"/>
                    <a:pt x="31" y="172"/>
                  </a:cubicBezTo>
                  <a:cubicBezTo>
                    <a:pt x="1" y="394"/>
                    <a:pt x="24" y="622"/>
                    <a:pt x="90" y="833"/>
                  </a:cubicBezTo>
                  <a:cubicBezTo>
                    <a:pt x="103" y="870"/>
                    <a:pt x="116" y="906"/>
                    <a:pt x="140" y="933"/>
                  </a:cubicBezTo>
                  <a:cubicBezTo>
                    <a:pt x="150" y="943"/>
                    <a:pt x="156" y="949"/>
                    <a:pt x="166" y="956"/>
                  </a:cubicBezTo>
                  <a:cubicBezTo>
                    <a:pt x="232" y="757"/>
                    <a:pt x="301" y="572"/>
                    <a:pt x="371" y="394"/>
                  </a:cubicBezTo>
                  <a:cubicBezTo>
                    <a:pt x="371" y="348"/>
                    <a:pt x="365" y="298"/>
                    <a:pt x="358" y="252"/>
                  </a:cubicBezTo>
                  <a:cubicBezTo>
                    <a:pt x="348" y="195"/>
                    <a:pt x="335" y="136"/>
                    <a:pt x="301" y="90"/>
                  </a:cubicBezTo>
                  <a:cubicBezTo>
                    <a:pt x="262" y="26"/>
                    <a:pt x="219" y="0"/>
                    <a:pt x="176"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1" name="Google Shape;381;p20"/>
            <p:cNvSpPr/>
            <p:nvPr/>
          </p:nvSpPr>
          <p:spPr>
            <a:xfrm flipH="1">
              <a:off x="7810050" y="3315725"/>
              <a:ext cx="25239" cy="62453"/>
            </a:xfrm>
            <a:custGeom>
              <a:avLst/>
              <a:gdLst/>
              <a:ahLst/>
              <a:cxnLst/>
              <a:rect l="l" t="t" r="r" b="b"/>
              <a:pathLst>
                <a:path w="392" h="970" extrusionOk="0">
                  <a:moveTo>
                    <a:pt x="176" y="0"/>
                  </a:moveTo>
                  <a:cubicBezTo>
                    <a:pt x="106" y="0"/>
                    <a:pt x="44" y="73"/>
                    <a:pt x="31" y="172"/>
                  </a:cubicBezTo>
                  <a:cubicBezTo>
                    <a:pt x="1" y="394"/>
                    <a:pt x="24" y="622"/>
                    <a:pt x="90" y="834"/>
                  </a:cubicBezTo>
                  <a:cubicBezTo>
                    <a:pt x="103" y="870"/>
                    <a:pt x="117" y="907"/>
                    <a:pt x="140" y="933"/>
                  </a:cubicBezTo>
                  <a:cubicBezTo>
                    <a:pt x="159" y="953"/>
                    <a:pt x="186" y="969"/>
                    <a:pt x="213" y="969"/>
                  </a:cubicBezTo>
                  <a:cubicBezTo>
                    <a:pt x="222" y="969"/>
                    <a:pt x="232" y="966"/>
                    <a:pt x="239" y="963"/>
                  </a:cubicBezTo>
                  <a:cubicBezTo>
                    <a:pt x="275" y="949"/>
                    <a:pt x="295" y="910"/>
                    <a:pt x="305" y="870"/>
                  </a:cubicBezTo>
                  <a:cubicBezTo>
                    <a:pt x="375" y="675"/>
                    <a:pt x="391" y="457"/>
                    <a:pt x="358" y="252"/>
                  </a:cubicBezTo>
                  <a:cubicBezTo>
                    <a:pt x="348" y="195"/>
                    <a:pt x="335" y="136"/>
                    <a:pt x="302" y="90"/>
                  </a:cubicBezTo>
                  <a:cubicBezTo>
                    <a:pt x="262" y="27"/>
                    <a:pt x="219" y="0"/>
                    <a:pt x="176"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2" name="Google Shape;382;p20"/>
            <p:cNvSpPr/>
            <p:nvPr/>
          </p:nvSpPr>
          <p:spPr>
            <a:xfrm flipH="1">
              <a:off x="6946693" y="3741764"/>
              <a:ext cx="25239" cy="62260"/>
            </a:xfrm>
            <a:custGeom>
              <a:avLst/>
              <a:gdLst/>
              <a:ahLst/>
              <a:cxnLst/>
              <a:rect l="l" t="t" r="r" b="b"/>
              <a:pathLst>
                <a:path w="392" h="967" extrusionOk="0">
                  <a:moveTo>
                    <a:pt x="176" y="0"/>
                  </a:moveTo>
                  <a:cubicBezTo>
                    <a:pt x="103" y="0"/>
                    <a:pt x="40" y="73"/>
                    <a:pt x="27" y="173"/>
                  </a:cubicBezTo>
                  <a:cubicBezTo>
                    <a:pt x="1" y="394"/>
                    <a:pt x="21" y="622"/>
                    <a:pt x="90" y="834"/>
                  </a:cubicBezTo>
                  <a:cubicBezTo>
                    <a:pt x="100" y="867"/>
                    <a:pt x="113" y="903"/>
                    <a:pt x="140" y="933"/>
                  </a:cubicBezTo>
                  <a:cubicBezTo>
                    <a:pt x="159" y="953"/>
                    <a:pt x="186" y="966"/>
                    <a:pt x="213" y="966"/>
                  </a:cubicBezTo>
                  <a:cubicBezTo>
                    <a:pt x="222" y="966"/>
                    <a:pt x="228" y="966"/>
                    <a:pt x="239" y="962"/>
                  </a:cubicBezTo>
                  <a:cubicBezTo>
                    <a:pt x="275" y="950"/>
                    <a:pt x="292" y="907"/>
                    <a:pt x="305" y="870"/>
                  </a:cubicBezTo>
                  <a:cubicBezTo>
                    <a:pt x="374" y="672"/>
                    <a:pt x="391" y="457"/>
                    <a:pt x="355" y="252"/>
                  </a:cubicBezTo>
                  <a:cubicBezTo>
                    <a:pt x="347" y="196"/>
                    <a:pt x="332" y="136"/>
                    <a:pt x="301" y="86"/>
                  </a:cubicBezTo>
                  <a:cubicBezTo>
                    <a:pt x="262" y="27"/>
                    <a:pt x="216" y="0"/>
                    <a:pt x="176"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3" name="Google Shape;383;p20"/>
            <p:cNvSpPr/>
            <p:nvPr/>
          </p:nvSpPr>
          <p:spPr>
            <a:xfrm flipH="1">
              <a:off x="7035740" y="4199480"/>
              <a:ext cx="25175" cy="62453"/>
            </a:xfrm>
            <a:custGeom>
              <a:avLst/>
              <a:gdLst/>
              <a:ahLst/>
              <a:cxnLst/>
              <a:rect l="l" t="t" r="r" b="b"/>
              <a:pathLst>
                <a:path w="391" h="970" extrusionOk="0">
                  <a:moveTo>
                    <a:pt x="176" y="1"/>
                  </a:moveTo>
                  <a:cubicBezTo>
                    <a:pt x="103" y="1"/>
                    <a:pt x="40" y="77"/>
                    <a:pt x="27" y="173"/>
                  </a:cubicBezTo>
                  <a:cubicBezTo>
                    <a:pt x="0" y="394"/>
                    <a:pt x="20" y="623"/>
                    <a:pt x="90" y="834"/>
                  </a:cubicBezTo>
                  <a:cubicBezTo>
                    <a:pt x="99" y="870"/>
                    <a:pt x="113" y="907"/>
                    <a:pt x="139" y="933"/>
                  </a:cubicBezTo>
                  <a:cubicBezTo>
                    <a:pt x="159" y="956"/>
                    <a:pt x="186" y="970"/>
                    <a:pt x="212" y="970"/>
                  </a:cubicBezTo>
                  <a:cubicBezTo>
                    <a:pt x="222" y="970"/>
                    <a:pt x="229" y="967"/>
                    <a:pt x="238" y="963"/>
                  </a:cubicBezTo>
                  <a:cubicBezTo>
                    <a:pt x="275" y="950"/>
                    <a:pt x="291" y="910"/>
                    <a:pt x="305" y="870"/>
                  </a:cubicBezTo>
                  <a:cubicBezTo>
                    <a:pt x="374" y="675"/>
                    <a:pt x="391" y="460"/>
                    <a:pt x="354" y="252"/>
                  </a:cubicBezTo>
                  <a:cubicBezTo>
                    <a:pt x="348" y="196"/>
                    <a:pt x="331" y="140"/>
                    <a:pt x="301" y="90"/>
                  </a:cubicBezTo>
                  <a:cubicBezTo>
                    <a:pt x="261" y="28"/>
                    <a:pt x="215" y="1"/>
                    <a:pt x="176"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4" name="Google Shape;384;p20"/>
            <p:cNvSpPr/>
            <p:nvPr/>
          </p:nvSpPr>
          <p:spPr>
            <a:xfrm flipH="1">
              <a:off x="6880568" y="4270625"/>
              <a:ext cx="25110" cy="62260"/>
            </a:xfrm>
            <a:custGeom>
              <a:avLst/>
              <a:gdLst/>
              <a:ahLst/>
              <a:cxnLst/>
              <a:rect l="l" t="t" r="r" b="b"/>
              <a:pathLst>
                <a:path w="390" h="967" extrusionOk="0">
                  <a:moveTo>
                    <a:pt x="172" y="0"/>
                  </a:moveTo>
                  <a:cubicBezTo>
                    <a:pt x="103" y="0"/>
                    <a:pt x="40" y="73"/>
                    <a:pt x="26" y="173"/>
                  </a:cubicBezTo>
                  <a:cubicBezTo>
                    <a:pt x="0" y="391"/>
                    <a:pt x="20" y="622"/>
                    <a:pt x="89" y="831"/>
                  </a:cubicBezTo>
                  <a:cubicBezTo>
                    <a:pt x="99" y="867"/>
                    <a:pt x="112" y="903"/>
                    <a:pt x="139" y="933"/>
                  </a:cubicBezTo>
                  <a:cubicBezTo>
                    <a:pt x="156" y="953"/>
                    <a:pt x="185" y="966"/>
                    <a:pt x="211" y="966"/>
                  </a:cubicBezTo>
                  <a:cubicBezTo>
                    <a:pt x="218" y="966"/>
                    <a:pt x="228" y="966"/>
                    <a:pt x="235" y="962"/>
                  </a:cubicBezTo>
                  <a:cubicBezTo>
                    <a:pt x="271" y="946"/>
                    <a:pt x="291" y="907"/>
                    <a:pt x="304" y="870"/>
                  </a:cubicBezTo>
                  <a:cubicBezTo>
                    <a:pt x="370" y="672"/>
                    <a:pt x="390" y="457"/>
                    <a:pt x="354" y="252"/>
                  </a:cubicBezTo>
                  <a:cubicBezTo>
                    <a:pt x="344" y="192"/>
                    <a:pt x="330" y="136"/>
                    <a:pt x="301" y="86"/>
                  </a:cubicBezTo>
                  <a:cubicBezTo>
                    <a:pt x="261" y="23"/>
                    <a:pt x="215" y="0"/>
                    <a:pt x="172"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5" name="Google Shape;385;p20"/>
            <p:cNvSpPr/>
            <p:nvPr/>
          </p:nvSpPr>
          <p:spPr>
            <a:xfrm flipH="1">
              <a:off x="7599957" y="3546547"/>
              <a:ext cx="25175" cy="62453"/>
            </a:xfrm>
            <a:custGeom>
              <a:avLst/>
              <a:gdLst/>
              <a:ahLst/>
              <a:cxnLst/>
              <a:rect l="l" t="t" r="r" b="b"/>
              <a:pathLst>
                <a:path w="391" h="970" extrusionOk="0">
                  <a:moveTo>
                    <a:pt x="172" y="0"/>
                  </a:moveTo>
                  <a:cubicBezTo>
                    <a:pt x="103" y="0"/>
                    <a:pt x="41" y="76"/>
                    <a:pt x="27" y="172"/>
                  </a:cubicBezTo>
                  <a:cubicBezTo>
                    <a:pt x="1" y="394"/>
                    <a:pt x="21" y="621"/>
                    <a:pt x="90" y="833"/>
                  </a:cubicBezTo>
                  <a:cubicBezTo>
                    <a:pt x="100" y="870"/>
                    <a:pt x="113" y="906"/>
                    <a:pt x="140" y="933"/>
                  </a:cubicBezTo>
                  <a:cubicBezTo>
                    <a:pt x="156" y="956"/>
                    <a:pt x="186" y="969"/>
                    <a:pt x="212" y="969"/>
                  </a:cubicBezTo>
                  <a:cubicBezTo>
                    <a:pt x="219" y="969"/>
                    <a:pt x="229" y="966"/>
                    <a:pt x="235" y="963"/>
                  </a:cubicBezTo>
                  <a:cubicBezTo>
                    <a:pt x="271" y="949"/>
                    <a:pt x="291" y="910"/>
                    <a:pt x="305" y="870"/>
                  </a:cubicBezTo>
                  <a:cubicBezTo>
                    <a:pt x="371" y="675"/>
                    <a:pt x="391" y="460"/>
                    <a:pt x="354" y="255"/>
                  </a:cubicBezTo>
                  <a:cubicBezTo>
                    <a:pt x="345" y="195"/>
                    <a:pt x="331" y="139"/>
                    <a:pt x="302" y="90"/>
                  </a:cubicBezTo>
                  <a:cubicBezTo>
                    <a:pt x="262" y="26"/>
                    <a:pt x="215" y="0"/>
                    <a:pt x="172"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6" name="Google Shape;386;p20"/>
            <p:cNvSpPr/>
            <p:nvPr/>
          </p:nvSpPr>
          <p:spPr>
            <a:xfrm flipH="1">
              <a:off x="7342347" y="3122827"/>
              <a:ext cx="25175" cy="62453"/>
            </a:xfrm>
            <a:custGeom>
              <a:avLst/>
              <a:gdLst/>
              <a:ahLst/>
              <a:cxnLst/>
              <a:rect l="l" t="t" r="r" b="b"/>
              <a:pathLst>
                <a:path w="391" h="970" extrusionOk="0">
                  <a:moveTo>
                    <a:pt x="176" y="0"/>
                  </a:moveTo>
                  <a:cubicBezTo>
                    <a:pt x="107" y="0"/>
                    <a:pt x="43" y="73"/>
                    <a:pt x="31" y="173"/>
                  </a:cubicBezTo>
                  <a:cubicBezTo>
                    <a:pt x="0" y="394"/>
                    <a:pt x="24" y="623"/>
                    <a:pt x="90" y="834"/>
                  </a:cubicBezTo>
                  <a:cubicBezTo>
                    <a:pt x="103" y="870"/>
                    <a:pt x="116" y="907"/>
                    <a:pt x="139" y="933"/>
                  </a:cubicBezTo>
                  <a:cubicBezTo>
                    <a:pt x="159" y="953"/>
                    <a:pt x="186" y="969"/>
                    <a:pt x="212" y="969"/>
                  </a:cubicBezTo>
                  <a:cubicBezTo>
                    <a:pt x="222" y="969"/>
                    <a:pt x="232" y="966"/>
                    <a:pt x="239" y="963"/>
                  </a:cubicBezTo>
                  <a:cubicBezTo>
                    <a:pt x="275" y="950"/>
                    <a:pt x="295" y="907"/>
                    <a:pt x="305" y="870"/>
                  </a:cubicBezTo>
                  <a:cubicBezTo>
                    <a:pt x="374" y="672"/>
                    <a:pt x="391" y="457"/>
                    <a:pt x="358" y="252"/>
                  </a:cubicBezTo>
                  <a:cubicBezTo>
                    <a:pt x="348" y="196"/>
                    <a:pt x="335" y="136"/>
                    <a:pt x="301" y="90"/>
                  </a:cubicBezTo>
                  <a:cubicBezTo>
                    <a:pt x="262" y="27"/>
                    <a:pt x="219" y="0"/>
                    <a:pt x="176"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7" name="Google Shape;387;p20"/>
            <p:cNvSpPr/>
            <p:nvPr/>
          </p:nvSpPr>
          <p:spPr>
            <a:xfrm flipH="1">
              <a:off x="7464939" y="3787349"/>
              <a:ext cx="25239" cy="62196"/>
            </a:xfrm>
            <a:custGeom>
              <a:avLst/>
              <a:gdLst/>
              <a:ahLst/>
              <a:cxnLst/>
              <a:rect l="l" t="t" r="r" b="b"/>
              <a:pathLst>
                <a:path w="392" h="966" extrusionOk="0">
                  <a:moveTo>
                    <a:pt x="176" y="0"/>
                  </a:moveTo>
                  <a:cubicBezTo>
                    <a:pt x="107" y="0"/>
                    <a:pt x="44" y="73"/>
                    <a:pt x="31" y="172"/>
                  </a:cubicBezTo>
                  <a:cubicBezTo>
                    <a:pt x="1" y="390"/>
                    <a:pt x="24" y="619"/>
                    <a:pt x="90" y="830"/>
                  </a:cubicBezTo>
                  <a:cubicBezTo>
                    <a:pt x="103" y="866"/>
                    <a:pt x="117" y="903"/>
                    <a:pt x="140" y="929"/>
                  </a:cubicBezTo>
                  <a:cubicBezTo>
                    <a:pt x="160" y="953"/>
                    <a:pt x="187" y="965"/>
                    <a:pt x="213" y="965"/>
                  </a:cubicBezTo>
                  <a:cubicBezTo>
                    <a:pt x="222" y="965"/>
                    <a:pt x="233" y="965"/>
                    <a:pt x="239" y="962"/>
                  </a:cubicBezTo>
                  <a:cubicBezTo>
                    <a:pt x="275" y="946"/>
                    <a:pt x="295" y="906"/>
                    <a:pt x="309" y="866"/>
                  </a:cubicBezTo>
                  <a:cubicBezTo>
                    <a:pt x="375" y="671"/>
                    <a:pt x="391" y="457"/>
                    <a:pt x="358" y="251"/>
                  </a:cubicBezTo>
                  <a:cubicBezTo>
                    <a:pt x="348" y="192"/>
                    <a:pt x="335" y="135"/>
                    <a:pt x="302" y="86"/>
                  </a:cubicBezTo>
                  <a:cubicBezTo>
                    <a:pt x="262" y="23"/>
                    <a:pt x="219" y="0"/>
                    <a:pt x="176"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8" name="Google Shape;388;p20"/>
            <p:cNvSpPr/>
            <p:nvPr/>
          </p:nvSpPr>
          <p:spPr>
            <a:xfrm flipH="1">
              <a:off x="7330822" y="4313828"/>
              <a:ext cx="25175" cy="62196"/>
            </a:xfrm>
            <a:custGeom>
              <a:avLst/>
              <a:gdLst/>
              <a:ahLst/>
              <a:cxnLst/>
              <a:rect l="l" t="t" r="r" b="b"/>
              <a:pathLst>
                <a:path w="391" h="966" extrusionOk="0">
                  <a:moveTo>
                    <a:pt x="175" y="1"/>
                  </a:moveTo>
                  <a:cubicBezTo>
                    <a:pt x="102" y="1"/>
                    <a:pt x="43" y="73"/>
                    <a:pt x="30" y="172"/>
                  </a:cubicBezTo>
                  <a:cubicBezTo>
                    <a:pt x="0" y="394"/>
                    <a:pt x="23" y="622"/>
                    <a:pt x="90" y="834"/>
                  </a:cubicBezTo>
                  <a:cubicBezTo>
                    <a:pt x="102" y="871"/>
                    <a:pt x="116" y="906"/>
                    <a:pt x="139" y="933"/>
                  </a:cubicBezTo>
                  <a:cubicBezTo>
                    <a:pt x="159" y="953"/>
                    <a:pt x="186" y="966"/>
                    <a:pt x="212" y="966"/>
                  </a:cubicBezTo>
                  <a:cubicBezTo>
                    <a:pt x="221" y="966"/>
                    <a:pt x="229" y="966"/>
                    <a:pt x="238" y="963"/>
                  </a:cubicBezTo>
                  <a:cubicBezTo>
                    <a:pt x="275" y="950"/>
                    <a:pt x="291" y="906"/>
                    <a:pt x="305" y="871"/>
                  </a:cubicBezTo>
                  <a:cubicBezTo>
                    <a:pt x="374" y="672"/>
                    <a:pt x="391" y="457"/>
                    <a:pt x="357" y="252"/>
                  </a:cubicBezTo>
                  <a:cubicBezTo>
                    <a:pt x="348" y="196"/>
                    <a:pt x="334" y="137"/>
                    <a:pt x="301" y="87"/>
                  </a:cubicBezTo>
                  <a:cubicBezTo>
                    <a:pt x="261" y="27"/>
                    <a:pt x="218" y="1"/>
                    <a:pt x="175"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9" name="Google Shape;389;p20"/>
            <p:cNvSpPr/>
            <p:nvPr/>
          </p:nvSpPr>
          <p:spPr>
            <a:xfrm flipH="1">
              <a:off x="7642903" y="4503701"/>
              <a:ext cx="25239" cy="62260"/>
            </a:xfrm>
            <a:custGeom>
              <a:avLst/>
              <a:gdLst/>
              <a:ahLst/>
              <a:cxnLst/>
              <a:rect l="l" t="t" r="r" b="b"/>
              <a:pathLst>
                <a:path w="392" h="967" extrusionOk="0">
                  <a:moveTo>
                    <a:pt x="176" y="1"/>
                  </a:moveTo>
                  <a:cubicBezTo>
                    <a:pt x="103" y="1"/>
                    <a:pt x="44" y="74"/>
                    <a:pt x="30" y="173"/>
                  </a:cubicBezTo>
                  <a:cubicBezTo>
                    <a:pt x="1" y="395"/>
                    <a:pt x="24" y="623"/>
                    <a:pt x="90" y="834"/>
                  </a:cubicBezTo>
                  <a:cubicBezTo>
                    <a:pt x="103" y="871"/>
                    <a:pt x="117" y="907"/>
                    <a:pt x="140" y="933"/>
                  </a:cubicBezTo>
                  <a:cubicBezTo>
                    <a:pt x="159" y="953"/>
                    <a:pt x="186" y="967"/>
                    <a:pt x="213" y="967"/>
                  </a:cubicBezTo>
                  <a:cubicBezTo>
                    <a:pt x="222" y="967"/>
                    <a:pt x="228" y="967"/>
                    <a:pt x="239" y="964"/>
                  </a:cubicBezTo>
                  <a:cubicBezTo>
                    <a:pt x="275" y="950"/>
                    <a:pt x="292" y="907"/>
                    <a:pt x="305" y="871"/>
                  </a:cubicBezTo>
                  <a:cubicBezTo>
                    <a:pt x="374" y="672"/>
                    <a:pt x="391" y="457"/>
                    <a:pt x="358" y="252"/>
                  </a:cubicBezTo>
                  <a:cubicBezTo>
                    <a:pt x="347" y="196"/>
                    <a:pt x="335" y="137"/>
                    <a:pt x="301" y="87"/>
                  </a:cubicBezTo>
                  <a:cubicBezTo>
                    <a:pt x="262" y="28"/>
                    <a:pt x="219" y="1"/>
                    <a:pt x="176"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0" name="Google Shape;390;p20"/>
            <p:cNvSpPr/>
            <p:nvPr/>
          </p:nvSpPr>
          <p:spPr>
            <a:xfrm flipH="1">
              <a:off x="7691064" y="4270625"/>
              <a:ext cx="25175" cy="62260"/>
            </a:xfrm>
            <a:custGeom>
              <a:avLst/>
              <a:gdLst/>
              <a:ahLst/>
              <a:cxnLst/>
              <a:rect l="l" t="t" r="r" b="b"/>
              <a:pathLst>
                <a:path w="391" h="967" extrusionOk="0">
                  <a:moveTo>
                    <a:pt x="175" y="0"/>
                  </a:moveTo>
                  <a:cubicBezTo>
                    <a:pt x="106" y="0"/>
                    <a:pt x="43" y="73"/>
                    <a:pt x="30" y="173"/>
                  </a:cubicBezTo>
                  <a:cubicBezTo>
                    <a:pt x="0" y="391"/>
                    <a:pt x="23" y="622"/>
                    <a:pt x="90" y="831"/>
                  </a:cubicBezTo>
                  <a:cubicBezTo>
                    <a:pt x="102" y="867"/>
                    <a:pt x="116" y="903"/>
                    <a:pt x="139" y="933"/>
                  </a:cubicBezTo>
                  <a:cubicBezTo>
                    <a:pt x="159" y="953"/>
                    <a:pt x="186" y="966"/>
                    <a:pt x="212" y="966"/>
                  </a:cubicBezTo>
                  <a:cubicBezTo>
                    <a:pt x="221" y="966"/>
                    <a:pt x="232" y="966"/>
                    <a:pt x="238" y="962"/>
                  </a:cubicBezTo>
                  <a:cubicBezTo>
                    <a:pt x="275" y="946"/>
                    <a:pt x="294" y="907"/>
                    <a:pt x="308" y="870"/>
                  </a:cubicBezTo>
                  <a:cubicBezTo>
                    <a:pt x="374" y="672"/>
                    <a:pt x="391" y="457"/>
                    <a:pt x="357" y="252"/>
                  </a:cubicBezTo>
                  <a:cubicBezTo>
                    <a:pt x="348" y="192"/>
                    <a:pt x="334" y="136"/>
                    <a:pt x="301" y="86"/>
                  </a:cubicBezTo>
                  <a:cubicBezTo>
                    <a:pt x="261" y="23"/>
                    <a:pt x="218" y="0"/>
                    <a:pt x="175"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1" name="Google Shape;391;p20"/>
            <p:cNvSpPr/>
            <p:nvPr/>
          </p:nvSpPr>
          <p:spPr>
            <a:xfrm flipH="1">
              <a:off x="7146677" y="3122827"/>
              <a:ext cx="25175" cy="62453"/>
            </a:xfrm>
            <a:custGeom>
              <a:avLst/>
              <a:gdLst/>
              <a:ahLst/>
              <a:cxnLst/>
              <a:rect l="l" t="t" r="r" b="b"/>
              <a:pathLst>
                <a:path w="391" h="970" extrusionOk="0">
                  <a:moveTo>
                    <a:pt x="172" y="0"/>
                  </a:moveTo>
                  <a:cubicBezTo>
                    <a:pt x="103" y="0"/>
                    <a:pt x="40" y="73"/>
                    <a:pt x="27" y="173"/>
                  </a:cubicBezTo>
                  <a:cubicBezTo>
                    <a:pt x="0" y="394"/>
                    <a:pt x="20" y="623"/>
                    <a:pt x="90" y="834"/>
                  </a:cubicBezTo>
                  <a:cubicBezTo>
                    <a:pt x="99" y="870"/>
                    <a:pt x="113" y="907"/>
                    <a:pt x="139" y="933"/>
                  </a:cubicBezTo>
                  <a:cubicBezTo>
                    <a:pt x="156" y="953"/>
                    <a:pt x="186" y="969"/>
                    <a:pt x="212" y="969"/>
                  </a:cubicBezTo>
                  <a:cubicBezTo>
                    <a:pt x="219" y="969"/>
                    <a:pt x="229" y="966"/>
                    <a:pt x="235" y="963"/>
                  </a:cubicBezTo>
                  <a:cubicBezTo>
                    <a:pt x="272" y="950"/>
                    <a:pt x="292" y="907"/>
                    <a:pt x="305" y="870"/>
                  </a:cubicBezTo>
                  <a:cubicBezTo>
                    <a:pt x="371" y="672"/>
                    <a:pt x="391" y="457"/>
                    <a:pt x="354" y="252"/>
                  </a:cubicBezTo>
                  <a:cubicBezTo>
                    <a:pt x="345" y="196"/>
                    <a:pt x="331" y="136"/>
                    <a:pt x="302" y="90"/>
                  </a:cubicBezTo>
                  <a:cubicBezTo>
                    <a:pt x="262" y="27"/>
                    <a:pt x="215" y="0"/>
                    <a:pt x="172"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2" name="Google Shape;392;p20"/>
            <p:cNvSpPr/>
            <p:nvPr/>
          </p:nvSpPr>
          <p:spPr>
            <a:xfrm flipH="1">
              <a:off x="7222460" y="3854374"/>
              <a:ext cx="25175" cy="62260"/>
            </a:xfrm>
            <a:custGeom>
              <a:avLst/>
              <a:gdLst/>
              <a:ahLst/>
              <a:cxnLst/>
              <a:rect l="l" t="t" r="r" b="b"/>
              <a:pathLst>
                <a:path w="391" h="967" extrusionOk="0">
                  <a:moveTo>
                    <a:pt x="176" y="1"/>
                  </a:moveTo>
                  <a:cubicBezTo>
                    <a:pt x="106" y="1"/>
                    <a:pt x="43" y="74"/>
                    <a:pt x="30" y="173"/>
                  </a:cubicBezTo>
                  <a:cubicBezTo>
                    <a:pt x="0" y="394"/>
                    <a:pt x="23" y="622"/>
                    <a:pt x="90" y="834"/>
                  </a:cubicBezTo>
                  <a:cubicBezTo>
                    <a:pt x="103" y="870"/>
                    <a:pt x="116" y="907"/>
                    <a:pt x="139" y="933"/>
                  </a:cubicBezTo>
                  <a:cubicBezTo>
                    <a:pt x="159" y="953"/>
                    <a:pt x="185" y="966"/>
                    <a:pt x="212" y="966"/>
                  </a:cubicBezTo>
                  <a:cubicBezTo>
                    <a:pt x="222" y="966"/>
                    <a:pt x="232" y="966"/>
                    <a:pt x="238" y="963"/>
                  </a:cubicBezTo>
                  <a:cubicBezTo>
                    <a:pt x="275" y="950"/>
                    <a:pt x="295" y="907"/>
                    <a:pt x="308" y="870"/>
                  </a:cubicBezTo>
                  <a:cubicBezTo>
                    <a:pt x="374" y="672"/>
                    <a:pt x="391" y="457"/>
                    <a:pt x="357" y="252"/>
                  </a:cubicBezTo>
                  <a:cubicBezTo>
                    <a:pt x="348" y="196"/>
                    <a:pt x="334" y="136"/>
                    <a:pt x="301" y="86"/>
                  </a:cubicBezTo>
                  <a:cubicBezTo>
                    <a:pt x="261" y="27"/>
                    <a:pt x="219" y="1"/>
                    <a:pt x="176"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3" name="Google Shape;393;p20"/>
            <p:cNvSpPr/>
            <p:nvPr/>
          </p:nvSpPr>
          <p:spPr>
            <a:xfrm flipH="1">
              <a:off x="7222460" y="4137348"/>
              <a:ext cx="25175" cy="62196"/>
            </a:xfrm>
            <a:custGeom>
              <a:avLst/>
              <a:gdLst/>
              <a:ahLst/>
              <a:cxnLst/>
              <a:rect l="l" t="t" r="r" b="b"/>
              <a:pathLst>
                <a:path w="391" h="966" extrusionOk="0">
                  <a:moveTo>
                    <a:pt x="176" y="1"/>
                  </a:moveTo>
                  <a:cubicBezTo>
                    <a:pt x="106" y="1"/>
                    <a:pt x="43" y="73"/>
                    <a:pt x="30" y="172"/>
                  </a:cubicBezTo>
                  <a:cubicBezTo>
                    <a:pt x="0" y="393"/>
                    <a:pt x="23" y="622"/>
                    <a:pt x="90" y="834"/>
                  </a:cubicBezTo>
                  <a:cubicBezTo>
                    <a:pt x="103" y="870"/>
                    <a:pt x="116" y="906"/>
                    <a:pt x="139" y="933"/>
                  </a:cubicBezTo>
                  <a:cubicBezTo>
                    <a:pt x="159" y="953"/>
                    <a:pt x="185" y="966"/>
                    <a:pt x="212" y="966"/>
                  </a:cubicBezTo>
                  <a:cubicBezTo>
                    <a:pt x="222" y="966"/>
                    <a:pt x="232" y="966"/>
                    <a:pt x="238" y="963"/>
                  </a:cubicBezTo>
                  <a:cubicBezTo>
                    <a:pt x="275" y="949"/>
                    <a:pt x="295" y="906"/>
                    <a:pt x="308" y="870"/>
                  </a:cubicBezTo>
                  <a:cubicBezTo>
                    <a:pt x="374" y="671"/>
                    <a:pt x="391" y="457"/>
                    <a:pt x="357" y="251"/>
                  </a:cubicBezTo>
                  <a:cubicBezTo>
                    <a:pt x="348" y="195"/>
                    <a:pt x="334" y="136"/>
                    <a:pt x="301" y="86"/>
                  </a:cubicBezTo>
                  <a:cubicBezTo>
                    <a:pt x="261" y="27"/>
                    <a:pt x="219" y="1"/>
                    <a:pt x="176"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4" name="Google Shape;394;p20"/>
            <p:cNvSpPr/>
            <p:nvPr/>
          </p:nvSpPr>
          <p:spPr>
            <a:xfrm flipH="1">
              <a:off x="7903539" y="3155599"/>
              <a:ext cx="31999" cy="59234"/>
            </a:xfrm>
            <a:custGeom>
              <a:avLst/>
              <a:gdLst/>
              <a:ahLst/>
              <a:cxnLst/>
              <a:rect l="l" t="t" r="r" b="b"/>
              <a:pathLst>
                <a:path w="497" h="920" extrusionOk="0">
                  <a:moveTo>
                    <a:pt x="143" y="1"/>
                  </a:moveTo>
                  <a:cubicBezTo>
                    <a:pt x="56" y="1"/>
                    <a:pt x="1" y="100"/>
                    <a:pt x="20" y="216"/>
                  </a:cubicBezTo>
                  <a:cubicBezTo>
                    <a:pt x="60" y="434"/>
                    <a:pt x="146" y="646"/>
                    <a:pt x="271" y="825"/>
                  </a:cubicBezTo>
                  <a:cubicBezTo>
                    <a:pt x="291" y="857"/>
                    <a:pt x="318" y="887"/>
                    <a:pt x="347" y="904"/>
                  </a:cubicBezTo>
                  <a:cubicBezTo>
                    <a:pt x="364" y="914"/>
                    <a:pt x="384" y="920"/>
                    <a:pt x="401" y="920"/>
                  </a:cubicBezTo>
                  <a:cubicBezTo>
                    <a:pt x="420" y="920"/>
                    <a:pt x="437" y="914"/>
                    <a:pt x="450" y="900"/>
                  </a:cubicBezTo>
                  <a:cubicBezTo>
                    <a:pt x="480" y="877"/>
                    <a:pt x="486" y="831"/>
                    <a:pt x="486" y="791"/>
                  </a:cubicBezTo>
                  <a:cubicBezTo>
                    <a:pt x="497" y="583"/>
                    <a:pt x="450" y="371"/>
                    <a:pt x="358" y="186"/>
                  </a:cubicBezTo>
                  <a:cubicBezTo>
                    <a:pt x="331" y="137"/>
                    <a:pt x="301" y="83"/>
                    <a:pt x="255" y="47"/>
                  </a:cubicBezTo>
                  <a:cubicBezTo>
                    <a:pt x="215" y="14"/>
                    <a:pt x="179" y="1"/>
                    <a:pt x="143"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5" name="Google Shape;395;p20"/>
            <p:cNvSpPr/>
            <p:nvPr/>
          </p:nvSpPr>
          <p:spPr>
            <a:xfrm flipH="1">
              <a:off x="7392130" y="3521630"/>
              <a:ext cx="579143" cy="749055"/>
            </a:xfrm>
            <a:custGeom>
              <a:avLst/>
              <a:gdLst/>
              <a:ahLst/>
              <a:cxnLst/>
              <a:rect l="l" t="t" r="r" b="b"/>
              <a:pathLst>
                <a:path w="8995" h="11634" extrusionOk="0">
                  <a:moveTo>
                    <a:pt x="2424" y="1"/>
                  </a:moveTo>
                  <a:cubicBezTo>
                    <a:pt x="741" y="16"/>
                    <a:pt x="231" y="1773"/>
                    <a:pt x="60" y="3218"/>
                  </a:cubicBezTo>
                  <a:cubicBezTo>
                    <a:pt x="20" y="3538"/>
                    <a:pt x="3" y="3859"/>
                    <a:pt x="3" y="4180"/>
                  </a:cubicBezTo>
                  <a:cubicBezTo>
                    <a:pt x="0" y="5413"/>
                    <a:pt x="278" y="6647"/>
                    <a:pt x="833" y="7738"/>
                  </a:cubicBezTo>
                  <a:cubicBezTo>
                    <a:pt x="1554" y="9153"/>
                    <a:pt x="2725" y="10304"/>
                    <a:pt x="4107" y="11005"/>
                  </a:cubicBezTo>
                  <a:cubicBezTo>
                    <a:pt x="4825" y="11372"/>
                    <a:pt x="5701" y="11633"/>
                    <a:pt x="6551" y="11633"/>
                  </a:cubicBezTo>
                  <a:cubicBezTo>
                    <a:pt x="7178" y="11633"/>
                    <a:pt x="7797" y="11491"/>
                    <a:pt x="8326" y="11144"/>
                  </a:cubicBezTo>
                  <a:cubicBezTo>
                    <a:pt x="8607" y="10962"/>
                    <a:pt x="8869" y="10714"/>
                    <a:pt x="8968" y="10383"/>
                  </a:cubicBezTo>
                  <a:cubicBezTo>
                    <a:pt x="8988" y="10327"/>
                    <a:pt x="8994" y="10274"/>
                    <a:pt x="8994" y="10222"/>
                  </a:cubicBezTo>
                  <a:cubicBezTo>
                    <a:pt x="8994" y="10006"/>
                    <a:pt x="8875" y="9818"/>
                    <a:pt x="8875" y="9606"/>
                  </a:cubicBezTo>
                  <a:cubicBezTo>
                    <a:pt x="8875" y="9587"/>
                    <a:pt x="8875" y="9564"/>
                    <a:pt x="8878" y="9544"/>
                  </a:cubicBezTo>
                  <a:lnTo>
                    <a:pt x="8878" y="9544"/>
                  </a:lnTo>
                  <a:cubicBezTo>
                    <a:pt x="8115" y="10347"/>
                    <a:pt x="7691" y="10585"/>
                    <a:pt x="7354" y="10585"/>
                  </a:cubicBezTo>
                  <a:cubicBezTo>
                    <a:pt x="7103" y="10585"/>
                    <a:pt x="6897" y="10449"/>
                    <a:pt x="6636" y="10314"/>
                  </a:cubicBezTo>
                  <a:cubicBezTo>
                    <a:pt x="6375" y="10179"/>
                    <a:pt x="6058" y="10040"/>
                    <a:pt x="5575" y="10040"/>
                  </a:cubicBezTo>
                  <a:cubicBezTo>
                    <a:pt x="5516" y="10040"/>
                    <a:pt x="5456" y="10043"/>
                    <a:pt x="5393" y="10046"/>
                  </a:cubicBezTo>
                  <a:cubicBezTo>
                    <a:pt x="5367" y="10049"/>
                    <a:pt x="5340" y="10049"/>
                    <a:pt x="5313" y="10049"/>
                  </a:cubicBezTo>
                  <a:cubicBezTo>
                    <a:pt x="3512" y="10049"/>
                    <a:pt x="1127" y="6124"/>
                    <a:pt x="1630" y="2873"/>
                  </a:cubicBezTo>
                  <a:cubicBezTo>
                    <a:pt x="1971" y="665"/>
                    <a:pt x="2619" y="298"/>
                    <a:pt x="3012" y="298"/>
                  </a:cubicBezTo>
                  <a:cubicBezTo>
                    <a:pt x="3207" y="298"/>
                    <a:pt x="3340" y="387"/>
                    <a:pt x="3340" y="387"/>
                  </a:cubicBezTo>
                  <a:lnTo>
                    <a:pt x="3413" y="248"/>
                  </a:lnTo>
                  <a:cubicBezTo>
                    <a:pt x="3111" y="89"/>
                    <a:pt x="2781" y="1"/>
                    <a:pt x="2444"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6" name="Google Shape;396;p20"/>
            <p:cNvSpPr/>
            <p:nvPr/>
          </p:nvSpPr>
          <p:spPr>
            <a:xfrm flipH="1">
              <a:off x="6723149" y="3512423"/>
              <a:ext cx="296429" cy="599875"/>
            </a:xfrm>
            <a:custGeom>
              <a:avLst/>
              <a:gdLst/>
              <a:ahLst/>
              <a:cxnLst/>
              <a:rect l="l" t="t" r="r" b="b"/>
              <a:pathLst>
                <a:path w="4604" h="9317" extrusionOk="0">
                  <a:moveTo>
                    <a:pt x="3512" y="1"/>
                  </a:moveTo>
                  <a:cubicBezTo>
                    <a:pt x="3505" y="8"/>
                    <a:pt x="3502" y="14"/>
                    <a:pt x="3495" y="21"/>
                  </a:cubicBezTo>
                  <a:cubicBezTo>
                    <a:pt x="3297" y="269"/>
                    <a:pt x="3329" y="897"/>
                    <a:pt x="3317" y="1142"/>
                  </a:cubicBezTo>
                  <a:cubicBezTo>
                    <a:pt x="3283" y="1925"/>
                    <a:pt x="3141" y="2703"/>
                    <a:pt x="2883" y="3443"/>
                  </a:cubicBezTo>
                  <a:cubicBezTo>
                    <a:pt x="2810" y="3655"/>
                    <a:pt x="1898" y="5739"/>
                    <a:pt x="1653" y="5739"/>
                  </a:cubicBezTo>
                  <a:cubicBezTo>
                    <a:pt x="1647" y="5739"/>
                    <a:pt x="1640" y="5739"/>
                    <a:pt x="1634" y="5735"/>
                  </a:cubicBezTo>
                  <a:cubicBezTo>
                    <a:pt x="1491" y="5655"/>
                    <a:pt x="1330" y="5616"/>
                    <a:pt x="1164" y="5616"/>
                  </a:cubicBezTo>
                  <a:cubicBezTo>
                    <a:pt x="942" y="5616"/>
                    <a:pt x="721" y="5689"/>
                    <a:pt x="542" y="5827"/>
                  </a:cubicBezTo>
                  <a:cubicBezTo>
                    <a:pt x="298" y="6029"/>
                    <a:pt x="152" y="6354"/>
                    <a:pt x="152" y="6677"/>
                  </a:cubicBezTo>
                  <a:cubicBezTo>
                    <a:pt x="152" y="6754"/>
                    <a:pt x="159" y="6830"/>
                    <a:pt x="179" y="6905"/>
                  </a:cubicBezTo>
                  <a:cubicBezTo>
                    <a:pt x="60" y="7074"/>
                    <a:pt x="0" y="7282"/>
                    <a:pt x="0" y="7491"/>
                  </a:cubicBezTo>
                  <a:cubicBezTo>
                    <a:pt x="0" y="7696"/>
                    <a:pt x="56" y="7901"/>
                    <a:pt x="172" y="8069"/>
                  </a:cubicBezTo>
                  <a:cubicBezTo>
                    <a:pt x="350" y="8327"/>
                    <a:pt x="655" y="8480"/>
                    <a:pt x="962" y="8480"/>
                  </a:cubicBezTo>
                  <a:cubicBezTo>
                    <a:pt x="1052" y="8480"/>
                    <a:pt x="1144" y="8466"/>
                    <a:pt x="1234" y="8437"/>
                  </a:cubicBezTo>
                  <a:lnTo>
                    <a:pt x="1234" y="8437"/>
                  </a:lnTo>
                  <a:cubicBezTo>
                    <a:pt x="1220" y="8483"/>
                    <a:pt x="1217" y="8529"/>
                    <a:pt x="1217" y="8572"/>
                  </a:cubicBezTo>
                  <a:cubicBezTo>
                    <a:pt x="1217" y="8857"/>
                    <a:pt x="1422" y="9131"/>
                    <a:pt x="1683" y="9243"/>
                  </a:cubicBezTo>
                  <a:cubicBezTo>
                    <a:pt x="1802" y="9293"/>
                    <a:pt x="1931" y="9316"/>
                    <a:pt x="2060" y="9316"/>
                  </a:cubicBezTo>
                  <a:cubicBezTo>
                    <a:pt x="2255" y="9316"/>
                    <a:pt x="2450" y="9266"/>
                    <a:pt x="2635" y="9194"/>
                  </a:cubicBezTo>
                  <a:cubicBezTo>
                    <a:pt x="2635" y="9194"/>
                    <a:pt x="1597" y="8661"/>
                    <a:pt x="1960" y="8016"/>
                  </a:cubicBezTo>
                  <a:cubicBezTo>
                    <a:pt x="1960" y="8016"/>
                    <a:pt x="959" y="7570"/>
                    <a:pt x="1786" y="6942"/>
                  </a:cubicBezTo>
                  <a:cubicBezTo>
                    <a:pt x="2599" y="6320"/>
                    <a:pt x="4603" y="2818"/>
                    <a:pt x="3512"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397" name="Google Shape;397;p20"/>
          <p:cNvSpPr/>
          <p:nvPr/>
        </p:nvSpPr>
        <p:spPr>
          <a:xfrm rot="-1657558">
            <a:off x="2611567" y="2183465"/>
            <a:ext cx="48308" cy="78729"/>
          </a:xfrm>
          <a:prstGeom prst="ellipse">
            <a:avLst/>
          </a:pr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8" name="Google Shape;398;p20"/>
          <p:cNvSpPr/>
          <p:nvPr/>
        </p:nvSpPr>
        <p:spPr>
          <a:xfrm rot="-1657558">
            <a:off x="2877667" y="2038332"/>
            <a:ext cx="48308" cy="78729"/>
          </a:xfrm>
          <a:prstGeom prst="ellipse">
            <a:avLst/>
          </a:pr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399" name="Google Shape;399;p20"/>
          <p:cNvGrpSpPr/>
          <p:nvPr/>
        </p:nvGrpSpPr>
        <p:grpSpPr>
          <a:xfrm>
            <a:off x="2159811" y="4038302"/>
            <a:ext cx="2349776" cy="1872932"/>
            <a:chOff x="1619858" y="3028726"/>
            <a:chExt cx="1762332" cy="1404699"/>
          </a:xfrm>
        </p:grpSpPr>
        <p:sp>
          <p:nvSpPr>
            <p:cNvPr id="400" name="Google Shape;400;p20"/>
            <p:cNvSpPr/>
            <p:nvPr/>
          </p:nvSpPr>
          <p:spPr>
            <a:xfrm rot="-8665993">
              <a:off x="1726628" y="3199477"/>
              <a:ext cx="968" cy="7905"/>
            </a:xfrm>
            <a:custGeom>
              <a:avLst/>
              <a:gdLst/>
              <a:ahLst/>
              <a:cxnLst/>
              <a:rect l="l" t="t" r="r" b="b"/>
              <a:pathLst>
                <a:path w="18" h="147" extrusionOk="0">
                  <a:moveTo>
                    <a:pt x="17" y="1"/>
                  </a:moveTo>
                  <a:lnTo>
                    <a:pt x="0" y="90"/>
                  </a:lnTo>
                  <a:cubicBezTo>
                    <a:pt x="5" y="118"/>
                    <a:pt x="9" y="146"/>
                    <a:pt x="12" y="146"/>
                  </a:cubicBezTo>
                  <a:cubicBezTo>
                    <a:pt x="15" y="146"/>
                    <a:pt x="17" y="111"/>
                    <a:pt x="17" y="1"/>
                  </a:cubicBezTo>
                  <a:close/>
                </a:path>
              </a:pathLst>
            </a:custGeom>
            <a:solidFill>
              <a:srgbClr val="F987B6"/>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1" name="Google Shape;401;p20"/>
            <p:cNvSpPr/>
            <p:nvPr/>
          </p:nvSpPr>
          <p:spPr>
            <a:xfrm rot="-8665993">
              <a:off x="1547757" y="3549279"/>
              <a:ext cx="1906534" cy="363592"/>
            </a:xfrm>
            <a:custGeom>
              <a:avLst/>
              <a:gdLst/>
              <a:ahLst/>
              <a:cxnLst/>
              <a:rect l="l" t="t" r="r" b="b"/>
              <a:pathLst>
                <a:path w="35452" h="6761" extrusionOk="0">
                  <a:moveTo>
                    <a:pt x="13370" y="1"/>
                  </a:moveTo>
                  <a:lnTo>
                    <a:pt x="13370" y="1"/>
                  </a:lnTo>
                  <a:cubicBezTo>
                    <a:pt x="13358" y="32"/>
                    <a:pt x="13345" y="71"/>
                    <a:pt x="13334" y="71"/>
                  </a:cubicBezTo>
                  <a:cubicBezTo>
                    <a:pt x="13333" y="71"/>
                    <a:pt x="13331" y="70"/>
                    <a:pt x="13330" y="68"/>
                  </a:cubicBezTo>
                  <a:lnTo>
                    <a:pt x="13330" y="68"/>
                  </a:lnTo>
                  <a:cubicBezTo>
                    <a:pt x="13330" y="107"/>
                    <a:pt x="13330" y="147"/>
                    <a:pt x="13333" y="187"/>
                  </a:cubicBezTo>
                  <a:lnTo>
                    <a:pt x="11147" y="187"/>
                  </a:lnTo>
                  <a:cubicBezTo>
                    <a:pt x="11144" y="157"/>
                    <a:pt x="11144" y="123"/>
                    <a:pt x="11138" y="94"/>
                  </a:cubicBezTo>
                  <a:cubicBezTo>
                    <a:pt x="11134" y="123"/>
                    <a:pt x="11134" y="157"/>
                    <a:pt x="11131" y="187"/>
                  </a:cubicBezTo>
                  <a:lnTo>
                    <a:pt x="893" y="187"/>
                  </a:lnTo>
                  <a:cubicBezTo>
                    <a:pt x="893" y="187"/>
                    <a:pt x="318" y="633"/>
                    <a:pt x="195" y="1730"/>
                  </a:cubicBezTo>
                  <a:cubicBezTo>
                    <a:pt x="0" y="3433"/>
                    <a:pt x="519" y="3282"/>
                    <a:pt x="453" y="4115"/>
                  </a:cubicBezTo>
                  <a:cubicBezTo>
                    <a:pt x="351" y="5385"/>
                    <a:pt x="569" y="5877"/>
                    <a:pt x="404" y="6681"/>
                  </a:cubicBezTo>
                  <a:lnTo>
                    <a:pt x="10949" y="6681"/>
                  </a:lnTo>
                  <a:cubicBezTo>
                    <a:pt x="10955" y="6710"/>
                    <a:pt x="10963" y="6737"/>
                    <a:pt x="10972" y="6760"/>
                  </a:cubicBezTo>
                  <a:lnTo>
                    <a:pt x="10975" y="6681"/>
                  </a:lnTo>
                  <a:lnTo>
                    <a:pt x="19778" y="6681"/>
                  </a:lnTo>
                  <a:cubicBezTo>
                    <a:pt x="19784" y="6710"/>
                    <a:pt x="19795" y="6737"/>
                    <a:pt x="19804" y="6760"/>
                  </a:cubicBezTo>
                  <a:lnTo>
                    <a:pt x="19804" y="6681"/>
                  </a:lnTo>
                  <a:lnTo>
                    <a:pt x="28607" y="6681"/>
                  </a:lnTo>
                  <a:cubicBezTo>
                    <a:pt x="28613" y="6710"/>
                    <a:pt x="28624" y="6737"/>
                    <a:pt x="28633" y="6760"/>
                  </a:cubicBezTo>
                  <a:lnTo>
                    <a:pt x="28633" y="6681"/>
                  </a:lnTo>
                  <a:lnTo>
                    <a:pt x="35452" y="6681"/>
                  </a:lnTo>
                  <a:cubicBezTo>
                    <a:pt x="35452" y="6681"/>
                    <a:pt x="35412" y="6142"/>
                    <a:pt x="35161" y="5616"/>
                  </a:cubicBezTo>
                  <a:cubicBezTo>
                    <a:pt x="35038" y="5358"/>
                    <a:pt x="34860" y="5100"/>
                    <a:pt x="34612" y="4915"/>
                  </a:cubicBezTo>
                  <a:cubicBezTo>
                    <a:pt x="33858" y="4356"/>
                    <a:pt x="34454" y="3552"/>
                    <a:pt x="34371" y="2911"/>
                  </a:cubicBezTo>
                  <a:cubicBezTo>
                    <a:pt x="34288" y="2270"/>
                    <a:pt x="33799" y="1549"/>
                    <a:pt x="33465" y="1149"/>
                  </a:cubicBezTo>
                  <a:cubicBezTo>
                    <a:pt x="33343" y="1003"/>
                    <a:pt x="33220" y="834"/>
                    <a:pt x="33114" y="683"/>
                  </a:cubicBezTo>
                  <a:cubicBezTo>
                    <a:pt x="32929" y="414"/>
                    <a:pt x="32793" y="187"/>
                    <a:pt x="32793" y="187"/>
                  </a:cubicBezTo>
                  <a:lnTo>
                    <a:pt x="31018" y="187"/>
                  </a:lnTo>
                  <a:cubicBezTo>
                    <a:pt x="31021" y="123"/>
                    <a:pt x="31024" y="64"/>
                    <a:pt x="31028" y="1"/>
                  </a:cubicBezTo>
                  <a:lnTo>
                    <a:pt x="31028" y="1"/>
                  </a:lnTo>
                  <a:cubicBezTo>
                    <a:pt x="31019" y="32"/>
                    <a:pt x="31006" y="71"/>
                    <a:pt x="30994" y="71"/>
                  </a:cubicBezTo>
                  <a:cubicBezTo>
                    <a:pt x="30992" y="71"/>
                    <a:pt x="30990" y="70"/>
                    <a:pt x="30988" y="68"/>
                  </a:cubicBezTo>
                  <a:lnTo>
                    <a:pt x="30988" y="68"/>
                  </a:lnTo>
                  <a:cubicBezTo>
                    <a:pt x="30988" y="107"/>
                    <a:pt x="30991" y="147"/>
                    <a:pt x="30991" y="187"/>
                  </a:cubicBezTo>
                  <a:lnTo>
                    <a:pt x="28809" y="187"/>
                  </a:lnTo>
                  <a:cubicBezTo>
                    <a:pt x="28805" y="157"/>
                    <a:pt x="28802" y="123"/>
                    <a:pt x="28799" y="94"/>
                  </a:cubicBezTo>
                  <a:cubicBezTo>
                    <a:pt x="28796" y="123"/>
                    <a:pt x="28792" y="157"/>
                    <a:pt x="28789" y="187"/>
                  </a:cubicBezTo>
                  <a:lnTo>
                    <a:pt x="22189" y="187"/>
                  </a:lnTo>
                  <a:cubicBezTo>
                    <a:pt x="22192" y="123"/>
                    <a:pt x="22195" y="64"/>
                    <a:pt x="22199" y="1"/>
                  </a:cubicBezTo>
                  <a:lnTo>
                    <a:pt x="22199" y="1"/>
                  </a:lnTo>
                  <a:cubicBezTo>
                    <a:pt x="22190" y="32"/>
                    <a:pt x="22175" y="71"/>
                    <a:pt x="22164" y="71"/>
                  </a:cubicBezTo>
                  <a:cubicBezTo>
                    <a:pt x="22162" y="71"/>
                    <a:pt x="22160" y="70"/>
                    <a:pt x="22159" y="68"/>
                  </a:cubicBezTo>
                  <a:lnTo>
                    <a:pt x="22159" y="68"/>
                  </a:lnTo>
                  <a:cubicBezTo>
                    <a:pt x="22159" y="107"/>
                    <a:pt x="22159" y="147"/>
                    <a:pt x="22162" y="187"/>
                  </a:cubicBezTo>
                  <a:lnTo>
                    <a:pt x="19976" y="187"/>
                  </a:lnTo>
                  <a:cubicBezTo>
                    <a:pt x="19976" y="157"/>
                    <a:pt x="19973" y="123"/>
                    <a:pt x="19967" y="94"/>
                  </a:cubicBezTo>
                  <a:cubicBezTo>
                    <a:pt x="19967" y="123"/>
                    <a:pt x="19963" y="157"/>
                    <a:pt x="19960" y="187"/>
                  </a:cubicBezTo>
                  <a:lnTo>
                    <a:pt x="13360" y="187"/>
                  </a:lnTo>
                  <a:cubicBezTo>
                    <a:pt x="13363" y="123"/>
                    <a:pt x="13366" y="64"/>
                    <a:pt x="13370" y="1"/>
                  </a:cubicBezTo>
                  <a:close/>
                </a:path>
              </a:pathLst>
            </a:custGeom>
            <a:solidFill>
              <a:schemeClr val="accent1"/>
            </a:solidFill>
            <a:ln>
              <a:noFill/>
            </a:ln>
            <a:effectLst>
              <a:outerShdw blurRad="42863" dist="19050" dir="1920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2" name="Google Shape;402;p20"/>
            <p:cNvSpPr/>
            <p:nvPr/>
          </p:nvSpPr>
          <p:spPr>
            <a:xfrm>
              <a:off x="1832325" y="3330341"/>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3" name="Google Shape;403;p20"/>
            <p:cNvSpPr/>
            <p:nvPr/>
          </p:nvSpPr>
          <p:spPr>
            <a:xfrm>
              <a:off x="1993875" y="3449928"/>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4" name="Google Shape;404;p20"/>
            <p:cNvSpPr/>
            <p:nvPr/>
          </p:nvSpPr>
          <p:spPr>
            <a:xfrm>
              <a:off x="1968263" y="3283678"/>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5" name="Google Shape;405;p20"/>
            <p:cNvSpPr/>
            <p:nvPr/>
          </p:nvSpPr>
          <p:spPr>
            <a:xfrm>
              <a:off x="2252425" y="3416053"/>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6" name="Google Shape;406;p20"/>
            <p:cNvSpPr/>
            <p:nvPr/>
          </p:nvSpPr>
          <p:spPr>
            <a:xfrm>
              <a:off x="2104188" y="3378178"/>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7" name="Google Shape;407;p20"/>
            <p:cNvSpPr/>
            <p:nvPr/>
          </p:nvSpPr>
          <p:spPr>
            <a:xfrm>
              <a:off x="2104188" y="3550078"/>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8" name="Google Shape;408;p20"/>
            <p:cNvSpPr/>
            <p:nvPr/>
          </p:nvSpPr>
          <p:spPr>
            <a:xfrm>
              <a:off x="1868488" y="3133791"/>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9" name="Google Shape;409;p20"/>
            <p:cNvSpPr/>
            <p:nvPr/>
          </p:nvSpPr>
          <p:spPr>
            <a:xfrm>
              <a:off x="2252425" y="3650491"/>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0" name="Google Shape;410;p20"/>
            <p:cNvSpPr/>
            <p:nvPr/>
          </p:nvSpPr>
          <p:spPr>
            <a:xfrm>
              <a:off x="2349400" y="3745216"/>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1" name="Google Shape;411;p20"/>
            <p:cNvSpPr/>
            <p:nvPr/>
          </p:nvSpPr>
          <p:spPr>
            <a:xfrm>
              <a:off x="2471175" y="3650491"/>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2" name="Google Shape;412;p20"/>
            <p:cNvSpPr/>
            <p:nvPr/>
          </p:nvSpPr>
          <p:spPr>
            <a:xfrm>
              <a:off x="2512675" y="3849541"/>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3" name="Google Shape;413;p20"/>
            <p:cNvSpPr/>
            <p:nvPr/>
          </p:nvSpPr>
          <p:spPr>
            <a:xfrm>
              <a:off x="2616300" y="3703378"/>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4" name="Google Shape;414;p20"/>
            <p:cNvSpPr/>
            <p:nvPr/>
          </p:nvSpPr>
          <p:spPr>
            <a:xfrm>
              <a:off x="2657125" y="3849541"/>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5" name="Google Shape;415;p20"/>
            <p:cNvSpPr/>
            <p:nvPr/>
          </p:nvSpPr>
          <p:spPr>
            <a:xfrm>
              <a:off x="2381150" y="3550066"/>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6" name="Google Shape;416;p20"/>
            <p:cNvSpPr/>
            <p:nvPr/>
          </p:nvSpPr>
          <p:spPr>
            <a:xfrm>
              <a:off x="2826988" y="3868403"/>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7" name="Google Shape;417;p20"/>
            <p:cNvSpPr/>
            <p:nvPr/>
          </p:nvSpPr>
          <p:spPr>
            <a:xfrm>
              <a:off x="2937625" y="4015578"/>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8" name="Google Shape;418;p20"/>
            <p:cNvSpPr/>
            <p:nvPr/>
          </p:nvSpPr>
          <p:spPr>
            <a:xfrm>
              <a:off x="2767300" y="4015578"/>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9" name="Google Shape;419;p20"/>
            <p:cNvSpPr/>
            <p:nvPr/>
          </p:nvSpPr>
          <p:spPr>
            <a:xfrm>
              <a:off x="2997325" y="4171591"/>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0" name="Google Shape;420;p20"/>
            <p:cNvSpPr/>
            <p:nvPr/>
          </p:nvSpPr>
          <p:spPr>
            <a:xfrm>
              <a:off x="3107950" y="4056853"/>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1" name="Google Shape;421;p20"/>
            <p:cNvSpPr/>
            <p:nvPr/>
          </p:nvSpPr>
          <p:spPr>
            <a:xfrm>
              <a:off x="3107950" y="4203016"/>
              <a:ext cx="59700" cy="55372"/>
            </a:xfrm>
            <a:custGeom>
              <a:avLst/>
              <a:gdLst/>
              <a:ahLst/>
              <a:cxnLst/>
              <a:rect l="l" t="t" r="r" b="b"/>
              <a:pathLst>
                <a:path w="1007" h="934" extrusionOk="0">
                  <a:moveTo>
                    <a:pt x="505" y="1"/>
                  </a:moveTo>
                  <a:cubicBezTo>
                    <a:pt x="281" y="1"/>
                    <a:pt x="82" y="162"/>
                    <a:pt x="44" y="388"/>
                  </a:cubicBezTo>
                  <a:cubicBezTo>
                    <a:pt x="1" y="642"/>
                    <a:pt x="173" y="884"/>
                    <a:pt x="424" y="927"/>
                  </a:cubicBezTo>
                  <a:cubicBezTo>
                    <a:pt x="450" y="931"/>
                    <a:pt x="477" y="934"/>
                    <a:pt x="503" y="934"/>
                  </a:cubicBezTo>
                  <a:cubicBezTo>
                    <a:pt x="727" y="934"/>
                    <a:pt x="924" y="774"/>
                    <a:pt x="963" y="547"/>
                  </a:cubicBezTo>
                  <a:cubicBezTo>
                    <a:pt x="1006" y="292"/>
                    <a:pt x="837" y="54"/>
                    <a:pt x="583" y="7"/>
                  </a:cubicBezTo>
                  <a:cubicBezTo>
                    <a:pt x="556" y="3"/>
                    <a:pt x="530" y="1"/>
                    <a:pt x="505"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422" name="Google Shape;422;p20"/>
          <p:cNvGrpSpPr/>
          <p:nvPr/>
        </p:nvGrpSpPr>
        <p:grpSpPr>
          <a:xfrm>
            <a:off x="6438200" y="285234"/>
            <a:ext cx="661837" cy="845623"/>
            <a:chOff x="4257150" y="439500"/>
            <a:chExt cx="496378" cy="634217"/>
          </a:xfrm>
        </p:grpSpPr>
        <p:sp>
          <p:nvSpPr>
            <p:cNvPr id="423" name="Google Shape;423;p20"/>
            <p:cNvSpPr/>
            <p:nvPr/>
          </p:nvSpPr>
          <p:spPr>
            <a:xfrm>
              <a:off x="4257150" y="439500"/>
              <a:ext cx="496378" cy="634217"/>
            </a:xfrm>
            <a:custGeom>
              <a:avLst/>
              <a:gdLst/>
              <a:ahLst/>
              <a:cxnLst/>
              <a:rect l="l" t="t" r="r" b="b"/>
              <a:pathLst>
                <a:path w="15953" h="20383" extrusionOk="0">
                  <a:moveTo>
                    <a:pt x="9711" y="1634"/>
                  </a:moveTo>
                  <a:cubicBezTo>
                    <a:pt x="10362" y="1634"/>
                    <a:pt x="11021" y="1799"/>
                    <a:pt x="11624" y="2147"/>
                  </a:cubicBezTo>
                  <a:cubicBezTo>
                    <a:pt x="13455" y="3206"/>
                    <a:pt x="14084" y="5560"/>
                    <a:pt x="13019" y="7402"/>
                  </a:cubicBezTo>
                  <a:cubicBezTo>
                    <a:pt x="12999" y="7435"/>
                    <a:pt x="12979" y="7468"/>
                    <a:pt x="12950" y="7514"/>
                  </a:cubicBezTo>
                  <a:cubicBezTo>
                    <a:pt x="12936" y="7540"/>
                    <a:pt x="12924" y="7567"/>
                    <a:pt x="12910" y="7594"/>
                  </a:cubicBezTo>
                  <a:lnTo>
                    <a:pt x="9015" y="14346"/>
                  </a:lnTo>
                  <a:cubicBezTo>
                    <a:pt x="8677" y="14930"/>
                    <a:pt x="8062" y="15257"/>
                    <a:pt x="7431" y="15257"/>
                  </a:cubicBezTo>
                  <a:cubicBezTo>
                    <a:pt x="7123" y="15257"/>
                    <a:pt x="6810" y="15179"/>
                    <a:pt x="6525" y="15014"/>
                  </a:cubicBezTo>
                  <a:lnTo>
                    <a:pt x="4825" y="14031"/>
                  </a:lnTo>
                  <a:lnTo>
                    <a:pt x="2120" y="18721"/>
                  </a:lnTo>
                  <a:cubicBezTo>
                    <a:pt x="2112" y="18736"/>
                    <a:pt x="2097" y="18743"/>
                    <a:pt x="2082" y="18743"/>
                  </a:cubicBezTo>
                  <a:cubicBezTo>
                    <a:pt x="2045" y="18743"/>
                    <a:pt x="2003" y="18705"/>
                    <a:pt x="2024" y="18668"/>
                  </a:cubicBezTo>
                  <a:lnTo>
                    <a:pt x="4733" y="13979"/>
                  </a:lnTo>
                  <a:lnTo>
                    <a:pt x="3033" y="12997"/>
                  </a:lnTo>
                  <a:cubicBezTo>
                    <a:pt x="2163" y="12494"/>
                    <a:pt x="1865" y="11377"/>
                    <a:pt x="2365" y="10507"/>
                  </a:cubicBezTo>
                  <a:lnTo>
                    <a:pt x="6250" y="3778"/>
                  </a:lnTo>
                  <a:lnTo>
                    <a:pt x="6317" y="3675"/>
                  </a:lnTo>
                  <a:lnTo>
                    <a:pt x="6329" y="3652"/>
                  </a:lnTo>
                  <a:cubicBezTo>
                    <a:pt x="6346" y="3622"/>
                    <a:pt x="6360" y="3595"/>
                    <a:pt x="6372" y="3566"/>
                  </a:cubicBezTo>
                  <a:lnTo>
                    <a:pt x="6379" y="3553"/>
                  </a:lnTo>
                  <a:cubicBezTo>
                    <a:pt x="7090" y="2323"/>
                    <a:pt x="8383" y="1634"/>
                    <a:pt x="9711" y="1634"/>
                  </a:cubicBezTo>
                  <a:close/>
                  <a:moveTo>
                    <a:pt x="9715" y="1"/>
                  </a:moveTo>
                  <a:cubicBezTo>
                    <a:pt x="7823" y="1"/>
                    <a:pt x="5978" y="982"/>
                    <a:pt x="4964" y="2736"/>
                  </a:cubicBezTo>
                  <a:cubicBezTo>
                    <a:pt x="4944" y="2772"/>
                    <a:pt x="4924" y="2809"/>
                    <a:pt x="4908" y="2849"/>
                  </a:cubicBezTo>
                  <a:cubicBezTo>
                    <a:pt x="4881" y="2885"/>
                    <a:pt x="4858" y="2921"/>
                    <a:pt x="4838" y="2957"/>
                  </a:cubicBezTo>
                  <a:lnTo>
                    <a:pt x="953" y="9690"/>
                  </a:lnTo>
                  <a:cubicBezTo>
                    <a:pt x="0" y="11340"/>
                    <a:pt x="566" y="13460"/>
                    <a:pt x="2216" y="14412"/>
                  </a:cubicBezTo>
                  <a:lnTo>
                    <a:pt x="2500" y="14574"/>
                  </a:lnTo>
                  <a:lnTo>
                    <a:pt x="612" y="17851"/>
                  </a:lnTo>
                  <a:cubicBezTo>
                    <a:pt x="146" y="18654"/>
                    <a:pt x="424" y="19690"/>
                    <a:pt x="1227" y="20156"/>
                  </a:cubicBezTo>
                  <a:cubicBezTo>
                    <a:pt x="1493" y="20309"/>
                    <a:pt x="1783" y="20382"/>
                    <a:pt x="2070" y="20382"/>
                  </a:cubicBezTo>
                  <a:cubicBezTo>
                    <a:pt x="2654" y="20382"/>
                    <a:pt x="3223" y="20079"/>
                    <a:pt x="3535" y="19538"/>
                  </a:cubicBezTo>
                  <a:lnTo>
                    <a:pt x="5424" y="16264"/>
                  </a:lnTo>
                  <a:lnTo>
                    <a:pt x="5708" y="16426"/>
                  </a:lnTo>
                  <a:cubicBezTo>
                    <a:pt x="6251" y="16740"/>
                    <a:pt x="6845" y="16890"/>
                    <a:pt x="7431" y="16890"/>
                  </a:cubicBezTo>
                  <a:cubicBezTo>
                    <a:pt x="8626" y="16890"/>
                    <a:pt x="9789" y="16270"/>
                    <a:pt x="10430" y="15162"/>
                  </a:cubicBezTo>
                  <a:lnTo>
                    <a:pt x="14312" y="8430"/>
                  </a:lnTo>
                  <a:cubicBezTo>
                    <a:pt x="14335" y="8397"/>
                    <a:pt x="14352" y="8361"/>
                    <a:pt x="14368" y="8328"/>
                  </a:cubicBezTo>
                  <a:lnTo>
                    <a:pt x="14382" y="8308"/>
                  </a:lnTo>
                  <a:cubicBezTo>
                    <a:pt x="14401" y="8275"/>
                    <a:pt x="14421" y="8242"/>
                    <a:pt x="14441" y="8209"/>
                  </a:cubicBezTo>
                  <a:cubicBezTo>
                    <a:pt x="15952" y="5596"/>
                    <a:pt x="15053" y="2240"/>
                    <a:pt x="12440" y="732"/>
                  </a:cubicBezTo>
                  <a:cubicBezTo>
                    <a:pt x="11582" y="236"/>
                    <a:pt x="10643" y="1"/>
                    <a:pt x="9715" y="1"/>
                  </a:cubicBezTo>
                  <a:close/>
                </a:path>
              </a:pathLst>
            </a:custGeom>
            <a:solidFill>
              <a:schemeClr val="lt1"/>
            </a:solidFill>
            <a:ln>
              <a:noFill/>
            </a:ln>
            <a:effectLst>
              <a:outerShdw blurRad="28575" dist="19050" dir="1962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4" name="Google Shape;424;p20"/>
            <p:cNvSpPr/>
            <p:nvPr/>
          </p:nvSpPr>
          <p:spPr>
            <a:xfrm>
              <a:off x="4290692" y="759242"/>
              <a:ext cx="197456" cy="289058"/>
            </a:xfrm>
            <a:custGeom>
              <a:avLst/>
              <a:gdLst/>
              <a:ahLst/>
              <a:cxnLst/>
              <a:rect l="l" t="t" r="r" b="b"/>
              <a:pathLst>
                <a:path w="6346" h="9290" extrusionOk="0">
                  <a:moveTo>
                    <a:pt x="5348" y="1"/>
                  </a:moveTo>
                  <a:cubicBezTo>
                    <a:pt x="5048" y="1"/>
                    <a:pt x="4756" y="157"/>
                    <a:pt x="4597" y="436"/>
                  </a:cubicBezTo>
                  <a:lnTo>
                    <a:pt x="239" y="7982"/>
                  </a:lnTo>
                  <a:cubicBezTo>
                    <a:pt x="1" y="8398"/>
                    <a:pt x="143" y="8931"/>
                    <a:pt x="560" y="9172"/>
                  </a:cubicBezTo>
                  <a:cubicBezTo>
                    <a:pt x="697" y="9252"/>
                    <a:pt x="847" y="9290"/>
                    <a:pt x="996" y="9290"/>
                  </a:cubicBezTo>
                  <a:cubicBezTo>
                    <a:pt x="1296" y="9290"/>
                    <a:pt x="1588" y="9134"/>
                    <a:pt x="1750" y="8854"/>
                  </a:cubicBezTo>
                  <a:lnTo>
                    <a:pt x="6105" y="1309"/>
                  </a:lnTo>
                  <a:cubicBezTo>
                    <a:pt x="6346" y="892"/>
                    <a:pt x="6204" y="356"/>
                    <a:pt x="5784" y="118"/>
                  </a:cubicBezTo>
                  <a:cubicBezTo>
                    <a:pt x="5646" y="39"/>
                    <a:pt x="5496" y="1"/>
                    <a:pt x="5348" y="1"/>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5" name="Google Shape;425;p20"/>
            <p:cNvSpPr/>
            <p:nvPr/>
          </p:nvSpPr>
          <p:spPr>
            <a:xfrm>
              <a:off x="4286149" y="464890"/>
              <a:ext cx="438348" cy="474690"/>
            </a:xfrm>
            <a:custGeom>
              <a:avLst/>
              <a:gdLst/>
              <a:ahLst/>
              <a:cxnLst/>
              <a:rect l="l" t="t" r="r" b="b"/>
              <a:pathLst>
                <a:path w="14088" h="15256" extrusionOk="0">
                  <a:moveTo>
                    <a:pt x="8776" y="0"/>
                  </a:moveTo>
                  <a:cubicBezTo>
                    <a:pt x="7167" y="0"/>
                    <a:pt x="5603" y="835"/>
                    <a:pt x="4740" y="2330"/>
                  </a:cubicBezTo>
                  <a:cubicBezTo>
                    <a:pt x="4720" y="2367"/>
                    <a:pt x="4703" y="2406"/>
                    <a:pt x="4680" y="2442"/>
                  </a:cubicBezTo>
                  <a:cubicBezTo>
                    <a:pt x="4660" y="2479"/>
                    <a:pt x="4634" y="2512"/>
                    <a:pt x="4611" y="2552"/>
                  </a:cubicBezTo>
                  <a:lnTo>
                    <a:pt x="725" y="9281"/>
                  </a:lnTo>
                  <a:cubicBezTo>
                    <a:pt x="1" y="10537"/>
                    <a:pt x="434" y="12161"/>
                    <a:pt x="1694" y="12889"/>
                  </a:cubicBezTo>
                  <a:lnTo>
                    <a:pt x="5186" y="14906"/>
                  </a:lnTo>
                  <a:cubicBezTo>
                    <a:pt x="5598" y="15143"/>
                    <a:pt x="6049" y="15256"/>
                    <a:pt x="6494" y="15256"/>
                  </a:cubicBezTo>
                  <a:cubicBezTo>
                    <a:pt x="7409" y="15256"/>
                    <a:pt x="8301" y="14782"/>
                    <a:pt x="8790" y="13937"/>
                  </a:cubicBezTo>
                  <a:lnTo>
                    <a:pt x="12676" y="7208"/>
                  </a:lnTo>
                  <a:cubicBezTo>
                    <a:pt x="12696" y="7168"/>
                    <a:pt x="12712" y="7132"/>
                    <a:pt x="12735" y="7092"/>
                  </a:cubicBezTo>
                  <a:cubicBezTo>
                    <a:pt x="12755" y="7055"/>
                    <a:pt x="12781" y="7022"/>
                    <a:pt x="12801" y="6986"/>
                  </a:cubicBezTo>
                  <a:cubicBezTo>
                    <a:pt x="14088" y="4757"/>
                    <a:pt x="13327" y="1910"/>
                    <a:pt x="11099" y="624"/>
                  </a:cubicBezTo>
                  <a:cubicBezTo>
                    <a:pt x="10366" y="201"/>
                    <a:pt x="9566" y="0"/>
                    <a:pt x="8776"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6" name="Google Shape;426;p20"/>
            <p:cNvSpPr/>
            <p:nvPr/>
          </p:nvSpPr>
          <p:spPr>
            <a:xfrm>
              <a:off x="4337613" y="553538"/>
              <a:ext cx="194687" cy="268740"/>
            </a:xfrm>
            <a:custGeom>
              <a:avLst/>
              <a:gdLst/>
              <a:ahLst/>
              <a:cxnLst/>
              <a:rect l="l" t="t" r="r" b="b"/>
              <a:pathLst>
                <a:path w="6257" h="8637" extrusionOk="0">
                  <a:moveTo>
                    <a:pt x="4970" y="1"/>
                  </a:moveTo>
                  <a:cubicBezTo>
                    <a:pt x="4582" y="1"/>
                    <a:pt x="4203" y="202"/>
                    <a:pt x="3995" y="565"/>
                  </a:cubicBezTo>
                  <a:lnTo>
                    <a:pt x="311" y="6948"/>
                  </a:lnTo>
                  <a:cubicBezTo>
                    <a:pt x="1" y="7486"/>
                    <a:pt x="186" y="8175"/>
                    <a:pt x="725" y="8486"/>
                  </a:cubicBezTo>
                  <a:cubicBezTo>
                    <a:pt x="902" y="8588"/>
                    <a:pt x="1095" y="8636"/>
                    <a:pt x="1286" y="8636"/>
                  </a:cubicBezTo>
                  <a:cubicBezTo>
                    <a:pt x="1675" y="8636"/>
                    <a:pt x="2054" y="8434"/>
                    <a:pt x="2263" y="8072"/>
                  </a:cubicBezTo>
                  <a:lnTo>
                    <a:pt x="5946" y="1693"/>
                  </a:lnTo>
                  <a:cubicBezTo>
                    <a:pt x="6257" y="1151"/>
                    <a:pt x="6075" y="463"/>
                    <a:pt x="5532" y="153"/>
                  </a:cubicBezTo>
                  <a:cubicBezTo>
                    <a:pt x="5355" y="50"/>
                    <a:pt x="5162" y="1"/>
                    <a:pt x="4970"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7" name="Google Shape;427;p20"/>
            <p:cNvSpPr/>
            <p:nvPr/>
          </p:nvSpPr>
          <p:spPr>
            <a:xfrm>
              <a:off x="4456161" y="621992"/>
              <a:ext cx="194780" cy="268771"/>
            </a:xfrm>
            <a:custGeom>
              <a:avLst/>
              <a:gdLst/>
              <a:ahLst/>
              <a:cxnLst/>
              <a:rect l="l" t="t" r="r" b="b"/>
              <a:pathLst>
                <a:path w="6260" h="8638" extrusionOk="0">
                  <a:moveTo>
                    <a:pt x="4972" y="0"/>
                  </a:moveTo>
                  <a:cubicBezTo>
                    <a:pt x="4583" y="0"/>
                    <a:pt x="4203" y="203"/>
                    <a:pt x="3994" y="564"/>
                  </a:cubicBezTo>
                  <a:lnTo>
                    <a:pt x="310" y="6947"/>
                  </a:lnTo>
                  <a:cubicBezTo>
                    <a:pt x="0" y="7486"/>
                    <a:pt x="185" y="8174"/>
                    <a:pt x="724" y="8484"/>
                  </a:cubicBezTo>
                  <a:cubicBezTo>
                    <a:pt x="902" y="8588"/>
                    <a:pt x="1097" y="8637"/>
                    <a:pt x="1288" y="8637"/>
                  </a:cubicBezTo>
                  <a:cubicBezTo>
                    <a:pt x="1677" y="8637"/>
                    <a:pt x="2054" y="8435"/>
                    <a:pt x="2262" y="8074"/>
                  </a:cubicBezTo>
                  <a:lnTo>
                    <a:pt x="5945" y="1692"/>
                  </a:lnTo>
                  <a:cubicBezTo>
                    <a:pt x="6259" y="1153"/>
                    <a:pt x="6074" y="462"/>
                    <a:pt x="5532" y="151"/>
                  </a:cubicBezTo>
                  <a:cubicBezTo>
                    <a:pt x="5356" y="49"/>
                    <a:pt x="5163" y="0"/>
                    <a:pt x="4972"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8" name="Google Shape;428;p20"/>
            <p:cNvSpPr/>
            <p:nvPr/>
          </p:nvSpPr>
          <p:spPr>
            <a:xfrm>
              <a:off x="4417454" y="490747"/>
              <a:ext cx="254583" cy="119202"/>
            </a:xfrm>
            <a:custGeom>
              <a:avLst/>
              <a:gdLst/>
              <a:ahLst/>
              <a:cxnLst/>
              <a:rect l="l" t="t" r="r" b="b"/>
              <a:pathLst>
                <a:path w="8182" h="3831" extrusionOk="0">
                  <a:moveTo>
                    <a:pt x="4028" y="1"/>
                  </a:moveTo>
                  <a:cubicBezTo>
                    <a:pt x="3436" y="1"/>
                    <a:pt x="2844" y="130"/>
                    <a:pt x="2308" y="451"/>
                  </a:cubicBezTo>
                  <a:cubicBezTo>
                    <a:pt x="1591" y="877"/>
                    <a:pt x="1" y="3268"/>
                    <a:pt x="447" y="3671"/>
                  </a:cubicBezTo>
                  <a:cubicBezTo>
                    <a:pt x="530" y="3744"/>
                    <a:pt x="616" y="3798"/>
                    <a:pt x="708" y="3830"/>
                  </a:cubicBezTo>
                  <a:lnTo>
                    <a:pt x="1429" y="2583"/>
                  </a:lnTo>
                  <a:cubicBezTo>
                    <a:pt x="1637" y="2220"/>
                    <a:pt x="2018" y="2018"/>
                    <a:pt x="2408" y="2018"/>
                  </a:cubicBezTo>
                  <a:cubicBezTo>
                    <a:pt x="2596" y="2018"/>
                    <a:pt x="2792" y="2067"/>
                    <a:pt x="2966" y="2171"/>
                  </a:cubicBezTo>
                  <a:cubicBezTo>
                    <a:pt x="3162" y="2283"/>
                    <a:pt x="3311" y="2441"/>
                    <a:pt x="3407" y="2627"/>
                  </a:cubicBezTo>
                  <a:cubicBezTo>
                    <a:pt x="3773" y="2415"/>
                    <a:pt x="4134" y="2253"/>
                    <a:pt x="4468" y="2230"/>
                  </a:cubicBezTo>
                  <a:cubicBezTo>
                    <a:pt x="4518" y="2226"/>
                    <a:pt x="4567" y="2223"/>
                    <a:pt x="4620" y="2223"/>
                  </a:cubicBezTo>
                  <a:cubicBezTo>
                    <a:pt x="5057" y="2223"/>
                    <a:pt x="5609" y="2336"/>
                    <a:pt x="6141" y="2448"/>
                  </a:cubicBezTo>
                  <a:cubicBezTo>
                    <a:pt x="6676" y="2560"/>
                    <a:pt x="7192" y="2673"/>
                    <a:pt x="7553" y="2673"/>
                  </a:cubicBezTo>
                  <a:cubicBezTo>
                    <a:pt x="7973" y="2673"/>
                    <a:pt x="8181" y="2524"/>
                    <a:pt x="7973" y="2048"/>
                  </a:cubicBezTo>
                  <a:cubicBezTo>
                    <a:pt x="7593" y="1175"/>
                    <a:pt x="5800" y="1"/>
                    <a:pt x="4028"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9" name="Google Shape;429;p20"/>
            <p:cNvSpPr/>
            <p:nvPr/>
          </p:nvSpPr>
          <p:spPr>
            <a:xfrm>
              <a:off x="4439483" y="553538"/>
              <a:ext cx="83979" cy="57843"/>
            </a:xfrm>
            <a:custGeom>
              <a:avLst/>
              <a:gdLst/>
              <a:ahLst/>
              <a:cxnLst/>
              <a:rect l="l" t="t" r="r" b="b"/>
              <a:pathLst>
                <a:path w="2699" h="1859" extrusionOk="0">
                  <a:moveTo>
                    <a:pt x="1700" y="0"/>
                  </a:moveTo>
                  <a:cubicBezTo>
                    <a:pt x="1310" y="0"/>
                    <a:pt x="929" y="202"/>
                    <a:pt x="721" y="565"/>
                  </a:cubicBezTo>
                  <a:lnTo>
                    <a:pt x="0" y="1812"/>
                  </a:lnTo>
                  <a:cubicBezTo>
                    <a:pt x="89" y="1845"/>
                    <a:pt x="185" y="1859"/>
                    <a:pt x="281" y="1859"/>
                  </a:cubicBezTo>
                  <a:cubicBezTo>
                    <a:pt x="976" y="1859"/>
                    <a:pt x="1855" y="1098"/>
                    <a:pt x="2699" y="609"/>
                  </a:cubicBezTo>
                  <a:cubicBezTo>
                    <a:pt x="2603" y="423"/>
                    <a:pt x="2454" y="265"/>
                    <a:pt x="2258" y="153"/>
                  </a:cubicBezTo>
                  <a:cubicBezTo>
                    <a:pt x="2084" y="49"/>
                    <a:pt x="1888" y="0"/>
                    <a:pt x="170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430" name="Google Shape;430;p20"/>
          <p:cNvSpPr/>
          <p:nvPr/>
        </p:nvSpPr>
        <p:spPr>
          <a:xfrm>
            <a:off x="943133" y="-22467"/>
            <a:ext cx="184400" cy="6880400"/>
          </a:xfrm>
          <a:prstGeom prst="rect">
            <a:avLst/>
          </a:prstGeom>
          <a:solidFill>
            <a:schemeClr val="accen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1" name="Google Shape;431;p20"/>
          <p:cNvSpPr/>
          <p:nvPr/>
        </p:nvSpPr>
        <p:spPr>
          <a:xfrm>
            <a:off x="1127133" y="-22467"/>
            <a:ext cx="184400" cy="6880400"/>
          </a:xfrm>
          <a:prstGeom prst="rect">
            <a:avLst/>
          </a:prstGeom>
          <a:solidFill>
            <a:schemeClr val="l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2" name="Google Shape;432;p20"/>
          <p:cNvSpPr/>
          <p:nvPr/>
        </p:nvSpPr>
        <p:spPr>
          <a:xfrm>
            <a:off x="1302824" y="-22467"/>
            <a:ext cx="184400" cy="6880400"/>
          </a:xfrm>
          <a:prstGeom prst="rect">
            <a:avLst/>
          </a:prstGeom>
          <a:solidFill>
            <a:schemeClr val="lt2"/>
          </a:solidFill>
          <a:ln>
            <a:noFill/>
          </a:ln>
          <a:effectLst>
            <a:outerShdw blurRad="28575" dist="19050" dir="19380000" algn="bl" rotWithShape="0">
              <a:srgbClr val="434343">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3" name="Google Shape;433;p20"/>
          <p:cNvSpPr/>
          <p:nvPr/>
        </p:nvSpPr>
        <p:spPr>
          <a:xfrm>
            <a:off x="-12000" y="-22033"/>
            <a:ext cx="943600" cy="6880800"/>
          </a:xfrm>
          <a:prstGeom prst="rect">
            <a:avLst/>
          </a:prstGeom>
          <a:solidFill>
            <a:schemeClr val="lt1"/>
          </a:solidFill>
          <a:ln>
            <a:noFill/>
          </a:ln>
          <a:effectLst>
            <a:outerShdw blurRad="28575" dist="38100" dir="204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4" name="Google Shape;434;p20"/>
          <p:cNvSpPr/>
          <p:nvPr/>
        </p:nvSpPr>
        <p:spPr>
          <a:xfrm>
            <a:off x="0" y="-22467"/>
            <a:ext cx="955600" cy="6880400"/>
          </a:xfrm>
          <a:prstGeom prst="rect">
            <a:avLst/>
          </a:prstGeom>
          <a:solidFill>
            <a:schemeClr val="accent1"/>
          </a:solidFill>
          <a:ln>
            <a:noFill/>
          </a:ln>
          <a:effectLst>
            <a:outerShdw blurRad="28575" dist="19050" dir="19500000" algn="bl" rotWithShape="0">
              <a:srgbClr val="434343">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5" name="Google Shape;435;p20"/>
          <p:cNvSpPr/>
          <p:nvPr/>
        </p:nvSpPr>
        <p:spPr>
          <a:xfrm>
            <a:off x="364809" y="104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6" name="Google Shape;436;p20"/>
          <p:cNvSpPr/>
          <p:nvPr/>
        </p:nvSpPr>
        <p:spPr>
          <a:xfrm>
            <a:off x="364809" y="25218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7" name="Google Shape;437;p20"/>
          <p:cNvSpPr/>
          <p:nvPr/>
        </p:nvSpPr>
        <p:spPr>
          <a:xfrm>
            <a:off x="364809" y="41062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8" name="Google Shape;438;p20"/>
          <p:cNvSpPr/>
          <p:nvPr/>
        </p:nvSpPr>
        <p:spPr>
          <a:xfrm>
            <a:off x="364809" y="5473033"/>
            <a:ext cx="217600" cy="217600"/>
          </a:xfrm>
          <a:prstGeom prst="ellipse">
            <a:avLst/>
          </a:pr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9" name="Google Shape;439;p20"/>
          <p:cNvSpPr/>
          <p:nvPr/>
        </p:nvSpPr>
        <p:spPr>
          <a:xfrm>
            <a:off x="4757767" y="1408133"/>
            <a:ext cx="2989900" cy="1048755"/>
          </a:xfrm>
          <a:custGeom>
            <a:avLst/>
            <a:gdLst/>
            <a:ahLst/>
            <a:cxnLst/>
            <a:rect l="l" t="t" r="r" b="b"/>
            <a:pathLst>
              <a:path w="89697" h="30490" extrusionOk="0">
                <a:moveTo>
                  <a:pt x="0" y="10657"/>
                </a:moveTo>
                <a:lnTo>
                  <a:pt x="2072" y="30490"/>
                </a:lnTo>
                <a:lnTo>
                  <a:pt x="54766" y="22794"/>
                </a:lnTo>
                <a:lnTo>
                  <a:pt x="89697" y="20722"/>
                </a:lnTo>
                <a:lnTo>
                  <a:pt x="87921" y="0"/>
                </a:lnTo>
                <a:lnTo>
                  <a:pt x="54766" y="7400"/>
                </a:lnTo>
                <a:lnTo>
                  <a:pt x="50325" y="3256"/>
                </a:lnTo>
                <a:close/>
              </a:path>
            </a:pathLst>
          </a:custGeom>
          <a:solidFill>
            <a:schemeClr val="dk2"/>
          </a:solidFill>
          <a:ln w="76200" cap="flat" cmpd="sng">
            <a:solidFill>
              <a:srgbClr val="FFFFFF"/>
            </a:solidFill>
            <a:prstDash val="solid"/>
            <a:round/>
            <a:headEnd type="none" w="med" len="med"/>
            <a:tailEnd type="none" w="med" len="med"/>
          </a:ln>
          <a:effectLst>
            <a:outerShdw blurRad="28575" dist="19050" dir="19320000" algn="bl" rotWithShape="0">
              <a:srgbClr val="000000">
                <a:alpha val="24000"/>
              </a:srgbClr>
            </a:outerShdw>
          </a:effectLst>
        </p:spPr>
      </p:sp>
      <p:grpSp>
        <p:nvGrpSpPr>
          <p:cNvPr id="440" name="Google Shape;440;p20"/>
          <p:cNvGrpSpPr/>
          <p:nvPr/>
        </p:nvGrpSpPr>
        <p:grpSpPr>
          <a:xfrm>
            <a:off x="5655300" y="5038584"/>
            <a:ext cx="978267" cy="949933"/>
            <a:chOff x="-2648475" y="3766325"/>
            <a:chExt cx="733700" cy="712450"/>
          </a:xfrm>
        </p:grpSpPr>
        <p:sp>
          <p:nvSpPr>
            <p:cNvPr id="441" name="Google Shape;441;p20"/>
            <p:cNvSpPr/>
            <p:nvPr/>
          </p:nvSpPr>
          <p:spPr>
            <a:xfrm>
              <a:off x="-2648475" y="3766325"/>
              <a:ext cx="733700" cy="712450"/>
            </a:xfrm>
            <a:custGeom>
              <a:avLst/>
              <a:gdLst/>
              <a:ahLst/>
              <a:cxnLst/>
              <a:rect l="l" t="t" r="r" b="b"/>
              <a:pathLst>
                <a:path w="29348" h="28498" extrusionOk="0">
                  <a:moveTo>
                    <a:pt x="15404" y="1"/>
                  </a:moveTo>
                  <a:cubicBezTo>
                    <a:pt x="14818" y="1"/>
                    <a:pt x="14242" y="95"/>
                    <a:pt x="13680" y="279"/>
                  </a:cubicBezTo>
                  <a:cubicBezTo>
                    <a:pt x="10808" y="1223"/>
                    <a:pt x="8363" y="3089"/>
                    <a:pt x="6210" y="4732"/>
                  </a:cubicBezTo>
                  <a:cubicBezTo>
                    <a:pt x="5133" y="5554"/>
                    <a:pt x="3792" y="6578"/>
                    <a:pt x="3004" y="8075"/>
                  </a:cubicBezTo>
                  <a:cubicBezTo>
                    <a:pt x="2801" y="8463"/>
                    <a:pt x="2654" y="8877"/>
                    <a:pt x="2564" y="9308"/>
                  </a:cubicBezTo>
                  <a:cubicBezTo>
                    <a:pt x="1899" y="9685"/>
                    <a:pt x="1351" y="10228"/>
                    <a:pt x="987" y="10880"/>
                  </a:cubicBezTo>
                  <a:cubicBezTo>
                    <a:pt x="0" y="12665"/>
                    <a:pt x="506" y="15025"/>
                    <a:pt x="2139" y="16254"/>
                  </a:cubicBezTo>
                  <a:cubicBezTo>
                    <a:pt x="2550" y="16561"/>
                    <a:pt x="3023" y="16788"/>
                    <a:pt x="3527" y="16919"/>
                  </a:cubicBezTo>
                  <a:cubicBezTo>
                    <a:pt x="3669" y="17061"/>
                    <a:pt x="3821" y="17193"/>
                    <a:pt x="3980" y="17311"/>
                  </a:cubicBezTo>
                  <a:cubicBezTo>
                    <a:pt x="4235" y="17505"/>
                    <a:pt x="4514" y="17675"/>
                    <a:pt x="4812" y="17817"/>
                  </a:cubicBezTo>
                  <a:cubicBezTo>
                    <a:pt x="5072" y="18837"/>
                    <a:pt x="5662" y="19752"/>
                    <a:pt x="6497" y="20386"/>
                  </a:cubicBezTo>
                  <a:cubicBezTo>
                    <a:pt x="6569" y="20437"/>
                    <a:pt x="6644" y="20493"/>
                    <a:pt x="6724" y="20545"/>
                  </a:cubicBezTo>
                  <a:cubicBezTo>
                    <a:pt x="6942" y="21693"/>
                    <a:pt x="7654" y="22718"/>
                    <a:pt x="8651" y="23327"/>
                  </a:cubicBezTo>
                  <a:cubicBezTo>
                    <a:pt x="8731" y="23638"/>
                    <a:pt x="8849" y="23941"/>
                    <a:pt x="8995" y="24224"/>
                  </a:cubicBezTo>
                  <a:cubicBezTo>
                    <a:pt x="9553" y="25292"/>
                    <a:pt x="10582" y="26098"/>
                    <a:pt x="11815" y="26434"/>
                  </a:cubicBezTo>
                  <a:cubicBezTo>
                    <a:pt x="11852" y="26443"/>
                    <a:pt x="11891" y="26453"/>
                    <a:pt x="11928" y="26462"/>
                  </a:cubicBezTo>
                  <a:cubicBezTo>
                    <a:pt x="12183" y="26902"/>
                    <a:pt x="12514" y="27284"/>
                    <a:pt x="12905" y="27600"/>
                  </a:cubicBezTo>
                  <a:cubicBezTo>
                    <a:pt x="13632" y="28177"/>
                    <a:pt x="14563" y="28498"/>
                    <a:pt x="15526" y="28498"/>
                  </a:cubicBezTo>
                  <a:cubicBezTo>
                    <a:pt x="16424" y="28498"/>
                    <a:pt x="17306" y="28214"/>
                    <a:pt x="18015" y="27704"/>
                  </a:cubicBezTo>
                  <a:cubicBezTo>
                    <a:pt x="19181" y="27572"/>
                    <a:pt x="20384" y="27180"/>
                    <a:pt x="21532" y="26562"/>
                  </a:cubicBezTo>
                  <a:cubicBezTo>
                    <a:pt x="22869" y="25834"/>
                    <a:pt x="23941" y="24890"/>
                    <a:pt x="24974" y="23978"/>
                  </a:cubicBezTo>
                  <a:cubicBezTo>
                    <a:pt x="25239" y="23747"/>
                    <a:pt x="25499" y="23516"/>
                    <a:pt x="25767" y="23289"/>
                  </a:cubicBezTo>
                  <a:cubicBezTo>
                    <a:pt x="26968" y="22265"/>
                    <a:pt x="28606" y="20862"/>
                    <a:pt x="29049" y="18723"/>
                  </a:cubicBezTo>
                  <a:cubicBezTo>
                    <a:pt x="29347" y="17298"/>
                    <a:pt x="29031" y="15914"/>
                    <a:pt x="28681" y="14752"/>
                  </a:cubicBezTo>
                  <a:cubicBezTo>
                    <a:pt x="27661" y="11342"/>
                    <a:pt x="25886" y="8090"/>
                    <a:pt x="23548" y="5346"/>
                  </a:cubicBezTo>
                  <a:cubicBezTo>
                    <a:pt x="22509" y="4118"/>
                    <a:pt x="21362" y="2848"/>
                    <a:pt x="20040" y="1829"/>
                  </a:cubicBezTo>
                  <a:cubicBezTo>
                    <a:pt x="18464" y="615"/>
                    <a:pt x="16900" y="1"/>
                    <a:pt x="15404" y="1"/>
                  </a:cubicBezTo>
                  <a:close/>
                </a:path>
              </a:pathLst>
            </a:custGeom>
            <a:solidFill>
              <a:schemeClr val="lt1"/>
            </a:solidFill>
            <a:ln>
              <a:noFill/>
            </a:ln>
            <a:effectLst>
              <a:outerShdw blurRad="28575" dist="19050" dir="1920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2" name="Google Shape;442;p20"/>
            <p:cNvSpPr/>
            <p:nvPr/>
          </p:nvSpPr>
          <p:spPr>
            <a:xfrm>
              <a:off x="-2574000" y="3801725"/>
              <a:ext cx="620275" cy="621800"/>
            </a:xfrm>
            <a:custGeom>
              <a:avLst/>
              <a:gdLst/>
              <a:ahLst/>
              <a:cxnLst/>
              <a:rect l="l" t="t" r="r" b="b"/>
              <a:pathLst>
                <a:path w="24811" h="24872" extrusionOk="0">
                  <a:moveTo>
                    <a:pt x="12344" y="0"/>
                  </a:moveTo>
                  <a:cubicBezTo>
                    <a:pt x="11925" y="0"/>
                    <a:pt x="11501" y="64"/>
                    <a:pt x="11074" y="204"/>
                  </a:cubicBezTo>
                  <a:cubicBezTo>
                    <a:pt x="8458" y="1064"/>
                    <a:pt x="6220" y="2764"/>
                    <a:pt x="4028" y="4436"/>
                  </a:cubicBezTo>
                  <a:cubicBezTo>
                    <a:pt x="2956" y="5252"/>
                    <a:pt x="1851" y="6112"/>
                    <a:pt x="1224" y="7302"/>
                  </a:cubicBezTo>
                  <a:cubicBezTo>
                    <a:pt x="1" y="9638"/>
                    <a:pt x="1936" y="12334"/>
                    <a:pt x="3165" y="14271"/>
                  </a:cubicBezTo>
                  <a:cubicBezTo>
                    <a:pt x="4728" y="16736"/>
                    <a:pt x="6299" y="19214"/>
                    <a:pt x="8193" y="21435"/>
                  </a:cubicBezTo>
                  <a:cubicBezTo>
                    <a:pt x="9422" y="22869"/>
                    <a:pt x="10871" y="24253"/>
                    <a:pt x="12698" y="24706"/>
                  </a:cubicBezTo>
                  <a:cubicBezTo>
                    <a:pt x="13149" y="24820"/>
                    <a:pt x="13609" y="24872"/>
                    <a:pt x="14069" y="24872"/>
                  </a:cubicBezTo>
                  <a:cubicBezTo>
                    <a:pt x="15355" y="24872"/>
                    <a:pt x="16648" y="24465"/>
                    <a:pt x="17788" y="23847"/>
                  </a:cubicBezTo>
                  <a:cubicBezTo>
                    <a:pt x="19304" y="23030"/>
                    <a:pt x="20484" y="21845"/>
                    <a:pt x="21774" y="20744"/>
                  </a:cubicBezTo>
                  <a:cubicBezTo>
                    <a:pt x="22973" y="19720"/>
                    <a:pt x="24244" y="18606"/>
                    <a:pt x="24583" y="16986"/>
                  </a:cubicBezTo>
                  <a:cubicBezTo>
                    <a:pt x="24810" y="15904"/>
                    <a:pt x="24560" y="14781"/>
                    <a:pt x="24244" y="13723"/>
                  </a:cubicBezTo>
                  <a:cubicBezTo>
                    <a:pt x="23265" y="10465"/>
                    <a:pt x="21594" y="7424"/>
                    <a:pt x="19394" y="4837"/>
                  </a:cubicBezTo>
                  <a:cubicBezTo>
                    <a:pt x="18525" y="3812"/>
                    <a:pt x="17392" y="2518"/>
                    <a:pt x="16102" y="1531"/>
                  </a:cubicBezTo>
                  <a:cubicBezTo>
                    <a:pt x="14953" y="644"/>
                    <a:pt x="13676" y="0"/>
                    <a:pt x="12344" y="0"/>
                  </a:cubicBezTo>
                  <a:close/>
                </a:path>
              </a:pathLst>
            </a:custGeom>
            <a:solidFill>
              <a:srgbClr val="7CA84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3" name="Google Shape;443;p20"/>
            <p:cNvSpPr/>
            <p:nvPr/>
          </p:nvSpPr>
          <p:spPr>
            <a:xfrm>
              <a:off x="-2234025" y="4121175"/>
              <a:ext cx="141800" cy="98050"/>
            </a:xfrm>
            <a:custGeom>
              <a:avLst/>
              <a:gdLst/>
              <a:ahLst/>
              <a:cxnLst/>
              <a:rect l="l" t="t" r="r" b="b"/>
              <a:pathLst>
                <a:path w="5672" h="3922" extrusionOk="0">
                  <a:moveTo>
                    <a:pt x="5502" y="1"/>
                  </a:moveTo>
                  <a:cubicBezTo>
                    <a:pt x="2135" y="520"/>
                    <a:pt x="1" y="3760"/>
                    <a:pt x="1" y="3760"/>
                  </a:cubicBezTo>
                  <a:cubicBezTo>
                    <a:pt x="421" y="3869"/>
                    <a:pt x="853" y="3921"/>
                    <a:pt x="1287" y="3921"/>
                  </a:cubicBezTo>
                  <a:cubicBezTo>
                    <a:pt x="2238" y="3921"/>
                    <a:pt x="3195" y="3669"/>
                    <a:pt x="4029" y="3211"/>
                  </a:cubicBezTo>
                  <a:cubicBezTo>
                    <a:pt x="4685" y="2849"/>
                    <a:pt x="5308" y="2315"/>
                    <a:pt x="5526" y="1592"/>
                  </a:cubicBezTo>
                  <a:cubicBezTo>
                    <a:pt x="5672" y="1073"/>
                    <a:pt x="5601" y="530"/>
                    <a:pt x="5502" y="1"/>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4" name="Google Shape;444;p20"/>
            <p:cNvSpPr/>
            <p:nvPr/>
          </p:nvSpPr>
          <p:spPr>
            <a:xfrm>
              <a:off x="-2315475" y="4019625"/>
              <a:ext cx="219000" cy="195550"/>
            </a:xfrm>
            <a:custGeom>
              <a:avLst/>
              <a:gdLst/>
              <a:ahLst/>
              <a:cxnLst/>
              <a:rect l="l" t="t" r="r" b="b"/>
              <a:pathLst>
                <a:path w="8760" h="7822" extrusionOk="0">
                  <a:moveTo>
                    <a:pt x="7020" y="0"/>
                  </a:moveTo>
                  <a:cubicBezTo>
                    <a:pt x="6993" y="0"/>
                    <a:pt x="6966" y="2"/>
                    <a:pt x="6937" y="7"/>
                  </a:cubicBezTo>
                  <a:cubicBezTo>
                    <a:pt x="6696" y="44"/>
                    <a:pt x="6404" y="247"/>
                    <a:pt x="6016" y="593"/>
                  </a:cubicBezTo>
                  <a:cubicBezTo>
                    <a:pt x="5789" y="791"/>
                    <a:pt x="5563" y="989"/>
                    <a:pt x="5323" y="1182"/>
                  </a:cubicBezTo>
                  <a:cubicBezTo>
                    <a:pt x="5120" y="1347"/>
                    <a:pt x="4917" y="1513"/>
                    <a:pt x="4708" y="1674"/>
                  </a:cubicBezTo>
                  <a:cubicBezTo>
                    <a:pt x="4142" y="2094"/>
                    <a:pt x="3551" y="2500"/>
                    <a:pt x="2947" y="2873"/>
                  </a:cubicBezTo>
                  <a:cubicBezTo>
                    <a:pt x="2607" y="3080"/>
                    <a:pt x="2258" y="3278"/>
                    <a:pt x="1908" y="3468"/>
                  </a:cubicBezTo>
                  <a:cubicBezTo>
                    <a:pt x="1545" y="3662"/>
                    <a:pt x="1171" y="3851"/>
                    <a:pt x="799" y="4025"/>
                  </a:cubicBezTo>
                  <a:cubicBezTo>
                    <a:pt x="605" y="4115"/>
                    <a:pt x="397" y="4224"/>
                    <a:pt x="242" y="4374"/>
                  </a:cubicBezTo>
                  <a:cubicBezTo>
                    <a:pt x="129" y="4474"/>
                    <a:pt x="44" y="4606"/>
                    <a:pt x="25" y="4766"/>
                  </a:cubicBezTo>
                  <a:cubicBezTo>
                    <a:pt x="1" y="4936"/>
                    <a:pt x="72" y="5111"/>
                    <a:pt x="142" y="5267"/>
                  </a:cubicBezTo>
                  <a:cubicBezTo>
                    <a:pt x="724" y="6532"/>
                    <a:pt x="1918" y="7477"/>
                    <a:pt x="3259" y="7822"/>
                  </a:cubicBezTo>
                  <a:cubicBezTo>
                    <a:pt x="3259" y="7822"/>
                    <a:pt x="5393" y="4582"/>
                    <a:pt x="8760" y="4063"/>
                  </a:cubicBezTo>
                  <a:cubicBezTo>
                    <a:pt x="8557" y="3014"/>
                    <a:pt x="8254" y="1985"/>
                    <a:pt x="7853" y="998"/>
                  </a:cubicBezTo>
                  <a:cubicBezTo>
                    <a:pt x="7579" y="314"/>
                    <a:pt x="7341" y="0"/>
                    <a:pt x="7020" y="0"/>
                  </a:cubicBezTo>
                  <a:close/>
                </a:path>
              </a:pathLst>
            </a:custGeom>
            <a:solidFill>
              <a:srgbClr val="AF214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5" name="Google Shape;445;p20"/>
            <p:cNvSpPr/>
            <p:nvPr/>
          </p:nvSpPr>
          <p:spPr>
            <a:xfrm>
              <a:off x="-2453100" y="3961100"/>
              <a:ext cx="156175" cy="133450"/>
            </a:xfrm>
            <a:custGeom>
              <a:avLst/>
              <a:gdLst/>
              <a:ahLst/>
              <a:cxnLst/>
              <a:rect l="l" t="t" r="r" b="b"/>
              <a:pathLst>
                <a:path w="6247" h="5338" extrusionOk="0">
                  <a:moveTo>
                    <a:pt x="2331" y="0"/>
                  </a:moveTo>
                  <a:cubicBezTo>
                    <a:pt x="2067" y="0"/>
                    <a:pt x="1805" y="40"/>
                    <a:pt x="1554" y="129"/>
                  </a:cubicBezTo>
                  <a:cubicBezTo>
                    <a:pt x="709" y="430"/>
                    <a:pt x="118" y="1290"/>
                    <a:pt x="57" y="2182"/>
                  </a:cubicBezTo>
                  <a:cubicBezTo>
                    <a:pt x="0" y="3080"/>
                    <a:pt x="439" y="3972"/>
                    <a:pt x="1138" y="4538"/>
                  </a:cubicBezTo>
                  <a:cubicBezTo>
                    <a:pt x="1704" y="4999"/>
                    <a:pt x="2607" y="5337"/>
                    <a:pt x="3449" y="5337"/>
                  </a:cubicBezTo>
                  <a:cubicBezTo>
                    <a:pt x="4153" y="5337"/>
                    <a:pt x="4814" y="5101"/>
                    <a:pt x="5199" y="4501"/>
                  </a:cubicBezTo>
                  <a:cubicBezTo>
                    <a:pt x="6247" y="2862"/>
                    <a:pt x="5440" y="1125"/>
                    <a:pt x="3768" y="345"/>
                  </a:cubicBezTo>
                  <a:cubicBezTo>
                    <a:pt x="3320" y="137"/>
                    <a:pt x="2822" y="0"/>
                    <a:pt x="2331"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6" name="Google Shape;446;p20"/>
            <p:cNvSpPr/>
            <p:nvPr/>
          </p:nvSpPr>
          <p:spPr>
            <a:xfrm>
              <a:off x="-2332250" y="3871675"/>
              <a:ext cx="154700" cy="145525"/>
            </a:xfrm>
            <a:custGeom>
              <a:avLst/>
              <a:gdLst/>
              <a:ahLst/>
              <a:cxnLst/>
              <a:rect l="l" t="t" r="r" b="b"/>
              <a:pathLst>
                <a:path w="6188" h="5821" extrusionOk="0">
                  <a:moveTo>
                    <a:pt x="3076" y="0"/>
                  </a:moveTo>
                  <a:cubicBezTo>
                    <a:pt x="1817" y="0"/>
                    <a:pt x="574" y="879"/>
                    <a:pt x="275" y="2128"/>
                  </a:cubicBezTo>
                  <a:cubicBezTo>
                    <a:pt x="1" y="3275"/>
                    <a:pt x="554" y="4550"/>
                    <a:pt x="1526" y="5216"/>
                  </a:cubicBezTo>
                  <a:cubicBezTo>
                    <a:pt x="2051" y="5574"/>
                    <a:pt x="2857" y="5820"/>
                    <a:pt x="3614" y="5820"/>
                  </a:cubicBezTo>
                  <a:cubicBezTo>
                    <a:pt x="4047" y="5820"/>
                    <a:pt x="4465" y="5739"/>
                    <a:pt x="4804" y="5552"/>
                  </a:cubicBezTo>
                  <a:cubicBezTo>
                    <a:pt x="5847" y="4975"/>
                    <a:pt x="6187" y="3408"/>
                    <a:pt x="5922" y="2312"/>
                  </a:cubicBezTo>
                  <a:cubicBezTo>
                    <a:pt x="5918" y="2279"/>
                    <a:pt x="5909" y="2242"/>
                    <a:pt x="5900" y="2209"/>
                  </a:cubicBezTo>
                  <a:cubicBezTo>
                    <a:pt x="5592" y="1128"/>
                    <a:pt x="4647" y="235"/>
                    <a:pt x="3538" y="41"/>
                  </a:cubicBezTo>
                  <a:cubicBezTo>
                    <a:pt x="3385" y="14"/>
                    <a:pt x="3230" y="0"/>
                    <a:pt x="3076"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7" name="Google Shape;447;p20"/>
            <p:cNvSpPr/>
            <p:nvPr/>
          </p:nvSpPr>
          <p:spPr>
            <a:xfrm>
              <a:off x="-2309425" y="4106300"/>
              <a:ext cx="55975" cy="49375"/>
            </a:xfrm>
            <a:custGeom>
              <a:avLst/>
              <a:gdLst/>
              <a:ahLst/>
              <a:cxnLst/>
              <a:rect l="l" t="t" r="r" b="b"/>
              <a:pathLst>
                <a:path w="2239" h="1975" extrusionOk="0">
                  <a:moveTo>
                    <a:pt x="1662" y="1"/>
                  </a:moveTo>
                  <a:cubicBezTo>
                    <a:pt x="1303" y="195"/>
                    <a:pt x="929" y="384"/>
                    <a:pt x="557" y="558"/>
                  </a:cubicBezTo>
                  <a:cubicBezTo>
                    <a:pt x="363" y="648"/>
                    <a:pt x="155" y="757"/>
                    <a:pt x="0" y="903"/>
                  </a:cubicBezTo>
                  <a:cubicBezTo>
                    <a:pt x="164" y="1276"/>
                    <a:pt x="467" y="1607"/>
                    <a:pt x="878" y="1842"/>
                  </a:cubicBezTo>
                  <a:cubicBezTo>
                    <a:pt x="1029" y="1930"/>
                    <a:pt x="1209" y="1974"/>
                    <a:pt x="1387" y="1974"/>
                  </a:cubicBezTo>
                  <a:cubicBezTo>
                    <a:pt x="1699" y="1974"/>
                    <a:pt x="2004" y="1836"/>
                    <a:pt x="2125" y="1550"/>
                  </a:cubicBezTo>
                  <a:cubicBezTo>
                    <a:pt x="2238" y="1262"/>
                    <a:pt x="2130" y="931"/>
                    <a:pt x="1983" y="652"/>
                  </a:cubicBezTo>
                  <a:cubicBezTo>
                    <a:pt x="1875" y="435"/>
                    <a:pt x="1737" y="227"/>
                    <a:pt x="1662" y="1"/>
                  </a:cubicBezTo>
                  <a:close/>
                </a:path>
              </a:pathLst>
            </a:custGeom>
            <a:solidFill>
              <a:schemeClr val="l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8" name="Google Shape;448;p20"/>
            <p:cNvSpPr/>
            <p:nvPr/>
          </p:nvSpPr>
          <p:spPr>
            <a:xfrm>
              <a:off x="-2241800" y="4061350"/>
              <a:ext cx="59400" cy="59175"/>
            </a:xfrm>
            <a:custGeom>
              <a:avLst/>
              <a:gdLst/>
              <a:ahLst/>
              <a:cxnLst/>
              <a:rect l="l" t="t" r="r" b="b"/>
              <a:pathLst>
                <a:path w="2376" h="2367" extrusionOk="0">
                  <a:moveTo>
                    <a:pt x="1761" y="0"/>
                  </a:moveTo>
                  <a:cubicBezTo>
                    <a:pt x="1195" y="430"/>
                    <a:pt x="604" y="831"/>
                    <a:pt x="0" y="1204"/>
                  </a:cubicBezTo>
                  <a:cubicBezTo>
                    <a:pt x="284" y="1492"/>
                    <a:pt x="501" y="1842"/>
                    <a:pt x="813" y="2091"/>
                  </a:cubicBezTo>
                  <a:cubicBezTo>
                    <a:pt x="1022" y="2256"/>
                    <a:pt x="1300" y="2367"/>
                    <a:pt x="1560" y="2367"/>
                  </a:cubicBezTo>
                  <a:cubicBezTo>
                    <a:pt x="1739" y="2367"/>
                    <a:pt x="1910" y="2314"/>
                    <a:pt x="2045" y="2191"/>
                  </a:cubicBezTo>
                  <a:cubicBezTo>
                    <a:pt x="2376" y="1875"/>
                    <a:pt x="2282" y="1326"/>
                    <a:pt x="2101" y="907"/>
                  </a:cubicBezTo>
                  <a:cubicBezTo>
                    <a:pt x="1970" y="613"/>
                    <a:pt x="1809" y="312"/>
                    <a:pt x="1761" y="0"/>
                  </a:cubicBezTo>
                  <a:close/>
                </a:path>
              </a:pathLst>
            </a:custGeom>
            <a:solidFill>
              <a:schemeClr val="l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9" name="Google Shape;449;p20"/>
            <p:cNvSpPr/>
            <p:nvPr/>
          </p:nvSpPr>
          <p:spPr>
            <a:xfrm>
              <a:off x="-2182425" y="4019775"/>
              <a:ext cx="64000" cy="56325"/>
            </a:xfrm>
            <a:custGeom>
              <a:avLst/>
              <a:gdLst/>
              <a:ahLst/>
              <a:cxnLst/>
              <a:rect l="l" t="t" r="r" b="b"/>
              <a:pathLst>
                <a:path w="2560" h="2253" extrusionOk="0">
                  <a:moveTo>
                    <a:pt x="1615" y="1"/>
                  </a:moveTo>
                  <a:cubicBezTo>
                    <a:pt x="1374" y="38"/>
                    <a:pt x="1082" y="241"/>
                    <a:pt x="694" y="587"/>
                  </a:cubicBezTo>
                  <a:cubicBezTo>
                    <a:pt x="467" y="790"/>
                    <a:pt x="236" y="983"/>
                    <a:pt x="1" y="1176"/>
                  </a:cubicBezTo>
                  <a:cubicBezTo>
                    <a:pt x="175" y="1214"/>
                    <a:pt x="336" y="1299"/>
                    <a:pt x="482" y="1403"/>
                  </a:cubicBezTo>
                  <a:cubicBezTo>
                    <a:pt x="794" y="1635"/>
                    <a:pt x="1044" y="1951"/>
                    <a:pt x="1389" y="2135"/>
                  </a:cubicBezTo>
                  <a:cubicBezTo>
                    <a:pt x="1530" y="2210"/>
                    <a:pt x="1699" y="2252"/>
                    <a:pt x="1862" y="2252"/>
                  </a:cubicBezTo>
                  <a:cubicBezTo>
                    <a:pt x="2099" y="2252"/>
                    <a:pt x="2323" y="2164"/>
                    <a:pt x="2433" y="1960"/>
                  </a:cubicBezTo>
                  <a:cubicBezTo>
                    <a:pt x="2559" y="1724"/>
                    <a:pt x="2489" y="1426"/>
                    <a:pt x="2389" y="1171"/>
                  </a:cubicBezTo>
                  <a:cubicBezTo>
                    <a:pt x="2224" y="737"/>
                    <a:pt x="1965" y="303"/>
                    <a:pt x="1615" y="1"/>
                  </a:cubicBezTo>
                  <a:close/>
                </a:path>
              </a:pathLst>
            </a:custGeom>
            <a:solidFill>
              <a:schemeClr val="l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0" name="Google Shape;450;p20"/>
            <p:cNvSpPr/>
            <p:nvPr/>
          </p:nvSpPr>
          <p:spPr>
            <a:xfrm>
              <a:off x="-2610125" y="4020100"/>
              <a:ext cx="400925" cy="421850"/>
            </a:xfrm>
            <a:custGeom>
              <a:avLst/>
              <a:gdLst/>
              <a:ahLst/>
              <a:cxnLst/>
              <a:rect l="l" t="t" r="r" b="b"/>
              <a:pathLst>
                <a:path w="16037" h="16874" extrusionOk="0">
                  <a:moveTo>
                    <a:pt x="3930" y="2816"/>
                  </a:moveTo>
                  <a:cubicBezTo>
                    <a:pt x="4137" y="2816"/>
                    <a:pt x="4368" y="2930"/>
                    <a:pt x="4525" y="3113"/>
                  </a:cubicBezTo>
                  <a:cubicBezTo>
                    <a:pt x="4662" y="3279"/>
                    <a:pt x="4719" y="3473"/>
                    <a:pt x="4676" y="3643"/>
                  </a:cubicBezTo>
                  <a:cubicBezTo>
                    <a:pt x="4643" y="3784"/>
                    <a:pt x="4549" y="3930"/>
                    <a:pt x="4401" y="4077"/>
                  </a:cubicBezTo>
                  <a:cubicBezTo>
                    <a:pt x="4072" y="4412"/>
                    <a:pt x="3603" y="4597"/>
                    <a:pt x="3132" y="4619"/>
                  </a:cubicBezTo>
                  <a:cubicBezTo>
                    <a:pt x="3009" y="4375"/>
                    <a:pt x="2952" y="4120"/>
                    <a:pt x="2962" y="3869"/>
                  </a:cubicBezTo>
                  <a:cubicBezTo>
                    <a:pt x="2990" y="3335"/>
                    <a:pt x="3415" y="2854"/>
                    <a:pt x="3882" y="2816"/>
                  </a:cubicBezTo>
                  <a:close/>
                  <a:moveTo>
                    <a:pt x="6292" y="4997"/>
                  </a:moveTo>
                  <a:cubicBezTo>
                    <a:pt x="6428" y="4997"/>
                    <a:pt x="6574" y="5043"/>
                    <a:pt x="6687" y="5129"/>
                  </a:cubicBezTo>
                  <a:cubicBezTo>
                    <a:pt x="6753" y="5177"/>
                    <a:pt x="6866" y="5277"/>
                    <a:pt x="6866" y="5423"/>
                  </a:cubicBezTo>
                  <a:cubicBezTo>
                    <a:pt x="6866" y="5635"/>
                    <a:pt x="6659" y="5833"/>
                    <a:pt x="6451" y="5914"/>
                  </a:cubicBezTo>
                  <a:cubicBezTo>
                    <a:pt x="6293" y="5975"/>
                    <a:pt x="6118" y="5996"/>
                    <a:pt x="5943" y="5996"/>
                  </a:cubicBezTo>
                  <a:cubicBezTo>
                    <a:pt x="5793" y="5996"/>
                    <a:pt x="5643" y="5980"/>
                    <a:pt x="5502" y="5961"/>
                  </a:cubicBezTo>
                  <a:cubicBezTo>
                    <a:pt x="5464" y="5957"/>
                    <a:pt x="5427" y="5951"/>
                    <a:pt x="5393" y="5946"/>
                  </a:cubicBezTo>
                  <a:cubicBezTo>
                    <a:pt x="5493" y="5569"/>
                    <a:pt x="5733" y="5149"/>
                    <a:pt x="6130" y="5022"/>
                  </a:cubicBezTo>
                  <a:cubicBezTo>
                    <a:pt x="6180" y="5005"/>
                    <a:pt x="6235" y="4997"/>
                    <a:pt x="6292" y="4997"/>
                  </a:cubicBezTo>
                  <a:close/>
                  <a:moveTo>
                    <a:pt x="9017" y="7738"/>
                  </a:moveTo>
                  <a:cubicBezTo>
                    <a:pt x="9103" y="7738"/>
                    <a:pt x="9172" y="7754"/>
                    <a:pt x="9213" y="7788"/>
                  </a:cubicBezTo>
                  <a:cubicBezTo>
                    <a:pt x="9294" y="7849"/>
                    <a:pt x="9317" y="8019"/>
                    <a:pt x="9261" y="8156"/>
                  </a:cubicBezTo>
                  <a:cubicBezTo>
                    <a:pt x="9189" y="8317"/>
                    <a:pt x="9030" y="8468"/>
                    <a:pt x="8779" y="8601"/>
                  </a:cubicBezTo>
                  <a:cubicBezTo>
                    <a:pt x="8443" y="8782"/>
                    <a:pt x="8059" y="8867"/>
                    <a:pt x="7674" y="8867"/>
                  </a:cubicBezTo>
                  <a:cubicBezTo>
                    <a:pt x="7609" y="8867"/>
                    <a:pt x="7545" y="8865"/>
                    <a:pt x="7480" y="8860"/>
                  </a:cubicBezTo>
                  <a:cubicBezTo>
                    <a:pt x="7731" y="8336"/>
                    <a:pt x="8208" y="7912"/>
                    <a:pt x="8779" y="7770"/>
                  </a:cubicBezTo>
                  <a:cubicBezTo>
                    <a:pt x="8866" y="7749"/>
                    <a:pt x="8947" y="7738"/>
                    <a:pt x="9017" y="7738"/>
                  </a:cubicBezTo>
                  <a:close/>
                  <a:moveTo>
                    <a:pt x="10753" y="9847"/>
                  </a:moveTo>
                  <a:cubicBezTo>
                    <a:pt x="10782" y="9847"/>
                    <a:pt x="10800" y="9852"/>
                    <a:pt x="10804" y="9861"/>
                  </a:cubicBezTo>
                  <a:cubicBezTo>
                    <a:pt x="10838" y="9880"/>
                    <a:pt x="10867" y="10026"/>
                    <a:pt x="10810" y="10215"/>
                  </a:cubicBezTo>
                  <a:cubicBezTo>
                    <a:pt x="10612" y="10891"/>
                    <a:pt x="9945" y="11396"/>
                    <a:pt x="9241" y="11462"/>
                  </a:cubicBezTo>
                  <a:cubicBezTo>
                    <a:pt x="9261" y="11382"/>
                    <a:pt x="9285" y="11306"/>
                    <a:pt x="9313" y="11231"/>
                  </a:cubicBezTo>
                  <a:cubicBezTo>
                    <a:pt x="9529" y="10621"/>
                    <a:pt x="9964" y="10140"/>
                    <a:pt x="10493" y="9913"/>
                  </a:cubicBezTo>
                  <a:cubicBezTo>
                    <a:pt x="10616" y="9866"/>
                    <a:pt x="10701" y="9847"/>
                    <a:pt x="10753" y="9847"/>
                  </a:cubicBezTo>
                  <a:close/>
                  <a:moveTo>
                    <a:pt x="12807" y="12689"/>
                  </a:moveTo>
                  <a:cubicBezTo>
                    <a:pt x="12826" y="12689"/>
                    <a:pt x="12844" y="12694"/>
                    <a:pt x="12859" y="12700"/>
                  </a:cubicBezTo>
                  <a:cubicBezTo>
                    <a:pt x="13020" y="12737"/>
                    <a:pt x="13138" y="12977"/>
                    <a:pt x="13095" y="13186"/>
                  </a:cubicBezTo>
                  <a:cubicBezTo>
                    <a:pt x="13033" y="13511"/>
                    <a:pt x="12726" y="13742"/>
                    <a:pt x="12552" y="13855"/>
                  </a:cubicBezTo>
                  <a:cubicBezTo>
                    <a:pt x="12382" y="13960"/>
                    <a:pt x="12192" y="14040"/>
                    <a:pt x="11994" y="14092"/>
                  </a:cubicBezTo>
                  <a:cubicBezTo>
                    <a:pt x="11994" y="13742"/>
                    <a:pt x="12085" y="13393"/>
                    <a:pt x="12273" y="13096"/>
                  </a:cubicBezTo>
                  <a:cubicBezTo>
                    <a:pt x="12401" y="12883"/>
                    <a:pt x="12623" y="12689"/>
                    <a:pt x="12807" y="12689"/>
                  </a:cubicBezTo>
                  <a:close/>
                  <a:moveTo>
                    <a:pt x="3091" y="0"/>
                  </a:moveTo>
                  <a:cubicBezTo>
                    <a:pt x="2107" y="0"/>
                    <a:pt x="1120" y="528"/>
                    <a:pt x="639" y="1400"/>
                  </a:cubicBezTo>
                  <a:cubicBezTo>
                    <a:pt x="1" y="2551"/>
                    <a:pt x="341" y="4129"/>
                    <a:pt x="1394" y="4917"/>
                  </a:cubicBezTo>
                  <a:cubicBezTo>
                    <a:pt x="1766" y="5201"/>
                    <a:pt x="2211" y="5366"/>
                    <a:pt x="2673" y="5423"/>
                  </a:cubicBezTo>
                  <a:cubicBezTo>
                    <a:pt x="2829" y="5630"/>
                    <a:pt x="3019" y="5820"/>
                    <a:pt x="3235" y="5979"/>
                  </a:cubicBezTo>
                  <a:cubicBezTo>
                    <a:pt x="3594" y="6249"/>
                    <a:pt x="4010" y="6452"/>
                    <a:pt x="4506" y="6594"/>
                  </a:cubicBezTo>
                  <a:cubicBezTo>
                    <a:pt x="4534" y="7548"/>
                    <a:pt x="4987" y="8472"/>
                    <a:pt x="5757" y="9054"/>
                  </a:cubicBezTo>
                  <a:cubicBezTo>
                    <a:pt x="5979" y="9228"/>
                    <a:pt x="6229" y="9365"/>
                    <a:pt x="6489" y="9464"/>
                  </a:cubicBezTo>
                  <a:cubicBezTo>
                    <a:pt x="6484" y="9531"/>
                    <a:pt x="6484" y="9601"/>
                    <a:pt x="6484" y="9668"/>
                  </a:cubicBezTo>
                  <a:cubicBezTo>
                    <a:pt x="6503" y="10796"/>
                    <a:pt x="7297" y="11830"/>
                    <a:pt x="8350" y="12170"/>
                  </a:cubicBezTo>
                  <a:cubicBezTo>
                    <a:pt x="8363" y="12595"/>
                    <a:pt x="8472" y="13011"/>
                    <a:pt x="8661" y="13374"/>
                  </a:cubicBezTo>
                  <a:cubicBezTo>
                    <a:pt x="9034" y="14092"/>
                    <a:pt x="9733" y="14635"/>
                    <a:pt x="10578" y="14862"/>
                  </a:cubicBezTo>
                  <a:cubicBezTo>
                    <a:pt x="10823" y="14928"/>
                    <a:pt x="11065" y="14966"/>
                    <a:pt x="11310" y="14975"/>
                  </a:cubicBezTo>
                  <a:cubicBezTo>
                    <a:pt x="11471" y="15485"/>
                    <a:pt x="11767" y="15952"/>
                    <a:pt x="12192" y="16292"/>
                  </a:cubicBezTo>
                  <a:cubicBezTo>
                    <a:pt x="12684" y="16684"/>
                    <a:pt x="13297" y="16873"/>
                    <a:pt x="13912" y="16873"/>
                  </a:cubicBezTo>
                  <a:cubicBezTo>
                    <a:pt x="14635" y="16873"/>
                    <a:pt x="15352" y="16609"/>
                    <a:pt x="15876" y="16094"/>
                  </a:cubicBezTo>
                  <a:cubicBezTo>
                    <a:pt x="16037" y="15934"/>
                    <a:pt x="16037" y="15674"/>
                    <a:pt x="15876" y="15513"/>
                  </a:cubicBezTo>
                  <a:cubicBezTo>
                    <a:pt x="15796" y="15433"/>
                    <a:pt x="15691" y="15393"/>
                    <a:pt x="15586" y="15393"/>
                  </a:cubicBezTo>
                  <a:cubicBezTo>
                    <a:pt x="15481" y="15393"/>
                    <a:pt x="15376" y="15433"/>
                    <a:pt x="15295" y="15513"/>
                  </a:cubicBezTo>
                  <a:cubicBezTo>
                    <a:pt x="14935" y="15871"/>
                    <a:pt x="14423" y="16054"/>
                    <a:pt x="13913" y="16054"/>
                  </a:cubicBezTo>
                  <a:cubicBezTo>
                    <a:pt x="13479" y="16054"/>
                    <a:pt x="13046" y="15922"/>
                    <a:pt x="12708" y="15651"/>
                  </a:cubicBezTo>
                  <a:cubicBezTo>
                    <a:pt x="12458" y="15452"/>
                    <a:pt x="12273" y="15193"/>
                    <a:pt x="12151" y="14895"/>
                  </a:cubicBezTo>
                  <a:cubicBezTo>
                    <a:pt x="12447" y="14824"/>
                    <a:pt x="12731" y="14711"/>
                    <a:pt x="12986" y="14550"/>
                  </a:cubicBezTo>
                  <a:cubicBezTo>
                    <a:pt x="13487" y="14239"/>
                    <a:pt x="13813" y="13809"/>
                    <a:pt x="13903" y="13341"/>
                  </a:cubicBezTo>
                  <a:cubicBezTo>
                    <a:pt x="14011" y="12765"/>
                    <a:pt x="13694" y="12052"/>
                    <a:pt x="13048" y="11901"/>
                  </a:cubicBezTo>
                  <a:cubicBezTo>
                    <a:pt x="12964" y="11881"/>
                    <a:pt x="12882" y="11872"/>
                    <a:pt x="12801" y="11872"/>
                  </a:cubicBezTo>
                  <a:cubicBezTo>
                    <a:pt x="12266" y="11872"/>
                    <a:pt x="11817" y="12276"/>
                    <a:pt x="11579" y="12661"/>
                  </a:cubicBezTo>
                  <a:cubicBezTo>
                    <a:pt x="11296" y="13105"/>
                    <a:pt x="11168" y="13624"/>
                    <a:pt x="11173" y="14144"/>
                  </a:cubicBezTo>
                  <a:cubicBezTo>
                    <a:pt x="11050" y="14130"/>
                    <a:pt x="10923" y="14106"/>
                    <a:pt x="10795" y="14073"/>
                  </a:cubicBezTo>
                  <a:cubicBezTo>
                    <a:pt x="10167" y="13903"/>
                    <a:pt x="9657" y="13511"/>
                    <a:pt x="9388" y="12996"/>
                  </a:cubicBezTo>
                  <a:cubicBezTo>
                    <a:pt x="9274" y="12779"/>
                    <a:pt x="9204" y="12539"/>
                    <a:pt x="9180" y="12284"/>
                  </a:cubicBezTo>
                  <a:cubicBezTo>
                    <a:pt x="10261" y="12246"/>
                    <a:pt x="11292" y="11490"/>
                    <a:pt x="11593" y="10442"/>
                  </a:cubicBezTo>
                  <a:cubicBezTo>
                    <a:pt x="11749" y="9913"/>
                    <a:pt x="11626" y="9431"/>
                    <a:pt x="11277" y="9186"/>
                  </a:cubicBezTo>
                  <a:cubicBezTo>
                    <a:pt x="11156" y="9105"/>
                    <a:pt x="10982" y="9028"/>
                    <a:pt x="10746" y="9028"/>
                  </a:cubicBezTo>
                  <a:cubicBezTo>
                    <a:pt x="10586" y="9028"/>
                    <a:pt x="10397" y="9064"/>
                    <a:pt x="10176" y="9158"/>
                  </a:cubicBezTo>
                  <a:cubicBezTo>
                    <a:pt x="9435" y="9474"/>
                    <a:pt x="8836" y="10130"/>
                    <a:pt x="8543" y="10952"/>
                  </a:cubicBezTo>
                  <a:cubicBezTo>
                    <a:pt x="8496" y="11074"/>
                    <a:pt x="8463" y="11203"/>
                    <a:pt x="8430" y="11325"/>
                  </a:cubicBezTo>
                  <a:cubicBezTo>
                    <a:pt x="7797" y="11042"/>
                    <a:pt x="7319" y="10376"/>
                    <a:pt x="7306" y="9668"/>
                  </a:cubicBezTo>
                  <a:lnTo>
                    <a:pt x="7306" y="9668"/>
                  </a:lnTo>
                  <a:cubicBezTo>
                    <a:pt x="7429" y="9682"/>
                    <a:pt x="7552" y="9689"/>
                    <a:pt x="7676" y="9689"/>
                  </a:cubicBezTo>
                  <a:cubicBezTo>
                    <a:pt x="8190" y="9689"/>
                    <a:pt x="8705" y="9570"/>
                    <a:pt x="9167" y="9322"/>
                  </a:cubicBezTo>
                  <a:cubicBezTo>
                    <a:pt x="9581" y="9101"/>
                    <a:pt x="9865" y="8818"/>
                    <a:pt x="10011" y="8478"/>
                  </a:cubicBezTo>
                  <a:cubicBezTo>
                    <a:pt x="10224" y="7991"/>
                    <a:pt x="10096" y="7424"/>
                    <a:pt x="9709" y="7132"/>
                  </a:cubicBezTo>
                  <a:cubicBezTo>
                    <a:pt x="9522" y="6992"/>
                    <a:pt x="9287" y="6919"/>
                    <a:pt x="9019" y="6919"/>
                  </a:cubicBezTo>
                  <a:cubicBezTo>
                    <a:pt x="8882" y="6919"/>
                    <a:pt x="8737" y="6938"/>
                    <a:pt x="8585" y="6977"/>
                  </a:cubicBezTo>
                  <a:cubicBezTo>
                    <a:pt x="7712" y="7188"/>
                    <a:pt x="7003" y="7845"/>
                    <a:pt x="6678" y="8653"/>
                  </a:cubicBezTo>
                  <a:cubicBezTo>
                    <a:pt x="6526" y="8586"/>
                    <a:pt x="6380" y="8501"/>
                    <a:pt x="6249" y="8402"/>
                  </a:cubicBezTo>
                  <a:cubicBezTo>
                    <a:pt x="5743" y="8015"/>
                    <a:pt x="5412" y="7406"/>
                    <a:pt x="5342" y="6768"/>
                  </a:cubicBezTo>
                  <a:lnTo>
                    <a:pt x="5342" y="6768"/>
                  </a:lnTo>
                  <a:cubicBezTo>
                    <a:pt x="5360" y="6773"/>
                    <a:pt x="5379" y="6773"/>
                    <a:pt x="5399" y="6778"/>
                  </a:cubicBezTo>
                  <a:cubicBezTo>
                    <a:pt x="5558" y="6798"/>
                    <a:pt x="5738" y="6815"/>
                    <a:pt x="5928" y="6815"/>
                  </a:cubicBezTo>
                  <a:cubicBezTo>
                    <a:pt x="6195" y="6815"/>
                    <a:pt x="6480" y="6781"/>
                    <a:pt x="6753" y="6674"/>
                  </a:cubicBezTo>
                  <a:cubicBezTo>
                    <a:pt x="7310" y="6456"/>
                    <a:pt x="7683" y="5951"/>
                    <a:pt x="7683" y="5423"/>
                  </a:cubicBezTo>
                  <a:cubicBezTo>
                    <a:pt x="7683" y="5055"/>
                    <a:pt x="7500" y="4704"/>
                    <a:pt x="7173" y="4469"/>
                  </a:cubicBezTo>
                  <a:cubicBezTo>
                    <a:pt x="6915" y="4278"/>
                    <a:pt x="6597" y="4177"/>
                    <a:pt x="6287" y="4177"/>
                  </a:cubicBezTo>
                  <a:cubicBezTo>
                    <a:pt x="6149" y="4177"/>
                    <a:pt x="6014" y="4197"/>
                    <a:pt x="5885" y="4237"/>
                  </a:cubicBezTo>
                  <a:cubicBezTo>
                    <a:pt x="5271" y="4431"/>
                    <a:pt x="4784" y="5011"/>
                    <a:pt x="4591" y="5767"/>
                  </a:cubicBezTo>
                  <a:cubicBezTo>
                    <a:pt x="4270" y="5659"/>
                    <a:pt x="3991" y="5521"/>
                    <a:pt x="3755" y="5347"/>
                  </a:cubicBezTo>
                  <a:cubicBezTo>
                    <a:pt x="4218" y="5229"/>
                    <a:pt x="4643" y="4998"/>
                    <a:pt x="4983" y="4658"/>
                  </a:cubicBezTo>
                  <a:cubicBezTo>
                    <a:pt x="5233" y="4403"/>
                    <a:pt x="5399" y="4129"/>
                    <a:pt x="5469" y="3845"/>
                  </a:cubicBezTo>
                  <a:cubicBezTo>
                    <a:pt x="5578" y="3416"/>
                    <a:pt x="5464" y="2958"/>
                    <a:pt x="5148" y="2585"/>
                  </a:cubicBezTo>
                  <a:cubicBezTo>
                    <a:pt x="4837" y="2212"/>
                    <a:pt x="4376" y="1995"/>
                    <a:pt x="3927" y="1995"/>
                  </a:cubicBezTo>
                  <a:cubicBezTo>
                    <a:pt x="3892" y="1995"/>
                    <a:pt x="3856" y="1997"/>
                    <a:pt x="3821" y="1999"/>
                  </a:cubicBezTo>
                  <a:cubicBezTo>
                    <a:pt x="2947" y="2065"/>
                    <a:pt x="2197" y="2887"/>
                    <a:pt x="2145" y="3826"/>
                  </a:cubicBezTo>
                  <a:cubicBezTo>
                    <a:pt x="2135" y="4035"/>
                    <a:pt x="2154" y="4242"/>
                    <a:pt x="2206" y="4449"/>
                  </a:cubicBezTo>
                  <a:cubicBezTo>
                    <a:pt x="2093" y="4403"/>
                    <a:pt x="1984" y="4336"/>
                    <a:pt x="1885" y="4261"/>
                  </a:cubicBezTo>
                  <a:cubicBezTo>
                    <a:pt x="1158" y="3718"/>
                    <a:pt x="917" y="2590"/>
                    <a:pt x="1356" y="1796"/>
                  </a:cubicBezTo>
                  <a:cubicBezTo>
                    <a:pt x="1690" y="1193"/>
                    <a:pt x="2399" y="822"/>
                    <a:pt x="3091" y="822"/>
                  </a:cubicBezTo>
                  <a:cubicBezTo>
                    <a:pt x="3309" y="822"/>
                    <a:pt x="3525" y="858"/>
                    <a:pt x="3727" y="936"/>
                  </a:cubicBezTo>
                  <a:cubicBezTo>
                    <a:pt x="3776" y="955"/>
                    <a:pt x="3826" y="964"/>
                    <a:pt x="3875" y="964"/>
                  </a:cubicBezTo>
                  <a:cubicBezTo>
                    <a:pt x="4039" y="964"/>
                    <a:pt x="4193" y="865"/>
                    <a:pt x="4255" y="701"/>
                  </a:cubicBezTo>
                  <a:cubicBezTo>
                    <a:pt x="4340" y="493"/>
                    <a:pt x="4231" y="252"/>
                    <a:pt x="4024" y="171"/>
                  </a:cubicBezTo>
                  <a:cubicBezTo>
                    <a:pt x="3725" y="55"/>
                    <a:pt x="3408" y="0"/>
                    <a:pt x="3091"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1" name="Google Shape;451;p20"/>
            <p:cNvSpPr/>
            <p:nvPr/>
          </p:nvSpPr>
          <p:spPr>
            <a:xfrm>
              <a:off x="-2300925" y="3932275"/>
              <a:ext cx="74025" cy="57725"/>
            </a:xfrm>
            <a:custGeom>
              <a:avLst/>
              <a:gdLst/>
              <a:ahLst/>
              <a:cxnLst/>
              <a:rect l="l" t="t" r="r" b="b"/>
              <a:pathLst>
                <a:path w="2961" h="2309" extrusionOk="0">
                  <a:moveTo>
                    <a:pt x="1176" y="1"/>
                  </a:moveTo>
                  <a:cubicBezTo>
                    <a:pt x="808" y="1"/>
                    <a:pt x="481" y="148"/>
                    <a:pt x="306" y="432"/>
                  </a:cubicBezTo>
                  <a:cubicBezTo>
                    <a:pt x="0" y="923"/>
                    <a:pt x="278" y="1650"/>
                    <a:pt x="925" y="2051"/>
                  </a:cubicBezTo>
                  <a:cubicBezTo>
                    <a:pt x="1206" y="2225"/>
                    <a:pt x="1511" y="2309"/>
                    <a:pt x="1790" y="2309"/>
                  </a:cubicBezTo>
                  <a:cubicBezTo>
                    <a:pt x="2157" y="2309"/>
                    <a:pt x="2482" y="2163"/>
                    <a:pt x="2653" y="1881"/>
                  </a:cubicBezTo>
                  <a:cubicBezTo>
                    <a:pt x="2960" y="1385"/>
                    <a:pt x="2681" y="659"/>
                    <a:pt x="2034" y="256"/>
                  </a:cubicBezTo>
                  <a:cubicBezTo>
                    <a:pt x="1755" y="84"/>
                    <a:pt x="1454" y="1"/>
                    <a:pt x="1176"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2" name="Google Shape;452;p20"/>
            <p:cNvSpPr/>
            <p:nvPr/>
          </p:nvSpPr>
          <p:spPr>
            <a:xfrm>
              <a:off x="-2391600" y="3995500"/>
              <a:ext cx="64925" cy="64700"/>
            </a:xfrm>
            <a:custGeom>
              <a:avLst/>
              <a:gdLst/>
              <a:ahLst/>
              <a:cxnLst/>
              <a:rect l="l" t="t" r="r" b="b"/>
              <a:pathLst>
                <a:path w="2597" h="2588" extrusionOk="0">
                  <a:moveTo>
                    <a:pt x="1021" y="1"/>
                  </a:moveTo>
                  <a:cubicBezTo>
                    <a:pt x="854" y="1"/>
                    <a:pt x="693" y="44"/>
                    <a:pt x="553" y="135"/>
                  </a:cubicBezTo>
                  <a:cubicBezTo>
                    <a:pt x="62" y="447"/>
                    <a:pt x="1" y="1227"/>
                    <a:pt x="415" y="1864"/>
                  </a:cubicBezTo>
                  <a:cubicBezTo>
                    <a:pt x="709" y="2322"/>
                    <a:pt x="1165" y="2588"/>
                    <a:pt x="1581" y="2588"/>
                  </a:cubicBezTo>
                  <a:cubicBezTo>
                    <a:pt x="1748" y="2588"/>
                    <a:pt x="1909" y="2545"/>
                    <a:pt x="2050" y="2454"/>
                  </a:cubicBezTo>
                  <a:cubicBezTo>
                    <a:pt x="2536" y="2138"/>
                    <a:pt x="2597" y="1364"/>
                    <a:pt x="2187" y="721"/>
                  </a:cubicBezTo>
                  <a:cubicBezTo>
                    <a:pt x="1891" y="264"/>
                    <a:pt x="1435" y="1"/>
                    <a:pt x="1021"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453" name="Google Shape;453;p20"/>
          <p:cNvSpPr txBox="1"/>
          <p:nvPr/>
        </p:nvSpPr>
        <p:spPr>
          <a:xfrm rot="-381691">
            <a:off x="4276009" y="1575657"/>
            <a:ext cx="3916919" cy="663296"/>
          </a:xfrm>
          <a:prstGeom prst="rect">
            <a:avLst/>
          </a:prstGeom>
          <a:noFill/>
          <a:ln>
            <a:noFill/>
          </a:ln>
        </p:spPr>
        <p:txBody>
          <a:bodyPr spcFirstLastPara="1" wrap="square" lIns="121900" tIns="121900" rIns="121900" bIns="121900" anchor="ctr" anchorCtr="0">
            <a:noAutofit/>
          </a:bodyPr>
          <a:lstStyle/>
          <a:p>
            <a:pPr algn="ctr">
              <a:buClr>
                <a:srgbClr val="000000"/>
              </a:buClr>
              <a:buFont typeface="Arial"/>
              <a:buNone/>
            </a:pPr>
            <a:r>
              <a:rPr lang="en" sz="2800" kern="0" dirty="0" smtClean="0">
                <a:solidFill>
                  <a:srgbClr val="7BB95F"/>
                </a:solidFill>
                <a:latin typeface="Odibee Sans"/>
                <a:ea typeface="Odibee Sans"/>
                <a:cs typeface="Odibee Sans"/>
                <a:sym typeface="Odibee Sans"/>
              </a:rPr>
              <a:t>MÚSICA </a:t>
            </a:r>
            <a:r>
              <a:rPr lang="en" sz="2000" kern="0" dirty="0" smtClean="0">
                <a:solidFill>
                  <a:srgbClr val="B6D7A8"/>
                </a:solidFill>
                <a:latin typeface="Odibee Sans"/>
                <a:ea typeface="Odibee Sans"/>
                <a:cs typeface="Odibee Sans"/>
                <a:sym typeface="Odibee Sans"/>
              </a:rPr>
              <a:t>Y CANTO</a:t>
            </a:r>
            <a:endParaRPr sz="2000" kern="0" dirty="0">
              <a:solidFill>
                <a:srgbClr val="B6D7A8"/>
              </a:solidFill>
              <a:latin typeface="Odibee Sans"/>
              <a:ea typeface="Odibee Sans"/>
              <a:cs typeface="Odibee Sans"/>
              <a:sym typeface="Odibee Sans"/>
            </a:endParaRPr>
          </a:p>
        </p:txBody>
      </p:sp>
    </p:spTree>
    <p:extLst>
      <p:ext uri="{BB962C8B-B14F-4D97-AF65-F5344CB8AC3E}">
        <p14:creationId xmlns:p14="http://schemas.microsoft.com/office/powerpoint/2010/main" val="1244393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93"/>
        <p:cNvGrpSpPr/>
        <p:nvPr/>
      </p:nvGrpSpPr>
      <p:grpSpPr>
        <a:xfrm>
          <a:off x="0" y="0"/>
          <a:ext cx="0" cy="0"/>
          <a:chOff x="0" y="0"/>
          <a:chExt cx="0" cy="0"/>
        </a:xfrm>
      </p:grpSpPr>
      <p:sp>
        <p:nvSpPr>
          <p:cNvPr id="694" name="Google Shape;694;p24"/>
          <p:cNvSpPr/>
          <p:nvPr/>
        </p:nvSpPr>
        <p:spPr>
          <a:xfrm>
            <a:off x="3007117" y="499850"/>
            <a:ext cx="7251352" cy="833428"/>
          </a:xfrm>
          <a:custGeom>
            <a:avLst/>
            <a:gdLst/>
            <a:ahLst/>
            <a:cxnLst/>
            <a:rect l="l" t="t" r="r" b="b"/>
            <a:pathLst>
              <a:path w="35452" h="6761" extrusionOk="0">
                <a:moveTo>
                  <a:pt x="13370" y="1"/>
                </a:moveTo>
                <a:lnTo>
                  <a:pt x="13370" y="1"/>
                </a:lnTo>
                <a:cubicBezTo>
                  <a:pt x="13358" y="32"/>
                  <a:pt x="13345" y="71"/>
                  <a:pt x="13334" y="71"/>
                </a:cubicBezTo>
                <a:cubicBezTo>
                  <a:pt x="13333" y="71"/>
                  <a:pt x="13331" y="70"/>
                  <a:pt x="13330" y="68"/>
                </a:cubicBezTo>
                <a:lnTo>
                  <a:pt x="13330" y="68"/>
                </a:lnTo>
                <a:cubicBezTo>
                  <a:pt x="13330" y="107"/>
                  <a:pt x="13330" y="147"/>
                  <a:pt x="13333" y="187"/>
                </a:cubicBezTo>
                <a:lnTo>
                  <a:pt x="11147" y="187"/>
                </a:lnTo>
                <a:cubicBezTo>
                  <a:pt x="11144" y="157"/>
                  <a:pt x="11144" y="123"/>
                  <a:pt x="11138" y="94"/>
                </a:cubicBezTo>
                <a:cubicBezTo>
                  <a:pt x="11134" y="123"/>
                  <a:pt x="11134" y="157"/>
                  <a:pt x="11131" y="187"/>
                </a:cubicBezTo>
                <a:lnTo>
                  <a:pt x="893" y="187"/>
                </a:lnTo>
                <a:cubicBezTo>
                  <a:pt x="893" y="187"/>
                  <a:pt x="318" y="633"/>
                  <a:pt x="195" y="1730"/>
                </a:cubicBezTo>
                <a:cubicBezTo>
                  <a:pt x="0" y="3433"/>
                  <a:pt x="519" y="3282"/>
                  <a:pt x="453" y="4115"/>
                </a:cubicBezTo>
                <a:cubicBezTo>
                  <a:pt x="351" y="5385"/>
                  <a:pt x="569" y="5877"/>
                  <a:pt x="404" y="6681"/>
                </a:cubicBezTo>
                <a:lnTo>
                  <a:pt x="10949" y="6681"/>
                </a:lnTo>
                <a:cubicBezTo>
                  <a:pt x="10955" y="6710"/>
                  <a:pt x="10963" y="6737"/>
                  <a:pt x="10972" y="6760"/>
                </a:cubicBezTo>
                <a:lnTo>
                  <a:pt x="10975" y="6681"/>
                </a:lnTo>
                <a:lnTo>
                  <a:pt x="19778" y="6681"/>
                </a:lnTo>
                <a:cubicBezTo>
                  <a:pt x="19784" y="6710"/>
                  <a:pt x="19795" y="6737"/>
                  <a:pt x="19804" y="6760"/>
                </a:cubicBezTo>
                <a:lnTo>
                  <a:pt x="19804" y="6681"/>
                </a:lnTo>
                <a:lnTo>
                  <a:pt x="28607" y="6681"/>
                </a:lnTo>
                <a:cubicBezTo>
                  <a:pt x="28613" y="6710"/>
                  <a:pt x="28624" y="6737"/>
                  <a:pt x="28633" y="6760"/>
                </a:cubicBezTo>
                <a:lnTo>
                  <a:pt x="28633" y="6681"/>
                </a:lnTo>
                <a:lnTo>
                  <a:pt x="35452" y="6681"/>
                </a:lnTo>
                <a:cubicBezTo>
                  <a:pt x="35452" y="6681"/>
                  <a:pt x="35412" y="6142"/>
                  <a:pt x="35161" y="5616"/>
                </a:cubicBezTo>
                <a:cubicBezTo>
                  <a:pt x="35038" y="5358"/>
                  <a:pt x="34860" y="5100"/>
                  <a:pt x="34612" y="4915"/>
                </a:cubicBezTo>
                <a:cubicBezTo>
                  <a:pt x="33858" y="4356"/>
                  <a:pt x="34454" y="3552"/>
                  <a:pt x="34371" y="2911"/>
                </a:cubicBezTo>
                <a:cubicBezTo>
                  <a:pt x="34288" y="2270"/>
                  <a:pt x="33799" y="1549"/>
                  <a:pt x="33465" y="1149"/>
                </a:cubicBezTo>
                <a:cubicBezTo>
                  <a:pt x="33343" y="1003"/>
                  <a:pt x="33220" y="834"/>
                  <a:pt x="33114" y="683"/>
                </a:cubicBezTo>
                <a:cubicBezTo>
                  <a:pt x="32929" y="414"/>
                  <a:pt x="32793" y="187"/>
                  <a:pt x="32793" y="187"/>
                </a:cubicBezTo>
                <a:lnTo>
                  <a:pt x="31018" y="187"/>
                </a:lnTo>
                <a:cubicBezTo>
                  <a:pt x="31021" y="123"/>
                  <a:pt x="31024" y="64"/>
                  <a:pt x="31028" y="1"/>
                </a:cubicBezTo>
                <a:lnTo>
                  <a:pt x="31028" y="1"/>
                </a:lnTo>
                <a:cubicBezTo>
                  <a:pt x="31019" y="32"/>
                  <a:pt x="31006" y="71"/>
                  <a:pt x="30994" y="71"/>
                </a:cubicBezTo>
                <a:cubicBezTo>
                  <a:pt x="30992" y="71"/>
                  <a:pt x="30990" y="70"/>
                  <a:pt x="30988" y="68"/>
                </a:cubicBezTo>
                <a:lnTo>
                  <a:pt x="30988" y="68"/>
                </a:lnTo>
                <a:cubicBezTo>
                  <a:pt x="30988" y="107"/>
                  <a:pt x="30991" y="147"/>
                  <a:pt x="30991" y="187"/>
                </a:cubicBezTo>
                <a:lnTo>
                  <a:pt x="28809" y="187"/>
                </a:lnTo>
                <a:cubicBezTo>
                  <a:pt x="28805" y="157"/>
                  <a:pt x="28802" y="123"/>
                  <a:pt x="28799" y="94"/>
                </a:cubicBezTo>
                <a:cubicBezTo>
                  <a:pt x="28796" y="123"/>
                  <a:pt x="28792" y="157"/>
                  <a:pt x="28789" y="187"/>
                </a:cubicBezTo>
                <a:lnTo>
                  <a:pt x="22189" y="187"/>
                </a:lnTo>
                <a:cubicBezTo>
                  <a:pt x="22192" y="123"/>
                  <a:pt x="22195" y="64"/>
                  <a:pt x="22199" y="1"/>
                </a:cubicBezTo>
                <a:lnTo>
                  <a:pt x="22199" y="1"/>
                </a:lnTo>
                <a:cubicBezTo>
                  <a:pt x="22190" y="32"/>
                  <a:pt x="22175" y="71"/>
                  <a:pt x="22164" y="71"/>
                </a:cubicBezTo>
                <a:cubicBezTo>
                  <a:pt x="22162" y="71"/>
                  <a:pt x="22160" y="70"/>
                  <a:pt x="22159" y="68"/>
                </a:cubicBezTo>
                <a:lnTo>
                  <a:pt x="22159" y="68"/>
                </a:lnTo>
                <a:cubicBezTo>
                  <a:pt x="22159" y="107"/>
                  <a:pt x="22159" y="147"/>
                  <a:pt x="22162" y="187"/>
                </a:cubicBezTo>
                <a:lnTo>
                  <a:pt x="19976" y="187"/>
                </a:lnTo>
                <a:cubicBezTo>
                  <a:pt x="19976" y="157"/>
                  <a:pt x="19973" y="123"/>
                  <a:pt x="19967" y="94"/>
                </a:cubicBezTo>
                <a:cubicBezTo>
                  <a:pt x="19967" y="123"/>
                  <a:pt x="19963" y="157"/>
                  <a:pt x="19960" y="187"/>
                </a:cubicBezTo>
                <a:lnTo>
                  <a:pt x="13360" y="187"/>
                </a:lnTo>
                <a:cubicBezTo>
                  <a:pt x="13363" y="123"/>
                  <a:pt x="13366" y="64"/>
                  <a:pt x="13370" y="1"/>
                </a:cubicBezTo>
                <a:close/>
              </a:path>
            </a:pathLst>
          </a:custGeom>
          <a:solidFill>
            <a:schemeClr val="accent2"/>
          </a:solidFill>
          <a:ln>
            <a:noFill/>
          </a:ln>
          <a:effectLst>
            <a:outerShdw blurRad="28575" dist="19050" dir="1932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5" name="Google Shape;695;p24"/>
          <p:cNvSpPr/>
          <p:nvPr/>
        </p:nvSpPr>
        <p:spPr>
          <a:xfrm rot="7791998">
            <a:off x="9411340" y="955612"/>
            <a:ext cx="1176112" cy="398829"/>
          </a:xfrm>
          <a:custGeom>
            <a:avLst/>
            <a:gdLst/>
            <a:ahLst/>
            <a:cxnLst/>
            <a:rect l="l" t="t" r="r" b="b"/>
            <a:pathLst>
              <a:path w="9177" h="3112" extrusionOk="0">
                <a:moveTo>
                  <a:pt x="9011" y="1"/>
                </a:moveTo>
                <a:lnTo>
                  <a:pt x="1" y="655"/>
                </a:lnTo>
                <a:lnTo>
                  <a:pt x="1" y="682"/>
                </a:lnTo>
                <a:lnTo>
                  <a:pt x="34" y="728"/>
                </a:lnTo>
                <a:lnTo>
                  <a:pt x="7" y="741"/>
                </a:lnTo>
                <a:lnTo>
                  <a:pt x="7" y="758"/>
                </a:lnTo>
                <a:lnTo>
                  <a:pt x="106" y="821"/>
                </a:lnTo>
                <a:lnTo>
                  <a:pt x="14" y="827"/>
                </a:lnTo>
                <a:lnTo>
                  <a:pt x="109" y="867"/>
                </a:lnTo>
                <a:lnTo>
                  <a:pt x="57" y="897"/>
                </a:lnTo>
                <a:lnTo>
                  <a:pt x="117" y="940"/>
                </a:lnTo>
                <a:lnTo>
                  <a:pt x="63" y="986"/>
                </a:lnTo>
                <a:lnTo>
                  <a:pt x="120" y="1022"/>
                </a:lnTo>
                <a:cubicBezTo>
                  <a:pt x="120" y="1022"/>
                  <a:pt x="60" y="1042"/>
                  <a:pt x="67" y="1055"/>
                </a:cubicBezTo>
                <a:cubicBezTo>
                  <a:pt x="77" y="1068"/>
                  <a:pt x="126" y="1112"/>
                  <a:pt x="126" y="1112"/>
                </a:cubicBezTo>
                <a:lnTo>
                  <a:pt x="86" y="1128"/>
                </a:lnTo>
                <a:lnTo>
                  <a:pt x="109" y="1181"/>
                </a:lnTo>
                <a:lnTo>
                  <a:pt x="100" y="1227"/>
                </a:lnTo>
                <a:lnTo>
                  <a:pt x="126" y="1297"/>
                </a:lnTo>
                <a:lnTo>
                  <a:pt x="113" y="1419"/>
                </a:lnTo>
                <a:lnTo>
                  <a:pt x="159" y="1541"/>
                </a:lnTo>
                <a:lnTo>
                  <a:pt x="143" y="1660"/>
                </a:lnTo>
                <a:lnTo>
                  <a:pt x="176" y="1782"/>
                </a:lnTo>
                <a:lnTo>
                  <a:pt x="140" y="2014"/>
                </a:lnTo>
                <a:lnTo>
                  <a:pt x="209" y="2246"/>
                </a:lnTo>
                <a:lnTo>
                  <a:pt x="179" y="2394"/>
                </a:lnTo>
                <a:lnTo>
                  <a:pt x="216" y="2563"/>
                </a:lnTo>
                <a:lnTo>
                  <a:pt x="216" y="2705"/>
                </a:lnTo>
                <a:lnTo>
                  <a:pt x="248" y="2788"/>
                </a:lnTo>
                <a:cubicBezTo>
                  <a:pt x="248" y="2788"/>
                  <a:pt x="202" y="2805"/>
                  <a:pt x="216" y="2814"/>
                </a:cubicBezTo>
                <a:cubicBezTo>
                  <a:pt x="225" y="2824"/>
                  <a:pt x="265" y="2861"/>
                  <a:pt x="255" y="2874"/>
                </a:cubicBezTo>
                <a:cubicBezTo>
                  <a:pt x="248" y="2890"/>
                  <a:pt x="213" y="3026"/>
                  <a:pt x="213" y="3026"/>
                </a:cubicBezTo>
                <a:lnTo>
                  <a:pt x="272" y="3052"/>
                </a:lnTo>
                <a:lnTo>
                  <a:pt x="228" y="3076"/>
                </a:lnTo>
                <a:lnTo>
                  <a:pt x="239" y="3112"/>
                </a:lnTo>
                <a:lnTo>
                  <a:pt x="9177" y="2461"/>
                </a:lnTo>
                <a:lnTo>
                  <a:pt x="9038" y="2368"/>
                </a:lnTo>
                <a:lnTo>
                  <a:pt x="9094" y="2252"/>
                </a:lnTo>
                <a:lnTo>
                  <a:pt x="8958" y="2143"/>
                </a:lnTo>
                <a:lnTo>
                  <a:pt x="9097" y="2044"/>
                </a:lnTo>
                <a:lnTo>
                  <a:pt x="8946" y="1935"/>
                </a:lnTo>
                <a:cubicBezTo>
                  <a:pt x="8946" y="1935"/>
                  <a:pt x="9081" y="1782"/>
                  <a:pt x="9101" y="1759"/>
                </a:cubicBezTo>
                <a:cubicBezTo>
                  <a:pt x="9124" y="1736"/>
                  <a:pt x="8992" y="1620"/>
                  <a:pt x="8992" y="1620"/>
                </a:cubicBezTo>
                <a:lnTo>
                  <a:pt x="9081" y="1532"/>
                </a:lnTo>
                <a:lnTo>
                  <a:pt x="8935" y="1290"/>
                </a:lnTo>
                <a:lnTo>
                  <a:pt x="9097" y="1164"/>
                </a:lnTo>
                <a:lnTo>
                  <a:pt x="9061" y="691"/>
                </a:lnTo>
                <a:lnTo>
                  <a:pt x="8879" y="513"/>
                </a:lnTo>
                <a:lnTo>
                  <a:pt x="9038" y="341"/>
                </a:lnTo>
                <a:lnTo>
                  <a:pt x="9028" y="228"/>
                </a:lnTo>
                <a:lnTo>
                  <a:pt x="8859" y="242"/>
                </a:lnTo>
                <a:lnTo>
                  <a:pt x="8859" y="242"/>
                </a:lnTo>
                <a:lnTo>
                  <a:pt x="9011" y="1"/>
                </a:lnTo>
                <a:close/>
              </a:path>
            </a:pathLst>
          </a:custGeom>
          <a:solidFill>
            <a:schemeClr val="dk1">
              <a:alpha val="15109"/>
            </a:schemeClr>
          </a:solidFill>
          <a:ln>
            <a:noFill/>
          </a:ln>
          <a:effectLst>
            <a:outerShdw blurRad="28575" dist="19050" dir="19200000" algn="bl" rotWithShape="0">
              <a:srgbClr val="000000">
                <a:alpha val="20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6" name="Google Shape;696;p24"/>
          <p:cNvSpPr/>
          <p:nvPr/>
        </p:nvSpPr>
        <p:spPr>
          <a:xfrm rot="7791998">
            <a:off x="2564540" y="445312"/>
            <a:ext cx="1176112" cy="398829"/>
          </a:xfrm>
          <a:custGeom>
            <a:avLst/>
            <a:gdLst/>
            <a:ahLst/>
            <a:cxnLst/>
            <a:rect l="l" t="t" r="r" b="b"/>
            <a:pathLst>
              <a:path w="9177" h="3112" extrusionOk="0">
                <a:moveTo>
                  <a:pt x="9011" y="1"/>
                </a:moveTo>
                <a:lnTo>
                  <a:pt x="1" y="655"/>
                </a:lnTo>
                <a:lnTo>
                  <a:pt x="1" y="682"/>
                </a:lnTo>
                <a:lnTo>
                  <a:pt x="34" y="728"/>
                </a:lnTo>
                <a:lnTo>
                  <a:pt x="7" y="741"/>
                </a:lnTo>
                <a:lnTo>
                  <a:pt x="7" y="758"/>
                </a:lnTo>
                <a:lnTo>
                  <a:pt x="106" y="821"/>
                </a:lnTo>
                <a:lnTo>
                  <a:pt x="14" y="827"/>
                </a:lnTo>
                <a:lnTo>
                  <a:pt x="109" y="867"/>
                </a:lnTo>
                <a:lnTo>
                  <a:pt x="57" y="897"/>
                </a:lnTo>
                <a:lnTo>
                  <a:pt x="117" y="940"/>
                </a:lnTo>
                <a:lnTo>
                  <a:pt x="63" y="986"/>
                </a:lnTo>
                <a:lnTo>
                  <a:pt x="120" y="1022"/>
                </a:lnTo>
                <a:cubicBezTo>
                  <a:pt x="120" y="1022"/>
                  <a:pt x="60" y="1042"/>
                  <a:pt x="67" y="1055"/>
                </a:cubicBezTo>
                <a:cubicBezTo>
                  <a:pt x="77" y="1068"/>
                  <a:pt x="126" y="1112"/>
                  <a:pt x="126" y="1112"/>
                </a:cubicBezTo>
                <a:lnTo>
                  <a:pt x="86" y="1128"/>
                </a:lnTo>
                <a:lnTo>
                  <a:pt x="109" y="1181"/>
                </a:lnTo>
                <a:lnTo>
                  <a:pt x="100" y="1227"/>
                </a:lnTo>
                <a:lnTo>
                  <a:pt x="126" y="1297"/>
                </a:lnTo>
                <a:lnTo>
                  <a:pt x="113" y="1419"/>
                </a:lnTo>
                <a:lnTo>
                  <a:pt x="159" y="1541"/>
                </a:lnTo>
                <a:lnTo>
                  <a:pt x="143" y="1660"/>
                </a:lnTo>
                <a:lnTo>
                  <a:pt x="176" y="1782"/>
                </a:lnTo>
                <a:lnTo>
                  <a:pt x="140" y="2014"/>
                </a:lnTo>
                <a:lnTo>
                  <a:pt x="209" y="2246"/>
                </a:lnTo>
                <a:lnTo>
                  <a:pt x="179" y="2394"/>
                </a:lnTo>
                <a:lnTo>
                  <a:pt x="216" y="2563"/>
                </a:lnTo>
                <a:lnTo>
                  <a:pt x="216" y="2705"/>
                </a:lnTo>
                <a:lnTo>
                  <a:pt x="248" y="2788"/>
                </a:lnTo>
                <a:cubicBezTo>
                  <a:pt x="248" y="2788"/>
                  <a:pt x="202" y="2805"/>
                  <a:pt x="216" y="2814"/>
                </a:cubicBezTo>
                <a:cubicBezTo>
                  <a:pt x="225" y="2824"/>
                  <a:pt x="265" y="2861"/>
                  <a:pt x="255" y="2874"/>
                </a:cubicBezTo>
                <a:cubicBezTo>
                  <a:pt x="248" y="2890"/>
                  <a:pt x="213" y="3026"/>
                  <a:pt x="213" y="3026"/>
                </a:cubicBezTo>
                <a:lnTo>
                  <a:pt x="272" y="3052"/>
                </a:lnTo>
                <a:lnTo>
                  <a:pt x="228" y="3076"/>
                </a:lnTo>
                <a:lnTo>
                  <a:pt x="239" y="3112"/>
                </a:lnTo>
                <a:lnTo>
                  <a:pt x="9177" y="2461"/>
                </a:lnTo>
                <a:lnTo>
                  <a:pt x="9038" y="2368"/>
                </a:lnTo>
                <a:lnTo>
                  <a:pt x="9094" y="2252"/>
                </a:lnTo>
                <a:lnTo>
                  <a:pt x="8958" y="2143"/>
                </a:lnTo>
                <a:lnTo>
                  <a:pt x="9097" y="2044"/>
                </a:lnTo>
                <a:lnTo>
                  <a:pt x="8946" y="1935"/>
                </a:lnTo>
                <a:cubicBezTo>
                  <a:pt x="8946" y="1935"/>
                  <a:pt x="9081" y="1782"/>
                  <a:pt x="9101" y="1759"/>
                </a:cubicBezTo>
                <a:cubicBezTo>
                  <a:pt x="9124" y="1736"/>
                  <a:pt x="8992" y="1620"/>
                  <a:pt x="8992" y="1620"/>
                </a:cubicBezTo>
                <a:lnTo>
                  <a:pt x="9081" y="1532"/>
                </a:lnTo>
                <a:lnTo>
                  <a:pt x="8935" y="1290"/>
                </a:lnTo>
                <a:lnTo>
                  <a:pt x="9097" y="1164"/>
                </a:lnTo>
                <a:lnTo>
                  <a:pt x="9061" y="691"/>
                </a:lnTo>
                <a:lnTo>
                  <a:pt x="8879" y="513"/>
                </a:lnTo>
                <a:lnTo>
                  <a:pt x="9038" y="341"/>
                </a:lnTo>
                <a:lnTo>
                  <a:pt x="9028" y="228"/>
                </a:lnTo>
                <a:lnTo>
                  <a:pt x="8859" y="242"/>
                </a:lnTo>
                <a:lnTo>
                  <a:pt x="8859" y="242"/>
                </a:lnTo>
                <a:lnTo>
                  <a:pt x="9011" y="1"/>
                </a:lnTo>
                <a:close/>
              </a:path>
            </a:pathLst>
          </a:custGeom>
          <a:solidFill>
            <a:schemeClr val="dk1">
              <a:alpha val="15109"/>
            </a:schemeClr>
          </a:solidFill>
          <a:ln>
            <a:noFill/>
          </a:ln>
          <a:effectLst>
            <a:outerShdw blurRad="28575" dist="19050" dir="19200000" algn="bl" rotWithShape="0">
              <a:srgbClr val="000000">
                <a:alpha val="20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7" name="Google Shape;697;p24"/>
          <p:cNvSpPr txBox="1">
            <a:spLocks noGrp="1"/>
          </p:cNvSpPr>
          <p:nvPr>
            <p:ph type="title"/>
          </p:nvPr>
        </p:nvSpPr>
        <p:spPr>
          <a:xfrm>
            <a:off x="1914400" y="460305"/>
            <a:ext cx="9323200" cy="763600"/>
          </a:xfrm>
          <a:prstGeom prst="rect">
            <a:avLst/>
          </a:prstGeom>
        </p:spPr>
        <p:txBody>
          <a:bodyPr spcFirstLastPara="1" wrap="square" lIns="121900" tIns="121900" rIns="121900" bIns="121900" anchor="t" anchorCtr="0">
            <a:noAutofit/>
          </a:bodyPr>
          <a:lstStyle/>
          <a:p>
            <a:r>
              <a:rPr lang="es-MX" b="1" dirty="0" smtClean="0">
                <a:solidFill>
                  <a:schemeClr val="lt1"/>
                </a:solidFill>
              </a:rPr>
              <a:t>¿Qué es?</a:t>
            </a:r>
            <a:endParaRPr b="1" dirty="0">
              <a:solidFill>
                <a:schemeClr val="lt1"/>
              </a:solidFill>
            </a:endParaRPr>
          </a:p>
        </p:txBody>
      </p:sp>
      <p:sp>
        <p:nvSpPr>
          <p:cNvPr id="698" name="Google Shape;698;p24"/>
          <p:cNvSpPr txBox="1">
            <a:spLocks noGrp="1"/>
          </p:cNvSpPr>
          <p:nvPr>
            <p:ph type="subTitle" idx="1"/>
          </p:nvPr>
        </p:nvSpPr>
        <p:spPr>
          <a:xfrm rot="611">
            <a:off x="1493642" y="2933746"/>
            <a:ext cx="5151856" cy="1934800"/>
          </a:xfrm>
          <a:prstGeom prst="rect">
            <a:avLst/>
          </a:prstGeom>
        </p:spPr>
        <p:txBody>
          <a:bodyPr spcFirstLastPara="1" wrap="square" lIns="121900" tIns="121900" rIns="121900" bIns="121900" anchor="ctr" anchorCtr="0">
            <a:noAutofit/>
          </a:bodyPr>
          <a:lstStyle/>
          <a:p>
            <a:pPr marL="0" indent="0" algn="l">
              <a:lnSpc>
                <a:spcPct val="150000"/>
              </a:lnSpc>
            </a:pPr>
            <a:r>
              <a:rPr lang="es-MX" sz="1800" dirty="0" smtClean="0">
                <a:latin typeface="Didact Gothic"/>
                <a:ea typeface="Didact Gothic"/>
                <a:cs typeface="Didact Gothic"/>
                <a:sym typeface="Didact Gothic"/>
              </a:rPr>
              <a:t>El esquema corporal es la imagen o representación corporal que cada quien tiene de su propio cuerpo, ya sea en un estado de reposo o movimiento. Según los especialistas, el desarrollo del esquema corporal tiene todo un proceso, depende de la maduración neurológica, como también de las experiencias que el niño tenga. Alcanza su pleno desarrollo hasta los 11 o 12 años, por ello su trabajo en la escuela es fundamental.</a:t>
            </a:r>
            <a:endParaRPr sz="1800" dirty="0">
              <a:latin typeface="Didact Gothic"/>
              <a:ea typeface="Didact Gothic"/>
              <a:cs typeface="Didact Gothic"/>
              <a:sym typeface="Didact Gothic"/>
            </a:endParaRPr>
          </a:p>
        </p:txBody>
      </p:sp>
      <p:pic>
        <p:nvPicPr>
          <p:cNvPr id="699" name="Google Shape;699;p24"/>
          <p:cNvPicPr preferRelativeResize="0"/>
          <p:nvPr/>
        </p:nvPicPr>
        <p:blipFill>
          <a:blip r:embed="rId3">
            <a:alphaModFix/>
          </a:blip>
          <a:stretch>
            <a:fillRect/>
          </a:stretch>
        </p:blipFill>
        <p:spPr>
          <a:xfrm rot="584700">
            <a:off x="6765370" y="2679488"/>
            <a:ext cx="4611055" cy="3077949"/>
          </a:xfrm>
          <a:prstGeom prst="rect">
            <a:avLst/>
          </a:prstGeom>
          <a:noFill/>
          <a:ln>
            <a:noFill/>
          </a:ln>
          <a:effectLst>
            <a:outerShdw blurRad="28575" dist="19050" dir="19320000" algn="bl" rotWithShape="0">
              <a:srgbClr val="000000">
                <a:alpha val="22000"/>
              </a:srgbClr>
            </a:outerShdw>
          </a:effectLst>
        </p:spPr>
      </p:pic>
      <p:sp>
        <p:nvSpPr>
          <p:cNvPr id="700" name="Google Shape;700;p24"/>
          <p:cNvSpPr/>
          <p:nvPr/>
        </p:nvSpPr>
        <p:spPr>
          <a:xfrm rot="584684">
            <a:off x="6482913" y="1794240"/>
            <a:ext cx="1003859" cy="917189"/>
          </a:xfrm>
          <a:custGeom>
            <a:avLst/>
            <a:gdLst/>
            <a:ahLst/>
            <a:cxnLst/>
            <a:rect l="l" t="t" r="r" b="b"/>
            <a:pathLst>
              <a:path w="2827" h="2583" extrusionOk="0">
                <a:moveTo>
                  <a:pt x="2500" y="0"/>
                </a:moveTo>
                <a:cubicBezTo>
                  <a:pt x="1894" y="0"/>
                  <a:pt x="1392" y="1366"/>
                  <a:pt x="1326" y="1415"/>
                </a:cubicBezTo>
                <a:cubicBezTo>
                  <a:pt x="1322" y="1419"/>
                  <a:pt x="1322" y="1419"/>
                  <a:pt x="1319" y="1419"/>
                </a:cubicBezTo>
                <a:cubicBezTo>
                  <a:pt x="1276" y="1419"/>
                  <a:pt x="1094" y="1142"/>
                  <a:pt x="873" y="860"/>
                </a:cubicBezTo>
                <a:cubicBezTo>
                  <a:pt x="652" y="582"/>
                  <a:pt x="390" y="304"/>
                  <a:pt x="185" y="304"/>
                </a:cubicBezTo>
                <a:cubicBezTo>
                  <a:pt x="139" y="304"/>
                  <a:pt x="99" y="315"/>
                  <a:pt x="63" y="344"/>
                </a:cubicBezTo>
                <a:cubicBezTo>
                  <a:pt x="17" y="374"/>
                  <a:pt x="0" y="427"/>
                  <a:pt x="0" y="493"/>
                </a:cubicBezTo>
                <a:cubicBezTo>
                  <a:pt x="0" y="1035"/>
                  <a:pt x="1329" y="2576"/>
                  <a:pt x="1485" y="2583"/>
                </a:cubicBezTo>
                <a:lnTo>
                  <a:pt x="1488" y="2583"/>
                </a:lnTo>
                <a:cubicBezTo>
                  <a:pt x="1636" y="2583"/>
                  <a:pt x="2827" y="1015"/>
                  <a:pt x="2827" y="324"/>
                </a:cubicBezTo>
                <a:cubicBezTo>
                  <a:pt x="2827" y="185"/>
                  <a:pt x="2778" y="83"/>
                  <a:pt x="2665" y="37"/>
                </a:cubicBezTo>
                <a:cubicBezTo>
                  <a:pt x="2609" y="11"/>
                  <a:pt x="2556" y="0"/>
                  <a:pt x="2500" y="0"/>
                </a:cubicBezTo>
                <a:close/>
              </a:path>
            </a:pathLst>
          </a:custGeom>
          <a:solidFill>
            <a:schemeClr val="accent1"/>
          </a:solidFill>
          <a:ln w="28575" cap="flat" cmpd="sng">
            <a:solidFill>
              <a:srgbClr val="FFFFFF"/>
            </a:solidFill>
            <a:prstDash val="solid"/>
            <a:round/>
            <a:headEnd type="none" w="sm" len="sm"/>
            <a:tailEnd type="none" w="sm" len="sm"/>
          </a:ln>
          <a:effectLst>
            <a:outerShdw blurRad="28575" dist="9525" dir="1938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701" name="Google Shape;701;p24"/>
          <p:cNvGrpSpPr/>
          <p:nvPr/>
        </p:nvGrpSpPr>
        <p:grpSpPr>
          <a:xfrm rot="-2123940">
            <a:off x="929059" y="5820588"/>
            <a:ext cx="893855" cy="1117867"/>
            <a:chOff x="7086900" y="2742275"/>
            <a:chExt cx="1912041" cy="2352039"/>
          </a:xfrm>
        </p:grpSpPr>
        <p:sp>
          <p:nvSpPr>
            <p:cNvPr id="702" name="Google Shape;702;p24"/>
            <p:cNvSpPr/>
            <p:nvPr/>
          </p:nvSpPr>
          <p:spPr>
            <a:xfrm>
              <a:off x="7086900" y="2742275"/>
              <a:ext cx="1912041" cy="2352039"/>
            </a:xfrm>
            <a:custGeom>
              <a:avLst/>
              <a:gdLst/>
              <a:ahLst/>
              <a:cxnLst/>
              <a:rect l="l" t="t" r="r" b="b"/>
              <a:pathLst>
                <a:path w="10538" h="12963" extrusionOk="0">
                  <a:moveTo>
                    <a:pt x="5129" y="1"/>
                  </a:moveTo>
                  <a:cubicBezTo>
                    <a:pt x="4967" y="1"/>
                    <a:pt x="4868" y="12"/>
                    <a:pt x="4855" y="36"/>
                  </a:cubicBezTo>
                  <a:cubicBezTo>
                    <a:pt x="4663" y="393"/>
                    <a:pt x="328" y="7625"/>
                    <a:pt x="189" y="7879"/>
                  </a:cubicBezTo>
                  <a:cubicBezTo>
                    <a:pt x="1" y="8224"/>
                    <a:pt x="3890" y="8601"/>
                    <a:pt x="4346" y="8653"/>
                  </a:cubicBezTo>
                  <a:cubicBezTo>
                    <a:pt x="4428" y="8663"/>
                    <a:pt x="4378" y="12919"/>
                    <a:pt x="4759" y="12962"/>
                  </a:cubicBezTo>
                  <a:cubicBezTo>
                    <a:pt x="4760" y="12962"/>
                    <a:pt x="4761" y="12962"/>
                    <a:pt x="4761" y="12962"/>
                  </a:cubicBezTo>
                  <a:cubicBezTo>
                    <a:pt x="5053" y="12962"/>
                    <a:pt x="10404" y="5409"/>
                    <a:pt x="10404" y="5409"/>
                  </a:cubicBezTo>
                  <a:cubicBezTo>
                    <a:pt x="10460" y="5327"/>
                    <a:pt x="10410" y="5214"/>
                    <a:pt x="10311" y="5194"/>
                  </a:cubicBezTo>
                  <a:lnTo>
                    <a:pt x="7927" y="4735"/>
                  </a:lnTo>
                  <a:cubicBezTo>
                    <a:pt x="7927" y="4735"/>
                    <a:pt x="10179" y="1312"/>
                    <a:pt x="10341" y="965"/>
                  </a:cubicBezTo>
                  <a:cubicBezTo>
                    <a:pt x="10537" y="543"/>
                    <a:pt x="6269" y="1"/>
                    <a:pt x="5129" y="1"/>
                  </a:cubicBezTo>
                  <a:close/>
                </a:path>
              </a:pathLst>
            </a:custGeom>
            <a:solidFill>
              <a:srgbClr val="FFFFFF"/>
            </a:solidFill>
            <a:ln>
              <a:noFill/>
            </a:ln>
            <a:effectLst>
              <a:outerShdw blurRad="28575" dist="19050" dir="1932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3" name="Google Shape;703;p24"/>
            <p:cNvSpPr/>
            <p:nvPr/>
          </p:nvSpPr>
          <p:spPr>
            <a:xfrm>
              <a:off x="7376118" y="2897952"/>
              <a:ext cx="888705" cy="1206411"/>
            </a:xfrm>
            <a:custGeom>
              <a:avLst/>
              <a:gdLst/>
              <a:ahLst/>
              <a:cxnLst/>
              <a:rect l="l" t="t" r="r" b="b"/>
              <a:pathLst>
                <a:path w="4898" h="6649" extrusionOk="0">
                  <a:moveTo>
                    <a:pt x="4292" y="1"/>
                  </a:moveTo>
                  <a:cubicBezTo>
                    <a:pt x="4008" y="1"/>
                    <a:pt x="3816" y="25"/>
                    <a:pt x="3793" y="84"/>
                  </a:cubicBezTo>
                  <a:cubicBezTo>
                    <a:pt x="3674" y="402"/>
                    <a:pt x="54" y="6053"/>
                    <a:pt x="14" y="6374"/>
                  </a:cubicBezTo>
                  <a:cubicBezTo>
                    <a:pt x="0" y="6496"/>
                    <a:pt x="496" y="6582"/>
                    <a:pt x="1125" y="6648"/>
                  </a:cubicBezTo>
                  <a:cubicBezTo>
                    <a:pt x="2067" y="5299"/>
                    <a:pt x="4180" y="1377"/>
                    <a:pt x="4898" y="25"/>
                  </a:cubicBezTo>
                  <a:cubicBezTo>
                    <a:pt x="4673" y="10"/>
                    <a:pt x="4466" y="1"/>
                    <a:pt x="4292" y="1"/>
                  </a:cubicBezTo>
                  <a:close/>
                </a:path>
              </a:pathLst>
            </a:custGeom>
            <a:solidFill>
              <a:srgbClr val="DDA507"/>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4" name="Google Shape;704;p24"/>
            <p:cNvSpPr/>
            <p:nvPr/>
          </p:nvSpPr>
          <p:spPr>
            <a:xfrm>
              <a:off x="7376118" y="2897952"/>
              <a:ext cx="1344852" cy="1921476"/>
            </a:xfrm>
            <a:custGeom>
              <a:avLst/>
              <a:gdLst/>
              <a:ahLst/>
              <a:cxnLst/>
              <a:rect l="l" t="t" r="r" b="b"/>
              <a:pathLst>
                <a:path w="7412" h="10590" extrusionOk="0">
                  <a:moveTo>
                    <a:pt x="4292" y="1"/>
                  </a:moveTo>
                  <a:cubicBezTo>
                    <a:pt x="4008" y="1"/>
                    <a:pt x="3816" y="25"/>
                    <a:pt x="3793" y="84"/>
                  </a:cubicBezTo>
                  <a:cubicBezTo>
                    <a:pt x="3674" y="402"/>
                    <a:pt x="54" y="6053"/>
                    <a:pt x="14" y="6374"/>
                  </a:cubicBezTo>
                  <a:cubicBezTo>
                    <a:pt x="0" y="6496"/>
                    <a:pt x="496" y="6582"/>
                    <a:pt x="1125" y="6648"/>
                  </a:cubicBezTo>
                  <a:cubicBezTo>
                    <a:pt x="2146" y="6751"/>
                    <a:pt x="3523" y="6787"/>
                    <a:pt x="3657" y="6800"/>
                  </a:cubicBezTo>
                  <a:cubicBezTo>
                    <a:pt x="3661" y="6800"/>
                    <a:pt x="3665" y="6803"/>
                    <a:pt x="3665" y="6807"/>
                  </a:cubicBezTo>
                  <a:cubicBezTo>
                    <a:pt x="3856" y="6939"/>
                    <a:pt x="3334" y="10513"/>
                    <a:pt x="3538" y="10589"/>
                  </a:cubicBezTo>
                  <a:cubicBezTo>
                    <a:pt x="3546" y="10589"/>
                    <a:pt x="3558" y="10586"/>
                    <a:pt x="3575" y="10577"/>
                  </a:cubicBezTo>
                  <a:cubicBezTo>
                    <a:pt x="4002" y="10285"/>
                    <a:pt x="7242" y="5421"/>
                    <a:pt x="7325" y="5167"/>
                  </a:cubicBezTo>
                  <a:cubicBezTo>
                    <a:pt x="7411" y="4905"/>
                    <a:pt x="4825" y="4710"/>
                    <a:pt x="4511" y="4621"/>
                  </a:cubicBezTo>
                  <a:cubicBezTo>
                    <a:pt x="4197" y="4528"/>
                    <a:pt x="7245" y="759"/>
                    <a:pt x="7328" y="498"/>
                  </a:cubicBezTo>
                  <a:cubicBezTo>
                    <a:pt x="7384" y="329"/>
                    <a:pt x="5959" y="101"/>
                    <a:pt x="4901" y="25"/>
                  </a:cubicBezTo>
                  <a:lnTo>
                    <a:pt x="4898" y="25"/>
                  </a:lnTo>
                  <a:cubicBezTo>
                    <a:pt x="4673" y="10"/>
                    <a:pt x="4466" y="1"/>
                    <a:pt x="4292" y="1"/>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5" name="Google Shape;705;p24"/>
            <p:cNvSpPr/>
            <p:nvPr/>
          </p:nvSpPr>
          <p:spPr>
            <a:xfrm>
              <a:off x="7980862" y="4126492"/>
              <a:ext cx="219183" cy="692929"/>
            </a:xfrm>
            <a:custGeom>
              <a:avLst/>
              <a:gdLst/>
              <a:ahLst/>
              <a:cxnLst/>
              <a:rect l="l" t="t" r="r" b="b"/>
              <a:pathLst>
                <a:path w="1208" h="3819" extrusionOk="0">
                  <a:moveTo>
                    <a:pt x="817" y="1"/>
                  </a:moveTo>
                  <a:cubicBezTo>
                    <a:pt x="649" y="1"/>
                    <a:pt x="459" y="20"/>
                    <a:pt x="332" y="36"/>
                  </a:cubicBezTo>
                  <a:cubicBezTo>
                    <a:pt x="523" y="168"/>
                    <a:pt x="1" y="3742"/>
                    <a:pt x="205" y="3818"/>
                  </a:cubicBezTo>
                  <a:cubicBezTo>
                    <a:pt x="213" y="3818"/>
                    <a:pt x="225" y="3815"/>
                    <a:pt x="242" y="3806"/>
                  </a:cubicBezTo>
                  <a:cubicBezTo>
                    <a:pt x="659" y="2770"/>
                    <a:pt x="1171" y="323"/>
                    <a:pt x="1194" y="131"/>
                  </a:cubicBezTo>
                  <a:cubicBezTo>
                    <a:pt x="1207" y="30"/>
                    <a:pt x="1028" y="1"/>
                    <a:pt x="817"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6" name="Google Shape;706;p24"/>
            <p:cNvSpPr/>
            <p:nvPr/>
          </p:nvSpPr>
          <p:spPr>
            <a:xfrm>
              <a:off x="8267721" y="3019880"/>
              <a:ext cx="325871" cy="353631"/>
            </a:xfrm>
            <a:custGeom>
              <a:avLst/>
              <a:gdLst/>
              <a:ahLst/>
              <a:cxnLst/>
              <a:rect l="l" t="t" r="r" b="b"/>
              <a:pathLst>
                <a:path w="1796" h="1949" extrusionOk="0">
                  <a:moveTo>
                    <a:pt x="1455" y="0"/>
                  </a:moveTo>
                  <a:cubicBezTo>
                    <a:pt x="1396" y="0"/>
                    <a:pt x="1336" y="27"/>
                    <a:pt x="1287" y="90"/>
                  </a:cubicBezTo>
                  <a:cubicBezTo>
                    <a:pt x="906" y="572"/>
                    <a:pt x="526" y="1059"/>
                    <a:pt x="146" y="1542"/>
                  </a:cubicBezTo>
                  <a:cubicBezTo>
                    <a:pt x="1" y="1726"/>
                    <a:pt x="169" y="1949"/>
                    <a:pt x="344" y="1949"/>
                  </a:cubicBezTo>
                  <a:cubicBezTo>
                    <a:pt x="401" y="1949"/>
                    <a:pt x="463" y="1922"/>
                    <a:pt x="513" y="1862"/>
                  </a:cubicBezTo>
                  <a:cubicBezTo>
                    <a:pt x="893" y="1376"/>
                    <a:pt x="1273" y="893"/>
                    <a:pt x="1654" y="407"/>
                  </a:cubicBezTo>
                  <a:cubicBezTo>
                    <a:pt x="1796" y="226"/>
                    <a:pt x="1627" y="0"/>
                    <a:pt x="1455"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7" name="Google Shape;707;p24"/>
            <p:cNvSpPr/>
            <p:nvPr/>
          </p:nvSpPr>
          <p:spPr>
            <a:xfrm>
              <a:off x="8168109" y="3399093"/>
              <a:ext cx="121385" cy="88362"/>
            </a:xfrm>
            <a:custGeom>
              <a:avLst/>
              <a:gdLst/>
              <a:ahLst/>
              <a:cxnLst/>
              <a:rect l="l" t="t" r="r" b="b"/>
              <a:pathLst>
                <a:path w="669" h="487" extrusionOk="0">
                  <a:moveTo>
                    <a:pt x="331" y="1"/>
                  </a:moveTo>
                  <a:cubicBezTo>
                    <a:pt x="63" y="1"/>
                    <a:pt x="0" y="427"/>
                    <a:pt x="292" y="483"/>
                  </a:cubicBezTo>
                  <a:cubicBezTo>
                    <a:pt x="308" y="486"/>
                    <a:pt x="324" y="486"/>
                    <a:pt x="341" y="486"/>
                  </a:cubicBezTo>
                  <a:cubicBezTo>
                    <a:pt x="606" y="486"/>
                    <a:pt x="669" y="60"/>
                    <a:pt x="380" y="7"/>
                  </a:cubicBezTo>
                  <a:cubicBezTo>
                    <a:pt x="364" y="4"/>
                    <a:pt x="344" y="1"/>
                    <a:pt x="331"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8" name="Google Shape;708;p24"/>
            <p:cNvSpPr/>
            <p:nvPr/>
          </p:nvSpPr>
          <p:spPr>
            <a:xfrm>
              <a:off x="8313988" y="3873018"/>
              <a:ext cx="299562" cy="381755"/>
            </a:xfrm>
            <a:custGeom>
              <a:avLst/>
              <a:gdLst/>
              <a:ahLst/>
              <a:cxnLst/>
              <a:rect l="l" t="t" r="r" b="b"/>
              <a:pathLst>
                <a:path w="1651" h="2104" extrusionOk="0">
                  <a:moveTo>
                    <a:pt x="1316" y="0"/>
                  </a:moveTo>
                  <a:cubicBezTo>
                    <a:pt x="1250" y="0"/>
                    <a:pt x="1187" y="31"/>
                    <a:pt x="1141" y="107"/>
                  </a:cubicBezTo>
                  <a:cubicBezTo>
                    <a:pt x="800" y="639"/>
                    <a:pt x="463" y="1175"/>
                    <a:pt x="122" y="1707"/>
                  </a:cubicBezTo>
                  <a:cubicBezTo>
                    <a:pt x="0" y="1896"/>
                    <a:pt x="169" y="2104"/>
                    <a:pt x="338" y="2104"/>
                  </a:cubicBezTo>
                  <a:cubicBezTo>
                    <a:pt x="400" y="2104"/>
                    <a:pt x="463" y="2074"/>
                    <a:pt x="509" y="1998"/>
                  </a:cubicBezTo>
                  <a:cubicBezTo>
                    <a:pt x="849" y="1465"/>
                    <a:pt x="1191" y="930"/>
                    <a:pt x="1528" y="397"/>
                  </a:cubicBezTo>
                  <a:cubicBezTo>
                    <a:pt x="1650" y="209"/>
                    <a:pt x="1481" y="0"/>
                    <a:pt x="1316"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09" name="Google Shape;709;p24"/>
          <p:cNvGrpSpPr/>
          <p:nvPr/>
        </p:nvGrpSpPr>
        <p:grpSpPr>
          <a:xfrm rot="584927">
            <a:off x="7529858" y="5570239"/>
            <a:ext cx="2557029" cy="353815"/>
            <a:chOff x="5889124" y="4026299"/>
            <a:chExt cx="1800075" cy="249075"/>
          </a:xfrm>
        </p:grpSpPr>
        <p:sp>
          <p:nvSpPr>
            <p:cNvPr id="710" name="Google Shape;710;p24"/>
            <p:cNvSpPr/>
            <p:nvPr/>
          </p:nvSpPr>
          <p:spPr>
            <a:xfrm rot="10800000">
              <a:off x="5889124" y="4026299"/>
              <a:ext cx="1800075" cy="249075"/>
            </a:xfrm>
            <a:custGeom>
              <a:avLst/>
              <a:gdLst/>
              <a:ahLst/>
              <a:cxnLst/>
              <a:rect l="l" t="t" r="r" b="b"/>
              <a:pathLst>
                <a:path w="35452" h="6761" extrusionOk="0">
                  <a:moveTo>
                    <a:pt x="13370" y="1"/>
                  </a:moveTo>
                  <a:lnTo>
                    <a:pt x="13370" y="1"/>
                  </a:lnTo>
                  <a:cubicBezTo>
                    <a:pt x="13358" y="32"/>
                    <a:pt x="13345" y="71"/>
                    <a:pt x="13334" y="71"/>
                  </a:cubicBezTo>
                  <a:cubicBezTo>
                    <a:pt x="13333" y="71"/>
                    <a:pt x="13331" y="70"/>
                    <a:pt x="13330" y="68"/>
                  </a:cubicBezTo>
                  <a:lnTo>
                    <a:pt x="13330" y="68"/>
                  </a:lnTo>
                  <a:cubicBezTo>
                    <a:pt x="13330" y="107"/>
                    <a:pt x="13330" y="147"/>
                    <a:pt x="13333" y="187"/>
                  </a:cubicBezTo>
                  <a:lnTo>
                    <a:pt x="11147" y="187"/>
                  </a:lnTo>
                  <a:cubicBezTo>
                    <a:pt x="11144" y="157"/>
                    <a:pt x="11144" y="123"/>
                    <a:pt x="11138" y="94"/>
                  </a:cubicBezTo>
                  <a:cubicBezTo>
                    <a:pt x="11134" y="123"/>
                    <a:pt x="11134" y="157"/>
                    <a:pt x="11131" y="187"/>
                  </a:cubicBezTo>
                  <a:lnTo>
                    <a:pt x="893" y="187"/>
                  </a:lnTo>
                  <a:cubicBezTo>
                    <a:pt x="893" y="187"/>
                    <a:pt x="318" y="633"/>
                    <a:pt x="195" y="1730"/>
                  </a:cubicBezTo>
                  <a:cubicBezTo>
                    <a:pt x="0" y="3433"/>
                    <a:pt x="519" y="3282"/>
                    <a:pt x="453" y="4115"/>
                  </a:cubicBezTo>
                  <a:cubicBezTo>
                    <a:pt x="351" y="5385"/>
                    <a:pt x="569" y="5877"/>
                    <a:pt x="404" y="6681"/>
                  </a:cubicBezTo>
                  <a:lnTo>
                    <a:pt x="10949" y="6681"/>
                  </a:lnTo>
                  <a:cubicBezTo>
                    <a:pt x="10955" y="6710"/>
                    <a:pt x="10963" y="6737"/>
                    <a:pt x="10972" y="6760"/>
                  </a:cubicBezTo>
                  <a:lnTo>
                    <a:pt x="10975" y="6681"/>
                  </a:lnTo>
                  <a:lnTo>
                    <a:pt x="19778" y="6681"/>
                  </a:lnTo>
                  <a:cubicBezTo>
                    <a:pt x="19784" y="6710"/>
                    <a:pt x="19795" y="6737"/>
                    <a:pt x="19804" y="6760"/>
                  </a:cubicBezTo>
                  <a:lnTo>
                    <a:pt x="19804" y="6681"/>
                  </a:lnTo>
                  <a:lnTo>
                    <a:pt x="28607" y="6681"/>
                  </a:lnTo>
                  <a:cubicBezTo>
                    <a:pt x="28613" y="6710"/>
                    <a:pt x="28624" y="6737"/>
                    <a:pt x="28633" y="6760"/>
                  </a:cubicBezTo>
                  <a:lnTo>
                    <a:pt x="28633" y="6681"/>
                  </a:lnTo>
                  <a:lnTo>
                    <a:pt x="35452" y="6681"/>
                  </a:lnTo>
                  <a:cubicBezTo>
                    <a:pt x="35452" y="6681"/>
                    <a:pt x="35412" y="6142"/>
                    <a:pt x="35161" y="5616"/>
                  </a:cubicBezTo>
                  <a:cubicBezTo>
                    <a:pt x="35038" y="5358"/>
                    <a:pt x="34860" y="5100"/>
                    <a:pt x="34612" y="4915"/>
                  </a:cubicBezTo>
                  <a:cubicBezTo>
                    <a:pt x="33858" y="4356"/>
                    <a:pt x="34454" y="3552"/>
                    <a:pt x="34371" y="2911"/>
                  </a:cubicBezTo>
                  <a:cubicBezTo>
                    <a:pt x="34288" y="2270"/>
                    <a:pt x="33799" y="1549"/>
                    <a:pt x="33465" y="1149"/>
                  </a:cubicBezTo>
                  <a:cubicBezTo>
                    <a:pt x="33343" y="1003"/>
                    <a:pt x="33220" y="834"/>
                    <a:pt x="33114" y="683"/>
                  </a:cubicBezTo>
                  <a:cubicBezTo>
                    <a:pt x="32929" y="414"/>
                    <a:pt x="32793" y="187"/>
                    <a:pt x="32793" y="187"/>
                  </a:cubicBezTo>
                  <a:lnTo>
                    <a:pt x="31018" y="187"/>
                  </a:lnTo>
                  <a:cubicBezTo>
                    <a:pt x="31021" y="123"/>
                    <a:pt x="31024" y="64"/>
                    <a:pt x="31028" y="1"/>
                  </a:cubicBezTo>
                  <a:lnTo>
                    <a:pt x="31028" y="1"/>
                  </a:lnTo>
                  <a:cubicBezTo>
                    <a:pt x="31019" y="32"/>
                    <a:pt x="31006" y="71"/>
                    <a:pt x="30994" y="71"/>
                  </a:cubicBezTo>
                  <a:cubicBezTo>
                    <a:pt x="30992" y="71"/>
                    <a:pt x="30990" y="70"/>
                    <a:pt x="30988" y="68"/>
                  </a:cubicBezTo>
                  <a:lnTo>
                    <a:pt x="30988" y="68"/>
                  </a:lnTo>
                  <a:cubicBezTo>
                    <a:pt x="30988" y="107"/>
                    <a:pt x="30991" y="147"/>
                    <a:pt x="30991" y="187"/>
                  </a:cubicBezTo>
                  <a:lnTo>
                    <a:pt x="28809" y="187"/>
                  </a:lnTo>
                  <a:cubicBezTo>
                    <a:pt x="28805" y="157"/>
                    <a:pt x="28802" y="123"/>
                    <a:pt x="28799" y="94"/>
                  </a:cubicBezTo>
                  <a:cubicBezTo>
                    <a:pt x="28796" y="123"/>
                    <a:pt x="28792" y="157"/>
                    <a:pt x="28789" y="187"/>
                  </a:cubicBezTo>
                  <a:lnTo>
                    <a:pt x="22189" y="187"/>
                  </a:lnTo>
                  <a:cubicBezTo>
                    <a:pt x="22192" y="123"/>
                    <a:pt x="22195" y="64"/>
                    <a:pt x="22199" y="1"/>
                  </a:cubicBezTo>
                  <a:lnTo>
                    <a:pt x="22199" y="1"/>
                  </a:lnTo>
                  <a:cubicBezTo>
                    <a:pt x="22190" y="32"/>
                    <a:pt x="22175" y="71"/>
                    <a:pt x="22164" y="71"/>
                  </a:cubicBezTo>
                  <a:cubicBezTo>
                    <a:pt x="22162" y="71"/>
                    <a:pt x="22160" y="70"/>
                    <a:pt x="22159" y="68"/>
                  </a:cubicBezTo>
                  <a:lnTo>
                    <a:pt x="22159" y="68"/>
                  </a:lnTo>
                  <a:cubicBezTo>
                    <a:pt x="22159" y="107"/>
                    <a:pt x="22159" y="147"/>
                    <a:pt x="22162" y="187"/>
                  </a:cubicBezTo>
                  <a:lnTo>
                    <a:pt x="19976" y="187"/>
                  </a:lnTo>
                  <a:cubicBezTo>
                    <a:pt x="19976" y="157"/>
                    <a:pt x="19973" y="123"/>
                    <a:pt x="19967" y="94"/>
                  </a:cubicBezTo>
                  <a:cubicBezTo>
                    <a:pt x="19967" y="123"/>
                    <a:pt x="19963" y="157"/>
                    <a:pt x="19960" y="187"/>
                  </a:cubicBezTo>
                  <a:lnTo>
                    <a:pt x="13360" y="187"/>
                  </a:lnTo>
                  <a:cubicBezTo>
                    <a:pt x="13363" y="123"/>
                    <a:pt x="13366" y="64"/>
                    <a:pt x="13370" y="1"/>
                  </a:cubicBezTo>
                  <a:close/>
                </a:path>
              </a:pathLst>
            </a:custGeom>
            <a:solidFill>
              <a:schemeClr val="accent4"/>
            </a:solidFill>
            <a:ln>
              <a:noFill/>
            </a:ln>
            <a:effectLst>
              <a:outerShdw blurRad="28575" dist="19050" dir="1932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711" name="Google Shape;711;p24"/>
            <p:cNvGrpSpPr/>
            <p:nvPr/>
          </p:nvGrpSpPr>
          <p:grpSpPr>
            <a:xfrm rot="-5400000">
              <a:off x="6116695" y="4027378"/>
              <a:ext cx="57254" cy="137072"/>
              <a:chOff x="3197462" y="129838"/>
              <a:chExt cx="465478" cy="1040001"/>
            </a:xfrm>
          </p:grpSpPr>
          <p:sp>
            <p:nvSpPr>
              <p:cNvPr id="712" name="Google Shape;712;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3" name="Google Shape;713;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4" name="Google Shape;714;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5" name="Google Shape;715;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6" name="Google Shape;716;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7" name="Google Shape;717;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18" name="Google Shape;718;p24"/>
            <p:cNvGrpSpPr/>
            <p:nvPr/>
          </p:nvGrpSpPr>
          <p:grpSpPr>
            <a:xfrm rot="-5400000">
              <a:off x="6393433" y="4027378"/>
              <a:ext cx="57254" cy="137072"/>
              <a:chOff x="3197462" y="129838"/>
              <a:chExt cx="465478" cy="1040001"/>
            </a:xfrm>
          </p:grpSpPr>
          <p:sp>
            <p:nvSpPr>
              <p:cNvPr id="719" name="Google Shape;719;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0" name="Google Shape;720;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1" name="Google Shape;721;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2" name="Google Shape;722;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3" name="Google Shape;723;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4" name="Google Shape;724;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25" name="Google Shape;725;p24"/>
            <p:cNvGrpSpPr/>
            <p:nvPr/>
          </p:nvGrpSpPr>
          <p:grpSpPr>
            <a:xfrm rot="-5400000">
              <a:off x="6670171" y="4027378"/>
              <a:ext cx="57254" cy="137072"/>
              <a:chOff x="3197462" y="129838"/>
              <a:chExt cx="465478" cy="1040001"/>
            </a:xfrm>
          </p:grpSpPr>
          <p:sp>
            <p:nvSpPr>
              <p:cNvPr id="726" name="Google Shape;726;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7" name="Google Shape;727;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8" name="Google Shape;728;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9" name="Google Shape;729;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0" name="Google Shape;730;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1" name="Google Shape;731;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32" name="Google Shape;732;p24"/>
            <p:cNvGrpSpPr/>
            <p:nvPr/>
          </p:nvGrpSpPr>
          <p:grpSpPr>
            <a:xfrm rot="-5400000">
              <a:off x="6946909" y="4027378"/>
              <a:ext cx="57254" cy="137072"/>
              <a:chOff x="3197462" y="129838"/>
              <a:chExt cx="465478" cy="1040001"/>
            </a:xfrm>
          </p:grpSpPr>
          <p:sp>
            <p:nvSpPr>
              <p:cNvPr id="733" name="Google Shape;733;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4" name="Google Shape;734;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5" name="Google Shape;735;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6" name="Google Shape;736;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7" name="Google Shape;737;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8" name="Google Shape;738;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39" name="Google Shape;739;p24"/>
            <p:cNvGrpSpPr/>
            <p:nvPr/>
          </p:nvGrpSpPr>
          <p:grpSpPr>
            <a:xfrm rot="-5400000">
              <a:off x="7223647" y="4027378"/>
              <a:ext cx="57254" cy="137072"/>
              <a:chOff x="3197462" y="129838"/>
              <a:chExt cx="465478" cy="1040001"/>
            </a:xfrm>
          </p:grpSpPr>
          <p:sp>
            <p:nvSpPr>
              <p:cNvPr id="740" name="Google Shape;740;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1" name="Google Shape;741;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2" name="Google Shape;742;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3" name="Google Shape;743;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4" name="Google Shape;744;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5" name="Google Shape;745;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46" name="Google Shape;746;p24"/>
            <p:cNvGrpSpPr/>
            <p:nvPr/>
          </p:nvGrpSpPr>
          <p:grpSpPr>
            <a:xfrm rot="-5400000">
              <a:off x="7500384" y="4027378"/>
              <a:ext cx="57254" cy="137072"/>
              <a:chOff x="3197462" y="129838"/>
              <a:chExt cx="465478" cy="1040001"/>
            </a:xfrm>
          </p:grpSpPr>
          <p:sp>
            <p:nvSpPr>
              <p:cNvPr id="747" name="Google Shape;747;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8" name="Google Shape;748;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9" name="Google Shape;749;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0" name="Google Shape;750;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1" name="Google Shape;751;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2" name="Google Shape;752;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53" name="Google Shape;753;p24"/>
            <p:cNvGrpSpPr/>
            <p:nvPr/>
          </p:nvGrpSpPr>
          <p:grpSpPr>
            <a:xfrm rot="-5400000">
              <a:off x="6269480" y="4131553"/>
              <a:ext cx="57254" cy="137072"/>
              <a:chOff x="3197462" y="129838"/>
              <a:chExt cx="465478" cy="1040001"/>
            </a:xfrm>
          </p:grpSpPr>
          <p:sp>
            <p:nvSpPr>
              <p:cNvPr id="754" name="Google Shape;754;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5" name="Google Shape;755;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6" name="Google Shape;756;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7" name="Google Shape;757;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8" name="Google Shape;758;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9" name="Google Shape;759;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60" name="Google Shape;760;p24"/>
            <p:cNvGrpSpPr/>
            <p:nvPr/>
          </p:nvGrpSpPr>
          <p:grpSpPr>
            <a:xfrm rot="-5400000">
              <a:off x="6546218" y="4131553"/>
              <a:ext cx="57254" cy="137072"/>
              <a:chOff x="3197462" y="129838"/>
              <a:chExt cx="465478" cy="1040001"/>
            </a:xfrm>
          </p:grpSpPr>
          <p:sp>
            <p:nvSpPr>
              <p:cNvPr id="761" name="Google Shape;761;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2" name="Google Shape;762;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3" name="Google Shape;763;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4" name="Google Shape;764;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5" name="Google Shape;765;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6" name="Google Shape;766;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67" name="Google Shape;767;p24"/>
            <p:cNvGrpSpPr/>
            <p:nvPr/>
          </p:nvGrpSpPr>
          <p:grpSpPr>
            <a:xfrm rot="-5400000">
              <a:off x="6822956" y="4131553"/>
              <a:ext cx="57254" cy="137072"/>
              <a:chOff x="3197462" y="129838"/>
              <a:chExt cx="465478" cy="1040001"/>
            </a:xfrm>
          </p:grpSpPr>
          <p:sp>
            <p:nvSpPr>
              <p:cNvPr id="768" name="Google Shape;768;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9" name="Google Shape;769;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0" name="Google Shape;770;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1" name="Google Shape;771;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2" name="Google Shape;772;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3" name="Google Shape;773;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74" name="Google Shape;774;p24"/>
            <p:cNvGrpSpPr/>
            <p:nvPr/>
          </p:nvGrpSpPr>
          <p:grpSpPr>
            <a:xfrm rot="-5400000">
              <a:off x="7099693" y="4131553"/>
              <a:ext cx="57254" cy="137072"/>
              <a:chOff x="3197462" y="129838"/>
              <a:chExt cx="465478" cy="1040001"/>
            </a:xfrm>
          </p:grpSpPr>
          <p:sp>
            <p:nvSpPr>
              <p:cNvPr id="775" name="Google Shape;775;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6" name="Google Shape;776;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7" name="Google Shape;777;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8" name="Google Shape;778;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9" name="Google Shape;779;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0" name="Google Shape;780;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781" name="Google Shape;781;p24"/>
            <p:cNvGrpSpPr/>
            <p:nvPr/>
          </p:nvGrpSpPr>
          <p:grpSpPr>
            <a:xfrm rot="-5400000">
              <a:off x="7376431" y="4131553"/>
              <a:ext cx="57254" cy="137072"/>
              <a:chOff x="3197462" y="129838"/>
              <a:chExt cx="465478" cy="1040001"/>
            </a:xfrm>
          </p:grpSpPr>
          <p:sp>
            <p:nvSpPr>
              <p:cNvPr id="782" name="Google Shape;782;p24"/>
              <p:cNvSpPr/>
              <p:nvPr/>
            </p:nvSpPr>
            <p:spPr>
              <a:xfrm rot="-5400000">
                <a:off x="3168755" y="864893"/>
                <a:ext cx="522889" cy="87004"/>
              </a:xfrm>
              <a:custGeom>
                <a:avLst/>
                <a:gdLst/>
                <a:ahLst/>
                <a:cxnLst/>
                <a:rect l="l" t="t" r="r" b="b"/>
                <a:pathLst>
                  <a:path w="2987" h="497" extrusionOk="0">
                    <a:moveTo>
                      <a:pt x="249" y="0"/>
                    </a:moveTo>
                    <a:cubicBezTo>
                      <a:pt x="110" y="0"/>
                      <a:pt x="1" y="110"/>
                      <a:pt x="1" y="249"/>
                    </a:cubicBezTo>
                    <a:cubicBezTo>
                      <a:pt x="1" y="387"/>
                      <a:pt x="110" y="496"/>
                      <a:pt x="249" y="496"/>
                    </a:cubicBezTo>
                    <a:lnTo>
                      <a:pt x="2739" y="496"/>
                    </a:lnTo>
                    <a:cubicBezTo>
                      <a:pt x="2874" y="496"/>
                      <a:pt x="2987" y="387"/>
                      <a:pt x="2987" y="249"/>
                    </a:cubicBezTo>
                    <a:cubicBezTo>
                      <a:pt x="2987" y="110"/>
                      <a:pt x="2874" y="0"/>
                      <a:pt x="2739"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3" name="Google Shape;783;p24"/>
              <p:cNvSpPr/>
              <p:nvPr/>
            </p:nvSpPr>
            <p:spPr>
              <a:xfrm rot="-5400000">
                <a:off x="3046830" y="280470"/>
                <a:ext cx="766741" cy="465478"/>
              </a:xfrm>
              <a:custGeom>
                <a:avLst/>
                <a:gdLst/>
                <a:ahLst/>
                <a:cxnLst/>
                <a:rect l="l" t="t" r="r" b="b"/>
                <a:pathLst>
                  <a:path w="4380" h="2659" extrusionOk="0">
                    <a:moveTo>
                      <a:pt x="755" y="0"/>
                    </a:moveTo>
                    <a:cubicBezTo>
                      <a:pt x="341" y="0"/>
                      <a:pt x="1" y="338"/>
                      <a:pt x="1" y="754"/>
                    </a:cubicBezTo>
                    <a:lnTo>
                      <a:pt x="1" y="1905"/>
                    </a:lnTo>
                    <a:cubicBezTo>
                      <a:pt x="1" y="2322"/>
                      <a:pt x="341" y="2659"/>
                      <a:pt x="755" y="2659"/>
                    </a:cubicBezTo>
                    <a:lnTo>
                      <a:pt x="3050" y="2659"/>
                    </a:lnTo>
                    <a:cubicBezTo>
                      <a:pt x="3784" y="2659"/>
                      <a:pt x="4379" y="2064"/>
                      <a:pt x="4379" y="1330"/>
                    </a:cubicBezTo>
                    <a:cubicBezTo>
                      <a:pt x="4379" y="596"/>
                      <a:pt x="3784" y="0"/>
                      <a:pt x="3050" y="0"/>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4" name="Google Shape;784;p24"/>
              <p:cNvSpPr/>
              <p:nvPr/>
            </p:nvSpPr>
            <p:spPr>
              <a:xfrm rot="-5400000">
                <a:off x="3079301" y="514959"/>
                <a:ext cx="481226" cy="112912"/>
              </a:xfrm>
              <a:custGeom>
                <a:avLst/>
                <a:gdLst/>
                <a:ahLst/>
                <a:cxnLst/>
                <a:rect l="l" t="t" r="r" b="b"/>
                <a:pathLst>
                  <a:path w="2749" h="645" extrusionOk="0">
                    <a:moveTo>
                      <a:pt x="322" y="0"/>
                    </a:moveTo>
                    <a:cubicBezTo>
                      <a:pt x="146" y="0"/>
                      <a:pt x="0" y="146"/>
                      <a:pt x="0" y="324"/>
                    </a:cubicBezTo>
                    <a:cubicBezTo>
                      <a:pt x="0" y="503"/>
                      <a:pt x="146" y="645"/>
                      <a:pt x="322" y="645"/>
                    </a:cubicBezTo>
                    <a:lnTo>
                      <a:pt x="2428" y="645"/>
                    </a:lnTo>
                    <a:cubicBezTo>
                      <a:pt x="2606" y="645"/>
                      <a:pt x="2748" y="503"/>
                      <a:pt x="2748" y="324"/>
                    </a:cubicBezTo>
                    <a:cubicBezTo>
                      <a:pt x="2748" y="146"/>
                      <a:pt x="2606" y="0"/>
                      <a:pt x="2428" y="0"/>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5" name="Google Shape;785;p24"/>
              <p:cNvSpPr/>
              <p:nvPr/>
            </p:nvSpPr>
            <p:spPr>
              <a:xfrm rot="-5400000">
                <a:off x="3299434" y="515221"/>
                <a:ext cx="481226" cy="112387"/>
              </a:xfrm>
              <a:custGeom>
                <a:avLst/>
                <a:gdLst/>
                <a:ahLst/>
                <a:cxnLst/>
                <a:rect l="l" t="t" r="r" b="b"/>
                <a:pathLst>
                  <a:path w="2749" h="642" extrusionOk="0">
                    <a:moveTo>
                      <a:pt x="322" y="1"/>
                    </a:moveTo>
                    <a:cubicBezTo>
                      <a:pt x="146" y="1"/>
                      <a:pt x="0" y="143"/>
                      <a:pt x="0" y="321"/>
                    </a:cubicBezTo>
                    <a:cubicBezTo>
                      <a:pt x="0" y="500"/>
                      <a:pt x="146" y="642"/>
                      <a:pt x="322" y="642"/>
                    </a:cubicBezTo>
                    <a:lnTo>
                      <a:pt x="2428" y="642"/>
                    </a:lnTo>
                    <a:cubicBezTo>
                      <a:pt x="2606" y="642"/>
                      <a:pt x="2748" y="500"/>
                      <a:pt x="2748" y="321"/>
                    </a:cubicBezTo>
                    <a:cubicBezTo>
                      <a:pt x="2748" y="143"/>
                      <a:pt x="2606" y="1"/>
                      <a:pt x="2428" y="1"/>
                    </a:cubicBezTo>
                    <a:close/>
                  </a:path>
                </a:pathLst>
              </a:custGeom>
              <a:solidFill>
                <a:srgbClr val="F1C23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6" name="Google Shape;786;p24"/>
              <p:cNvSpPr/>
              <p:nvPr/>
            </p:nvSpPr>
            <p:spPr>
              <a:xfrm rot="-5400000">
                <a:off x="3239740" y="151981"/>
                <a:ext cx="297594" cy="318430"/>
              </a:xfrm>
              <a:custGeom>
                <a:avLst/>
                <a:gdLst/>
                <a:ahLst/>
                <a:cxnLst/>
                <a:rect l="l" t="t" r="r" b="b"/>
                <a:pathLst>
                  <a:path w="1700" h="1819" extrusionOk="0">
                    <a:moveTo>
                      <a:pt x="410" y="0"/>
                    </a:moveTo>
                    <a:cubicBezTo>
                      <a:pt x="202" y="0"/>
                      <a:pt x="23" y="33"/>
                      <a:pt x="7" y="109"/>
                    </a:cubicBezTo>
                    <a:cubicBezTo>
                      <a:pt x="0" y="139"/>
                      <a:pt x="0" y="168"/>
                      <a:pt x="7" y="195"/>
                    </a:cubicBezTo>
                    <a:lnTo>
                      <a:pt x="417" y="195"/>
                    </a:lnTo>
                    <a:cubicBezTo>
                      <a:pt x="595" y="195"/>
                      <a:pt x="737" y="341"/>
                      <a:pt x="737" y="519"/>
                    </a:cubicBezTo>
                    <a:cubicBezTo>
                      <a:pt x="737" y="582"/>
                      <a:pt x="721" y="641"/>
                      <a:pt x="687" y="691"/>
                    </a:cubicBezTo>
                    <a:cubicBezTo>
                      <a:pt x="794" y="754"/>
                      <a:pt x="883" y="820"/>
                      <a:pt x="939" y="899"/>
                    </a:cubicBezTo>
                    <a:cubicBezTo>
                      <a:pt x="1118" y="1163"/>
                      <a:pt x="1207" y="1818"/>
                      <a:pt x="1376" y="1818"/>
                    </a:cubicBezTo>
                    <a:cubicBezTo>
                      <a:pt x="1409" y="1818"/>
                      <a:pt x="1445" y="1795"/>
                      <a:pt x="1485" y="1739"/>
                    </a:cubicBezTo>
                    <a:cubicBezTo>
                      <a:pt x="1699" y="1448"/>
                      <a:pt x="1690" y="456"/>
                      <a:pt x="1072" y="109"/>
                    </a:cubicBezTo>
                    <a:cubicBezTo>
                      <a:pt x="956" y="46"/>
                      <a:pt x="661" y="0"/>
                      <a:pt x="41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7" name="Google Shape;787;p24"/>
              <p:cNvSpPr/>
              <p:nvPr/>
            </p:nvSpPr>
            <p:spPr>
              <a:xfrm rot="-5400000">
                <a:off x="3242890" y="351371"/>
                <a:ext cx="128140" cy="87004"/>
              </a:xfrm>
              <a:custGeom>
                <a:avLst/>
                <a:gdLst/>
                <a:ahLst/>
                <a:cxnLst/>
                <a:rect l="l" t="t" r="r" b="b"/>
                <a:pathLst>
                  <a:path w="732" h="497" extrusionOk="0">
                    <a:moveTo>
                      <a:pt x="1" y="0"/>
                    </a:moveTo>
                    <a:cubicBezTo>
                      <a:pt x="37" y="222"/>
                      <a:pt x="408" y="341"/>
                      <a:pt x="681" y="496"/>
                    </a:cubicBezTo>
                    <a:cubicBezTo>
                      <a:pt x="715" y="446"/>
                      <a:pt x="731" y="387"/>
                      <a:pt x="731" y="324"/>
                    </a:cubicBezTo>
                    <a:cubicBezTo>
                      <a:pt x="731" y="146"/>
                      <a:pt x="589" y="0"/>
                      <a:pt x="4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grpSp>
        <p:nvGrpSpPr>
          <p:cNvPr id="788" name="Google Shape;788;p24"/>
          <p:cNvGrpSpPr/>
          <p:nvPr/>
        </p:nvGrpSpPr>
        <p:grpSpPr>
          <a:xfrm rot="5984897">
            <a:off x="10259907" y="4443845"/>
            <a:ext cx="2131468" cy="323687"/>
            <a:chOff x="1777900" y="2356875"/>
            <a:chExt cx="5003236" cy="814081"/>
          </a:xfrm>
        </p:grpSpPr>
        <p:sp>
          <p:nvSpPr>
            <p:cNvPr id="789" name="Google Shape;789;p24"/>
            <p:cNvSpPr/>
            <p:nvPr/>
          </p:nvSpPr>
          <p:spPr>
            <a:xfrm>
              <a:off x="1777900" y="2356875"/>
              <a:ext cx="5003236" cy="814081"/>
            </a:xfrm>
            <a:custGeom>
              <a:avLst/>
              <a:gdLst/>
              <a:ahLst/>
              <a:cxnLst/>
              <a:rect l="l" t="t" r="r" b="b"/>
              <a:pathLst>
                <a:path w="35450" h="5768" extrusionOk="0">
                  <a:moveTo>
                    <a:pt x="1" y="1"/>
                  </a:moveTo>
                  <a:cubicBezTo>
                    <a:pt x="1" y="1"/>
                    <a:pt x="83" y="1069"/>
                    <a:pt x="840" y="1565"/>
                  </a:cubicBezTo>
                  <a:cubicBezTo>
                    <a:pt x="1594" y="2064"/>
                    <a:pt x="996" y="2775"/>
                    <a:pt x="1082" y="3347"/>
                  </a:cubicBezTo>
                  <a:cubicBezTo>
                    <a:pt x="1165" y="3916"/>
                    <a:pt x="1651" y="4558"/>
                    <a:pt x="1988" y="4911"/>
                  </a:cubicBezTo>
                  <a:cubicBezTo>
                    <a:pt x="2322" y="5268"/>
                    <a:pt x="2659" y="5768"/>
                    <a:pt x="2659" y="5768"/>
                  </a:cubicBezTo>
                  <a:lnTo>
                    <a:pt x="34559" y="5768"/>
                  </a:lnTo>
                  <a:cubicBezTo>
                    <a:pt x="34559" y="5768"/>
                    <a:pt x="35132" y="5371"/>
                    <a:pt x="35257" y="4395"/>
                  </a:cubicBezTo>
                  <a:cubicBezTo>
                    <a:pt x="35449" y="2884"/>
                    <a:pt x="34930" y="3016"/>
                    <a:pt x="34999" y="2279"/>
                  </a:cubicBezTo>
                  <a:cubicBezTo>
                    <a:pt x="35098" y="1151"/>
                    <a:pt x="34880" y="712"/>
                    <a:pt x="35049" y="1"/>
                  </a:cubicBezTo>
                  <a:close/>
                </a:path>
              </a:pathLst>
            </a:custGeom>
            <a:solidFill>
              <a:schemeClr val="dk2"/>
            </a:solidFill>
            <a:ln>
              <a:noFill/>
            </a:ln>
            <a:effectLst>
              <a:outerShdw blurRad="28575" dist="19050" dir="1920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0" name="Google Shape;790;p24"/>
            <p:cNvSpPr/>
            <p:nvPr/>
          </p:nvSpPr>
          <p:spPr>
            <a:xfrm>
              <a:off x="2238992" y="2497306"/>
              <a:ext cx="1159001" cy="540133"/>
            </a:xfrm>
            <a:custGeom>
              <a:avLst/>
              <a:gdLst/>
              <a:ahLst/>
              <a:cxnLst/>
              <a:rect l="l" t="t" r="r" b="b"/>
              <a:pathLst>
                <a:path w="8212" h="3827" extrusionOk="0">
                  <a:moveTo>
                    <a:pt x="1" y="1"/>
                  </a:moveTo>
                  <a:cubicBezTo>
                    <a:pt x="1" y="110"/>
                    <a:pt x="1" y="219"/>
                    <a:pt x="10" y="332"/>
                  </a:cubicBezTo>
                  <a:cubicBezTo>
                    <a:pt x="158" y="2319"/>
                    <a:pt x="1933" y="3826"/>
                    <a:pt x="4048" y="3826"/>
                  </a:cubicBezTo>
                  <a:cubicBezTo>
                    <a:pt x="4161" y="3826"/>
                    <a:pt x="4274" y="3822"/>
                    <a:pt x="4389" y="3813"/>
                  </a:cubicBezTo>
                  <a:cubicBezTo>
                    <a:pt x="6532" y="3655"/>
                    <a:pt x="8178" y="2002"/>
                    <a:pt x="8212" y="47"/>
                  </a:cubicBezTo>
                  <a:lnTo>
                    <a:pt x="1" y="1"/>
                  </a:lnTo>
                  <a:close/>
                </a:path>
              </a:pathLst>
            </a:custGeom>
            <a:solidFill>
              <a:srgbClr val="8DB13E"/>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1" name="Google Shape;791;p24"/>
            <p:cNvSpPr/>
            <p:nvPr/>
          </p:nvSpPr>
          <p:spPr>
            <a:xfrm>
              <a:off x="2315487" y="2497870"/>
              <a:ext cx="1004176" cy="457850"/>
            </a:xfrm>
            <a:custGeom>
              <a:avLst/>
              <a:gdLst/>
              <a:ahLst/>
              <a:cxnLst/>
              <a:rect l="l" t="t" r="r" b="b"/>
              <a:pathLst>
                <a:path w="7115" h="3244" extrusionOk="0">
                  <a:moveTo>
                    <a:pt x="1" y="0"/>
                  </a:moveTo>
                  <a:lnTo>
                    <a:pt x="1" y="0"/>
                  </a:lnTo>
                  <a:cubicBezTo>
                    <a:pt x="255" y="1863"/>
                    <a:pt x="1660" y="3243"/>
                    <a:pt x="3519" y="3243"/>
                  </a:cubicBezTo>
                  <a:cubicBezTo>
                    <a:pt x="3620" y="3243"/>
                    <a:pt x="3723" y="3239"/>
                    <a:pt x="3827" y="3231"/>
                  </a:cubicBezTo>
                  <a:cubicBezTo>
                    <a:pt x="5616" y="3086"/>
                    <a:pt x="6823" y="1729"/>
                    <a:pt x="7114" y="40"/>
                  </a:cubicBezTo>
                  <a:lnTo>
                    <a:pt x="1" y="0"/>
                  </a:ln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2" name="Google Shape;792;p24"/>
            <p:cNvSpPr/>
            <p:nvPr/>
          </p:nvSpPr>
          <p:spPr>
            <a:xfrm>
              <a:off x="3829172" y="2497447"/>
              <a:ext cx="1158859" cy="539992"/>
            </a:xfrm>
            <a:custGeom>
              <a:avLst/>
              <a:gdLst/>
              <a:ahLst/>
              <a:cxnLst/>
              <a:rect l="l" t="t" r="r" b="b"/>
              <a:pathLst>
                <a:path w="8211" h="3826" extrusionOk="0">
                  <a:moveTo>
                    <a:pt x="4154" y="1"/>
                  </a:moveTo>
                  <a:cubicBezTo>
                    <a:pt x="4043" y="1"/>
                    <a:pt x="3932" y="5"/>
                    <a:pt x="3819" y="13"/>
                  </a:cubicBezTo>
                  <a:cubicBezTo>
                    <a:pt x="1676" y="175"/>
                    <a:pt x="33" y="1828"/>
                    <a:pt x="0" y="3783"/>
                  </a:cubicBezTo>
                  <a:lnTo>
                    <a:pt x="8210" y="3826"/>
                  </a:lnTo>
                  <a:cubicBezTo>
                    <a:pt x="8210" y="3716"/>
                    <a:pt x="8207" y="3608"/>
                    <a:pt x="8201" y="3498"/>
                  </a:cubicBezTo>
                  <a:cubicBezTo>
                    <a:pt x="8053" y="1509"/>
                    <a:pt x="6274" y="1"/>
                    <a:pt x="4154" y="1"/>
                  </a:cubicBezTo>
                  <a:close/>
                </a:path>
              </a:pathLst>
            </a:custGeom>
            <a:solidFill>
              <a:srgbClr val="8DB13E"/>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3" name="Google Shape;793;p24"/>
            <p:cNvSpPr/>
            <p:nvPr/>
          </p:nvSpPr>
          <p:spPr>
            <a:xfrm>
              <a:off x="3907503" y="2579588"/>
              <a:ext cx="1004034" cy="457427"/>
            </a:xfrm>
            <a:custGeom>
              <a:avLst/>
              <a:gdLst/>
              <a:ahLst/>
              <a:cxnLst/>
              <a:rect l="l" t="t" r="r" b="b"/>
              <a:pathLst>
                <a:path w="7114" h="3241" extrusionOk="0">
                  <a:moveTo>
                    <a:pt x="3593" y="1"/>
                  </a:moveTo>
                  <a:cubicBezTo>
                    <a:pt x="3492" y="1"/>
                    <a:pt x="3388" y="5"/>
                    <a:pt x="3284" y="13"/>
                  </a:cubicBezTo>
                  <a:cubicBezTo>
                    <a:pt x="1498" y="158"/>
                    <a:pt x="291" y="1511"/>
                    <a:pt x="1" y="3204"/>
                  </a:cubicBezTo>
                  <a:lnTo>
                    <a:pt x="7113" y="3241"/>
                  </a:lnTo>
                  <a:cubicBezTo>
                    <a:pt x="6859" y="1378"/>
                    <a:pt x="5455" y="1"/>
                    <a:pt x="3593" y="1"/>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4" name="Google Shape;794;p24"/>
            <p:cNvSpPr/>
            <p:nvPr/>
          </p:nvSpPr>
          <p:spPr>
            <a:xfrm>
              <a:off x="5418647" y="2497306"/>
              <a:ext cx="1159001" cy="540133"/>
            </a:xfrm>
            <a:custGeom>
              <a:avLst/>
              <a:gdLst/>
              <a:ahLst/>
              <a:cxnLst/>
              <a:rect l="l" t="t" r="r" b="b"/>
              <a:pathLst>
                <a:path w="8212" h="3827" extrusionOk="0">
                  <a:moveTo>
                    <a:pt x="4" y="1"/>
                  </a:moveTo>
                  <a:lnTo>
                    <a:pt x="4" y="1"/>
                  </a:lnTo>
                  <a:cubicBezTo>
                    <a:pt x="0" y="110"/>
                    <a:pt x="4" y="219"/>
                    <a:pt x="11" y="332"/>
                  </a:cubicBezTo>
                  <a:cubicBezTo>
                    <a:pt x="161" y="2319"/>
                    <a:pt x="1937" y="3826"/>
                    <a:pt x="4052" y="3826"/>
                  </a:cubicBezTo>
                  <a:cubicBezTo>
                    <a:pt x="4164" y="3826"/>
                    <a:pt x="4278" y="3822"/>
                    <a:pt x="4392" y="3813"/>
                  </a:cubicBezTo>
                  <a:cubicBezTo>
                    <a:pt x="6535" y="3655"/>
                    <a:pt x="8178" y="2002"/>
                    <a:pt x="8211" y="47"/>
                  </a:cubicBezTo>
                  <a:lnTo>
                    <a:pt x="4" y="1"/>
                  </a:lnTo>
                  <a:close/>
                </a:path>
              </a:pathLst>
            </a:custGeom>
            <a:solidFill>
              <a:srgbClr val="8DB13E"/>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5" name="Google Shape;795;p24"/>
            <p:cNvSpPr/>
            <p:nvPr/>
          </p:nvSpPr>
          <p:spPr>
            <a:xfrm>
              <a:off x="5495284" y="2497870"/>
              <a:ext cx="1003893" cy="457850"/>
            </a:xfrm>
            <a:custGeom>
              <a:avLst/>
              <a:gdLst/>
              <a:ahLst/>
              <a:cxnLst/>
              <a:rect l="l" t="t" r="r" b="b"/>
              <a:pathLst>
                <a:path w="7113" h="3244" extrusionOk="0">
                  <a:moveTo>
                    <a:pt x="0" y="0"/>
                  </a:moveTo>
                  <a:lnTo>
                    <a:pt x="0" y="0"/>
                  </a:lnTo>
                  <a:cubicBezTo>
                    <a:pt x="254" y="1863"/>
                    <a:pt x="1658" y="3243"/>
                    <a:pt x="3520" y="3243"/>
                  </a:cubicBezTo>
                  <a:cubicBezTo>
                    <a:pt x="3622" y="3243"/>
                    <a:pt x="3725" y="3239"/>
                    <a:pt x="3829" y="3231"/>
                  </a:cubicBezTo>
                  <a:cubicBezTo>
                    <a:pt x="5618" y="3086"/>
                    <a:pt x="6825" y="1729"/>
                    <a:pt x="7113" y="40"/>
                  </a:cubicBezTo>
                  <a:lnTo>
                    <a:pt x="0" y="0"/>
                  </a:ln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6" name="Google Shape;796;p24"/>
            <p:cNvSpPr/>
            <p:nvPr/>
          </p:nvSpPr>
          <p:spPr>
            <a:xfrm>
              <a:off x="2734238" y="2798491"/>
              <a:ext cx="163575" cy="125471"/>
            </a:xfrm>
            <a:custGeom>
              <a:avLst/>
              <a:gdLst/>
              <a:ahLst/>
              <a:cxnLst/>
              <a:rect l="l" t="t" r="r" b="b"/>
              <a:pathLst>
                <a:path w="1159" h="889" extrusionOk="0">
                  <a:moveTo>
                    <a:pt x="585" y="0"/>
                  </a:moveTo>
                  <a:cubicBezTo>
                    <a:pt x="585" y="0"/>
                    <a:pt x="1" y="886"/>
                    <a:pt x="579" y="889"/>
                  </a:cubicBezTo>
                  <a:cubicBezTo>
                    <a:pt x="580" y="889"/>
                    <a:pt x="582" y="889"/>
                    <a:pt x="583" y="889"/>
                  </a:cubicBezTo>
                  <a:cubicBezTo>
                    <a:pt x="1158" y="889"/>
                    <a:pt x="585" y="0"/>
                    <a:pt x="585"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7" name="Google Shape;797;p24"/>
            <p:cNvSpPr/>
            <p:nvPr/>
          </p:nvSpPr>
          <p:spPr>
            <a:xfrm>
              <a:off x="2936345" y="2651850"/>
              <a:ext cx="163999" cy="125612"/>
            </a:xfrm>
            <a:custGeom>
              <a:avLst/>
              <a:gdLst/>
              <a:ahLst/>
              <a:cxnLst/>
              <a:rect l="l" t="t" r="r" b="b"/>
              <a:pathLst>
                <a:path w="1162" h="890" extrusionOk="0">
                  <a:moveTo>
                    <a:pt x="588" y="0"/>
                  </a:moveTo>
                  <a:cubicBezTo>
                    <a:pt x="588" y="0"/>
                    <a:pt x="0" y="887"/>
                    <a:pt x="582" y="890"/>
                  </a:cubicBezTo>
                  <a:cubicBezTo>
                    <a:pt x="583" y="890"/>
                    <a:pt x="584" y="890"/>
                    <a:pt x="585" y="890"/>
                  </a:cubicBezTo>
                  <a:cubicBezTo>
                    <a:pt x="1162" y="890"/>
                    <a:pt x="588" y="0"/>
                    <a:pt x="588"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8" name="Google Shape;798;p24"/>
            <p:cNvSpPr/>
            <p:nvPr/>
          </p:nvSpPr>
          <p:spPr>
            <a:xfrm>
              <a:off x="2556407" y="2650015"/>
              <a:ext cx="163575" cy="125612"/>
            </a:xfrm>
            <a:custGeom>
              <a:avLst/>
              <a:gdLst/>
              <a:ahLst/>
              <a:cxnLst/>
              <a:rect l="l" t="t" r="r" b="b"/>
              <a:pathLst>
                <a:path w="1159" h="890" extrusionOk="0">
                  <a:moveTo>
                    <a:pt x="586" y="1"/>
                  </a:moveTo>
                  <a:cubicBezTo>
                    <a:pt x="586" y="1"/>
                    <a:pt x="0" y="886"/>
                    <a:pt x="582" y="889"/>
                  </a:cubicBezTo>
                  <a:cubicBezTo>
                    <a:pt x="583" y="889"/>
                    <a:pt x="585" y="889"/>
                    <a:pt x="586" y="889"/>
                  </a:cubicBezTo>
                  <a:cubicBezTo>
                    <a:pt x="1159" y="889"/>
                    <a:pt x="586" y="1"/>
                    <a:pt x="586"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9" name="Google Shape;799;p24"/>
            <p:cNvSpPr/>
            <p:nvPr/>
          </p:nvSpPr>
          <p:spPr>
            <a:xfrm>
              <a:off x="2386055" y="2522993"/>
              <a:ext cx="163717" cy="126177"/>
            </a:xfrm>
            <a:custGeom>
              <a:avLst/>
              <a:gdLst/>
              <a:ahLst/>
              <a:cxnLst/>
              <a:rect l="l" t="t" r="r" b="b"/>
              <a:pathLst>
                <a:path w="1160" h="894" extrusionOk="0">
                  <a:moveTo>
                    <a:pt x="586" y="1"/>
                  </a:moveTo>
                  <a:lnTo>
                    <a:pt x="586" y="1"/>
                  </a:lnTo>
                  <a:cubicBezTo>
                    <a:pt x="586" y="1"/>
                    <a:pt x="0" y="890"/>
                    <a:pt x="583" y="893"/>
                  </a:cubicBezTo>
                  <a:cubicBezTo>
                    <a:pt x="584" y="893"/>
                    <a:pt x="585" y="893"/>
                    <a:pt x="586" y="893"/>
                  </a:cubicBezTo>
                  <a:cubicBezTo>
                    <a:pt x="1159" y="893"/>
                    <a:pt x="586" y="1"/>
                    <a:pt x="586"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0" name="Google Shape;800;p24"/>
            <p:cNvSpPr/>
            <p:nvPr/>
          </p:nvSpPr>
          <p:spPr>
            <a:xfrm>
              <a:off x="2735650" y="2524969"/>
              <a:ext cx="163575" cy="126036"/>
            </a:xfrm>
            <a:custGeom>
              <a:avLst/>
              <a:gdLst/>
              <a:ahLst/>
              <a:cxnLst/>
              <a:rect l="l" t="t" r="r" b="b"/>
              <a:pathLst>
                <a:path w="1159" h="893" extrusionOk="0">
                  <a:moveTo>
                    <a:pt x="586" y="0"/>
                  </a:moveTo>
                  <a:lnTo>
                    <a:pt x="586" y="0"/>
                  </a:lnTo>
                  <a:cubicBezTo>
                    <a:pt x="586" y="0"/>
                    <a:pt x="0" y="890"/>
                    <a:pt x="582" y="893"/>
                  </a:cubicBezTo>
                  <a:cubicBezTo>
                    <a:pt x="583" y="893"/>
                    <a:pt x="584" y="893"/>
                    <a:pt x="585" y="893"/>
                  </a:cubicBezTo>
                  <a:cubicBezTo>
                    <a:pt x="1159" y="893"/>
                    <a:pt x="586" y="0"/>
                    <a:pt x="586"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1" name="Google Shape;801;p24"/>
            <p:cNvSpPr/>
            <p:nvPr/>
          </p:nvSpPr>
          <p:spPr>
            <a:xfrm>
              <a:off x="3094841" y="2527227"/>
              <a:ext cx="163717" cy="125754"/>
            </a:xfrm>
            <a:custGeom>
              <a:avLst/>
              <a:gdLst/>
              <a:ahLst/>
              <a:cxnLst/>
              <a:rect l="l" t="t" r="r" b="b"/>
              <a:pathLst>
                <a:path w="1160" h="891" extrusionOk="0">
                  <a:moveTo>
                    <a:pt x="587" y="1"/>
                  </a:moveTo>
                  <a:cubicBezTo>
                    <a:pt x="587" y="1"/>
                    <a:pt x="1" y="886"/>
                    <a:pt x="580" y="890"/>
                  </a:cubicBezTo>
                  <a:cubicBezTo>
                    <a:pt x="581" y="890"/>
                    <a:pt x="582" y="890"/>
                    <a:pt x="583" y="890"/>
                  </a:cubicBezTo>
                  <a:cubicBezTo>
                    <a:pt x="1160" y="890"/>
                    <a:pt x="587" y="1"/>
                    <a:pt x="587"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2" name="Google Shape;802;p24"/>
            <p:cNvSpPr/>
            <p:nvPr/>
          </p:nvSpPr>
          <p:spPr>
            <a:xfrm>
              <a:off x="2481605" y="2541199"/>
              <a:ext cx="315719" cy="231607"/>
            </a:xfrm>
            <a:custGeom>
              <a:avLst/>
              <a:gdLst/>
              <a:ahLst/>
              <a:cxnLst/>
              <a:rect l="l" t="t" r="r" b="b"/>
              <a:pathLst>
                <a:path w="2237" h="1641" extrusionOk="0">
                  <a:moveTo>
                    <a:pt x="1119" y="1"/>
                  </a:moveTo>
                  <a:cubicBezTo>
                    <a:pt x="660" y="1"/>
                    <a:pt x="219" y="57"/>
                    <a:pt x="60" y="157"/>
                  </a:cubicBezTo>
                  <a:cubicBezTo>
                    <a:pt x="167" y="391"/>
                    <a:pt x="249" y="695"/>
                    <a:pt x="1" y="755"/>
                  </a:cubicBezTo>
                  <a:cubicBezTo>
                    <a:pt x="91" y="1102"/>
                    <a:pt x="283" y="1486"/>
                    <a:pt x="402" y="1572"/>
                  </a:cubicBezTo>
                  <a:cubicBezTo>
                    <a:pt x="471" y="1618"/>
                    <a:pt x="527" y="1641"/>
                    <a:pt x="576" y="1641"/>
                  </a:cubicBezTo>
                  <a:cubicBezTo>
                    <a:pt x="699" y="1641"/>
                    <a:pt x="775" y="1509"/>
                    <a:pt x="861" y="1353"/>
                  </a:cubicBezTo>
                  <a:cubicBezTo>
                    <a:pt x="901" y="1095"/>
                    <a:pt x="1116" y="772"/>
                    <a:pt x="1116" y="772"/>
                  </a:cubicBezTo>
                  <a:cubicBezTo>
                    <a:pt x="1116" y="772"/>
                    <a:pt x="1159" y="837"/>
                    <a:pt x="1211" y="933"/>
                  </a:cubicBezTo>
                  <a:cubicBezTo>
                    <a:pt x="1255" y="910"/>
                    <a:pt x="1304" y="891"/>
                    <a:pt x="1360" y="880"/>
                  </a:cubicBezTo>
                  <a:cubicBezTo>
                    <a:pt x="1608" y="834"/>
                    <a:pt x="1916" y="738"/>
                    <a:pt x="2134" y="622"/>
                  </a:cubicBezTo>
                  <a:cubicBezTo>
                    <a:pt x="2101" y="494"/>
                    <a:pt x="2163" y="311"/>
                    <a:pt x="2237" y="160"/>
                  </a:cubicBezTo>
                  <a:cubicBezTo>
                    <a:pt x="1992" y="50"/>
                    <a:pt x="1548" y="1"/>
                    <a:pt x="1119"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3" name="Google Shape;803;p24"/>
            <p:cNvSpPr/>
            <p:nvPr/>
          </p:nvSpPr>
          <p:spPr>
            <a:xfrm>
              <a:off x="2603123" y="2650015"/>
              <a:ext cx="49538" cy="82283"/>
            </a:xfrm>
            <a:custGeom>
              <a:avLst/>
              <a:gdLst/>
              <a:ahLst/>
              <a:cxnLst/>
              <a:rect l="l" t="t" r="r" b="b"/>
              <a:pathLst>
                <a:path w="351" h="583" extrusionOk="0">
                  <a:moveTo>
                    <a:pt x="255" y="1"/>
                  </a:moveTo>
                  <a:cubicBezTo>
                    <a:pt x="255" y="1"/>
                    <a:pt x="40" y="324"/>
                    <a:pt x="0" y="582"/>
                  </a:cubicBezTo>
                  <a:cubicBezTo>
                    <a:pt x="86" y="430"/>
                    <a:pt x="185" y="251"/>
                    <a:pt x="350" y="162"/>
                  </a:cubicBezTo>
                  <a:cubicBezTo>
                    <a:pt x="298" y="66"/>
                    <a:pt x="255" y="1"/>
                    <a:pt x="255"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4" name="Google Shape;804;p24"/>
            <p:cNvSpPr/>
            <p:nvPr/>
          </p:nvSpPr>
          <p:spPr>
            <a:xfrm>
              <a:off x="2471443" y="2563216"/>
              <a:ext cx="45445" cy="84541"/>
            </a:xfrm>
            <a:custGeom>
              <a:avLst/>
              <a:gdLst/>
              <a:ahLst/>
              <a:cxnLst/>
              <a:rect l="l" t="t" r="r" b="b"/>
              <a:pathLst>
                <a:path w="322" h="599" extrusionOk="0">
                  <a:moveTo>
                    <a:pt x="132" y="1"/>
                  </a:moveTo>
                  <a:lnTo>
                    <a:pt x="132" y="1"/>
                  </a:lnTo>
                  <a:cubicBezTo>
                    <a:pt x="129" y="4"/>
                    <a:pt x="126" y="7"/>
                    <a:pt x="123" y="7"/>
                  </a:cubicBezTo>
                  <a:cubicBezTo>
                    <a:pt x="1" y="96"/>
                    <a:pt x="7" y="338"/>
                    <a:pt x="73" y="599"/>
                  </a:cubicBezTo>
                  <a:cubicBezTo>
                    <a:pt x="321" y="539"/>
                    <a:pt x="239" y="235"/>
                    <a:pt x="132"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5" name="Google Shape;805;p24"/>
            <p:cNvSpPr/>
            <p:nvPr/>
          </p:nvSpPr>
          <p:spPr>
            <a:xfrm>
              <a:off x="2777990" y="2563640"/>
              <a:ext cx="60829" cy="65488"/>
            </a:xfrm>
            <a:custGeom>
              <a:avLst/>
              <a:gdLst/>
              <a:ahLst/>
              <a:cxnLst/>
              <a:rect l="l" t="t" r="r" b="b"/>
              <a:pathLst>
                <a:path w="431" h="464" extrusionOk="0">
                  <a:moveTo>
                    <a:pt x="137" y="1"/>
                  </a:moveTo>
                  <a:cubicBezTo>
                    <a:pt x="63" y="152"/>
                    <a:pt x="1" y="335"/>
                    <a:pt x="34" y="463"/>
                  </a:cubicBezTo>
                  <a:cubicBezTo>
                    <a:pt x="298" y="321"/>
                    <a:pt x="431" y="152"/>
                    <a:pt x="170" y="17"/>
                  </a:cubicBezTo>
                  <a:cubicBezTo>
                    <a:pt x="160" y="10"/>
                    <a:pt x="147" y="4"/>
                    <a:pt x="137"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6" name="Google Shape;806;p24"/>
            <p:cNvSpPr/>
            <p:nvPr/>
          </p:nvSpPr>
          <p:spPr>
            <a:xfrm>
              <a:off x="4328794" y="2611203"/>
              <a:ext cx="164140" cy="125754"/>
            </a:xfrm>
            <a:custGeom>
              <a:avLst/>
              <a:gdLst/>
              <a:ahLst/>
              <a:cxnLst/>
              <a:rect l="l" t="t" r="r" b="b"/>
              <a:pathLst>
                <a:path w="1163" h="891" extrusionOk="0">
                  <a:moveTo>
                    <a:pt x="577" y="1"/>
                  </a:moveTo>
                  <a:cubicBezTo>
                    <a:pt x="0" y="1"/>
                    <a:pt x="573" y="891"/>
                    <a:pt x="573" y="891"/>
                  </a:cubicBezTo>
                  <a:cubicBezTo>
                    <a:pt x="573" y="891"/>
                    <a:pt x="1162" y="4"/>
                    <a:pt x="580" y="1"/>
                  </a:cubicBezTo>
                  <a:cubicBezTo>
                    <a:pt x="579" y="1"/>
                    <a:pt x="578" y="1"/>
                    <a:pt x="577"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7" name="Google Shape;807;p24"/>
            <p:cNvSpPr/>
            <p:nvPr/>
          </p:nvSpPr>
          <p:spPr>
            <a:xfrm>
              <a:off x="4126687" y="2757844"/>
              <a:ext cx="163575" cy="125612"/>
            </a:xfrm>
            <a:custGeom>
              <a:avLst/>
              <a:gdLst/>
              <a:ahLst/>
              <a:cxnLst/>
              <a:rect l="l" t="t" r="r" b="b"/>
              <a:pathLst>
                <a:path w="1159" h="890" extrusionOk="0">
                  <a:moveTo>
                    <a:pt x="577" y="0"/>
                  </a:moveTo>
                  <a:cubicBezTo>
                    <a:pt x="0" y="0"/>
                    <a:pt x="574" y="890"/>
                    <a:pt x="574" y="890"/>
                  </a:cubicBezTo>
                  <a:cubicBezTo>
                    <a:pt x="574" y="890"/>
                    <a:pt x="1159" y="0"/>
                    <a:pt x="580" y="0"/>
                  </a:cubicBezTo>
                  <a:cubicBezTo>
                    <a:pt x="579" y="0"/>
                    <a:pt x="578" y="0"/>
                    <a:pt x="577"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8" name="Google Shape;808;p24"/>
            <p:cNvSpPr/>
            <p:nvPr/>
          </p:nvSpPr>
          <p:spPr>
            <a:xfrm>
              <a:off x="4506484" y="2759678"/>
              <a:ext cx="163717" cy="125754"/>
            </a:xfrm>
            <a:custGeom>
              <a:avLst/>
              <a:gdLst/>
              <a:ahLst/>
              <a:cxnLst/>
              <a:rect l="l" t="t" r="r" b="b"/>
              <a:pathLst>
                <a:path w="1160" h="891" extrusionOk="0">
                  <a:moveTo>
                    <a:pt x="578" y="1"/>
                  </a:moveTo>
                  <a:cubicBezTo>
                    <a:pt x="1" y="1"/>
                    <a:pt x="574" y="890"/>
                    <a:pt x="574" y="890"/>
                  </a:cubicBezTo>
                  <a:cubicBezTo>
                    <a:pt x="574" y="890"/>
                    <a:pt x="1160" y="4"/>
                    <a:pt x="581" y="1"/>
                  </a:cubicBezTo>
                  <a:cubicBezTo>
                    <a:pt x="580" y="1"/>
                    <a:pt x="579" y="1"/>
                    <a:pt x="578"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9" name="Google Shape;809;p24"/>
            <p:cNvSpPr/>
            <p:nvPr/>
          </p:nvSpPr>
          <p:spPr>
            <a:xfrm>
              <a:off x="4677259" y="2886137"/>
              <a:ext cx="163717" cy="125754"/>
            </a:xfrm>
            <a:custGeom>
              <a:avLst/>
              <a:gdLst/>
              <a:ahLst/>
              <a:cxnLst/>
              <a:rect l="l" t="t" r="r" b="b"/>
              <a:pathLst>
                <a:path w="1160" h="891" extrusionOk="0">
                  <a:moveTo>
                    <a:pt x="575" y="1"/>
                  </a:moveTo>
                  <a:cubicBezTo>
                    <a:pt x="1" y="1"/>
                    <a:pt x="574" y="890"/>
                    <a:pt x="574" y="890"/>
                  </a:cubicBezTo>
                  <a:cubicBezTo>
                    <a:pt x="574" y="890"/>
                    <a:pt x="1160" y="4"/>
                    <a:pt x="578" y="1"/>
                  </a:cubicBezTo>
                  <a:cubicBezTo>
                    <a:pt x="577" y="1"/>
                    <a:pt x="576" y="1"/>
                    <a:pt x="575"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0" name="Google Shape;810;p24"/>
            <p:cNvSpPr/>
            <p:nvPr/>
          </p:nvSpPr>
          <p:spPr>
            <a:xfrm>
              <a:off x="4327242" y="2884302"/>
              <a:ext cx="163717" cy="125612"/>
            </a:xfrm>
            <a:custGeom>
              <a:avLst/>
              <a:gdLst/>
              <a:ahLst/>
              <a:cxnLst/>
              <a:rect l="l" t="t" r="r" b="b"/>
              <a:pathLst>
                <a:path w="1160" h="890" extrusionOk="0">
                  <a:moveTo>
                    <a:pt x="578" y="0"/>
                  </a:moveTo>
                  <a:cubicBezTo>
                    <a:pt x="1" y="0"/>
                    <a:pt x="574" y="890"/>
                    <a:pt x="574" y="890"/>
                  </a:cubicBezTo>
                  <a:cubicBezTo>
                    <a:pt x="574" y="890"/>
                    <a:pt x="1160" y="3"/>
                    <a:pt x="581" y="0"/>
                  </a:cubicBezTo>
                  <a:cubicBezTo>
                    <a:pt x="580" y="0"/>
                    <a:pt x="579" y="0"/>
                    <a:pt x="578"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1" name="Google Shape;811;p24"/>
            <p:cNvSpPr/>
            <p:nvPr/>
          </p:nvSpPr>
          <p:spPr>
            <a:xfrm>
              <a:off x="3968474" y="2882467"/>
              <a:ext cx="163717" cy="125612"/>
            </a:xfrm>
            <a:custGeom>
              <a:avLst/>
              <a:gdLst/>
              <a:ahLst/>
              <a:cxnLst/>
              <a:rect l="l" t="t" r="r" b="b"/>
              <a:pathLst>
                <a:path w="1160" h="890" extrusionOk="0">
                  <a:moveTo>
                    <a:pt x="573" y="0"/>
                  </a:moveTo>
                  <a:cubicBezTo>
                    <a:pt x="1" y="0"/>
                    <a:pt x="573" y="889"/>
                    <a:pt x="573" y="889"/>
                  </a:cubicBezTo>
                  <a:cubicBezTo>
                    <a:pt x="573" y="889"/>
                    <a:pt x="1159" y="4"/>
                    <a:pt x="577" y="0"/>
                  </a:cubicBezTo>
                  <a:cubicBezTo>
                    <a:pt x="575" y="0"/>
                    <a:pt x="574" y="0"/>
                    <a:pt x="573"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2" name="Google Shape;812;p24"/>
            <p:cNvSpPr/>
            <p:nvPr/>
          </p:nvSpPr>
          <p:spPr>
            <a:xfrm>
              <a:off x="4429706" y="2762501"/>
              <a:ext cx="315154" cy="231465"/>
            </a:xfrm>
            <a:custGeom>
              <a:avLst/>
              <a:gdLst/>
              <a:ahLst/>
              <a:cxnLst/>
              <a:rect l="l" t="t" r="r" b="b"/>
              <a:pathLst>
                <a:path w="2233" h="1640" extrusionOk="0">
                  <a:moveTo>
                    <a:pt x="1661" y="0"/>
                  </a:moveTo>
                  <a:cubicBezTo>
                    <a:pt x="1539" y="0"/>
                    <a:pt x="1462" y="132"/>
                    <a:pt x="1373" y="288"/>
                  </a:cubicBezTo>
                  <a:cubicBezTo>
                    <a:pt x="1333" y="542"/>
                    <a:pt x="1118" y="870"/>
                    <a:pt x="1118" y="870"/>
                  </a:cubicBezTo>
                  <a:cubicBezTo>
                    <a:pt x="1118" y="870"/>
                    <a:pt x="1075" y="804"/>
                    <a:pt x="1026" y="707"/>
                  </a:cubicBezTo>
                  <a:cubicBezTo>
                    <a:pt x="979" y="731"/>
                    <a:pt x="930" y="751"/>
                    <a:pt x="877" y="761"/>
                  </a:cubicBezTo>
                  <a:cubicBezTo>
                    <a:pt x="626" y="804"/>
                    <a:pt x="321" y="903"/>
                    <a:pt x="103" y="1019"/>
                  </a:cubicBezTo>
                  <a:cubicBezTo>
                    <a:pt x="136" y="1144"/>
                    <a:pt x="70" y="1330"/>
                    <a:pt x="0" y="1481"/>
                  </a:cubicBezTo>
                  <a:cubicBezTo>
                    <a:pt x="242" y="1591"/>
                    <a:pt x="689" y="1640"/>
                    <a:pt x="1115" y="1640"/>
                  </a:cubicBezTo>
                  <a:cubicBezTo>
                    <a:pt x="1574" y="1640"/>
                    <a:pt x="2018" y="1584"/>
                    <a:pt x="2177" y="1481"/>
                  </a:cubicBezTo>
                  <a:cubicBezTo>
                    <a:pt x="2070" y="1250"/>
                    <a:pt x="1988" y="946"/>
                    <a:pt x="2233" y="886"/>
                  </a:cubicBezTo>
                  <a:cubicBezTo>
                    <a:pt x="2146" y="536"/>
                    <a:pt x="1951" y="156"/>
                    <a:pt x="1836" y="69"/>
                  </a:cubicBezTo>
                  <a:cubicBezTo>
                    <a:pt x="1766" y="20"/>
                    <a:pt x="1710" y="0"/>
                    <a:pt x="166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3" name="Google Shape;813;p24"/>
            <p:cNvSpPr/>
            <p:nvPr/>
          </p:nvSpPr>
          <p:spPr>
            <a:xfrm>
              <a:off x="4574371" y="2803007"/>
              <a:ext cx="49115" cy="82424"/>
            </a:xfrm>
            <a:custGeom>
              <a:avLst/>
              <a:gdLst/>
              <a:ahLst/>
              <a:cxnLst/>
              <a:rect l="l" t="t" r="r" b="b"/>
              <a:pathLst>
                <a:path w="348" h="584" extrusionOk="0">
                  <a:moveTo>
                    <a:pt x="348" y="1"/>
                  </a:moveTo>
                  <a:lnTo>
                    <a:pt x="348" y="1"/>
                  </a:lnTo>
                  <a:cubicBezTo>
                    <a:pt x="262" y="153"/>
                    <a:pt x="166" y="328"/>
                    <a:pt x="1" y="420"/>
                  </a:cubicBezTo>
                  <a:cubicBezTo>
                    <a:pt x="50" y="517"/>
                    <a:pt x="93" y="583"/>
                    <a:pt x="93" y="583"/>
                  </a:cubicBezTo>
                  <a:cubicBezTo>
                    <a:pt x="93" y="583"/>
                    <a:pt x="308" y="255"/>
                    <a:pt x="348"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4" name="Google Shape;814;p24"/>
            <p:cNvSpPr/>
            <p:nvPr/>
          </p:nvSpPr>
          <p:spPr>
            <a:xfrm>
              <a:off x="4710144" y="2887548"/>
              <a:ext cx="45445" cy="84118"/>
            </a:xfrm>
            <a:custGeom>
              <a:avLst/>
              <a:gdLst/>
              <a:ahLst/>
              <a:cxnLst/>
              <a:rect l="l" t="t" r="r" b="b"/>
              <a:pathLst>
                <a:path w="322" h="596" extrusionOk="0">
                  <a:moveTo>
                    <a:pt x="246" y="0"/>
                  </a:moveTo>
                  <a:lnTo>
                    <a:pt x="246" y="0"/>
                  </a:lnTo>
                  <a:cubicBezTo>
                    <a:pt x="1" y="60"/>
                    <a:pt x="83" y="364"/>
                    <a:pt x="190" y="595"/>
                  </a:cubicBezTo>
                  <a:cubicBezTo>
                    <a:pt x="193" y="595"/>
                    <a:pt x="196" y="592"/>
                    <a:pt x="196" y="589"/>
                  </a:cubicBezTo>
                  <a:cubicBezTo>
                    <a:pt x="321" y="503"/>
                    <a:pt x="312" y="262"/>
                    <a:pt x="246"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5" name="Google Shape;815;p24"/>
            <p:cNvSpPr/>
            <p:nvPr/>
          </p:nvSpPr>
          <p:spPr>
            <a:xfrm>
              <a:off x="4387648" y="2906178"/>
              <a:ext cx="61394" cy="65488"/>
            </a:xfrm>
            <a:custGeom>
              <a:avLst/>
              <a:gdLst/>
              <a:ahLst/>
              <a:cxnLst/>
              <a:rect l="l" t="t" r="r" b="b"/>
              <a:pathLst>
                <a:path w="435" h="464" extrusionOk="0">
                  <a:moveTo>
                    <a:pt x="401" y="1"/>
                  </a:moveTo>
                  <a:lnTo>
                    <a:pt x="401" y="1"/>
                  </a:lnTo>
                  <a:cubicBezTo>
                    <a:pt x="137" y="143"/>
                    <a:pt x="1" y="312"/>
                    <a:pt x="262" y="447"/>
                  </a:cubicBezTo>
                  <a:cubicBezTo>
                    <a:pt x="275" y="454"/>
                    <a:pt x="285" y="457"/>
                    <a:pt x="298" y="463"/>
                  </a:cubicBezTo>
                  <a:cubicBezTo>
                    <a:pt x="368" y="312"/>
                    <a:pt x="434" y="126"/>
                    <a:pt x="401"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6" name="Google Shape;816;p24"/>
            <p:cNvSpPr/>
            <p:nvPr/>
          </p:nvSpPr>
          <p:spPr>
            <a:xfrm>
              <a:off x="5914317" y="2798491"/>
              <a:ext cx="163575" cy="125471"/>
            </a:xfrm>
            <a:custGeom>
              <a:avLst/>
              <a:gdLst/>
              <a:ahLst/>
              <a:cxnLst/>
              <a:rect l="l" t="t" r="r" b="b"/>
              <a:pathLst>
                <a:path w="1159" h="889" extrusionOk="0">
                  <a:moveTo>
                    <a:pt x="586" y="0"/>
                  </a:moveTo>
                  <a:lnTo>
                    <a:pt x="586" y="0"/>
                  </a:lnTo>
                  <a:cubicBezTo>
                    <a:pt x="586" y="0"/>
                    <a:pt x="0" y="886"/>
                    <a:pt x="579" y="889"/>
                  </a:cubicBezTo>
                  <a:cubicBezTo>
                    <a:pt x="580" y="889"/>
                    <a:pt x="581" y="889"/>
                    <a:pt x="582" y="889"/>
                  </a:cubicBezTo>
                  <a:cubicBezTo>
                    <a:pt x="1159" y="889"/>
                    <a:pt x="586" y="0"/>
                    <a:pt x="586"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7" name="Google Shape;817;p24"/>
            <p:cNvSpPr/>
            <p:nvPr/>
          </p:nvSpPr>
          <p:spPr>
            <a:xfrm>
              <a:off x="6116283" y="2651850"/>
              <a:ext cx="163717" cy="125612"/>
            </a:xfrm>
            <a:custGeom>
              <a:avLst/>
              <a:gdLst/>
              <a:ahLst/>
              <a:cxnLst/>
              <a:rect l="l" t="t" r="r" b="b"/>
              <a:pathLst>
                <a:path w="1160" h="890" extrusionOk="0">
                  <a:moveTo>
                    <a:pt x="586" y="0"/>
                  </a:moveTo>
                  <a:cubicBezTo>
                    <a:pt x="586" y="0"/>
                    <a:pt x="1" y="887"/>
                    <a:pt x="583" y="890"/>
                  </a:cubicBezTo>
                  <a:cubicBezTo>
                    <a:pt x="584" y="890"/>
                    <a:pt x="585" y="890"/>
                    <a:pt x="586" y="890"/>
                  </a:cubicBezTo>
                  <a:cubicBezTo>
                    <a:pt x="1160" y="890"/>
                    <a:pt x="587" y="0"/>
                    <a:pt x="586"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8" name="Google Shape;818;p24"/>
            <p:cNvSpPr/>
            <p:nvPr/>
          </p:nvSpPr>
          <p:spPr>
            <a:xfrm>
              <a:off x="5736486" y="2650015"/>
              <a:ext cx="163575" cy="125612"/>
            </a:xfrm>
            <a:custGeom>
              <a:avLst/>
              <a:gdLst/>
              <a:ahLst/>
              <a:cxnLst/>
              <a:rect l="l" t="t" r="r" b="b"/>
              <a:pathLst>
                <a:path w="1159" h="890" extrusionOk="0">
                  <a:moveTo>
                    <a:pt x="586" y="1"/>
                  </a:moveTo>
                  <a:cubicBezTo>
                    <a:pt x="586" y="1"/>
                    <a:pt x="1" y="886"/>
                    <a:pt x="582" y="889"/>
                  </a:cubicBezTo>
                  <a:cubicBezTo>
                    <a:pt x="584" y="889"/>
                    <a:pt x="585" y="889"/>
                    <a:pt x="586" y="889"/>
                  </a:cubicBezTo>
                  <a:cubicBezTo>
                    <a:pt x="1158" y="889"/>
                    <a:pt x="586" y="1"/>
                    <a:pt x="586"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9" name="Google Shape;819;p24"/>
            <p:cNvSpPr/>
            <p:nvPr/>
          </p:nvSpPr>
          <p:spPr>
            <a:xfrm>
              <a:off x="5566134" y="2522993"/>
              <a:ext cx="163575" cy="126177"/>
            </a:xfrm>
            <a:custGeom>
              <a:avLst/>
              <a:gdLst/>
              <a:ahLst/>
              <a:cxnLst/>
              <a:rect l="l" t="t" r="r" b="b"/>
              <a:pathLst>
                <a:path w="1159" h="894" extrusionOk="0">
                  <a:moveTo>
                    <a:pt x="585" y="1"/>
                  </a:moveTo>
                  <a:cubicBezTo>
                    <a:pt x="585" y="1"/>
                    <a:pt x="1" y="890"/>
                    <a:pt x="579" y="893"/>
                  </a:cubicBezTo>
                  <a:cubicBezTo>
                    <a:pt x="580" y="893"/>
                    <a:pt x="581" y="893"/>
                    <a:pt x="582" y="893"/>
                  </a:cubicBezTo>
                  <a:cubicBezTo>
                    <a:pt x="1159" y="893"/>
                    <a:pt x="586" y="1"/>
                    <a:pt x="585"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0" name="Google Shape;820;p24"/>
            <p:cNvSpPr/>
            <p:nvPr/>
          </p:nvSpPr>
          <p:spPr>
            <a:xfrm>
              <a:off x="5915728" y="2524969"/>
              <a:ext cx="163575" cy="126036"/>
            </a:xfrm>
            <a:custGeom>
              <a:avLst/>
              <a:gdLst/>
              <a:ahLst/>
              <a:cxnLst/>
              <a:rect l="l" t="t" r="r" b="b"/>
              <a:pathLst>
                <a:path w="1159" h="893" extrusionOk="0">
                  <a:moveTo>
                    <a:pt x="585" y="0"/>
                  </a:moveTo>
                  <a:cubicBezTo>
                    <a:pt x="585" y="0"/>
                    <a:pt x="0" y="890"/>
                    <a:pt x="579" y="893"/>
                  </a:cubicBezTo>
                  <a:cubicBezTo>
                    <a:pt x="580" y="893"/>
                    <a:pt x="581" y="893"/>
                    <a:pt x="582" y="893"/>
                  </a:cubicBezTo>
                  <a:cubicBezTo>
                    <a:pt x="1159" y="893"/>
                    <a:pt x="585" y="0"/>
                    <a:pt x="585"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1" name="Google Shape;821;p24"/>
            <p:cNvSpPr/>
            <p:nvPr/>
          </p:nvSpPr>
          <p:spPr>
            <a:xfrm>
              <a:off x="6274638" y="2527227"/>
              <a:ext cx="164140" cy="125754"/>
            </a:xfrm>
            <a:custGeom>
              <a:avLst/>
              <a:gdLst/>
              <a:ahLst/>
              <a:cxnLst/>
              <a:rect l="l" t="t" r="r" b="b"/>
              <a:pathLst>
                <a:path w="1163" h="891" extrusionOk="0">
                  <a:moveTo>
                    <a:pt x="589" y="1"/>
                  </a:moveTo>
                  <a:lnTo>
                    <a:pt x="589" y="1"/>
                  </a:lnTo>
                  <a:cubicBezTo>
                    <a:pt x="589" y="1"/>
                    <a:pt x="0" y="886"/>
                    <a:pt x="582" y="890"/>
                  </a:cubicBezTo>
                  <a:cubicBezTo>
                    <a:pt x="583" y="890"/>
                    <a:pt x="584" y="890"/>
                    <a:pt x="585" y="890"/>
                  </a:cubicBezTo>
                  <a:cubicBezTo>
                    <a:pt x="1162" y="890"/>
                    <a:pt x="589" y="1"/>
                    <a:pt x="589"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2" name="Google Shape;822;p24"/>
            <p:cNvSpPr/>
            <p:nvPr/>
          </p:nvSpPr>
          <p:spPr>
            <a:xfrm>
              <a:off x="5661825" y="2541199"/>
              <a:ext cx="315154" cy="231607"/>
            </a:xfrm>
            <a:custGeom>
              <a:avLst/>
              <a:gdLst/>
              <a:ahLst/>
              <a:cxnLst/>
              <a:rect l="l" t="t" r="r" b="b"/>
              <a:pathLst>
                <a:path w="2233" h="1641" extrusionOk="0">
                  <a:moveTo>
                    <a:pt x="1118" y="1"/>
                  </a:moveTo>
                  <a:cubicBezTo>
                    <a:pt x="658" y="1"/>
                    <a:pt x="215" y="57"/>
                    <a:pt x="60" y="157"/>
                  </a:cubicBezTo>
                  <a:cubicBezTo>
                    <a:pt x="165" y="391"/>
                    <a:pt x="245" y="695"/>
                    <a:pt x="0" y="755"/>
                  </a:cubicBezTo>
                  <a:cubicBezTo>
                    <a:pt x="90" y="1102"/>
                    <a:pt x="281" y="1486"/>
                    <a:pt x="400" y="1572"/>
                  </a:cubicBezTo>
                  <a:cubicBezTo>
                    <a:pt x="467" y="1618"/>
                    <a:pt x="522" y="1641"/>
                    <a:pt x="572" y="1641"/>
                  </a:cubicBezTo>
                  <a:cubicBezTo>
                    <a:pt x="698" y="1641"/>
                    <a:pt x="774" y="1509"/>
                    <a:pt x="860" y="1353"/>
                  </a:cubicBezTo>
                  <a:cubicBezTo>
                    <a:pt x="899" y="1095"/>
                    <a:pt x="1115" y="772"/>
                    <a:pt x="1115" y="772"/>
                  </a:cubicBezTo>
                  <a:cubicBezTo>
                    <a:pt x="1115" y="772"/>
                    <a:pt x="1157" y="837"/>
                    <a:pt x="1207" y="933"/>
                  </a:cubicBezTo>
                  <a:cubicBezTo>
                    <a:pt x="1253" y="910"/>
                    <a:pt x="1303" y="891"/>
                    <a:pt x="1360" y="880"/>
                  </a:cubicBezTo>
                  <a:cubicBezTo>
                    <a:pt x="1607" y="834"/>
                    <a:pt x="1911" y="738"/>
                    <a:pt x="2130" y="622"/>
                  </a:cubicBezTo>
                  <a:cubicBezTo>
                    <a:pt x="2100" y="494"/>
                    <a:pt x="2163" y="311"/>
                    <a:pt x="2233" y="160"/>
                  </a:cubicBezTo>
                  <a:cubicBezTo>
                    <a:pt x="1991" y="50"/>
                    <a:pt x="1548" y="1"/>
                    <a:pt x="1118"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3" name="Google Shape;823;p24"/>
            <p:cNvSpPr/>
            <p:nvPr/>
          </p:nvSpPr>
          <p:spPr>
            <a:xfrm>
              <a:off x="5783060" y="2650015"/>
              <a:ext cx="49256" cy="82283"/>
            </a:xfrm>
            <a:custGeom>
              <a:avLst/>
              <a:gdLst/>
              <a:ahLst/>
              <a:cxnLst/>
              <a:rect l="l" t="t" r="r" b="b"/>
              <a:pathLst>
                <a:path w="349" h="583" extrusionOk="0">
                  <a:moveTo>
                    <a:pt x="256" y="1"/>
                  </a:moveTo>
                  <a:cubicBezTo>
                    <a:pt x="256" y="1"/>
                    <a:pt x="40" y="324"/>
                    <a:pt x="1" y="582"/>
                  </a:cubicBezTo>
                  <a:cubicBezTo>
                    <a:pt x="87" y="430"/>
                    <a:pt x="183" y="251"/>
                    <a:pt x="348" y="162"/>
                  </a:cubicBezTo>
                  <a:cubicBezTo>
                    <a:pt x="298" y="66"/>
                    <a:pt x="256" y="1"/>
                    <a:pt x="256"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4" name="Google Shape;824;p24"/>
            <p:cNvSpPr/>
            <p:nvPr/>
          </p:nvSpPr>
          <p:spPr>
            <a:xfrm>
              <a:off x="5651098" y="2563216"/>
              <a:ext cx="45304" cy="84541"/>
            </a:xfrm>
            <a:custGeom>
              <a:avLst/>
              <a:gdLst/>
              <a:ahLst/>
              <a:cxnLst/>
              <a:rect l="l" t="t" r="r" b="b"/>
              <a:pathLst>
                <a:path w="321" h="599" extrusionOk="0">
                  <a:moveTo>
                    <a:pt x="136" y="1"/>
                  </a:moveTo>
                  <a:lnTo>
                    <a:pt x="136" y="1"/>
                  </a:lnTo>
                  <a:cubicBezTo>
                    <a:pt x="133" y="4"/>
                    <a:pt x="129" y="7"/>
                    <a:pt x="126" y="7"/>
                  </a:cubicBezTo>
                  <a:cubicBezTo>
                    <a:pt x="0" y="96"/>
                    <a:pt x="10" y="338"/>
                    <a:pt x="76" y="599"/>
                  </a:cubicBezTo>
                  <a:cubicBezTo>
                    <a:pt x="321" y="539"/>
                    <a:pt x="241" y="235"/>
                    <a:pt x="136"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5" name="Google Shape;825;p24"/>
            <p:cNvSpPr/>
            <p:nvPr/>
          </p:nvSpPr>
          <p:spPr>
            <a:xfrm>
              <a:off x="5958210" y="2563640"/>
              <a:ext cx="60829" cy="65488"/>
            </a:xfrm>
            <a:custGeom>
              <a:avLst/>
              <a:gdLst/>
              <a:ahLst/>
              <a:cxnLst/>
              <a:rect l="l" t="t" r="r" b="b"/>
              <a:pathLst>
                <a:path w="431" h="464" extrusionOk="0">
                  <a:moveTo>
                    <a:pt x="133" y="1"/>
                  </a:moveTo>
                  <a:cubicBezTo>
                    <a:pt x="63" y="152"/>
                    <a:pt x="0" y="335"/>
                    <a:pt x="30" y="463"/>
                  </a:cubicBezTo>
                  <a:cubicBezTo>
                    <a:pt x="295" y="321"/>
                    <a:pt x="430" y="152"/>
                    <a:pt x="168" y="17"/>
                  </a:cubicBezTo>
                  <a:cubicBezTo>
                    <a:pt x="156" y="10"/>
                    <a:pt x="145" y="4"/>
                    <a:pt x="133"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spTree>
    <p:extLst>
      <p:ext uri="{BB962C8B-B14F-4D97-AF65-F5344CB8AC3E}">
        <p14:creationId xmlns:p14="http://schemas.microsoft.com/office/powerpoint/2010/main" val="3629949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47"/>
        <p:cNvGrpSpPr/>
        <p:nvPr/>
      </p:nvGrpSpPr>
      <p:grpSpPr>
        <a:xfrm>
          <a:off x="0" y="0"/>
          <a:ext cx="0" cy="0"/>
          <a:chOff x="0" y="0"/>
          <a:chExt cx="0" cy="0"/>
        </a:xfrm>
      </p:grpSpPr>
      <p:sp>
        <p:nvSpPr>
          <p:cNvPr id="1548" name="Google Shape;1548;p31"/>
          <p:cNvSpPr/>
          <p:nvPr/>
        </p:nvSpPr>
        <p:spPr>
          <a:xfrm rot="-980191">
            <a:off x="2235935" y="3263065"/>
            <a:ext cx="11037148" cy="1158409"/>
          </a:xfrm>
          <a:custGeom>
            <a:avLst/>
            <a:gdLst/>
            <a:ahLst/>
            <a:cxnLst/>
            <a:rect l="l" t="t" r="r" b="b"/>
            <a:pathLst>
              <a:path w="331089" h="57027" extrusionOk="0">
                <a:moveTo>
                  <a:pt x="0" y="35829"/>
                </a:moveTo>
                <a:cubicBezTo>
                  <a:pt x="2670" y="38499"/>
                  <a:pt x="4450" y="42160"/>
                  <a:pt x="7620" y="44211"/>
                </a:cubicBezTo>
                <a:cubicBezTo>
                  <a:pt x="24090" y="54868"/>
                  <a:pt x="48889" y="48689"/>
                  <a:pt x="66294" y="39639"/>
                </a:cubicBezTo>
                <a:cubicBezTo>
                  <a:pt x="96989" y="23678"/>
                  <a:pt x="128858" y="-6091"/>
                  <a:pt x="162687" y="1158"/>
                </a:cubicBezTo>
                <a:cubicBezTo>
                  <a:pt x="213239" y="11991"/>
                  <a:pt x="255768" y="56784"/>
                  <a:pt x="307467" y="56784"/>
                </a:cubicBezTo>
                <a:cubicBezTo>
                  <a:pt x="315357" y="56784"/>
                  <a:pt x="323604" y="57755"/>
                  <a:pt x="331089" y="55260"/>
                </a:cubicBezTo>
              </a:path>
            </a:pathLst>
          </a:custGeom>
          <a:noFill/>
          <a:ln w="19050" cap="flat" cmpd="sng">
            <a:solidFill>
              <a:schemeClr val="dk1"/>
            </a:solidFill>
            <a:prstDash val="dash"/>
            <a:round/>
            <a:headEnd type="none" w="med" len="med"/>
            <a:tailEnd type="none" w="med" len="med"/>
          </a:ln>
        </p:spPr>
      </p:sp>
      <p:grpSp>
        <p:nvGrpSpPr>
          <p:cNvPr id="1549" name="Google Shape;1549;p31"/>
          <p:cNvGrpSpPr/>
          <p:nvPr/>
        </p:nvGrpSpPr>
        <p:grpSpPr>
          <a:xfrm>
            <a:off x="2622592" y="65546"/>
            <a:ext cx="7906808" cy="1668661"/>
            <a:chOff x="1966944" y="49159"/>
            <a:chExt cx="5930106" cy="1251496"/>
          </a:xfrm>
        </p:grpSpPr>
        <p:sp>
          <p:nvSpPr>
            <p:cNvPr id="1550" name="Google Shape;1550;p31"/>
            <p:cNvSpPr/>
            <p:nvPr/>
          </p:nvSpPr>
          <p:spPr>
            <a:xfrm>
              <a:off x="2255338" y="374887"/>
              <a:ext cx="5438514" cy="625071"/>
            </a:xfrm>
            <a:custGeom>
              <a:avLst/>
              <a:gdLst/>
              <a:ahLst/>
              <a:cxnLst/>
              <a:rect l="l" t="t" r="r" b="b"/>
              <a:pathLst>
                <a:path w="35452" h="6761" extrusionOk="0">
                  <a:moveTo>
                    <a:pt x="13370" y="1"/>
                  </a:moveTo>
                  <a:lnTo>
                    <a:pt x="13370" y="1"/>
                  </a:lnTo>
                  <a:cubicBezTo>
                    <a:pt x="13358" y="32"/>
                    <a:pt x="13345" y="71"/>
                    <a:pt x="13334" y="71"/>
                  </a:cubicBezTo>
                  <a:cubicBezTo>
                    <a:pt x="13333" y="71"/>
                    <a:pt x="13331" y="70"/>
                    <a:pt x="13330" y="68"/>
                  </a:cubicBezTo>
                  <a:lnTo>
                    <a:pt x="13330" y="68"/>
                  </a:lnTo>
                  <a:cubicBezTo>
                    <a:pt x="13330" y="107"/>
                    <a:pt x="13330" y="147"/>
                    <a:pt x="13333" y="187"/>
                  </a:cubicBezTo>
                  <a:lnTo>
                    <a:pt x="11147" y="187"/>
                  </a:lnTo>
                  <a:cubicBezTo>
                    <a:pt x="11144" y="157"/>
                    <a:pt x="11144" y="123"/>
                    <a:pt x="11138" y="94"/>
                  </a:cubicBezTo>
                  <a:cubicBezTo>
                    <a:pt x="11134" y="123"/>
                    <a:pt x="11134" y="157"/>
                    <a:pt x="11131" y="187"/>
                  </a:cubicBezTo>
                  <a:lnTo>
                    <a:pt x="893" y="187"/>
                  </a:lnTo>
                  <a:cubicBezTo>
                    <a:pt x="893" y="187"/>
                    <a:pt x="318" y="633"/>
                    <a:pt x="195" y="1730"/>
                  </a:cubicBezTo>
                  <a:cubicBezTo>
                    <a:pt x="0" y="3433"/>
                    <a:pt x="519" y="3282"/>
                    <a:pt x="453" y="4115"/>
                  </a:cubicBezTo>
                  <a:cubicBezTo>
                    <a:pt x="351" y="5385"/>
                    <a:pt x="569" y="5877"/>
                    <a:pt x="404" y="6681"/>
                  </a:cubicBezTo>
                  <a:lnTo>
                    <a:pt x="10949" y="6681"/>
                  </a:lnTo>
                  <a:cubicBezTo>
                    <a:pt x="10955" y="6710"/>
                    <a:pt x="10963" y="6737"/>
                    <a:pt x="10972" y="6760"/>
                  </a:cubicBezTo>
                  <a:lnTo>
                    <a:pt x="10975" y="6681"/>
                  </a:lnTo>
                  <a:lnTo>
                    <a:pt x="19778" y="6681"/>
                  </a:lnTo>
                  <a:cubicBezTo>
                    <a:pt x="19784" y="6710"/>
                    <a:pt x="19795" y="6737"/>
                    <a:pt x="19804" y="6760"/>
                  </a:cubicBezTo>
                  <a:lnTo>
                    <a:pt x="19804" y="6681"/>
                  </a:lnTo>
                  <a:lnTo>
                    <a:pt x="28607" y="6681"/>
                  </a:lnTo>
                  <a:cubicBezTo>
                    <a:pt x="28613" y="6710"/>
                    <a:pt x="28624" y="6737"/>
                    <a:pt x="28633" y="6760"/>
                  </a:cubicBezTo>
                  <a:lnTo>
                    <a:pt x="28633" y="6681"/>
                  </a:lnTo>
                  <a:lnTo>
                    <a:pt x="35452" y="6681"/>
                  </a:lnTo>
                  <a:cubicBezTo>
                    <a:pt x="35452" y="6681"/>
                    <a:pt x="35412" y="6142"/>
                    <a:pt x="35161" y="5616"/>
                  </a:cubicBezTo>
                  <a:cubicBezTo>
                    <a:pt x="35038" y="5358"/>
                    <a:pt x="34860" y="5100"/>
                    <a:pt x="34612" y="4915"/>
                  </a:cubicBezTo>
                  <a:cubicBezTo>
                    <a:pt x="33858" y="4356"/>
                    <a:pt x="34454" y="3552"/>
                    <a:pt x="34371" y="2911"/>
                  </a:cubicBezTo>
                  <a:cubicBezTo>
                    <a:pt x="34288" y="2270"/>
                    <a:pt x="33799" y="1549"/>
                    <a:pt x="33465" y="1149"/>
                  </a:cubicBezTo>
                  <a:cubicBezTo>
                    <a:pt x="33343" y="1003"/>
                    <a:pt x="33220" y="834"/>
                    <a:pt x="33114" y="683"/>
                  </a:cubicBezTo>
                  <a:cubicBezTo>
                    <a:pt x="32929" y="414"/>
                    <a:pt x="32793" y="187"/>
                    <a:pt x="32793" y="187"/>
                  </a:cubicBezTo>
                  <a:lnTo>
                    <a:pt x="31018" y="187"/>
                  </a:lnTo>
                  <a:cubicBezTo>
                    <a:pt x="31021" y="123"/>
                    <a:pt x="31024" y="64"/>
                    <a:pt x="31028" y="1"/>
                  </a:cubicBezTo>
                  <a:lnTo>
                    <a:pt x="31028" y="1"/>
                  </a:lnTo>
                  <a:cubicBezTo>
                    <a:pt x="31019" y="32"/>
                    <a:pt x="31006" y="71"/>
                    <a:pt x="30994" y="71"/>
                  </a:cubicBezTo>
                  <a:cubicBezTo>
                    <a:pt x="30992" y="71"/>
                    <a:pt x="30990" y="70"/>
                    <a:pt x="30988" y="68"/>
                  </a:cubicBezTo>
                  <a:lnTo>
                    <a:pt x="30988" y="68"/>
                  </a:lnTo>
                  <a:cubicBezTo>
                    <a:pt x="30988" y="107"/>
                    <a:pt x="30991" y="147"/>
                    <a:pt x="30991" y="187"/>
                  </a:cubicBezTo>
                  <a:lnTo>
                    <a:pt x="28809" y="187"/>
                  </a:lnTo>
                  <a:cubicBezTo>
                    <a:pt x="28805" y="157"/>
                    <a:pt x="28802" y="123"/>
                    <a:pt x="28799" y="94"/>
                  </a:cubicBezTo>
                  <a:cubicBezTo>
                    <a:pt x="28796" y="123"/>
                    <a:pt x="28792" y="157"/>
                    <a:pt x="28789" y="187"/>
                  </a:cubicBezTo>
                  <a:lnTo>
                    <a:pt x="22189" y="187"/>
                  </a:lnTo>
                  <a:cubicBezTo>
                    <a:pt x="22192" y="123"/>
                    <a:pt x="22195" y="64"/>
                    <a:pt x="22199" y="1"/>
                  </a:cubicBezTo>
                  <a:lnTo>
                    <a:pt x="22199" y="1"/>
                  </a:lnTo>
                  <a:cubicBezTo>
                    <a:pt x="22190" y="32"/>
                    <a:pt x="22175" y="71"/>
                    <a:pt x="22164" y="71"/>
                  </a:cubicBezTo>
                  <a:cubicBezTo>
                    <a:pt x="22162" y="71"/>
                    <a:pt x="22160" y="70"/>
                    <a:pt x="22159" y="68"/>
                  </a:cubicBezTo>
                  <a:lnTo>
                    <a:pt x="22159" y="68"/>
                  </a:lnTo>
                  <a:cubicBezTo>
                    <a:pt x="22159" y="107"/>
                    <a:pt x="22159" y="147"/>
                    <a:pt x="22162" y="187"/>
                  </a:cubicBezTo>
                  <a:lnTo>
                    <a:pt x="19976" y="187"/>
                  </a:lnTo>
                  <a:cubicBezTo>
                    <a:pt x="19976" y="157"/>
                    <a:pt x="19973" y="123"/>
                    <a:pt x="19967" y="94"/>
                  </a:cubicBezTo>
                  <a:cubicBezTo>
                    <a:pt x="19967" y="123"/>
                    <a:pt x="19963" y="157"/>
                    <a:pt x="19960" y="187"/>
                  </a:cubicBezTo>
                  <a:lnTo>
                    <a:pt x="13360" y="187"/>
                  </a:lnTo>
                  <a:cubicBezTo>
                    <a:pt x="13363" y="123"/>
                    <a:pt x="13366" y="64"/>
                    <a:pt x="13370" y="1"/>
                  </a:cubicBezTo>
                  <a:close/>
                </a:path>
              </a:pathLst>
            </a:custGeom>
            <a:solidFill>
              <a:schemeClr val="lt2"/>
            </a:solidFill>
            <a:ln>
              <a:noFill/>
            </a:ln>
            <a:effectLst>
              <a:outerShdw blurRad="28575" dist="19050" dir="1932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51" name="Google Shape;1551;p31"/>
            <p:cNvSpPr/>
            <p:nvPr/>
          </p:nvSpPr>
          <p:spPr>
            <a:xfrm rot="7791998">
              <a:off x="7058505" y="716709"/>
              <a:ext cx="882084" cy="299122"/>
            </a:xfrm>
            <a:custGeom>
              <a:avLst/>
              <a:gdLst/>
              <a:ahLst/>
              <a:cxnLst/>
              <a:rect l="l" t="t" r="r" b="b"/>
              <a:pathLst>
                <a:path w="9177" h="3112" extrusionOk="0">
                  <a:moveTo>
                    <a:pt x="9011" y="1"/>
                  </a:moveTo>
                  <a:lnTo>
                    <a:pt x="1" y="655"/>
                  </a:lnTo>
                  <a:lnTo>
                    <a:pt x="1" y="682"/>
                  </a:lnTo>
                  <a:lnTo>
                    <a:pt x="34" y="728"/>
                  </a:lnTo>
                  <a:lnTo>
                    <a:pt x="7" y="741"/>
                  </a:lnTo>
                  <a:lnTo>
                    <a:pt x="7" y="758"/>
                  </a:lnTo>
                  <a:lnTo>
                    <a:pt x="106" y="821"/>
                  </a:lnTo>
                  <a:lnTo>
                    <a:pt x="14" y="827"/>
                  </a:lnTo>
                  <a:lnTo>
                    <a:pt x="109" y="867"/>
                  </a:lnTo>
                  <a:lnTo>
                    <a:pt x="57" y="897"/>
                  </a:lnTo>
                  <a:lnTo>
                    <a:pt x="117" y="940"/>
                  </a:lnTo>
                  <a:lnTo>
                    <a:pt x="63" y="986"/>
                  </a:lnTo>
                  <a:lnTo>
                    <a:pt x="120" y="1022"/>
                  </a:lnTo>
                  <a:cubicBezTo>
                    <a:pt x="120" y="1022"/>
                    <a:pt x="60" y="1042"/>
                    <a:pt x="67" y="1055"/>
                  </a:cubicBezTo>
                  <a:cubicBezTo>
                    <a:pt x="77" y="1068"/>
                    <a:pt x="126" y="1112"/>
                    <a:pt x="126" y="1112"/>
                  </a:cubicBezTo>
                  <a:lnTo>
                    <a:pt x="86" y="1128"/>
                  </a:lnTo>
                  <a:lnTo>
                    <a:pt x="109" y="1181"/>
                  </a:lnTo>
                  <a:lnTo>
                    <a:pt x="100" y="1227"/>
                  </a:lnTo>
                  <a:lnTo>
                    <a:pt x="126" y="1297"/>
                  </a:lnTo>
                  <a:lnTo>
                    <a:pt x="113" y="1419"/>
                  </a:lnTo>
                  <a:lnTo>
                    <a:pt x="159" y="1541"/>
                  </a:lnTo>
                  <a:lnTo>
                    <a:pt x="143" y="1660"/>
                  </a:lnTo>
                  <a:lnTo>
                    <a:pt x="176" y="1782"/>
                  </a:lnTo>
                  <a:lnTo>
                    <a:pt x="140" y="2014"/>
                  </a:lnTo>
                  <a:lnTo>
                    <a:pt x="209" y="2246"/>
                  </a:lnTo>
                  <a:lnTo>
                    <a:pt x="179" y="2394"/>
                  </a:lnTo>
                  <a:lnTo>
                    <a:pt x="216" y="2563"/>
                  </a:lnTo>
                  <a:lnTo>
                    <a:pt x="216" y="2705"/>
                  </a:lnTo>
                  <a:lnTo>
                    <a:pt x="248" y="2788"/>
                  </a:lnTo>
                  <a:cubicBezTo>
                    <a:pt x="248" y="2788"/>
                    <a:pt x="202" y="2805"/>
                    <a:pt x="216" y="2814"/>
                  </a:cubicBezTo>
                  <a:cubicBezTo>
                    <a:pt x="225" y="2824"/>
                    <a:pt x="265" y="2861"/>
                    <a:pt x="255" y="2874"/>
                  </a:cubicBezTo>
                  <a:cubicBezTo>
                    <a:pt x="248" y="2890"/>
                    <a:pt x="213" y="3026"/>
                    <a:pt x="213" y="3026"/>
                  </a:cubicBezTo>
                  <a:lnTo>
                    <a:pt x="272" y="3052"/>
                  </a:lnTo>
                  <a:lnTo>
                    <a:pt x="228" y="3076"/>
                  </a:lnTo>
                  <a:lnTo>
                    <a:pt x="239" y="3112"/>
                  </a:lnTo>
                  <a:lnTo>
                    <a:pt x="9177" y="2461"/>
                  </a:lnTo>
                  <a:lnTo>
                    <a:pt x="9038" y="2368"/>
                  </a:lnTo>
                  <a:lnTo>
                    <a:pt x="9094" y="2252"/>
                  </a:lnTo>
                  <a:lnTo>
                    <a:pt x="8958" y="2143"/>
                  </a:lnTo>
                  <a:lnTo>
                    <a:pt x="9097" y="2044"/>
                  </a:lnTo>
                  <a:lnTo>
                    <a:pt x="8946" y="1935"/>
                  </a:lnTo>
                  <a:cubicBezTo>
                    <a:pt x="8946" y="1935"/>
                    <a:pt x="9081" y="1782"/>
                    <a:pt x="9101" y="1759"/>
                  </a:cubicBezTo>
                  <a:cubicBezTo>
                    <a:pt x="9124" y="1736"/>
                    <a:pt x="8992" y="1620"/>
                    <a:pt x="8992" y="1620"/>
                  </a:cubicBezTo>
                  <a:lnTo>
                    <a:pt x="9081" y="1532"/>
                  </a:lnTo>
                  <a:lnTo>
                    <a:pt x="8935" y="1290"/>
                  </a:lnTo>
                  <a:lnTo>
                    <a:pt x="9097" y="1164"/>
                  </a:lnTo>
                  <a:lnTo>
                    <a:pt x="9061" y="691"/>
                  </a:lnTo>
                  <a:lnTo>
                    <a:pt x="8879" y="513"/>
                  </a:lnTo>
                  <a:lnTo>
                    <a:pt x="9038" y="341"/>
                  </a:lnTo>
                  <a:lnTo>
                    <a:pt x="9028" y="228"/>
                  </a:lnTo>
                  <a:lnTo>
                    <a:pt x="8859" y="242"/>
                  </a:lnTo>
                  <a:lnTo>
                    <a:pt x="8859" y="242"/>
                  </a:lnTo>
                  <a:lnTo>
                    <a:pt x="9011" y="1"/>
                  </a:lnTo>
                  <a:close/>
                </a:path>
              </a:pathLst>
            </a:custGeom>
            <a:solidFill>
              <a:schemeClr val="dk1">
                <a:alpha val="15109"/>
              </a:schemeClr>
            </a:solidFill>
            <a:ln>
              <a:noFill/>
            </a:ln>
            <a:effectLst>
              <a:outerShdw blurRad="28575" dist="19050" dir="19200000" algn="bl" rotWithShape="0">
                <a:srgbClr val="000000">
                  <a:alpha val="20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52" name="Google Shape;1552;p31"/>
            <p:cNvSpPr/>
            <p:nvPr/>
          </p:nvSpPr>
          <p:spPr>
            <a:xfrm rot="7791998">
              <a:off x="1923405" y="333984"/>
              <a:ext cx="882084" cy="299122"/>
            </a:xfrm>
            <a:custGeom>
              <a:avLst/>
              <a:gdLst/>
              <a:ahLst/>
              <a:cxnLst/>
              <a:rect l="l" t="t" r="r" b="b"/>
              <a:pathLst>
                <a:path w="9177" h="3112" extrusionOk="0">
                  <a:moveTo>
                    <a:pt x="9011" y="1"/>
                  </a:moveTo>
                  <a:lnTo>
                    <a:pt x="1" y="655"/>
                  </a:lnTo>
                  <a:lnTo>
                    <a:pt x="1" y="682"/>
                  </a:lnTo>
                  <a:lnTo>
                    <a:pt x="34" y="728"/>
                  </a:lnTo>
                  <a:lnTo>
                    <a:pt x="7" y="741"/>
                  </a:lnTo>
                  <a:lnTo>
                    <a:pt x="7" y="758"/>
                  </a:lnTo>
                  <a:lnTo>
                    <a:pt x="106" y="821"/>
                  </a:lnTo>
                  <a:lnTo>
                    <a:pt x="14" y="827"/>
                  </a:lnTo>
                  <a:lnTo>
                    <a:pt x="109" y="867"/>
                  </a:lnTo>
                  <a:lnTo>
                    <a:pt x="57" y="897"/>
                  </a:lnTo>
                  <a:lnTo>
                    <a:pt x="117" y="940"/>
                  </a:lnTo>
                  <a:lnTo>
                    <a:pt x="63" y="986"/>
                  </a:lnTo>
                  <a:lnTo>
                    <a:pt x="120" y="1022"/>
                  </a:lnTo>
                  <a:cubicBezTo>
                    <a:pt x="120" y="1022"/>
                    <a:pt x="60" y="1042"/>
                    <a:pt x="67" y="1055"/>
                  </a:cubicBezTo>
                  <a:cubicBezTo>
                    <a:pt x="77" y="1068"/>
                    <a:pt x="126" y="1112"/>
                    <a:pt x="126" y="1112"/>
                  </a:cubicBezTo>
                  <a:lnTo>
                    <a:pt x="86" y="1128"/>
                  </a:lnTo>
                  <a:lnTo>
                    <a:pt x="109" y="1181"/>
                  </a:lnTo>
                  <a:lnTo>
                    <a:pt x="100" y="1227"/>
                  </a:lnTo>
                  <a:lnTo>
                    <a:pt x="126" y="1297"/>
                  </a:lnTo>
                  <a:lnTo>
                    <a:pt x="113" y="1419"/>
                  </a:lnTo>
                  <a:lnTo>
                    <a:pt x="159" y="1541"/>
                  </a:lnTo>
                  <a:lnTo>
                    <a:pt x="143" y="1660"/>
                  </a:lnTo>
                  <a:lnTo>
                    <a:pt x="176" y="1782"/>
                  </a:lnTo>
                  <a:lnTo>
                    <a:pt x="140" y="2014"/>
                  </a:lnTo>
                  <a:lnTo>
                    <a:pt x="209" y="2246"/>
                  </a:lnTo>
                  <a:lnTo>
                    <a:pt x="179" y="2394"/>
                  </a:lnTo>
                  <a:lnTo>
                    <a:pt x="216" y="2563"/>
                  </a:lnTo>
                  <a:lnTo>
                    <a:pt x="216" y="2705"/>
                  </a:lnTo>
                  <a:lnTo>
                    <a:pt x="248" y="2788"/>
                  </a:lnTo>
                  <a:cubicBezTo>
                    <a:pt x="248" y="2788"/>
                    <a:pt x="202" y="2805"/>
                    <a:pt x="216" y="2814"/>
                  </a:cubicBezTo>
                  <a:cubicBezTo>
                    <a:pt x="225" y="2824"/>
                    <a:pt x="265" y="2861"/>
                    <a:pt x="255" y="2874"/>
                  </a:cubicBezTo>
                  <a:cubicBezTo>
                    <a:pt x="248" y="2890"/>
                    <a:pt x="213" y="3026"/>
                    <a:pt x="213" y="3026"/>
                  </a:cubicBezTo>
                  <a:lnTo>
                    <a:pt x="272" y="3052"/>
                  </a:lnTo>
                  <a:lnTo>
                    <a:pt x="228" y="3076"/>
                  </a:lnTo>
                  <a:lnTo>
                    <a:pt x="239" y="3112"/>
                  </a:lnTo>
                  <a:lnTo>
                    <a:pt x="9177" y="2461"/>
                  </a:lnTo>
                  <a:lnTo>
                    <a:pt x="9038" y="2368"/>
                  </a:lnTo>
                  <a:lnTo>
                    <a:pt x="9094" y="2252"/>
                  </a:lnTo>
                  <a:lnTo>
                    <a:pt x="8958" y="2143"/>
                  </a:lnTo>
                  <a:lnTo>
                    <a:pt x="9097" y="2044"/>
                  </a:lnTo>
                  <a:lnTo>
                    <a:pt x="8946" y="1935"/>
                  </a:lnTo>
                  <a:cubicBezTo>
                    <a:pt x="8946" y="1935"/>
                    <a:pt x="9081" y="1782"/>
                    <a:pt x="9101" y="1759"/>
                  </a:cubicBezTo>
                  <a:cubicBezTo>
                    <a:pt x="9124" y="1736"/>
                    <a:pt x="8992" y="1620"/>
                    <a:pt x="8992" y="1620"/>
                  </a:cubicBezTo>
                  <a:lnTo>
                    <a:pt x="9081" y="1532"/>
                  </a:lnTo>
                  <a:lnTo>
                    <a:pt x="8935" y="1290"/>
                  </a:lnTo>
                  <a:lnTo>
                    <a:pt x="9097" y="1164"/>
                  </a:lnTo>
                  <a:lnTo>
                    <a:pt x="9061" y="691"/>
                  </a:lnTo>
                  <a:lnTo>
                    <a:pt x="8879" y="513"/>
                  </a:lnTo>
                  <a:lnTo>
                    <a:pt x="9038" y="341"/>
                  </a:lnTo>
                  <a:lnTo>
                    <a:pt x="9028" y="228"/>
                  </a:lnTo>
                  <a:lnTo>
                    <a:pt x="8859" y="242"/>
                  </a:lnTo>
                  <a:lnTo>
                    <a:pt x="8859" y="242"/>
                  </a:lnTo>
                  <a:lnTo>
                    <a:pt x="9011" y="1"/>
                  </a:lnTo>
                  <a:close/>
                </a:path>
              </a:pathLst>
            </a:custGeom>
            <a:solidFill>
              <a:schemeClr val="dk1">
                <a:alpha val="15109"/>
              </a:schemeClr>
            </a:solidFill>
            <a:ln>
              <a:noFill/>
            </a:ln>
            <a:effectLst>
              <a:outerShdw blurRad="28575" dist="19050" dir="19200000" algn="bl" rotWithShape="0">
                <a:srgbClr val="000000">
                  <a:alpha val="20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553" name="Google Shape;1553;p31"/>
          <p:cNvSpPr txBox="1">
            <a:spLocks noGrp="1"/>
          </p:cNvSpPr>
          <p:nvPr>
            <p:ph type="title"/>
          </p:nvPr>
        </p:nvSpPr>
        <p:spPr>
          <a:xfrm>
            <a:off x="1914400" y="460305"/>
            <a:ext cx="9323200" cy="763600"/>
          </a:xfrm>
          <a:prstGeom prst="rect">
            <a:avLst/>
          </a:prstGeom>
        </p:spPr>
        <p:txBody>
          <a:bodyPr spcFirstLastPara="1" wrap="square" lIns="121900" tIns="121900" rIns="121900" bIns="121900" anchor="t" anchorCtr="0">
            <a:noAutofit/>
          </a:bodyPr>
          <a:lstStyle/>
          <a:p>
            <a:r>
              <a:rPr lang="en" b="1" dirty="0" smtClean="0">
                <a:solidFill>
                  <a:schemeClr val="lt1"/>
                </a:solidFill>
              </a:rPr>
              <a:t>CONTENIDOS</a:t>
            </a:r>
            <a:endParaRPr b="1" dirty="0">
              <a:solidFill>
                <a:schemeClr val="lt1"/>
              </a:solidFill>
            </a:endParaRPr>
          </a:p>
        </p:txBody>
      </p:sp>
      <p:grpSp>
        <p:nvGrpSpPr>
          <p:cNvPr id="1557" name="Google Shape;1557;p31"/>
          <p:cNvGrpSpPr/>
          <p:nvPr/>
        </p:nvGrpSpPr>
        <p:grpSpPr>
          <a:xfrm>
            <a:off x="4299867" y="4828408"/>
            <a:ext cx="487692" cy="487680"/>
            <a:chOff x="5881974" y="3343444"/>
            <a:chExt cx="480264" cy="478243"/>
          </a:xfrm>
        </p:grpSpPr>
        <p:sp>
          <p:nvSpPr>
            <p:cNvPr id="1558" name="Google Shape;1558;p31"/>
            <p:cNvSpPr/>
            <p:nvPr/>
          </p:nvSpPr>
          <p:spPr>
            <a:xfrm>
              <a:off x="5881974" y="3343444"/>
              <a:ext cx="480264" cy="478243"/>
            </a:xfrm>
            <a:custGeom>
              <a:avLst/>
              <a:gdLst/>
              <a:ahLst/>
              <a:cxnLst/>
              <a:rect l="l" t="t" r="r" b="b"/>
              <a:pathLst>
                <a:path w="10930" h="10884" extrusionOk="0">
                  <a:moveTo>
                    <a:pt x="7508" y="1"/>
                  </a:moveTo>
                  <a:cubicBezTo>
                    <a:pt x="7452" y="1"/>
                    <a:pt x="7394" y="19"/>
                    <a:pt x="7343" y="60"/>
                  </a:cubicBezTo>
                  <a:lnTo>
                    <a:pt x="4709" y="2145"/>
                  </a:lnTo>
                  <a:cubicBezTo>
                    <a:pt x="4660" y="2182"/>
                    <a:pt x="4599" y="2202"/>
                    <a:pt x="4539" y="2202"/>
                  </a:cubicBezTo>
                  <a:cubicBezTo>
                    <a:pt x="4513" y="2202"/>
                    <a:pt x="4488" y="2199"/>
                    <a:pt x="4463" y="2191"/>
                  </a:cubicBezTo>
                  <a:lnTo>
                    <a:pt x="1255" y="1203"/>
                  </a:lnTo>
                  <a:cubicBezTo>
                    <a:pt x="1227" y="1194"/>
                    <a:pt x="1199" y="1190"/>
                    <a:pt x="1172" y="1190"/>
                  </a:cubicBezTo>
                  <a:cubicBezTo>
                    <a:pt x="993" y="1190"/>
                    <a:pt x="854" y="1369"/>
                    <a:pt x="923" y="1551"/>
                  </a:cubicBezTo>
                  <a:lnTo>
                    <a:pt x="2090" y="4700"/>
                  </a:lnTo>
                  <a:cubicBezTo>
                    <a:pt x="2120" y="4782"/>
                    <a:pt x="2110" y="4876"/>
                    <a:pt x="2057" y="4949"/>
                  </a:cubicBezTo>
                  <a:lnTo>
                    <a:pt x="124" y="7696"/>
                  </a:lnTo>
                  <a:cubicBezTo>
                    <a:pt x="0" y="7876"/>
                    <a:pt x="131" y="8120"/>
                    <a:pt x="348" y="8120"/>
                  </a:cubicBezTo>
                  <a:cubicBezTo>
                    <a:pt x="351" y="8120"/>
                    <a:pt x="354" y="8120"/>
                    <a:pt x="357" y="8120"/>
                  </a:cubicBezTo>
                  <a:lnTo>
                    <a:pt x="3710" y="7981"/>
                  </a:lnTo>
                  <a:cubicBezTo>
                    <a:pt x="3714" y="7981"/>
                    <a:pt x="3717" y="7981"/>
                    <a:pt x="3720" y="7981"/>
                  </a:cubicBezTo>
                  <a:cubicBezTo>
                    <a:pt x="3807" y="7981"/>
                    <a:pt x="3888" y="8020"/>
                    <a:pt x="3940" y="8087"/>
                  </a:cubicBezTo>
                  <a:lnTo>
                    <a:pt x="5954" y="10775"/>
                  </a:lnTo>
                  <a:cubicBezTo>
                    <a:pt x="6009" y="10849"/>
                    <a:pt x="6089" y="10883"/>
                    <a:pt x="6168" y="10883"/>
                  </a:cubicBezTo>
                  <a:cubicBezTo>
                    <a:pt x="6281" y="10883"/>
                    <a:pt x="6393" y="10813"/>
                    <a:pt x="6429" y="10686"/>
                  </a:cubicBezTo>
                  <a:lnTo>
                    <a:pt x="7334" y="7450"/>
                  </a:lnTo>
                  <a:cubicBezTo>
                    <a:pt x="7357" y="7368"/>
                    <a:pt x="7423" y="7299"/>
                    <a:pt x="7506" y="7268"/>
                  </a:cubicBezTo>
                  <a:lnTo>
                    <a:pt x="10684" y="6185"/>
                  </a:lnTo>
                  <a:cubicBezTo>
                    <a:pt x="10893" y="6112"/>
                    <a:pt x="10929" y="5827"/>
                    <a:pt x="10744" y="5704"/>
                  </a:cubicBezTo>
                  <a:lnTo>
                    <a:pt x="7950" y="3845"/>
                  </a:lnTo>
                  <a:cubicBezTo>
                    <a:pt x="7877" y="3795"/>
                    <a:pt x="7831" y="3712"/>
                    <a:pt x="7831" y="3626"/>
                  </a:cubicBezTo>
                  <a:lnTo>
                    <a:pt x="7778" y="265"/>
                  </a:lnTo>
                  <a:cubicBezTo>
                    <a:pt x="7775" y="108"/>
                    <a:pt x="7645" y="1"/>
                    <a:pt x="7508" y="1"/>
                  </a:cubicBezTo>
                  <a:close/>
                </a:path>
              </a:pathLst>
            </a:custGeom>
            <a:solidFill>
              <a:srgbClr val="FFFFFF"/>
            </a:solidFill>
            <a:ln>
              <a:noFill/>
            </a:ln>
            <a:effectLst>
              <a:outerShdw blurRad="28575" dist="19050" dir="1938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59" name="Google Shape;1559;p31"/>
            <p:cNvSpPr/>
            <p:nvPr/>
          </p:nvSpPr>
          <p:spPr>
            <a:xfrm>
              <a:off x="5967308" y="3433785"/>
              <a:ext cx="292992" cy="289784"/>
            </a:xfrm>
            <a:custGeom>
              <a:avLst/>
              <a:gdLst/>
              <a:ahLst/>
              <a:cxnLst/>
              <a:rect l="l" t="t" r="r" b="b"/>
              <a:pathLst>
                <a:path w="6668" h="6595" extrusionOk="0">
                  <a:moveTo>
                    <a:pt x="4541" y="0"/>
                  </a:moveTo>
                  <a:cubicBezTo>
                    <a:pt x="4490" y="0"/>
                    <a:pt x="4439" y="17"/>
                    <a:pt x="4393" y="52"/>
                  </a:cubicBezTo>
                  <a:lnTo>
                    <a:pt x="2906" y="1232"/>
                  </a:lnTo>
                  <a:cubicBezTo>
                    <a:pt x="2862" y="1264"/>
                    <a:pt x="2808" y="1282"/>
                    <a:pt x="2755" y="1282"/>
                  </a:cubicBezTo>
                  <a:cubicBezTo>
                    <a:pt x="2732" y="1282"/>
                    <a:pt x="2709" y="1278"/>
                    <a:pt x="2687" y="1272"/>
                  </a:cubicBezTo>
                  <a:lnTo>
                    <a:pt x="870" y="712"/>
                  </a:lnTo>
                  <a:cubicBezTo>
                    <a:pt x="846" y="704"/>
                    <a:pt x="822" y="701"/>
                    <a:pt x="799" y="701"/>
                  </a:cubicBezTo>
                  <a:cubicBezTo>
                    <a:pt x="639" y="701"/>
                    <a:pt x="514" y="861"/>
                    <a:pt x="572" y="1027"/>
                  </a:cubicBezTo>
                  <a:lnTo>
                    <a:pt x="1235" y="2806"/>
                  </a:lnTo>
                  <a:cubicBezTo>
                    <a:pt x="1262" y="2882"/>
                    <a:pt x="1251" y="2965"/>
                    <a:pt x="1205" y="3028"/>
                  </a:cubicBezTo>
                  <a:lnTo>
                    <a:pt x="111" y="4583"/>
                  </a:lnTo>
                  <a:cubicBezTo>
                    <a:pt x="0" y="4743"/>
                    <a:pt x="118" y="4961"/>
                    <a:pt x="312" y="4961"/>
                  </a:cubicBezTo>
                  <a:cubicBezTo>
                    <a:pt x="315" y="4961"/>
                    <a:pt x="318" y="4961"/>
                    <a:pt x="321" y="4961"/>
                  </a:cubicBezTo>
                  <a:lnTo>
                    <a:pt x="2216" y="4885"/>
                  </a:lnTo>
                  <a:cubicBezTo>
                    <a:pt x="2220" y="4884"/>
                    <a:pt x="2223" y="4884"/>
                    <a:pt x="2227" y="4884"/>
                  </a:cubicBezTo>
                  <a:cubicBezTo>
                    <a:pt x="2303" y="4884"/>
                    <a:pt x="2374" y="4917"/>
                    <a:pt x="2418" y="4977"/>
                  </a:cubicBezTo>
                  <a:lnTo>
                    <a:pt x="3558" y="6499"/>
                  </a:lnTo>
                  <a:cubicBezTo>
                    <a:pt x="3607" y="6564"/>
                    <a:pt x="3679" y="6595"/>
                    <a:pt x="3750" y="6595"/>
                  </a:cubicBezTo>
                  <a:cubicBezTo>
                    <a:pt x="3852" y="6595"/>
                    <a:pt x="3952" y="6532"/>
                    <a:pt x="3983" y="6419"/>
                  </a:cubicBezTo>
                  <a:lnTo>
                    <a:pt x="4497" y="4589"/>
                  </a:lnTo>
                  <a:cubicBezTo>
                    <a:pt x="4517" y="4513"/>
                    <a:pt x="4572" y="4453"/>
                    <a:pt x="4649" y="4427"/>
                  </a:cubicBezTo>
                  <a:lnTo>
                    <a:pt x="6446" y="3811"/>
                  </a:lnTo>
                  <a:cubicBezTo>
                    <a:pt x="6634" y="3748"/>
                    <a:pt x="6668" y="3496"/>
                    <a:pt x="6501" y="3386"/>
                  </a:cubicBezTo>
                  <a:lnTo>
                    <a:pt x="4921" y="2332"/>
                  </a:lnTo>
                  <a:cubicBezTo>
                    <a:pt x="4855" y="2289"/>
                    <a:pt x="4815" y="2217"/>
                    <a:pt x="4815" y="2137"/>
                  </a:cubicBezTo>
                  <a:lnTo>
                    <a:pt x="4785" y="237"/>
                  </a:lnTo>
                  <a:cubicBezTo>
                    <a:pt x="4783" y="96"/>
                    <a:pt x="4665" y="0"/>
                    <a:pt x="4541"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1560" name="Google Shape;1560;p31"/>
          <p:cNvGrpSpPr/>
          <p:nvPr/>
        </p:nvGrpSpPr>
        <p:grpSpPr>
          <a:xfrm>
            <a:off x="6546101" y="3346908"/>
            <a:ext cx="487692" cy="487680"/>
            <a:chOff x="5881974" y="3343444"/>
            <a:chExt cx="480264" cy="478243"/>
          </a:xfrm>
        </p:grpSpPr>
        <p:sp>
          <p:nvSpPr>
            <p:cNvPr id="1561" name="Google Shape;1561;p31"/>
            <p:cNvSpPr/>
            <p:nvPr/>
          </p:nvSpPr>
          <p:spPr>
            <a:xfrm>
              <a:off x="5881974" y="3343444"/>
              <a:ext cx="480264" cy="478243"/>
            </a:xfrm>
            <a:custGeom>
              <a:avLst/>
              <a:gdLst/>
              <a:ahLst/>
              <a:cxnLst/>
              <a:rect l="l" t="t" r="r" b="b"/>
              <a:pathLst>
                <a:path w="10930" h="10884" extrusionOk="0">
                  <a:moveTo>
                    <a:pt x="7508" y="1"/>
                  </a:moveTo>
                  <a:cubicBezTo>
                    <a:pt x="7452" y="1"/>
                    <a:pt x="7394" y="19"/>
                    <a:pt x="7343" y="60"/>
                  </a:cubicBezTo>
                  <a:lnTo>
                    <a:pt x="4709" y="2145"/>
                  </a:lnTo>
                  <a:cubicBezTo>
                    <a:pt x="4660" y="2182"/>
                    <a:pt x="4599" y="2202"/>
                    <a:pt x="4539" y="2202"/>
                  </a:cubicBezTo>
                  <a:cubicBezTo>
                    <a:pt x="4513" y="2202"/>
                    <a:pt x="4488" y="2199"/>
                    <a:pt x="4463" y="2191"/>
                  </a:cubicBezTo>
                  <a:lnTo>
                    <a:pt x="1255" y="1203"/>
                  </a:lnTo>
                  <a:cubicBezTo>
                    <a:pt x="1227" y="1194"/>
                    <a:pt x="1199" y="1190"/>
                    <a:pt x="1172" y="1190"/>
                  </a:cubicBezTo>
                  <a:cubicBezTo>
                    <a:pt x="993" y="1190"/>
                    <a:pt x="854" y="1369"/>
                    <a:pt x="923" y="1551"/>
                  </a:cubicBezTo>
                  <a:lnTo>
                    <a:pt x="2090" y="4700"/>
                  </a:lnTo>
                  <a:cubicBezTo>
                    <a:pt x="2120" y="4782"/>
                    <a:pt x="2110" y="4876"/>
                    <a:pt x="2057" y="4949"/>
                  </a:cubicBezTo>
                  <a:lnTo>
                    <a:pt x="124" y="7696"/>
                  </a:lnTo>
                  <a:cubicBezTo>
                    <a:pt x="0" y="7876"/>
                    <a:pt x="131" y="8120"/>
                    <a:pt x="348" y="8120"/>
                  </a:cubicBezTo>
                  <a:cubicBezTo>
                    <a:pt x="351" y="8120"/>
                    <a:pt x="354" y="8120"/>
                    <a:pt x="357" y="8120"/>
                  </a:cubicBezTo>
                  <a:lnTo>
                    <a:pt x="3710" y="7981"/>
                  </a:lnTo>
                  <a:cubicBezTo>
                    <a:pt x="3714" y="7981"/>
                    <a:pt x="3717" y="7981"/>
                    <a:pt x="3720" y="7981"/>
                  </a:cubicBezTo>
                  <a:cubicBezTo>
                    <a:pt x="3807" y="7981"/>
                    <a:pt x="3888" y="8020"/>
                    <a:pt x="3940" y="8087"/>
                  </a:cubicBezTo>
                  <a:lnTo>
                    <a:pt x="5954" y="10775"/>
                  </a:lnTo>
                  <a:cubicBezTo>
                    <a:pt x="6009" y="10849"/>
                    <a:pt x="6089" y="10883"/>
                    <a:pt x="6168" y="10883"/>
                  </a:cubicBezTo>
                  <a:cubicBezTo>
                    <a:pt x="6281" y="10883"/>
                    <a:pt x="6393" y="10813"/>
                    <a:pt x="6429" y="10686"/>
                  </a:cubicBezTo>
                  <a:lnTo>
                    <a:pt x="7334" y="7450"/>
                  </a:lnTo>
                  <a:cubicBezTo>
                    <a:pt x="7357" y="7368"/>
                    <a:pt x="7423" y="7299"/>
                    <a:pt x="7506" y="7268"/>
                  </a:cubicBezTo>
                  <a:lnTo>
                    <a:pt x="10684" y="6185"/>
                  </a:lnTo>
                  <a:cubicBezTo>
                    <a:pt x="10893" y="6112"/>
                    <a:pt x="10929" y="5827"/>
                    <a:pt x="10744" y="5704"/>
                  </a:cubicBezTo>
                  <a:lnTo>
                    <a:pt x="7950" y="3845"/>
                  </a:lnTo>
                  <a:cubicBezTo>
                    <a:pt x="7877" y="3795"/>
                    <a:pt x="7831" y="3712"/>
                    <a:pt x="7831" y="3626"/>
                  </a:cubicBezTo>
                  <a:lnTo>
                    <a:pt x="7778" y="265"/>
                  </a:lnTo>
                  <a:cubicBezTo>
                    <a:pt x="7775" y="108"/>
                    <a:pt x="7645" y="1"/>
                    <a:pt x="7508" y="1"/>
                  </a:cubicBezTo>
                  <a:close/>
                </a:path>
              </a:pathLst>
            </a:custGeom>
            <a:solidFill>
              <a:srgbClr val="FFFFFF"/>
            </a:solidFill>
            <a:ln>
              <a:noFill/>
            </a:ln>
            <a:effectLst>
              <a:outerShdw blurRad="28575" dist="19050" dir="1938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2" name="Google Shape;1562;p31"/>
            <p:cNvSpPr/>
            <p:nvPr/>
          </p:nvSpPr>
          <p:spPr>
            <a:xfrm>
              <a:off x="5967308" y="3433785"/>
              <a:ext cx="292992" cy="289784"/>
            </a:xfrm>
            <a:custGeom>
              <a:avLst/>
              <a:gdLst/>
              <a:ahLst/>
              <a:cxnLst/>
              <a:rect l="l" t="t" r="r" b="b"/>
              <a:pathLst>
                <a:path w="6668" h="6595" extrusionOk="0">
                  <a:moveTo>
                    <a:pt x="4541" y="0"/>
                  </a:moveTo>
                  <a:cubicBezTo>
                    <a:pt x="4490" y="0"/>
                    <a:pt x="4439" y="17"/>
                    <a:pt x="4393" y="52"/>
                  </a:cubicBezTo>
                  <a:lnTo>
                    <a:pt x="2906" y="1232"/>
                  </a:lnTo>
                  <a:cubicBezTo>
                    <a:pt x="2862" y="1264"/>
                    <a:pt x="2808" y="1282"/>
                    <a:pt x="2755" y="1282"/>
                  </a:cubicBezTo>
                  <a:cubicBezTo>
                    <a:pt x="2732" y="1282"/>
                    <a:pt x="2709" y="1278"/>
                    <a:pt x="2687" y="1272"/>
                  </a:cubicBezTo>
                  <a:lnTo>
                    <a:pt x="870" y="712"/>
                  </a:lnTo>
                  <a:cubicBezTo>
                    <a:pt x="846" y="704"/>
                    <a:pt x="822" y="701"/>
                    <a:pt x="799" y="701"/>
                  </a:cubicBezTo>
                  <a:cubicBezTo>
                    <a:pt x="639" y="701"/>
                    <a:pt x="514" y="861"/>
                    <a:pt x="572" y="1027"/>
                  </a:cubicBezTo>
                  <a:lnTo>
                    <a:pt x="1235" y="2806"/>
                  </a:lnTo>
                  <a:cubicBezTo>
                    <a:pt x="1262" y="2882"/>
                    <a:pt x="1251" y="2965"/>
                    <a:pt x="1205" y="3028"/>
                  </a:cubicBezTo>
                  <a:lnTo>
                    <a:pt x="111" y="4583"/>
                  </a:lnTo>
                  <a:cubicBezTo>
                    <a:pt x="0" y="4743"/>
                    <a:pt x="118" y="4961"/>
                    <a:pt x="312" y="4961"/>
                  </a:cubicBezTo>
                  <a:cubicBezTo>
                    <a:pt x="315" y="4961"/>
                    <a:pt x="318" y="4961"/>
                    <a:pt x="321" y="4961"/>
                  </a:cubicBezTo>
                  <a:lnTo>
                    <a:pt x="2216" y="4885"/>
                  </a:lnTo>
                  <a:cubicBezTo>
                    <a:pt x="2220" y="4884"/>
                    <a:pt x="2223" y="4884"/>
                    <a:pt x="2227" y="4884"/>
                  </a:cubicBezTo>
                  <a:cubicBezTo>
                    <a:pt x="2303" y="4884"/>
                    <a:pt x="2374" y="4917"/>
                    <a:pt x="2418" y="4977"/>
                  </a:cubicBezTo>
                  <a:lnTo>
                    <a:pt x="3558" y="6499"/>
                  </a:lnTo>
                  <a:cubicBezTo>
                    <a:pt x="3607" y="6564"/>
                    <a:pt x="3679" y="6595"/>
                    <a:pt x="3750" y="6595"/>
                  </a:cubicBezTo>
                  <a:cubicBezTo>
                    <a:pt x="3852" y="6595"/>
                    <a:pt x="3952" y="6532"/>
                    <a:pt x="3983" y="6419"/>
                  </a:cubicBezTo>
                  <a:lnTo>
                    <a:pt x="4497" y="4589"/>
                  </a:lnTo>
                  <a:cubicBezTo>
                    <a:pt x="4517" y="4513"/>
                    <a:pt x="4572" y="4453"/>
                    <a:pt x="4649" y="4427"/>
                  </a:cubicBezTo>
                  <a:lnTo>
                    <a:pt x="6446" y="3811"/>
                  </a:lnTo>
                  <a:cubicBezTo>
                    <a:pt x="6634" y="3748"/>
                    <a:pt x="6668" y="3496"/>
                    <a:pt x="6501" y="3386"/>
                  </a:cubicBezTo>
                  <a:lnTo>
                    <a:pt x="4921" y="2332"/>
                  </a:lnTo>
                  <a:cubicBezTo>
                    <a:pt x="4855" y="2289"/>
                    <a:pt x="4815" y="2217"/>
                    <a:pt x="4815" y="2137"/>
                  </a:cubicBezTo>
                  <a:lnTo>
                    <a:pt x="4785" y="237"/>
                  </a:lnTo>
                  <a:cubicBezTo>
                    <a:pt x="4783" y="96"/>
                    <a:pt x="4665" y="0"/>
                    <a:pt x="4541"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1563" name="Google Shape;1563;p31"/>
          <p:cNvGrpSpPr/>
          <p:nvPr/>
        </p:nvGrpSpPr>
        <p:grpSpPr>
          <a:xfrm>
            <a:off x="9574367" y="3081308"/>
            <a:ext cx="487692" cy="487680"/>
            <a:chOff x="5881974" y="3343444"/>
            <a:chExt cx="480264" cy="478243"/>
          </a:xfrm>
        </p:grpSpPr>
        <p:sp>
          <p:nvSpPr>
            <p:cNvPr id="1564" name="Google Shape;1564;p31"/>
            <p:cNvSpPr/>
            <p:nvPr/>
          </p:nvSpPr>
          <p:spPr>
            <a:xfrm>
              <a:off x="5881974" y="3343444"/>
              <a:ext cx="480264" cy="478243"/>
            </a:xfrm>
            <a:custGeom>
              <a:avLst/>
              <a:gdLst/>
              <a:ahLst/>
              <a:cxnLst/>
              <a:rect l="l" t="t" r="r" b="b"/>
              <a:pathLst>
                <a:path w="10930" h="10884" extrusionOk="0">
                  <a:moveTo>
                    <a:pt x="7508" y="1"/>
                  </a:moveTo>
                  <a:cubicBezTo>
                    <a:pt x="7452" y="1"/>
                    <a:pt x="7394" y="19"/>
                    <a:pt x="7343" y="60"/>
                  </a:cubicBezTo>
                  <a:lnTo>
                    <a:pt x="4709" y="2145"/>
                  </a:lnTo>
                  <a:cubicBezTo>
                    <a:pt x="4660" y="2182"/>
                    <a:pt x="4599" y="2202"/>
                    <a:pt x="4539" y="2202"/>
                  </a:cubicBezTo>
                  <a:cubicBezTo>
                    <a:pt x="4513" y="2202"/>
                    <a:pt x="4488" y="2199"/>
                    <a:pt x="4463" y="2191"/>
                  </a:cubicBezTo>
                  <a:lnTo>
                    <a:pt x="1255" y="1203"/>
                  </a:lnTo>
                  <a:cubicBezTo>
                    <a:pt x="1227" y="1194"/>
                    <a:pt x="1199" y="1190"/>
                    <a:pt x="1172" y="1190"/>
                  </a:cubicBezTo>
                  <a:cubicBezTo>
                    <a:pt x="993" y="1190"/>
                    <a:pt x="854" y="1369"/>
                    <a:pt x="923" y="1551"/>
                  </a:cubicBezTo>
                  <a:lnTo>
                    <a:pt x="2090" y="4700"/>
                  </a:lnTo>
                  <a:cubicBezTo>
                    <a:pt x="2120" y="4782"/>
                    <a:pt x="2110" y="4876"/>
                    <a:pt x="2057" y="4949"/>
                  </a:cubicBezTo>
                  <a:lnTo>
                    <a:pt x="124" y="7696"/>
                  </a:lnTo>
                  <a:cubicBezTo>
                    <a:pt x="0" y="7876"/>
                    <a:pt x="131" y="8120"/>
                    <a:pt x="348" y="8120"/>
                  </a:cubicBezTo>
                  <a:cubicBezTo>
                    <a:pt x="351" y="8120"/>
                    <a:pt x="354" y="8120"/>
                    <a:pt x="357" y="8120"/>
                  </a:cubicBezTo>
                  <a:lnTo>
                    <a:pt x="3710" y="7981"/>
                  </a:lnTo>
                  <a:cubicBezTo>
                    <a:pt x="3714" y="7981"/>
                    <a:pt x="3717" y="7981"/>
                    <a:pt x="3720" y="7981"/>
                  </a:cubicBezTo>
                  <a:cubicBezTo>
                    <a:pt x="3807" y="7981"/>
                    <a:pt x="3888" y="8020"/>
                    <a:pt x="3940" y="8087"/>
                  </a:cubicBezTo>
                  <a:lnTo>
                    <a:pt x="5954" y="10775"/>
                  </a:lnTo>
                  <a:cubicBezTo>
                    <a:pt x="6009" y="10849"/>
                    <a:pt x="6089" y="10883"/>
                    <a:pt x="6168" y="10883"/>
                  </a:cubicBezTo>
                  <a:cubicBezTo>
                    <a:pt x="6281" y="10883"/>
                    <a:pt x="6393" y="10813"/>
                    <a:pt x="6429" y="10686"/>
                  </a:cubicBezTo>
                  <a:lnTo>
                    <a:pt x="7334" y="7450"/>
                  </a:lnTo>
                  <a:cubicBezTo>
                    <a:pt x="7357" y="7368"/>
                    <a:pt x="7423" y="7299"/>
                    <a:pt x="7506" y="7268"/>
                  </a:cubicBezTo>
                  <a:lnTo>
                    <a:pt x="10684" y="6185"/>
                  </a:lnTo>
                  <a:cubicBezTo>
                    <a:pt x="10893" y="6112"/>
                    <a:pt x="10929" y="5827"/>
                    <a:pt x="10744" y="5704"/>
                  </a:cubicBezTo>
                  <a:lnTo>
                    <a:pt x="7950" y="3845"/>
                  </a:lnTo>
                  <a:cubicBezTo>
                    <a:pt x="7877" y="3795"/>
                    <a:pt x="7831" y="3712"/>
                    <a:pt x="7831" y="3626"/>
                  </a:cubicBezTo>
                  <a:lnTo>
                    <a:pt x="7778" y="265"/>
                  </a:lnTo>
                  <a:cubicBezTo>
                    <a:pt x="7775" y="108"/>
                    <a:pt x="7645" y="1"/>
                    <a:pt x="7508" y="1"/>
                  </a:cubicBezTo>
                  <a:close/>
                </a:path>
              </a:pathLst>
            </a:custGeom>
            <a:solidFill>
              <a:srgbClr val="FFFFFF"/>
            </a:solidFill>
            <a:ln>
              <a:noFill/>
            </a:ln>
            <a:effectLst>
              <a:outerShdw blurRad="28575" dist="19050" dir="1938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5" name="Google Shape;1565;p31"/>
            <p:cNvSpPr/>
            <p:nvPr/>
          </p:nvSpPr>
          <p:spPr>
            <a:xfrm>
              <a:off x="5967308" y="3433785"/>
              <a:ext cx="292992" cy="289784"/>
            </a:xfrm>
            <a:custGeom>
              <a:avLst/>
              <a:gdLst/>
              <a:ahLst/>
              <a:cxnLst/>
              <a:rect l="l" t="t" r="r" b="b"/>
              <a:pathLst>
                <a:path w="6668" h="6595" extrusionOk="0">
                  <a:moveTo>
                    <a:pt x="4541" y="0"/>
                  </a:moveTo>
                  <a:cubicBezTo>
                    <a:pt x="4490" y="0"/>
                    <a:pt x="4439" y="17"/>
                    <a:pt x="4393" y="52"/>
                  </a:cubicBezTo>
                  <a:lnTo>
                    <a:pt x="2906" y="1232"/>
                  </a:lnTo>
                  <a:cubicBezTo>
                    <a:pt x="2862" y="1264"/>
                    <a:pt x="2808" y="1282"/>
                    <a:pt x="2755" y="1282"/>
                  </a:cubicBezTo>
                  <a:cubicBezTo>
                    <a:pt x="2732" y="1282"/>
                    <a:pt x="2709" y="1278"/>
                    <a:pt x="2687" y="1272"/>
                  </a:cubicBezTo>
                  <a:lnTo>
                    <a:pt x="870" y="712"/>
                  </a:lnTo>
                  <a:cubicBezTo>
                    <a:pt x="846" y="704"/>
                    <a:pt x="822" y="701"/>
                    <a:pt x="799" y="701"/>
                  </a:cubicBezTo>
                  <a:cubicBezTo>
                    <a:pt x="639" y="701"/>
                    <a:pt x="514" y="861"/>
                    <a:pt x="572" y="1027"/>
                  </a:cubicBezTo>
                  <a:lnTo>
                    <a:pt x="1235" y="2806"/>
                  </a:lnTo>
                  <a:cubicBezTo>
                    <a:pt x="1262" y="2882"/>
                    <a:pt x="1251" y="2965"/>
                    <a:pt x="1205" y="3028"/>
                  </a:cubicBezTo>
                  <a:lnTo>
                    <a:pt x="111" y="4583"/>
                  </a:lnTo>
                  <a:cubicBezTo>
                    <a:pt x="0" y="4743"/>
                    <a:pt x="118" y="4961"/>
                    <a:pt x="312" y="4961"/>
                  </a:cubicBezTo>
                  <a:cubicBezTo>
                    <a:pt x="315" y="4961"/>
                    <a:pt x="318" y="4961"/>
                    <a:pt x="321" y="4961"/>
                  </a:cubicBezTo>
                  <a:lnTo>
                    <a:pt x="2216" y="4885"/>
                  </a:lnTo>
                  <a:cubicBezTo>
                    <a:pt x="2220" y="4884"/>
                    <a:pt x="2223" y="4884"/>
                    <a:pt x="2227" y="4884"/>
                  </a:cubicBezTo>
                  <a:cubicBezTo>
                    <a:pt x="2303" y="4884"/>
                    <a:pt x="2374" y="4917"/>
                    <a:pt x="2418" y="4977"/>
                  </a:cubicBezTo>
                  <a:lnTo>
                    <a:pt x="3558" y="6499"/>
                  </a:lnTo>
                  <a:cubicBezTo>
                    <a:pt x="3607" y="6564"/>
                    <a:pt x="3679" y="6595"/>
                    <a:pt x="3750" y="6595"/>
                  </a:cubicBezTo>
                  <a:cubicBezTo>
                    <a:pt x="3852" y="6595"/>
                    <a:pt x="3952" y="6532"/>
                    <a:pt x="3983" y="6419"/>
                  </a:cubicBezTo>
                  <a:lnTo>
                    <a:pt x="4497" y="4589"/>
                  </a:lnTo>
                  <a:cubicBezTo>
                    <a:pt x="4517" y="4513"/>
                    <a:pt x="4572" y="4453"/>
                    <a:pt x="4649" y="4427"/>
                  </a:cubicBezTo>
                  <a:lnTo>
                    <a:pt x="6446" y="3811"/>
                  </a:lnTo>
                  <a:cubicBezTo>
                    <a:pt x="6634" y="3748"/>
                    <a:pt x="6668" y="3496"/>
                    <a:pt x="6501" y="3386"/>
                  </a:cubicBezTo>
                  <a:lnTo>
                    <a:pt x="4921" y="2332"/>
                  </a:lnTo>
                  <a:cubicBezTo>
                    <a:pt x="4855" y="2289"/>
                    <a:pt x="4815" y="2217"/>
                    <a:pt x="4815" y="2137"/>
                  </a:cubicBezTo>
                  <a:lnTo>
                    <a:pt x="4785" y="237"/>
                  </a:lnTo>
                  <a:cubicBezTo>
                    <a:pt x="4783" y="96"/>
                    <a:pt x="4665" y="0"/>
                    <a:pt x="4541"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1566" name="Google Shape;1566;p31"/>
          <p:cNvGrpSpPr/>
          <p:nvPr/>
        </p:nvGrpSpPr>
        <p:grpSpPr>
          <a:xfrm rot="6612864">
            <a:off x="1582978" y="5030108"/>
            <a:ext cx="1060060" cy="1303784"/>
            <a:chOff x="4908300" y="1713075"/>
            <a:chExt cx="1545949" cy="1901386"/>
          </a:xfrm>
        </p:grpSpPr>
        <p:sp>
          <p:nvSpPr>
            <p:cNvPr id="1567" name="Google Shape;1567;p31"/>
            <p:cNvSpPr/>
            <p:nvPr/>
          </p:nvSpPr>
          <p:spPr>
            <a:xfrm>
              <a:off x="4908300" y="1713075"/>
              <a:ext cx="1545949" cy="1901386"/>
            </a:xfrm>
            <a:custGeom>
              <a:avLst/>
              <a:gdLst/>
              <a:ahLst/>
              <a:cxnLst/>
              <a:rect l="l" t="t" r="r" b="b"/>
              <a:pathLst>
                <a:path w="25592" h="31476" extrusionOk="0">
                  <a:moveTo>
                    <a:pt x="1593" y="1"/>
                  </a:moveTo>
                  <a:cubicBezTo>
                    <a:pt x="1374" y="1"/>
                    <a:pt x="1154" y="46"/>
                    <a:pt x="955" y="134"/>
                  </a:cubicBezTo>
                  <a:cubicBezTo>
                    <a:pt x="375" y="385"/>
                    <a:pt x="0" y="956"/>
                    <a:pt x="0" y="1589"/>
                  </a:cubicBezTo>
                  <a:cubicBezTo>
                    <a:pt x="0" y="1887"/>
                    <a:pt x="86" y="2179"/>
                    <a:pt x="245" y="2431"/>
                  </a:cubicBezTo>
                  <a:lnTo>
                    <a:pt x="1406" y="4290"/>
                  </a:lnTo>
                  <a:cubicBezTo>
                    <a:pt x="1346" y="4601"/>
                    <a:pt x="1283" y="4990"/>
                    <a:pt x="1227" y="5441"/>
                  </a:cubicBezTo>
                  <a:cubicBezTo>
                    <a:pt x="1137" y="6133"/>
                    <a:pt x="1074" y="6829"/>
                    <a:pt x="1044" y="7522"/>
                  </a:cubicBezTo>
                  <a:lnTo>
                    <a:pt x="958" y="7522"/>
                  </a:lnTo>
                  <a:lnTo>
                    <a:pt x="1028" y="8941"/>
                  </a:lnTo>
                  <a:lnTo>
                    <a:pt x="1028" y="8976"/>
                  </a:lnTo>
                  <a:cubicBezTo>
                    <a:pt x="1031" y="9299"/>
                    <a:pt x="1044" y="9630"/>
                    <a:pt x="1064" y="9964"/>
                  </a:cubicBezTo>
                  <a:lnTo>
                    <a:pt x="1064" y="9998"/>
                  </a:lnTo>
                  <a:lnTo>
                    <a:pt x="1114" y="11277"/>
                  </a:lnTo>
                  <a:lnTo>
                    <a:pt x="1180" y="11277"/>
                  </a:lnTo>
                  <a:cubicBezTo>
                    <a:pt x="1455" y="13597"/>
                    <a:pt x="2088" y="15765"/>
                    <a:pt x="3063" y="17740"/>
                  </a:cubicBezTo>
                  <a:cubicBezTo>
                    <a:pt x="4336" y="20316"/>
                    <a:pt x="6188" y="22533"/>
                    <a:pt x="8578" y="24349"/>
                  </a:cubicBezTo>
                  <a:lnTo>
                    <a:pt x="7998" y="24160"/>
                  </a:lnTo>
                  <a:lnTo>
                    <a:pt x="8807" y="24760"/>
                  </a:lnTo>
                  <a:cubicBezTo>
                    <a:pt x="8514" y="24749"/>
                    <a:pt x="8256" y="24745"/>
                    <a:pt x="8046" y="24745"/>
                  </a:cubicBezTo>
                  <a:cubicBezTo>
                    <a:pt x="7954" y="24745"/>
                    <a:pt x="7872" y="24746"/>
                    <a:pt x="7799" y="24747"/>
                  </a:cubicBezTo>
                  <a:cubicBezTo>
                    <a:pt x="7554" y="24747"/>
                    <a:pt x="7312" y="24813"/>
                    <a:pt x="7097" y="24933"/>
                  </a:cubicBezTo>
                  <a:lnTo>
                    <a:pt x="7077" y="24942"/>
                  </a:lnTo>
                  <a:cubicBezTo>
                    <a:pt x="6705" y="25158"/>
                    <a:pt x="6447" y="25522"/>
                    <a:pt x="6370" y="25947"/>
                  </a:cubicBezTo>
                  <a:cubicBezTo>
                    <a:pt x="6291" y="26365"/>
                    <a:pt x="6401" y="26795"/>
                    <a:pt x="6669" y="27130"/>
                  </a:cubicBezTo>
                  <a:cubicBezTo>
                    <a:pt x="8035" y="28840"/>
                    <a:pt x="9595" y="30067"/>
                    <a:pt x="11302" y="30776"/>
                  </a:cubicBezTo>
                  <a:cubicBezTo>
                    <a:pt x="12419" y="31240"/>
                    <a:pt x="13573" y="31475"/>
                    <a:pt x="14740" y="31475"/>
                  </a:cubicBezTo>
                  <a:cubicBezTo>
                    <a:pt x="14895" y="31475"/>
                    <a:pt x="15051" y="31472"/>
                    <a:pt x="15207" y="31462"/>
                  </a:cubicBezTo>
                  <a:cubicBezTo>
                    <a:pt x="16009" y="31419"/>
                    <a:pt x="16719" y="30971"/>
                    <a:pt x="17103" y="30262"/>
                  </a:cubicBezTo>
                  <a:cubicBezTo>
                    <a:pt x="17196" y="30093"/>
                    <a:pt x="17265" y="29914"/>
                    <a:pt x="17311" y="29735"/>
                  </a:cubicBezTo>
                  <a:cubicBezTo>
                    <a:pt x="17686" y="30033"/>
                    <a:pt x="18077" y="30309"/>
                    <a:pt x="18481" y="30558"/>
                  </a:cubicBezTo>
                  <a:cubicBezTo>
                    <a:pt x="18912" y="30819"/>
                    <a:pt x="19392" y="30950"/>
                    <a:pt x="19872" y="30950"/>
                  </a:cubicBezTo>
                  <a:cubicBezTo>
                    <a:pt x="20376" y="30950"/>
                    <a:pt x="20880" y="30806"/>
                    <a:pt x="21328" y="30518"/>
                  </a:cubicBezTo>
                  <a:cubicBezTo>
                    <a:pt x="22194" y="29964"/>
                    <a:pt x="22654" y="28990"/>
                    <a:pt x="22532" y="27979"/>
                  </a:cubicBezTo>
                  <a:lnTo>
                    <a:pt x="22532" y="27972"/>
                  </a:lnTo>
                  <a:cubicBezTo>
                    <a:pt x="22532" y="27965"/>
                    <a:pt x="22529" y="27956"/>
                    <a:pt x="22529" y="27945"/>
                  </a:cubicBezTo>
                  <a:cubicBezTo>
                    <a:pt x="22529" y="27928"/>
                    <a:pt x="22526" y="27916"/>
                    <a:pt x="22522" y="27899"/>
                  </a:cubicBezTo>
                  <a:lnTo>
                    <a:pt x="22522" y="27893"/>
                  </a:lnTo>
                  <a:cubicBezTo>
                    <a:pt x="22376" y="26785"/>
                    <a:pt x="21972" y="25655"/>
                    <a:pt x="21316" y="24518"/>
                  </a:cubicBezTo>
                  <a:lnTo>
                    <a:pt x="21316" y="24518"/>
                  </a:lnTo>
                  <a:cubicBezTo>
                    <a:pt x="21504" y="24611"/>
                    <a:pt x="21706" y="24677"/>
                    <a:pt x="21919" y="24717"/>
                  </a:cubicBezTo>
                  <a:cubicBezTo>
                    <a:pt x="22060" y="24743"/>
                    <a:pt x="22203" y="24756"/>
                    <a:pt x="22343" y="24756"/>
                  </a:cubicBezTo>
                  <a:cubicBezTo>
                    <a:pt x="23035" y="24756"/>
                    <a:pt x="23696" y="24451"/>
                    <a:pt x="24136" y="23908"/>
                  </a:cubicBezTo>
                  <a:lnTo>
                    <a:pt x="24152" y="23888"/>
                  </a:lnTo>
                  <a:cubicBezTo>
                    <a:pt x="24176" y="23856"/>
                    <a:pt x="24212" y="23809"/>
                    <a:pt x="24252" y="23752"/>
                  </a:cubicBezTo>
                  <a:lnTo>
                    <a:pt x="24268" y="23726"/>
                  </a:lnTo>
                  <a:cubicBezTo>
                    <a:pt x="25197" y="22324"/>
                    <a:pt x="25591" y="20425"/>
                    <a:pt x="25445" y="18075"/>
                  </a:cubicBezTo>
                  <a:cubicBezTo>
                    <a:pt x="25336" y="16325"/>
                    <a:pt x="24952" y="14771"/>
                    <a:pt x="24733" y="14001"/>
                  </a:cubicBezTo>
                  <a:lnTo>
                    <a:pt x="24729" y="13988"/>
                  </a:lnTo>
                  <a:cubicBezTo>
                    <a:pt x="24570" y="13448"/>
                    <a:pt x="24126" y="13050"/>
                    <a:pt x="23569" y="12951"/>
                  </a:cubicBezTo>
                  <a:cubicBezTo>
                    <a:pt x="23482" y="12935"/>
                    <a:pt x="23394" y="12927"/>
                    <a:pt x="23307" y="12927"/>
                  </a:cubicBezTo>
                  <a:cubicBezTo>
                    <a:pt x="22846" y="12927"/>
                    <a:pt x="22409" y="13145"/>
                    <a:pt x="22128" y="13524"/>
                  </a:cubicBezTo>
                  <a:lnTo>
                    <a:pt x="22117" y="13541"/>
                  </a:lnTo>
                  <a:cubicBezTo>
                    <a:pt x="22032" y="13663"/>
                    <a:pt x="21925" y="13806"/>
                    <a:pt x="21822" y="13958"/>
                  </a:cubicBezTo>
                  <a:lnTo>
                    <a:pt x="21819" y="13962"/>
                  </a:lnTo>
                  <a:cubicBezTo>
                    <a:pt x="21402" y="14578"/>
                    <a:pt x="21040" y="15205"/>
                    <a:pt x="20742" y="15834"/>
                  </a:cubicBezTo>
                  <a:lnTo>
                    <a:pt x="20543" y="15765"/>
                  </a:lnTo>
                  <a:cubicBezTo>
                    <a:pt x="19251" y="12103"/>
                    <a:pt x="16476" y="7439"/>
                    <a:pt x="10504" y="4492"/>
                  </a:cubicBezTo>
                  <a:lnTo>
                    <a:pt x="10504" y="4456"/>
                  </a:lnTo>
                  <a:lnTo>
                    <a:pt x="9635" y="4084"/>
                  </a:lnTo>
                  <a:lnTo>
                    <a:pt x="9575" y="4058"/>
                  </a:lnTo>
                  <a:lnTo>
                    <a:pt x="7984" y="3388"/>
                  </a:lnTo>
                  <a:lnTo>
                    <a:pt x="7958" y="3419"/>
                  </a:lnTo>
                  <a:cubicBezTo>
                    <a:pt x="7206" y="3150"/>
                    <a:pt x="6424" y="2911"/>
                    <a:pt x="5622" y="2706"/>
                  </a:cubicBezTo>
                  <a:cubicBezTo>
                    <a:pt x="5217" y="2597"/>
                    <a:pt x="4790" y="2497"/>
                    <a:pt x="4352" y="2404"/>
                  </a:cubicBezTo>
                  <a:lnTo>
                    <a:pt x="2808" y="564"/>
                  </a:lnTo>
                  <a:lnTo>
                    <a:pt x="2798" y="558"/>
                  </a:lnTo>
                  <a:cubicBezTo>
                    <a:pt x="2575" y="296"/>
                    <a:pt x="2281" y="117"/>
                    <a:pt x="1946" y="41"/>
                  </a:cubicBezTo>
                  <a:cubicBezTo>
                    <a:pt x="1830" y="14"/>
                    <a:pt x="1712" y="1"/>
                    <a:pt x="1593" y="1"/>
                  </a:cubicBezTo>
                  <a:close/>
                </a:path>
              </a:pathLst>
            </a:custGeom>
            <a:solidFill>
              <a:srgbClr val="FFFFFF"/>
            </a:solidFill>
            <a:ln>
              <a:noFill/>
            </a:ln>
            <a:effectLst>
              <a:outerShdw blurRad="28575" dist="19050" dir="1932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8" name="Google Shape;1568;p31"/>
            <p:cNvSpPr/>
            <p:nvPr/>
          </p:nvSpPr>
          <p:spPr>
            <a:xfrm>
              <a:off x="5544150" y="3137071"/>
              <a:ext cx="311401" cy="275156"/>
            </a:xfrm>
            <a:custGeom>
              <a:avLst/>
              <a:gdLst/>
              <a:ahLst/>
              <a:cxnLst/>
              <a:rect l="l" t="t" r="r" b="b"/>
              <a:pathLst>
                <a:path w="5155" h="4555" extrusionOk="0">
                  <a:moveTo>
                    <a:pt x="1" y="0"/>
                  </a:moveTo>
                  <a:lnTo>
                    <a:pt x="130" y="2928"/>
                  </a:lnTo>
                  <a:lnTo>
                    <a:pt x="5155" y="4554"/>
                  </a:lnTo>
                  <a:lnTo>
                    <a:pt x="5042" y="2463"/>
                  </a:lnTo>
                  <a:lnTo>
                    <a:pt x="1" y="0"/>
                  </a:ln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9" name="Google Shape;1569;p31"/>
            <p:cNvSpPr/>
            <p:nvPr/>
          </p:nvSpPr>
          <p:spPr>
            <a:xfrm>
              <a:off x="6061178" y="2723216"/>
              <a:ext cx="169201" cy="379299"/>
            </a:xfrm>
            <a:custGeom>
              <a:avLst/>
              <a:gdLst/>
              <a:ahLst/>
              <a:cxnLst/>
              <a:rect l="l" t="t" r="r" b="b"/>
              <a:pathLst>
                <a:path w="2801" h="6279" extrusionOk="0">
                  <a:moveTo>
                    <a:pt x="0" y="1"/>
                  </a:moveTo>
                  <a:lnTo>
                    <a:pt x="839" y="5546"/>
                  </a:lnTo>
                  <a:lnTo>
                    <a:pt x="2800" y="6279"/>
                  </a:lnTo>
                  <a:lnTo>
                    <a:pt x="2751" y="998"/>
                  </a:lnTo>
                  <a:lnTo>
                    <a:pt x="0" y="1"/>
                  </a:ln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0" name="Google Shape;1570;p31"/>
            <p:cNvSpPr/>
            <p:nvPr/>
          </p:nvSpPr>
          <p:spPr>
            <a:xfrm>
              <a:off x="5054849" y="1930725"/>
              <a:ext cx="1097061" cy="1387923"/>
            </a:xfrm>
            <a:custGeom>
              <a:avLst/>
              <a:gdLst/>
              <a:ahLst/>
              <a:cxnLst/>
              <a:rect l="l" t="t" r="r" b="b"/>
              <a:pathLst>
                <a:path w="18161" h="22976" extrusionOk="0">
                  <a:moveTo>
                    <a:pt x="620" y="1"/>
                  </a:moveTo>
                  <a:cubicBezTo>
                    <a:pt x="620" y="1"/>
                    <a:pt x="557" y="213"/>
                    <a:pt x="475" y="608"/>
                  </a:cubicBezTo>
                  <a:cubicBezTo>
                    <a:pt x="392" y="979"/>
                    <a:pt x="292" y="1509"/>
                    <a:pt x="206" y="2172"/>
                  </a:cubicBezTo>
                  <a:cubicBezTo>
                    <a:pt x="94" y="3044"/>
                    <a:pt x="1" y="4137"/>
                    <a:pt x="17" y="5373"/>
                  </a:cubicBezTo>
                  <a:cubicBezTo>
                    <a:pt x="17" y="5413"/>
                    <a:pt x="17" y="5453"/>
                    <a:pt x="20" y="5497"/>
                  </a:cubicBezTo>
                  <a:cubicBezTo>
                    <a:pt x="24" y="5811"/>
                    <a:pt x="34" y="6140"/>
                    <a:pt x="54" y="6471"/>
                  </a:cubicBezTo>
                  <a:cubicBezTo>
                    <a:pt x="54" y="6497"/>
                    <a:pt x="57" y="6524"/>
                    <a:pt x="60" y="6551"/>
                  </a:cubicBezTo>
                  <a:cubicBezTo>
                    <a:pt x="372" y="11370"/>
                    <a:pt x="2404" y="17760"/>
                    <a:pt x="10073" y="21794"/>
                  </a:cubicBezTo>
                  <a:cubicBezTo>
                    <a:pt x="10793" y="22171"/>
                    <a:pt x="11564" y="22532"/>
                    <a:pt x="12387" y="22864"/>
                  </a:cubicBezTo>
                  <a:cubicBezTo>
                    <a:pt x="12572" y="22938"/>
                    <a:pt x="12767" y="22975"/>
                    <a:pt x="12963" y="22975"/>
                  </a:cubicBezTo>
                  <a:cubicBezTo>
                    <a:pt x="13212" y="22975"/>
                    <a:pt x="13460" y="22915"/>
                    <a:pt x="13683" y="22794"/>
                  </a:cubicBezTo>
                  <a:cubicBezTo>
                    <a:pt x="14674" y="22257"/>
                    <a:pt x="16592" y="21058"/>
                    <a:pt x="17862" y="19304"/>
                  </a:cubicBezTo>
                  <a:cubicBezTo>
                    <a:pt x="18058" y="19026"/>
                    <a:pt x="18160" y="18694"/>
                    <a:pt x="18147" y="18359"/>
                  </a:cubicBezTo>
                  <a:cubicBezTo>
                    <a:pt x="18147" y="18336"/>
                    <a:pt x="18144" y="18313"/>
                    <a:pt x="18144" y="18290"/>
                  </a:cubicBezTo>
                  <a:cubicBezTo>
                    <a:pt x="18120" y="17763"/>
                    <a:pt x="18051" y="16895"/>
                    <a:pt x="17848" y="15821"/>
                  </a:cubicBezTo>
                  <a:cubicBezTo>
                    <a:pt x="17136" y="11960"/>
                    <a:pt x="14760" y="5387"/>
                    <a:pt x="6921" y="1873"/>
                  </a:cubicBezTo>
                  <a:cubicBezTo>
                    <a:pt x="6888" y="1858"/>
                    <a:pt x="6855" y="1844"/>
                    <a:pt x="6825" y="1827"/>
                  </a:cubicBezTo>
                  <a:lnTo>
                    <a:pt x="6765" y="1801"/>
                  </a:lnTo>
                  <a:lnTo>
                    <a:pt x="6155" y="1546"/>
                  </a:lnTo>
                  <a:cubicBezTo>
                    <a:pt x="6099" y="1523"/>
                    <a:pt x="6043" y="1500"/>
                    <a:pt x="5986" y="1476"/>
                  </a:cubicBezTo>
                  <a:cubicBezTo>
                    <a:pt x="5065" y="1111"/>
                    <a:pt x="4071" y="787"/>
                    <a:pt x="3003" y="512"/>
                  </a:cubicBezTo>
                  <a:cubicBezTo>
                    <a:pt x="2583" y="402"/>
                    <a:pt x="2145" y="299"/>
                    <a:pt x="1697" y="207"/>
                  </a:cubicBezTo>
                  <a:cubicBezTo>
                    <a:pt x="1588" y="183"/>
                    <a:pt x="1472" y="160"/>
                    <a:pt x="1359" y="134"/>
                  </a:cubicBezTo>
                  <a:lnTo>
                    <a:pt x="1356" y="134"/>
                  </a:lnTo>
                  <a:cubicBezTo>
                    <a:pt x="1114" y="88"/>
                    <a:pt x="869" y="44"/>
                    <a:pt x="620" y="1"/>
                  </a:cubicBezTo>
                  <a:close/>
                </a:path>
              </a:pathLst>
            </a:custGeom>
            <a:solidFill>
              <a:schemeClr val="accen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1" name="Google Shape;1571;p31"/>
            <p:cNvSpPr/>
            <p:nvPr/>
          </p:nvSpPr>
          <p:spPr>
            <a:xfrm>
              <a:off x="5055694" y="2019826"/>
              <a:ext cx="417295" cy="306628"/>
            </a:xfrm>
            <a:custGeom>
              <a:avLst/>
              <a:gdLst/>
              <a:ahLst/>
              <a:cxnLst/>
              <a:rect l="l" t="t" r="r" b="b"/>
              <a:pathLst>
                <a:path w="6908" h="5076" extrusionOk="0">
                  <a:moveTo>
                    <a:pt x="5972" y="1"/>
                  </a:moveTo>
                  <a:cubicBezTo>
                    <a:pt x="5913" y="100"/>
                    <a:pt x="4666" y="2215"/>
                    <a:pt x="2121" y="3315"/>
                  </a:cubicBezTo>
                  <a:cubicBezTo>
                    <a:pt x="1498" y="3584"/>
                    <a:pt x="788" y="3796"/>
                    <a:pt x="3" y="3898"/>
                  </a:cubicBezTo>
                  <a:lnTo>
                    <a:pt x="0" y="3898"/>
                  </a:lnTo>
                  <a:lnTo>
                    <a:pt x="6" y="4022"/>
                  </a:lnTo>
                  <a:lnTo>
                    <a:pt x="40" y="4996"/>
                  </a:lnTo>
                  <a:lnTo>
                    <a:pt x="43" y="5076"/>
                  </a:lnTo>
                  <a:lnTo>
                    <a:pt x="46" y="5076"/>
                  </a:lnTo>
                  <a:cubicBezTo>
                    <a:pt x="119" y="5065"/>
                    <a:pt x="1130" y="4946"/>
                    <a:pt x="2390" y="4455"/>
                  </a:cubicBezTo>
                  <a:cubicBezTo>
                    <a:pt x="3954" y="3843"/>
                    <a:pt x="5899" y="2659"/>
                    <a:pt x="6907" y="398"/>
                  </a:cubicBezTo>
                  <a:lnTo>
                    <a:pt x="6907" y="395"/>
                  </a:lnTo>
                  <a:lnTo>
                    <a:pt x="6811" y="352"/>
                  </a:lnTo>
                  <a:lnTo>
                    <a:pt x="6751" y="326"/>
                  </a:lnTo>
                  <a:lnTo>
                    <a:pt x="6141" y="71"/>
                  </a:lnTo>
                  <a:lnTo>
                    <a:pt x="5972" y="1"/>
                  </a:lnTo>
                  <a:close/>
                </a:path>
              </a:pathLst>
            </a:custGeom>
            <a:solidFill>
              <a:srgbClr val="EFEFE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2" name="Google Shape;1572;p31"/>
            <p:cNvSpPr/>
            <p:nvPr/>
          </p:nvSpPr>
          <p:spPr>
            <a:xfrm>
              <a:off x="5061475" y="1926250"/>
              <a:ext cx="180598" cy="140148"/>
            </a:xfrm>
            <a:custGeom>
              <a:avLst/>
              <a:gdLst/>
              <a:ahLst/>
              <a:cxnLst/>
              <a:rect l="l" t="t" r="r" b="b"/>
              <a:pathLst>
                <a:path w="2799" h="2172" extrusionOk="0">
                  <a:moveTo>
                    <a:pt x="415" y="1"/>
                  </a:moveTo>
                  <a:cubicBezTo>
                    <a:pt x="415" y="1"/>
                    <a:pt x="352" y="213"/>
                    <a:pt x="270" y="608"/>
                  </a:cubicBezTo>
                  <a:cubicBezTo>
                    <a:pt x="187" y="979"/>
                    <a:pt x="87" y="1509"/>
                    <a:pt x="1" y="2172"/>
                  </a:cubicBezTo>
                  <a:cubicBezTo>
                    <a:pt x="389" y="2046"/>
                    <a:pt x="883" y="1838"/>
                    <a:pt x="1446" y="1500"/>
                  </a:cubicBezTo>
                  <a:cubicBezTo>
                    <a:pt x="1861" y="1247"/>
                    <a:pt x="2318" y="926"/>
                    <a:pt x="2798" y="512"/>
                  </a:cubicBezTo>
                  <a:cubicBezTo>
                    <a:pt x="2378" y="402"/>
                    <a:pt x="1940" y="299"/>
                    <a:pt x="1492" y="207"/>
                  </a:cubicBezTo>
                  <a:cubicBezTo>
                    <a:pt x="1383" y="183"/>
                    <a:pt x="1267" y="160"/>
                    <a:pt x="1154" y="134"/>
                  </a:cubicBezTo>
                  <a:lnTo>
                    <a:pt x="1151" y="134"/>
                  </a:lnTo>
                  <a:cubicBezTo>
                    <a:pt x="909" y="88"/>
                    <a:pt x="664" y="44"/>
                    <a:pt x="415" y="1"/>
                  </a:cubicBezTo>
                  <a:close/>
                </a:path>
              </a:pathLst>
            </a:custGeom>
            <a:solidFill>
              <a:srgbClr val="EFEFE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3" name="Google Shape;1573;p31"/>
            <p:cNvSpPr/>
            <p:nvPr/>
          </p:nvSpPr>
          <p:spPr>
            <a:xfrm>
              <a:off x="5663274" y="2886439"/>
              <a:ext cx="488636" cy="432216"/>
            </a:xfrm>
            <a:custGeom>
              <a:avLst/>
              <a:gdLst/>
              <a:ahLst/>
              <a:cxnLst/>
              <a:rect l="l" t="t" r="r" b="b"/>
              <a:pathLst>
                <a:path w="8089" h="7155" extrusionOk="0">
                  <a:moveTo>
                    <a:pt x="7776" y="0"/>
                  </a:moveTo>
                  <a:cubicBezTo>
                    <a:pt x="7369" y="421"/>
                    <a:pt x="6955" y="825"/>
                    <a:pt x="6537" y="1203"/>
                  </a:cubicBezTo>
                  <a:cubicBezTo>
                    <a:pt x="4071" y="3477"/>
                    <a:pt x="1499" y="5108"/>
                    <a:pt x="1" y="5973"/>
                  </a:cubicBezTo>
                  <a:cubicBezTo>
                    <a:pt x="721" y="6350"/>
                    <a:pt x="1492" y="6711"/>
                    <a:pt x="2315" y="7043"/>
                  </a:cubicBezTo>
                  <a:cubicBezTo>
                    <a:pt x="2500" y="7117"/>
                    <a:pt x="2695" y="7154"/>
                    <a:pt x="2891" y="7154"/>
                  </a:cubicBezTo>
                  <a:cubicBezTo>
                    <a:pt x="3140" y="7154"/>
                    <a:pt x="3388" y="7094"/>
                    <a:pt x="3611" y="6973"/>
                  </a:cubicBezTo>
                  <a:cubicBezTo>
                    <a:pt x="4602" y="6436"/>
                    <a:pt x="6520" y="5237"/>
                    <a:pt x="7790" y="3483"/>
                  </a:cubicBezTo>
                  <a:cubicBezTo>
                    <a:pt x="7986" y="3205"/>
                    <a:pt x="8088" y="2873"/>
                    <a:pt x="8075" y="2538"/>
                  </a:cubicBezTo>
                  <a:cubicBezTo>
                    <a:pt x="8075" y="2515"/>
                    <a:pt x="8072" y="2492"/>
                    <a:pt x="8072" y="2469"/>
                  </a:cubicBezTo>
                  <a:cubicBezTo>
                    <a:pt x="8048" y="1942"/>
                    <a:pt x="7979" y="1074"/>
                    <a:pt x="7776" y="0"/>
                  </a:cubicBezTo>
                  <a:close/>
                </a:path>
              </a:pathLst>
            </a:custGeom>
            <a:solidFill>
              <a:srgbClr val="EFEFE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4" name="Google Shape;1574;p31"/>
            <p:cNvSpPr/>
            <p:nvPr/>
          </p:nvSpPr>
          <p:spPr>
            <a:xfrm>
              <a:off x="4993958" y="1800848"/>
              <a:ext cx="143045" cy="171014"/>
            </a:xfrm>
            <a:custGeom>
              <a:avLst/>
              <a:gdLst/>
              <a:ahLst/>
              <a:cxnLst/>
              <a:rect l="l" t="t" r="r" b="b"/>
              <a:pathLst>
                <a:path w="2368" h="2831" extrusionOk="0">
                  <a:moveTo>
                    <a:pt x="304" y="1"/>
                  </a:moveTo>
                  <a:cubicBezTo>
                    <a:pt x="263" y="1"/>
                    <a:pt x="222" y="9"/>
                    <a:pt x="183" y="26"/>
                  </a:cubicBezTo>
                  <a:cubicBezTo>
                    <a:pt x="68" y="76"/>
                    <a:pt x="1" y="185"/>
                    <a:pt x="1" y="298"/>
                  </a:cubicBezTo>
                  <a:cubicBezTo>
                    <a:pt x="1" y="352"/>
                    <a:pt x="17" y="408"/>
                    <a:pt x="48" y="457"/>
                  </a:cubicBezTo>
                  <a:lnTo>
                    <a:pt x="1483" y="2758"/>
                  </a:lnTo>
                  <a:lnTo>
                    <a:pt x="1529" y="2830"/>
                  </a:lnTo>
                  <a:lnTo>
                    <a:pt x="2364" y="2284"/>
                  </a:lnTo>
                  <a:lnTo>
                    <a:pt x="2367" y="2284"/>
                  </a:lnTo>
                  <a:lnTo>
                    <a:pt x="534" y="106"/>
                  </a:lnTo>
                  <a:cubicBezTo>
                    <a:pt x="474" y="37"/>
                    <a:pt x="390" y="1"/>
                    <a:pt x="304"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5" name="Google Shape;1575;p31"/>
            <p:cNvSpPr/>
            <p:nvPr/>
          </p:nvSpPr>
          <p:spPr>
            <a:xfrm>
              <a:off x="5055694" y="2021276"/>
              <a:ext cx="1002523" cy="1225970"/>
            </a:xfrm>
            <a:custGeom>
              <a:avLst/>
              <a:gdLst/>
              <a:ahLst/>
              <a:cxnLst/>
              <a:rect l="l" t="t" r="r" b="b"/>
              <a:pathLst>
                <a:path w="16596" h="20295" extrusionOk="0">
                  <a:moveTo>
                    <a:pt x="1637" y="1"/>
                  </a:moveTo>
                  <a:cubicBezTo>
                    <a:pt x="1074" y="339"/>
                    <a:pt x="580" y="547"/>
                    <a:pt x="192" y="673"/>
                  </a:cubicBezTo>
                  <a:cubicBezTo>
                    <a:pt x="86" y="1485"/>
                    <a:pt x="0" y="2486"/>
                    <a:pt x="0" y="3616"/>
                  </a:cubicBezTo>
                  <a:cubicBezTo>
                    <a:pt x="0" y="3699"/>
                    <a:pt x="3" y="3785"/>
                    <a:pt x="3" y="3874"/>
                  </a:cubicBezTo>
                  <a:cubicBezTo>
                    <a:pt x="788" y="3772"/>
                    <a:pt x="1498" y="3560"/>
                    <a:pt x="2121" y="3291"/>
                  </a:cubicBezTo>
                  <a:cubicBezTo>
                    <a:pt x="1892" y="2191"/>
                    <a:pt x="1697" y="922"/>
                    <a:pt x="1637" y="1"/>
                  </a:cubicBezTo>
                  <a:close/>
                  <a:moveTo>
                    <a:pt x="6" y="3998"/>
                  </a:moveTo>
                  <a:lnTo>
                    <a:pt x="6" y="3998"/>
                  </a:lnTo>
                  <a:cubicBezTo>
                    <a:pt x="10" y="4312"/>
                    <a:pt x="20" y="4641"/>
                    <a:pt x="40" y="4972"/>
                  </a:cubicBezTo>
                  <a:lnTo>
                    <a:pt x="6" y="3998"/>
                  </a:lnTo>
                  <a:close/>
                  <a:moveTo>
                    <a:pt x="2390" y="4431"/>
                  </a:moveTo>
                  <a:cubicBezTo>
                    <a:pt x="1130" y="4922"/>
                    <a:pt x="119" y="5041"/>
                    <a:pt x="46" y="5052"/>
                  </a:cubicBezTo>
                  <a:cubicBezTo>
                    <a:pt x="358" y="9871"/>
                    <a:pt x="2390" y="16261"/>
                    <a:pt x="10059" y="20295"/>
                  </a:cubicBezTo>
                  <a:cubicBezTo>
                    <a:pt x="10666" y="19943"/>
                    <a:pt x="11451" y="19466"/>
                    <a:pt x="12336" y="18869"/>
                  </a:cubicBezTo>
                  <a:cubicBezTo>
                    <a:pt x="11868" y="17613"/>
                    <a:pt x="11527" y="16125"/>
                    <a:pt x="11401" y="14362"/>
                  </a:cubicBezTo>
                  <a:lnTo>
                    <a:pt x="11401" y="14345"/>
                  </a:lnTo>
                  <a:cubicBezTo>
                    <a:pt x="11401" y="14302"/>
                    <a:pt x="11408" y="14266"/>
                    <a:pt x="11428" y="14229"/>
                  </a:cubicBezTo>
                  <a:cubicBezTo>
                    <a:pt x="11467" y="14150"/>
                    <a:pt x="11554" y="14096"/>
                    <a:pt x="11646" y="14096"/>
                  </a:cubicBezTo>
                  <a:cubicBezTo>
                    <a:pt x="11693" y="14096"/>
                    <a:pt x="11740" y="14107"/>
                    <a:pt x="11782" y="14136"/>
                  </a:cubicBezTo>
                  <a:cubicBezTo>
                    <a:pt x="12439" y="14574"/>
                    <a:pt x="13771" y="15525"/>
                    <a:pt x="15117" y="16808"/>
                  </a:cubicBezTo>
                  <a:cubicBezTo>
                    <a:pt x="15607" y="16407"/>
                    <a:pt x="16101" y="15979"/>
                    <a:pt x="16595" y="15525"/>
                  </a:cubicBezTo>
                  <a:cubicBezTo>
                    <a:pt x="14663" y="14076"/>
                    <a:pt x="12492" y="12950"/>
                    <a:pt x="10182" y="12247"/>
                  </a:cubicBezTo>
                  <a:lnTo>
                    <a:pt x="10182" y="12247"/>
                  </a:lnTo>
                  <a:cubicBezTo>
                    <a:pt x="10195" y="13311"/>
                    <a:pt x="10211" y="14368"/>
                    <a:pt x="10225" y="15425"/>
                  </a:cubicBezTo>
                  <a:cubicBezTo>
                    <a:pt x="8683" y="14438"/>
                    <a:pt x="7294" y="13288"/>
                    <a:pt x="6058" y="11760"/>
                  </a:cubicBezTo>
                  <a:cubicBezTo>
                    <a:pt x="4385" y="11209"/>
                    <a:pt x="3294" y="9519"/>
                    <a:pt x="3556" y="7717"/>
                  </a:cubicBezTo>
                  <a:cubicBezTo>
                    <a:pt x="3560" y="7686"/>
                    <a:pt x="3566" y="7657"/>
                    <a:pt x="3569" y="7627"/>
                  </a:cubicBezTo>
                  <a:cubicBezTo>
                    <a:pt x="3215" y="6842"/>
                    <a:pt x="2884" y="5986"/>
                    <a:pt x="2569" y="5052"/>
                  </a:cubicBezTo>
                  <a:cubicBezTo>
                    <a:pt x="2512" y="4876"/>
                    <a:pt x="2449" y="4667"/>
                    <a:pt x="2390" y="443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6" name="Google Shape;1576;p31"/>
            <p:cNvSpPr/>
            <p:nvPr/>
          </p:nvSpPr>
          <p:spPr>
            <a:xfrm>
              <a:off x="5055694" y="2220079"/>
              <a:ext cx="144374" cy="106378"/>
            </a:xfrm>
            <a:custGeom>
              <a:avLst/>
              <a:gdLst/>
              <a:ahLst/>
              <a:cxnLst/>
              <a:rect l="l" t="t" r="r" b="b"/>
              <a:pathLst>
                <a:path w="2390" h="1761" extrusionOk="0">
                  <a:moveTo>
                    <a:pt x="2121" y="0"/>
                  </a:moveTo>
                  <a:cubicBezTo>
                    <a:pt x="1498" y="269"/>
                    <a:pt x="788" y="481"/>
                    <a:pt x="3" y="583"/>
                  </a:cubicBezTo>
                  <a:lnTo>
                    <a:pt x="0" y="583"/>
                  </a:lnTo>
                  <a:lnTo>
                    <a:pt x="6" y="707"/>
                  </a:lnTo>
                  <a:lnTo>
                    <a:pt x="40" y="1681"/>
                  </a:lnTo>
                  <a:lnTo>
                    <a:pt x="43" y="1761"/>
                  </a:lnTo>
                  <a:lnTo>
                    <a:pt x="46" y="1761"/>
                  </a:lnTo>
                  <a:cubicBezTo>
                    <a:pt x="119" y="1750"/>
                    <a:pt x="1130" y="1631"/>
                    <a:pt x="2390" y="1140"/>
                  </a:cubicBezTo>
                  <a:cubicBezTo>
                    <a:pt x="2297" y="806"/>
                    <a:pt x="2207" y="412"/>
                    <a:pt x="212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7" name="Google Shape;1577;p31"/>
            <p:cNvSpPr/>
            <p:nvPr/>
          </p:nvSpPr>
          <p:spPr>
            <a:xfrm>
              <a:off x="5061475" y="1934832"/>
              <a:ext cx="96332" cy="131566"/>
            </a:xfrm>
            <a:custGeom>
              <a:avLst/>
              <a:gdLst/>
              <a:ahLst/>
              <a:cxnLst/>
              <a:rect l="l" t="t" r="r" b="b"/>
              <a:pathLst>
                <a:path w="1493" h="2039" extrusionOk="0">
                  <a:moveTo>
                    <a:pt x="1151" y="1"/>
                  </a:moveTo>
                  <a:lnTo>
                    <a:pt x="316" y="547"/>
                  </a:lnTo>
                  <a:lnTo>
                    <a:pt x="270" y="475"/>
                  </a:lnTo>
                  <a:cubicBezTo>
                    <a:pt x="187" y="846"/>
                    <a:pt x="87" y="1376"/>
                    <a:pt x="1" y="2039"/>
                  </a:cubicBezTo>
                  <a:cubicBezTo>
                    <a:pt x="389" y="1913"/>
                    <a:pt x="883" y="1705"/>
                    <a:pt x="1446" y="1367"/>
                  </a:cubicBezTo>
                  <a:cubicBezTo>
                    <a:pt x="1433" y="1121"/>
                    <a:pt x="1426" y="905"/>
                    <a:pt x="1433" y="720"/>
                  </a:cubicBezTo>
                  <a:cubicBezTo>
                    <a:pt x="1440" y="484"/>
                    <a:pt x="1460" y="273"/>
                    <a:pt x="1492" y="74"/>
                  </a:cubicBezTo>
                  <a:cubicBezTo>
                    <a:pt x="1383" y="50"/>
                    <a:pt x="1267" y="27"/>
                    <a:pt x="1154"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8" name="Google Shape;1578;p31"/>
            <p:cNvSpPr/>
            <p:nvPr/>
          </p:nvSpPr>
          <p:spPr>
            <a:xfrm>
              <a:off x="5663274" y="2959049"/>
              <a:ext cx="487791" cy="359727"/>
            </a:xfrm>
            <a:custGeom>
              <a:avLst/>
              <a:gdLst/>
              <a:ahLst/>
              <a:cxnLst/>
              <a:rect l="l" t="t" r="r" b="b"/>
              <a:pathLst>
                <a:path w="8075" h="5955" extrusionOk="0">
                  <a:moveTo>
                    <a:pt x="6537" y="1"/>
                  </a:moveTo>
                  <a:cubicBezTo>
                    <a:pt x="6043" y="455"/>
                    <a:pt x="5549" y="883"/>
                    <a:pt x="5059" y="1284"/>
                  </a:cubicBezTo>
                  <a:cubicBezTo>
                    <a:pt x="5695" y="1893"/>
                    <a:pt x="6335" y="2580"/>
                    <a:pt x="6909" y="3322"/>
                  </a:cubicBezTo>
                  <a:cubicBezTo>
                    <a:pt x="7220" y="3001"/>
                    <a:pt x="7522" y="2653"/>
                    <a:pt x="7790" y="2281"/>
                  </a:cubicBezTo>
                  <a:cubicBezTo>
                    <a:pt x="7975" y="2020"/>
                    <a:pt x="8075" y="1711"/>
                    <a:pt x="8075" y="1400"/>
                  </a:cubicBezTo>
                  <a:lnTo>
                    <a:pt x="8075" y="1336"/>
                  </a:lnTo>
                  <a:cubicBezTo>
                    <a:pt x="8075" y="1313"/>
                    <a:pt x="8072" y="1290"/>
                    <a:pt x="8072" y="1267"/>
                  </a:cubicBezTo>
                  <a:cubicBezTo>
                    <a:pt x="7582" y="823"/>
                    <a:pt x="7068" y="399"/>
                    <a:pt x="6537" y="1"/>
                  </a:cubicBezTo>
                  <a:close/>
                  <a:moveTo>
                    <a:pt x="2278" y="3345"/>
                  </a:moveTo>
                  <a:cubicBezTo>
                    <a:pt x="1393" y="3942"/>
                    <a:pt x="608" y="4419"/>
                    <a:pt x="1" y="4771"/>
                  </a:cubicBezTo>
                  <a:cubicBezTo>
                    <a:pt x="721" y="5148"/>
                    <a:pt x="1492" y="5509"/>
                    <a:pt x="2315" y="5841"/>
                  </a:cubicBezTo>
                  <a:cubicBezTo>
                    <a:pt x="2500" y="5918"/>
                    <a:pt x="2696" y="5954"/>
                    <a:pt x="2891" y="5954"/>
                  </a:cubicBezTo>
                  <a:cubicBezTo>
                    <a:pt x="3107" y="5954"/>
                    <a:pt x="3322" y="5907"/>
                    <a:pt x="3521" y="5818"/>
                  </a:cubicBezTo>
                  <a:cubicBezTo>
                    <a:pt x="3057" y="5115"/>
                    <a:pt x="2633" y="4296"/>
                    <a:pt x="2278" y="3345"/>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9" name="Google Shape;1579;p31"/>
            <p:cNvSpPr/>
            <p:nvPr/>
          </p:nvSpPr>
          <p:spPr>
            <a:xfrm>
              <a:off x="4993958" y="1800787"/>
              <a:ext cx="143045" cy="171074"/>
            </a:xfrm>
            <a:custGeom>
              <a:avLst/>
              <a:gdLst/>
              <a:ahLst/>
              <a:cxnLst/>
              <a:rect l="l" t="t" r="r" b="b"/>
              <a:pathLst>
                <a:path w="2368" h="2832" extrusionOk="0">
                  <a:moveTo>
                    <a:pt x="302" y="1"/>
                  </a:moveTo>
                  <a:cubicBezTo>
                    <a:pt x="262" y="1"/>
                    <a:pt x="219" y="7"/>
                    <a:pt x="183" y="27"/>
                  </a:cubicBezTo>
                  <a:cubicBezTo>
                    <a:pt x="68" y="77"/>
                    <a:pt x="1" y="186"/>
                    <a:pt x="1" y="299"/>
                  </a:cubicBezTo>
                  <a:cubicBezTo>
                    <a:pt x="1" y="353"/>
                    <a:pt x="17" y="409"/>
                    <a:pt x="48" y="458"/>
                  </a:cubicBezTo>
                  <a:lnTo>
                    <a:pt x="1483" y="2759"/>
                  </a:lnTo>
                  <a:lnTo>
                    <a:pt x="1529" y="2831"/>
                  </a:lnTo>
                  <a:lnTo>
                    <a:pt x="2364" y="2285"/>
                  </a:lnTo>
                  <a:lnTo>
                    <a:pt x="2367" y="2285"/>
                  </a:lnTo>
                  <a:lnTo>
                    <a:pt x="534" y="107"/>
                  </a:lnTo>
                  <a:cubicBezTo>
                    <a:pt x="475" y="38"/>
                    <a:pt x="389" y="1"/>
                    <a:pt x="302"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0" name="Google Shape;1580;p31"/>
            <p:cNvSpPr/>
            <p:nvPr/>
          </p:nvSpPr>
          <p:spPr>
            <a:xfrm>
              <a:off x="5744220" y="2872666"/>
              <a:ext cx="462178" cy="642253"/>
            </a:xfrm>
            <a:custGeom>
              <a:avLst/>
              <a:gdLst/>
              <a:ahLst/>
              <a:cxnLst/>
              <a:rect l="l" t="t" r="r" b="b"/>
              <a:pathLst>
                <a:path w="7651" h="10632" extrusionOk="0">
                  <a:moveTo>
                    <a:pt x="249" y="1"/>
                  </a:moveTo>
                  <a:cubicBezTo>
                    <a:pt x="157" y="1"/>
                    <a:pt x="70" y="53"/>
                    <a:pt x="30" y="135"/>
                  </a:cubicBezTo>
                  <a:cubicBezTo>
                    <a:pt x="10" y="175"/>
                    <a:pt x="0" y="218"/>
                    <a:pt x="3" y="268"/>
                  </a:cubicBezTo>
                  <a:cubicBezTo>
                    <a:pt x="441" y="6343"/>
                    <a:pt x="3410" y="9184"/>
                    <a:pt x="5446" y="10427"/>
                  </a:cubicBezTo>
                  <a:cubicBezTo>
                    <a:pt x="5676" y="10568"/>
                    <a:pt x="5922" y="10632"/>
                    <a:pt x="6162" y="10632"/>
                  </a:cubicBezTo>
                  <a:cubicBezTo>
                    <a:pt x="6937" y="10632"/>
                    <a:pt x="7651" y="9968"/>
                    <a:pt x="7547" y="9101"/>
                  </a:cubicBezTo>
                  <a:cubicBezTo>
                    <a:pt x="7544" y="9078"/>
                    <a:pt x="7540" y="9051"/>
                    <a:pt x="7537" y="9028"/>
                  </a:cubicBezTo>
                  <a:cubicBezTo>
                    <a:pt x="6973" y="4749"/>
                    <a:pt x="1890" y="1050"/>
                    <a:pt x="384" y="42"/>
                  </a:cubicBezTo>
                  <a:cubicBezTo>
                    <a:pt x="342" y="14"/>
                    <a:pt x="295" y="1"/>
                    <a:pt x="249" y="1"/>
                  </a:cubicBezTo>
                  <a:close/>
                </a:path>
              </a:pathLst>
            </a:custGeom>
            <a:solidFill>
              <a:srgbClr val="EFEFE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1" name="Google Shape;1581;p31"/>
            <p:cNvSpPr/>
            <p:nvPr/>
          </p:nvSpPr>
          <p:spPr>
            <a:xfrm>
              <a:off x="5744401" y="2880821"/>
              <a:ext cx="456379" cy="634158"/>
            </a:xfrm>
            <a:custGeom>
              <a:avLst/>
              <a:gdLst/>
              <a:ahLst/>
              <a:cxnLst/>
              <a:rect l="l" t="t" r="r" b="b"/>
              <a:pathLst>
                <a:path w="7555" h="10498" extrusionOk="0">
                  <a:moveTo>
                    <a:pt x="27" y="0"/>
                  </a:moveTo>
                  <a:cubicBezTo>
                    <a:pt x="7" y="37"/>
                    <a:pt x="0" y="73"/>
                    <a:pt x="0" y="116"/>
                  </a:cubicBezTo>
                  <a:lnTo>
                    <a:pt x="0" y="133"/>
                  </a:lnTo>
                  <a:cubicBezTo>
                    <a:pt x="438" y="6208"/>
                    <a:pt x="3407" y="9049"/>
                    <a:pt x="5443" y="10292"/>
                  </a:cubicBezTo>
                  <a:cubicBezTo>
                    <a:pt x="5671" y="10434"/>
                    <a:pt x="5920" y="10497"/>
                    <a:pt x="6159" y="10497"/>
                  </a:cubicBezTo>
                  <a:cubicBezTo>
                    <a:pt x="6884" y="10497"/>
                    <a:pt x="7554" y="9917"/>
                    <a:pt x="7554" y="9138"/>
                  </a:cubicBezTo>
                  <a:cubicBezTo>
                    <a:pt x="7554" y="9082"/>
                    <a:pt x="7551" y="9025"/>
                    <a:pt x="7544" y="8966"/>
                  </a:cubicBezTo>
                  <a:cubicBezTo>
                    <a:pt x="7541" y="8943"/>
                    <a:pt x="7537" y="8916"/>
                    <a:pt x="7534" y="8893"/>
                  </a:cubicBezTo>
                  <a:cubicBezTo>
                    <a:pt x="7074" y="8813"/>
                    <a:pt x="6609" y="8730"/>
                    <a:pt x="6175" y="8545"/>
                  </a:cubicBezTo>
                  <a:cubicBezTo>
                    <a:pt x="5472" y="8243"/>
                    <a:pt x="4916" y="7683"/>
                    <a:pt x="4379" y="7136"/>
                  </a:cubicBezTo>
                  <a:cubicBezTo>
                    <a:pt x="3146" y="5883"/>
                    <a:pt x="1896" y="4607"/>
                    <a:pt x="1028" y="3079"/>
                  </a:cubicBezTo>
                  <a:cubicBezTo>
                    <a:pt x="475" y="2099"/>
                    <a:pt x="282" y="1034"/>
                    <a:pt x="27"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2" name="Google Shape;1582;p31"/>
            <p:cNvSpPr/>
            <p:nvPr/>
          </p:nvSpPr>
          <p:spPr>
            <a:xfrm>
              <a:off x="5375190" y="3295582"/>
              <a:ext cx="527237" cy="251054"/>
            </a:xfrm>
            <a:custGeom>
              <a:avLst/>
              <a:gdLst/>
              <a:ahLst/>
              <a:cxnLst/>
              <a:rect l="l" t="t" r="r" b="b"/>
              <a:pathLst>
                <a:path w="8728" h="4156" extrusionOk="0">
                  <a:moveTo>
                    <a:pt x="405" y="0"/>
                  </a:moveTo>
                  <a:cubicBezTo>
                    <a:pt x="335" y="0"/>
                    <a:pt x="271" y="1"/>
                    <a:pt x="213" y="1"/>
                  </a:cubicBezTo>
                  <a:cubicBezTo>
                    <a:pt x="180" y="1"/>
                    <a:pt x="150" y="12"/>
                    <a:pt x="123" y="25"/>
                  </a:cubicBezTo>
                  <a:cubicBezTo>
                    <a:pt x="34" y="78"/>
                    <a:pt x="1" y="204"/>
                    <a:pt x="73" y="293"/>
                  </a:cubicBezTo>
                  <a:cubicBezTo>
                    <a:pt x="2651" y="3518"/>
                    <a:pt x="5386" y="4155"/>
                    <a:pt x="7152" y="4155"/>
                  </a:cubicBezTo>
                  <a:cubicBezTo>
                    <a:pt x="7286" y="4155"/>
                    <a:pt x="7415" y="4151"/>
                    <a:pt x="7538" y="4145"/>
                  </a:cubicBezTo>
                  <a:cubicBezTo>
                    <a:pt x="8303" y="4105"/>
                    <a:pt x="8727" y="3267"/>
                    <a:pt x="8373" y="2646"/>
                  </a:cubicBezTo>
                  <a:cubicBezTo>
                    <a:pt x="8340" y="2591"/>
                    <a:pt x="8303" y="2534"/>
                    <a:pt x="8257" y="2481"/>
                  </a:cubicBezTo>
                  <a:cubicBezTo>
                    <a:pt x="6257" y="209"/>
                    <a:pt x="1939" y="0"/>
                    <a:pt x="405" y="0"/>
                  </a:cubicBezTo>
                  <a:close/>
                </a:path>
              </a:pathLst>
            </a:custGeom>
            <a:solidFill>
              <a:srgbClr val="EFEFE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3" name="Google Shape;1583;p31"/>
            <p:cNvSpPr/>
            <p:nvPr/>
          </p:nvSpPr>
          <p:spPr>
            <a:xfrm>
              <a:off x="5377183" y="3297092"/>
              <a:ext cx="511652" cy="249483"/>
            </a:xfrm>
            <a:custGeom>
              <a:avLst/>
              <a:gdLst/>
              <a:ahLst/>
              <a:cxnLst/>
              <a:rect l="l" t="t" r="r" b="b"/>
              <a:pathLst>
                <a:path w="8470" h="4130" extrusionOk="0">
                  <a:moveTo>
                    <a:pt x="90" y="0"/>
                  </a:moveTo>
                  <a:cubicBezTo>
                    <a:pt x="34" y="33"/>
                    <a:pt x="1" y="92"/>
                    <a:pt x="1" y="155"/>
                  </a:cubicBezTo>
                  <a:cubicBezTo>
                    <a:pt x="1" y="195"/>
                    <a:pt x="14" y="235"/>
                    <a:pt x="40" y="268"/>
                  </a:cubicBezTo>
                  <a:cubicBezTo>
                    <a:pt x="2619" y="3490"/>
                    <a:pt x="5350" y="4129"/>
                    <a:pt x="7117" y="4129"/>
                  </a:cubicBezTo>
                  <a:cubicBezTo>
                    <a:pt x="7253" y="4129"/>
                    <a:pt x="7382" y="4126"/>
                    <a:pt x="7505" y="4120"/>
                  </a:cubicBezTo>
                  <a:cubicBezTo>
                    <a:pt x="8082" y="4090"/>
                    <a:pt x="8469" y="3603"/>
                    <a:pt x="8466" y="3099"/>
                  </a:cubicBezTo>
                  <a:cubicBezTo>
                    <a:pt x="8466" y="2936"/>
                    <a:pt x="8426" y="2771"/>
                    <a:pt x="8340" y="2621"/>
                  </a:cubicBezTo>
                  <a:cubicBezTo>
                    <a:pt x="8022" y="2575"/>
                    <a:pt x="7700" y="2562"/>
                    <a:pt x="7375" y="2562"/>
                  </a:cubicBezTo>
                  <a:cubicBezTo>
                    <a:pt x="7193" y="2562"/>
                    <a:pt x="7011" y="2566"/>
                    <a:pt x="6829" y="2572"/>
                  </a:cubicBezTo>
                  <a:cubicBezTo>
                    <a:pt x="6646" y="2575"/>
                    <a:pt x="6464" y="2578"/>
                    <a:pt x="6282" y="2578"/>
                  </a:cubicBezTo>
                  <a:cubicBezTo>
                    <a:pt x="6212" y="2578"/>
                    <a:pt x="6142" y="2578"/>
                    <a:pt x="6069" y="2575"/>
                  </a:cubicBezTo>
                  <a:cubicBezTo>
                    <a:pt x="4068" y="2535"/>
                    <a:pt x="1813" y="1763"/>
                    <a:pt x="372" y="322"/>
                  </a:cubicBezTo>
                  <a:cubicBezTo>
                    <a:pt x="266" y="215"/>
                    <a:pt x="173" y="109"/>
                    <a:pt x="9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4" name="Google Shape;1584;p31"/>
            <p:cNvSpPr/>
            <p:nvPr/>
          </p:nvSpPr>
          <p:spPr>
            <a:xfrm>
              <a:off x="6153843" y="2581741"/>
              <a:ext cx="272136" cy="559011"/>
            </a:xfrm>
            <a:custGeom>
              <a:avLst/>
              <a:gdLst/>
              <a:ahLst/>
              <a:cxnLst/>
              <a:rect l="l" t="t" r="r" b="b"/>
              <a:pathLst>
                <a:path w="4505" h="9254" extrusionOk="0">
                  <a:moveTo>
                    <a:pt x="2825" y="1"/>
                  </a:moveTo>
                  <a:cubicBezTo>
                    <a:pt x="2769" y="1"/>
                    <a:pt x="2712" y="25"/>
                    <a:pt x="2675" y="76"/>
                  </a:cubicBezTo>
                  <a:cubicBezTo>
                    <a:pt x="2579" y="208"/>
                    <a:pt x="2486" y="341"/>
                    <a:pt x="2393" y="473"/>
                  </a:cubicBezTo>
                  <a:cubicBezTo>
                    <a:pt x="1" y="3990"/>
                    <a:pt x="319" y="6900"/>
                    <a:pt x="859" y="8537"/>
                  </a:cubicBezTo>
                  <a:cubicBezTo>
                    <a:pt x="1012" y="9002"/>
                    <a:pt x="1434" y="9254"/>
                    <a:pt x="1857" y="9254"/>
                  </a:cubicBezTo>
                  <a:cubicBezTo>
                    <a:pt x="2149" y="9254"/>
                    <a:pt x="2441" y="9134"/>
                    <a:pt x="2646" y="8882"/>
                  </a:cubicBezTo>
                  <a:cubicBezTo>
                    <a:pt x="2665" y="8855"/>
                    <a:pt x="2689" y="8829"/>
                    <a:pt x="2708" y="8800"/>
                  </a:cubicBezTo>
                  <a:cubicBezTo>
                    <a:pt x="4505" y="6081"/>
                    <a:pt x="3378" y="1448"/>
                    <a:pt x="3007" y="135"/>
                  </a:cubicBezTo>
                  <a:cubicBezTo>
                    <a:pt x="2982" y="48"/>
                    <a:pt x="2903" y="1"/>
                    <a:pt x="2825" y="1"/>
                  </a:cubicBezTo>
                  <a:close/>
                </a:path>
              </a:pathLst>
            </a:custGeom>
            <a:solidFill>
              <a:srgbClr val="EFEFE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5" name="Google Shape;1585;p31"/>
            <p:cNvSpPr/>
            <p:nvPr/>
          </p:nvSpPr>
          <p:spPr>
            <a:xfrm>
              <a:off x="6182476" y="2610314"/>
              <a:ext cx="131205" cy="530378"/>
            </a:xfrm>
            <a:custGeom>
              <a:avLst/>
              <a:gdLst/>
              <a:ahLst/>
              <a:cxnLst/>
              <a:rect l="l" t="t" r="r" b="b"/>
              <a:pathLst>
                <a:path w="2172" h="8780" extrusionOk="0">
                  <a:moveTo>
                    <a:pt x="1919" y="0"/>
                  </a:moveTo>
                  <a:lnTo>
                    <a:pt x="1919" y="0"/>
                  </a:lnTo>
                  <a:cubicBezTo>
                    <a:pt x="1254" y="978"/>
                    <a:pt x="799" y="1910"/>
                    <a:pt x="498" y="2778"/>
                  </a:cubicBezTo>
                  <a:cubicBezTo>
                    <a:pt x="136" y="3832"/>
                    <a:pt x="4" y="4793"/>
                    <a:pt x="1" y="5642"/>
                  </a:cubicBezTo>
                  <a:cubicBezTo>
                    <a:pt x="1" y="6612"/>
                    <a:pt x="176" y="7435"/>
                    <a:pt x="385" y="8064"/>
                  </a:cubicBezTo>
                  <a:cubicBezTo>
                    <a:pt x="538" y="8529"/>
                    <a:pt x="962" y="8780"/>
                    <a:pt x="1386" y="8780"/>
                  </a:cubicBezTo>
                  <a:cubicBezTo>
                    <a:pt x="1678" y="8780"/>
                    <a:pt x="1969" y="8661"/>
                    <a:pt x="2172" y="8409"/>
                  </a:cubicBezTo>
                  <a:cubicBezTo>
                    <a:pt x="2158" y="8386"/>
                    <a:pt x="2148" y="8359"/>
                    <a:pt x="2138" y="8336"/>
                  </a:cubicBezTo>
                  <a:cubicBezTo>
                    <a:pt x="1044" y="5830"/>
                    <a:pt x="951" y="2917"/>
                    <a:pt x="1810" y="332"/>
                  </a:cubicBezTo>
                  <a:cubicBezTo>
                    <a:pt x="1846" y="219"/>
                    <a:pt x="1883" y="109"/>
                    <a:pt x="1919"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6" name="Google Shape;1586;p31"/>
            <p:cNvSpPr/>
            <p:nvPr/>
          </p:nvSpPr>
          <p:spPr>
            <a:xfrm>
              <a:off x="5252865" y="2295951"/>
              <a:ext cx="477582" cy="446834"/>
            </a:xfrm>
            <a:custGeom>
              <a:avLst/>
              <a:gdLst/>
              <a:ahLst/>
              <a:cxnLst/>
              <a:rect l="l" t="t" r="r" b="b"/>
              <a:pathLst>
                <a:path w="7906" h="7397" extrusionOk="0">
                  <a:moveTo>
                    <a:pt x="3943" y="1"/>
                  </a:moveTo>
                  <a:cubicBezTo>
                    <a:pt x="2137" y="1"/>
                    <a:pt x="561" y="1328"/>
                    <a:pt x="292" y="3170"/>
                  </a:cubicBezTo>
                  <a:cubicBezTo>
                    <a:pt x="1" y="5191"/>
                    <a:pt x="1402" y="7063"/>
                    <a:pt x="3421" y="7359"/>
                  </a:cubicBezTo>
                  <a:cubicBezTo>
                    <a:pt x="3600" y="7384"/>
                    <a:pt x="3778" y="7397"/>
                    <a:pt x="3954" y="7397"/>
                  </a:cubicBezTo>
                  <a:cubicBezTo>
                    <a:pt x="5763" y="7397"/>
                    <a:pt x="7345" y="6069"/>
                    <a:pt x="7610" y="4230"/>
                  </a:cubicBezTo>
                  <a:cubicBezTo>
                    <a:pt x="7905" y="2208"/>
                    <a:pt x="6504" y="332"/>
                    <a:pt x="4482" y="40"/>
                  </a:cubicBezTo>
                  <a:cubicBezTo>
                    <a:pt x="4301" y="14"/>
                    <a:pt x="4121" y="1"/>
                    <a:pt x="3943" y="1"/>
                  </a:cubicBezTo>
                  <a:close/>
                </a:path>
              </a:pathLst>
            </a:custGeom>
            <a:solidFill>
              <a:srgbClr val="EFEFE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7" name="Google Shape;1587;p31"/>
            <p:cNvSpPr/>
            <p:nvPr/>
          </p:nvSpPr>
          <p:spPr>
            <a:xfrm>
              <a:off x="5296721" y="2333162"/>
              <a:ext cx="391078" cy="372291"/>
            </a:xfrm>
            <a:custGeom>
              <a:avLst/>
              <a:gdLst/>
              <a:ahLst/>
              <a:cxnLst/>
              <a:rect l="l" t="t" r="r" b="b"/>
              <a:pathLst>
                <a:path w="6474" h="6163" extrusionOk="0">
                  <a:moveTo>
                    <a:pt x="3249" y="1"/>
                  </a:moveTo>
                  <a:cubicBezTo>
                    <a:pt x="3203" y="1"/>
                    <a:pt x="3158" y="2"/>
                    <a:pt x="3113" y="4"/>
                  </a:cubicBezTo>
                  <a:cubicBezTo>
                    <a:pt x="2781" y="14"/>
                    <a:pt x="2460" y="80"/>
                    <a:pt x="2158" y="190"/>
                  </a:cubicBezTo>
                  <a:cubicBezTo>
                    <a:pt x="1777" y="336"/>
                    <a:pt x="1426" y="548"/>
                    <a:pt x="1127" y="827"/>
                  </a:cubicBezTo>
                  <a:cubicBezTo>
                    <a:pt x="965" y="975"/>
                    <a:pt x="819" y="1145"/>
                    <a:pt x="693" y="1330"/>
                  </a:cubicBezTo>
                  <a:cubicBezTo>
                    <a:pt x="428" y="1708"/>
                    <a:pt x="249" y="2152"/>
                    <a:pt x="176" y="2639"/>
                  </a:cubicBezTo>
                  <a:cubicBezTo>
                    <a:pt x="0" y="3859"/>
                    <a:pt x="567" y="5016"/>
                    <a:pt x="1531" y="5656"/>
                  </a:cubicBezTo>
                  <a:cubicBezTo>
                    <a:pt x="1747" y="5795"/>
                    <a:pt x="1979" y="5914"/>
                    <a:pt x="2235" y="6000"/>
                  </a:cubicBezTo>
                  <a:cubicBezTo>
                    <a:pt x="2410" y="6060"/>
                    <a:pt x="2596" y="6103"/>
                    <a:pt x="2784" y="6133"/>
                  </a:cubicBezTo>
                  <a:cubicBezTo>
                    <a:pt x="2926" y="6153"/>
                    <a:pt x="3066" y="6162"/>
                    <a:pt x="3204" y="6162"/>
                  </a:cubicBezTo>
                  <a:cubicBezTo>
                    <a:pt x="3270" y="6162"/>
                    <a:pt x="3336" y="6160"/>
                    <a:pt x="3401" y="6156"/>
                  </a:cubicBezTo>
                  <a:cubicBezTo>
                    <a:pt x="3749" y="6140"/>
                    <a:pt x="4087" y="6060"/>
                    <a:pt x="4398" y="5930"/>
                  </a:cubicBezTo>
                  <a:cubicBezTo>
                    <a:pt x="4681" y="5818"/>
                    <a:pt x="4935" y="5662"/>
                    <a:pt x="5167" y="5473"/>
                  </a:cubicBezTo>
                  <a:cubicBezTo>
                    <a:pt x="5317" y="5354"/>
                    <a:pt x="5456" y="5218"/>
                    <a:pt x="5582" y="5069"/>
                  </a:cubicBezTo>
                  <a:cubicBezTo>
                    <a:pt x="5943" y="4645"/>
                    <a:pt x="6188" y="4114"/>
                    <a:pt x="6275" y="3524"/>
                  </a:cubicBezTo>
                  <a:cubicBezTo>
                    <a:pt x="6474" y="2162"/>
                    <a:pt x="5744" y="876"/>
                    <a:pt x="4565" y="306"/>
                  </a:cubicBezTo>
                  <a:cubicBezTo>
                    <a:pt x="4382" y="220"/>
                    <a:pt x="4190" y="147"/>
                    <a:pt x="3988" y="97"/>
                  </a:cubicBezTo>
                  <a:cubicBezTo>
                    <a:pt x="3885" y="71"/>
                    <a:pt x="3775" y="48"/>
                    <a:pt x="3670" y="34"/>
                  </a:cubicBezTo>
                  <a:cubicBezTo>
                    <a:pt x="3527" y="12"/>
                    <a:pt x="3387" y="1"/>
                    <a:pt x="3249" y="1"/>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8" name="Google Shape;1588;p31"/>
            <p:cNvSpPr/>
            <p:nvPr/>
          </p:nvSpPr>
          <p:spPr>
            <a:xfrm>
              <a:off x="5338523" y="2383059"/>
              <a:ext cx="93209" cy="312609"/>
            </a:xfrm>
            <a:custGeom>
              <a:avLst/>
              <a:gdLst/>
              <a:ahLst/>
              <a:cxnLst/>
              <a:rect l="l" t="t" r="r" b="b"/>
              <a:pathLst>
                <a:path w="1543" h="5175" extrusionOk="0">
                  <a:moveTo>
                    <a:pt x="435" y="1"/>
                  </a:moveTo>
                  <a:cubicBezTo>
                    <a:pt x="273" y="149"/>
                    <a:pt x="127" y="319"/>
                    <a:pt x="1" y="504"/>
                  </a:cubicBezTo>
                  <a:lnTo>
                    <a:pt x="839" y="4830"/>
                  </a:lnTo>
                  <a:cubicBezTo>
                    <a:pt x="1055" y="4969"/>
                    <a:pt x="1287" y="5088"/>
                    <a:pt x="1543" y="5174"/>
                  </a:cubicBezTo>
                  <a:lnTo>
                    <a:pt x="435" y="1"/>
                  </a:ln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9" name="Google Shape;1589;p31"/>
            <p:cNvSpPr/>
            <p:nvPr/>
          </p:nvSpPr>
          <p:spPr>
            <a:xfrm>
              <a:off x="5427080" y="2333404"/>
              <a:ext cx="135373" cy="371687"/>
            </a:xfrm>
            <a:custGeom>
              <a:avLst/>
              <a:gdLst/>
              <a:ahLst/>
              <a:cxnLst/>
              <a:rect l="l" t="t" r="r" b="b"/>
              <a:pathLst>
                <a:path w="2241" h="6153" extrusionOk="0">
                  <a:moveTo>
                    <a:pt x="955" y="0"/>
                  </a:moveTo>
                  <a:cubicBezTo>
                    <a:pt x="623" y="10"/>
                    <a:pt x="302" y="76"/>
                    <a:pt x="0" y="186"/>
                  </a:cubicBezTo>
                  <a:lnTo>
                    <a:pt x="1243" y="6152"/>
                  </a:lnTo>
                  <a:cubicBezTo>
                    <a:pt x="1591" y="6136"/>
                    <a:pt x="1929" y="6056"/>
                    <a:pt x="2240" y="5926"/>
                  </a:cubicBezTo>
                  <a:lnTo>
                    <a:pt x="955" y="0"/>
                  </a:ln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90" name="Google Shape;1590;p31"/>
            <p:cNvSpPr/>
            <p:nvPr/>
          </p:nvSpPr>
          <p:spPr>
            <a:xfrm>
              <a:off x="5537565" y="2339022"/>
              <a:ext cx="96350" cy="324751"/>
            </a:xfrm>
            <a:custGeom>
              <a:avLst/>
              <a:gdLst/>
              <a:ahLst/>
              <a:cxnLst/>
              <a:rect l="l" t="t" r="r" b="b"/>
              <a:pathLst>
                <a:path w="1595" h="5376" extrusionOk="0">
                  <a:moveTo>
                    <a:pt x="1" y="0"/>
                  </a:moveTo>
                  <a:lnTo>
                    <a:pt x="1180" y="5376"/>
                  </a:lnTo>
                  <a:cubicBezTo>
                    <a:pt x="1330" y="5257"/>
                    <a:pt x="1469" y="5121"/>
                    <a:pt x="1595" y="4972"/>
                  </a:cubicBezTo>
                  <a:lnTo>
                    <a:pt x="578" y="209"/>
                  </a:lnTo>
                  <a:cubicBezTo>
                    <a:pt x="395" y="123"/>
                    <a:pt x="203" y="50"/>
                    <a:pt x="1"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45" name="Google Shape;1424;p29"/>
          <p:cNvSpPr txBox="1">
            <a:spLocks noGrp="1"/>
          </p:cNvSpPr>
          <p:nvPr>
            <p:ph type="subTitle" idx="2"/>
          </p:nvPr>
        </p:nvSpPr>
        <p:spPr>
          <a:xfrm flipH="1">
            <a:off x="1442299" y="2715038"/>
            <a:ext cx="2818800" cy="580400"/>
          </a:xfrm>
          <a:prstGeom prst="rect">
            <a:avLst/>
          </a:prstGeom>
        </p:spPr>
        <p:txBody>
          <a:bodyPr spcFirstLastPara="1" wrap="square" lIns="121900" tIns="121900" rIns="121900" bIns="121900" anchor="b" anchorCtr="0">
            <a:noAutofit/>
          </a:bodyPr>
          <a:lstStyle/>
          <a:p>
            <a:pPr marL="0" indent="0" algn="l"/>
            <a:r>
              <a:rPr lang="en" sz="1800" dirty="0" smtClean="0">
                <a:solidFill>
                  <a:schemeClr val="tx1"/>
                </a:solidFill>
                <a:effectLst>
                  <a:outerShdw blurRad="38100" dist="38100" dir="2700000" algn="tl">
                    <a:srgbClr val="000000">
                      <a:alpha val="43137"/>
                    </a:srgbClr>
                  </a:outerShdw>
                </a:effectLst>
              </a:rPr>
              <a:t>CONOCIMIENTO DEL PROPIO CUERPO</a:t>
            </a:r>
            <a:endParaRPr sz="1800" dirty="0">
              <a:solidFill>
                <a:schemeClr val="tx1"/>
              </a:solidFill>
              <a:effectLst>
                <a:outerShdw blurRad="38100" dist="38100" dir="2700000" algn="tl">
                  <a:srgbClr val="000000">
                    <a:alpha val="43137"/>
                  </a:srgbClr>
                </a:outerShdw>
              </a:effectLst>
            </a:endParaRPr>
          </a:p>
        </p:txBody>
      </p:sp>
      <p:sp>
        <p:nvSpPr>
          <p:cNvPr id="47" name="Google Shape;1423;p29"/>
          <p:cNvSpPr txBox="1">
            <a:spLocks noGrp="1"/>
          </p:cNvSpPr>
          <p:nvPr>
            <p:ph type="subTitle" idx="1"/>
          </p:nvPr>
        </p:nvSpPr>
        <p:spPr>
          <a:xfrm flipH="1">
            <a:off x="1421718" y="3115954"/>
            <a:ext cx="3365841" cy="784000"/>
          </a:xfrm>
          <a:prstGeom prst="rect">
            <a:avLst/>
          </a:prstGeom>
        </p:spPr>
        <p:txBody>
          <a:bodyPr spcFirstLastPara="1" wrap="square" lIns="121900" tIns="121900" rIns="121900" bIns="121900" anchor="t" anchorCtr="0">
            <a:noAutofit/>
          </a:bodyPr>
          <a:lstStyle/>
          <a:p>
            <a:pPr marL="0" indent="0"/>
            <a:r>
              <a:rPr lang="en" sz="1800" dirty="0"/>
              <a:t>E</a:t>
            </a:r>
            <a:r>
              <a:rPr lang="en" sz="1800" dirty="0" smtClean="0"/>
              <a:t>s preciso aprovechar el juego para el aprendizaje del nombre y funcionalidad de las distintas partes del cuerpo y conozca sus posibilidades corporales.</a:t>
            </a:r>
            <a:endParaRPr sz="1800" dirty="0"/>
          </a:p>
        </p:txBody>
      </p:sp>
      <p:sp>
        <p:nvSpPr>
          <p:cNvPr id="48" name="Google Shape;1426;p29"/>
          <p:cNvSpPr txBox="1">
            <a:spLocks/>
          </p:cNvSpPr>
          <p:nvPr/>
        </p:nvSpPr>
        <p:spPr>
          <a:xfrm flipH="1">
            <a:off x="7079335" y="3679704"/>
            <a:ext cx="2818800" cy="580400"/>
          </a:xfrm>
          <a:prstGeom prst="rect">
            <a:avLst/>
          </a:prstGeom>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s-MX" sz="1800" kern="0" smtClean="0">
                <a:effectLst>
                  <a:outerShdw blurRad="38100" dist="38100" dir="2700000" algn="tl">
                    <a:srgbClr val="000000">
                      <a:alpha val="43137"/>
                    </a:srgbClr>
                  </a:outerShdw>
                </a:effectLst>
              </a:rPr>
              <a:t>EDUCACIÓN DE LA ACTITUD</a:t>
            </a:r>
            <a:endParaRPr lang="es-MX" sz="1800" kern="0" dirty="0">
              <a:effectLst>
                <a:outerShdw blurRad="38100" dist="38100" dir="2700000" algn="tl">
                  <a:srgbClr val="000000">
                    <a:alpha val="43137"/>
                  </a:srgbClr>
                </a:outerShdw>
              </a:effectLst>
            </a:endParaRPr>
          </a:p>
        </p:txBody>
      </p:sp>
      <p:sp>
        <p:nvSpPr>
          <p:cNvPr id="49" name="Google Shape;1425;p29"/>
          <p:cNvSpPr txBox="1">
            <a:spLocks/>
          </p:cNvSpPr>
          <p:nvPr/>
        </p:nvSpPr>
        <p:spPr>
          <a:xfrm flipH="1">
            <a:off x="6700673" y="4079273"/>
            <a:ext cx="4323642" cy="784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342900">
              <a:buFont typeface="Arial" panose="020B0604020202020204" pitchFamily="34" charset="0"/>
              <a:buChar char="•"/>
            </a:pPr>
            <a:r>
              <a:rPr lang="es-MX" kern="0" dirty="0" smtClean="0"/>
              <a:t>Desarrollo de la precepción y control del cuerpo propio.</a:t>
            </a:r>
          </a:p>
          <a:p>
            <a:pPr marL="342900">
              <a:buFont typeface="Arial" panose="020B0604020202020204" pitchFamily="34" charset="0"/>
              <a:buChar char="•"/>
            </a:pPr>
            <a:r>
              <a:rPr lang="es-MX" kern="0" dirty="0" smtClean="0"/>
              <a:t>Equilibrio.</a:t>
            </a:r>
          </a:p>
          <a:p>
            <a:pPr marL="342900">
              <a:buFont typeface="Arial" panose="020B0604020202020204" pitchFamily="34" charset="0"/>
              <a:buChar char="•"/>
            </a:pPr>
            <a:r>
              <a:rPr lang="es-MX" kern="0" dirty="0" smtClean="0"/>
              <a:t>Desarrollo de la movilidad articular.</a:t>
            </a:r>
          </a:p>
          <a:p>
            <a:pPr marL="342900">
              <a:buFont typeface="Arial" panose="020B0604020202020204" pitchFamily="34" charset="0"/>
              <a:buChar char="•"/>
            </a:pPr>
            <a:r>
              <a:rPr lang="es-MX" kern="0" dirty="0" smtClean="0"/>
              <a:t>Posturas equilibradas</a:t>
            </a:r>
          </a:p>
          <a:p>
            <a:pPr marL="342900">
              <a:buFont typeface="Arial" panose="020B0604020202020204" pitchFamily="34" charset="0"/>
              <a:buChar char="•"/>
            </a:pPr>
            <a:r>
              <a:rPr lang="es-MX" kern="0" dirty="0" smtClean="0"/>
              <a:t>Relajación y respiración.</a:t>
            </a:r>
            <a:endParaRPr lang="es-MX" kern="0" dirty="0"/>
          </a:p>
        </p:txBody>
      </p:sp>
      <p:sp>
        <p:nvSpPr>
          <p:cNvPr id="50" name="Google Shape;1428;p29"/>
          <p:cNvSpPr txBox="1">
            <a:spLocks/>
          </p:cNvSpPr>
          <p:nvPr/>
        </p:nvSpPr>
        <p:spPr>
          <a:xfrm flipH="1">
            <a:off x="9120000" y="1368813"/>
            <a:ext cx="2818800" cy="580400"/>
          </a:xfrm>
          <a:prstGeom prst="rect">
            <a:avLst/>
          </a:prstGeom>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r"/>
            <a:r>
              <a:rPr lang="es-MX" sz="2000" kern="0" dirty="0" smtClean="0">
                <a:effectLst>
                  <a:outerShdw blurRad="38100" dist="38100" dir="2700000" algn="tl">
                    <a:srgbClr val="000000">
                      <a:alpha val="43137"/>
                    </a:srgbClr>
                  </a:outerShdw>
                </a:effectLst>
              </a:rPr>
              <a:t>EQUILIBRIO</a:t>
            </a:r>
            <a:endParaRPr lang="es-MX" sz="2000" kern="0" dirty="0">
              <a:effectLst>
                <a:outerShdw blurRad="38100" dist="38100" dir="2700000" algn="tl">
                  <a:srgbClr val="000000">
                    <a:alpha val="43137"/>
                  </a:srgbClr>
                </a:outerShdw>
              </a:effectLst>
            </a:endParaRPr>
          </a:p>
        </p:txBody>
      </p:sp>
      <p:sp>
        <p:nvSpPr>
          <p:cNvPr id="2" name="Rectángulo 1"/>
          <p:cNvSpPr/>
          <p:nvPr/>
        </p:nvSpPr>
        <p:spPr>
          <a:xfrm>
            <a:off x="7225047" y="1842565"/>
            <a:ext cx="4769605" cy="1241622"/>
          </a:xfrm>
          <a:prstGeom prst="rect">
            <a:avLst/>
          </a:prstGeom>
        </p:spPr>
        <p:txBody>
          <a:bodyPr wrap="square">
            <a:spAutoFit/>
          </a:bodyPr>
          <a:lstStyle/>
          <a:p>
            <a:pPr lvl="0" algn="r">
              <a:buClr>
                <a:srgbClr val="434343"/>
              </a:buClr>
              <a:buSzPts val="1800"/>
            </a:pPr>
            <a:r>
              <a:rPr lang="es-MX" sz="1867" kern="0" dirty="0">
                <a:solidFill>
                  <a:srgbClr val="434343"/>
                </a:solidFill>
                <a:latin typeface="Didact Gothic"/>
                <a:sym typeface="Didact Gothic"/>
              </a:rPr>
              <a:t>El equilibrio será otro factor importante en el desarrollo del esquema corporal, sobre todo relacionado con el tónico-postural, ya que este facilita el equilibrio corporal.</a:t>
            </a:r>
            <a:endParaRPr lang="es-MX" sz="1867" kern="0" dirty="0">
              <a:solidFill>
                <a:srgbClr val="434343"/>
              </a:solidFill>
              <a:latin typeface="Didact Gothic"/>
              <a:sym typeface="Didact Gothic"/>
            </a:endParaRPr>
          </a:p>
        </p:txBody>
      </p:sp>
    </p:spTree>
    <p:extLst>
      <p:ext uri="{BB962C8B-B14F-4D97-AF65-F5344CB8AC3E}">
        <p14:creationId xmlns:p14="http://schemas.microsoft.com/office/powerpoint/2010/main" val="3229198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94"/>
        <p:cNvGrpSpPr/>
        <p:nvPr/>
      </p:nvGrpSpPr>
      <p:grpSpPr>
        <a:xfrm>
          <a:off x="0" y="0"/>
          <a:ext cx="0" cy="0"/>
          <a:chOff x="0" y="0"/>
          <a:chExt cx="0" cy="0"/>
        </a:xfrm>
      </p:grpSpPr>
      <p:sp>
        <p:nvSpPr>
          <p:cNvPr id="1595" name="Google Shape;1595;p32"/>
          <p:cNvSpPr/>
          <p:nvPr/>
        </p:nvSpPr>
        <p:spPr>
          <a:xfrm rot="-9865278" flipH="1">
            <a:off x="731103" y="3857533"/>
            <a:ext cx="11037876" cy="1158537"/>
          </a:xfrm>
          <a:custGeom>
            <a:avLst/>
            <a:gdLst/>
            <a:ahLst/>
            <a:cxnLst/>
            <a:rect l="l" t="t" r="r" b="b"/>
            <a:pathLst>
              <a:path w="331089" h="57027" extrusionOk="0">
                <a:moveTo>
                  <a:pt x="0" y="35829"/>
                </a:moveTo>
                <a:cubicBezTo>
                  <a:pt x="2670" y="38499"/>
                  <a:pt x="4450" y="42160"/>
                  <a:pt x="7620" y="44211"/>
                </a:cubicBezTo>
                <a:cubicBezTo>
                  <a:pt x="24090" y="54868"/>
                  <a:pt x="48889" y="48689"/>
                  <a:pt x="66294" y="39639"/>
                </a:cubicBezTo>
                <a:cubicBezTo>
                  <a:pt x="96989" y="23678"/>
                  <a:pt x="128858" y="-6091"/>
                  <a:pt x="162687" y="1158"/>
                </a:cubicBezTo>
                <a:cubicBezTo>
                  <a:pt x="213239" y="11991"/>
                  <a:pt x="255768" y="56784"/>
                  <a:pt x="307467" y="56784"/>
                </a:cubicBezTo>
                <a:cubicBezTo>
                  <a:pt x="315357" y="56784"/>
                  <a:pt x="323604" y="57755"/>
                  <a:pt x="331089" y="55260"/>
                </a:cubicBezTo>
              </a:path>
            </a:pathLst>
          </a:custGeom>
          <a:noFill/>
          <a:ln w="19050" cap="flat" cmpd="sng">
            <a:solidFill>
              <a:schemeClr val="dk1"/>
            </a:solidFill>
            <a:prstDash val="dash"/>
            <a:round/>
            <a:headEnd type="none" w="med" len="med"/>
            <a:tailEnd type="none" w="med" len="med"/>
          </a:ln>
        </p:spPr>
      </p:sp>
      <p:grpSp>
        <p:nvGrpSpPr>
          <p:cNvPr id="1596" name="Google Shape;1596;p32"/>
          <p:cNvGrpSpPr/>
          <p:nvPr/>
        </p:nvGrpSpPr>
        <p:grpSpPr>
          <a:xfrm>
            <a:off x="2622592" y="65546"/>
            <a:ext cx="7906808" cy="1668661"/>
            <a:chOff x="1966944" y="49159"/>
            <a:chExt cx="5930106" cy="1251496"/>
          </a:xfrm>
        </p:grpSpPr>
        <p:sp>
          <p:nvSpPr>
            <p:cNvPr id="1597" name="Google Shape;1597;p32"/>
            <p:cNvSpPr/>
            <p:nvPr/>
          </p:nvSpPr>
          <p:spPr>
            <a:xfrm>
              <a:off x="2255338" y="374887"/>
              <a:ext cx="5438514" cy="625071"/>
            </a:xfrm>
            <a:custGeom>
              <a:avLst/>
              <a:gdLst/>
              <a:ahLst/>
              <a:cxnLst/>
              <a:rect l="l" t="t" r="r" b="b"/>
              <a:pathLst>
                <a:path w="35452" h="6761" extrusionOk="0">
                  <a:moveTo>
                    <a:pt x="13370" y="1"/>
                  </a:moveTo>
                  <a:lnTo>
                    <a:pt x="13370" y="1"/>
                  </a:lnTo>
                  <a:cubicBezTo>
                    <a:pt x="13358" y="32"/>
                    <a:pt x="13345" y="71"/>
                    <a:pt x="13334" y="71"/>
                  </a:cubicBezTo>
                  <a:cubicBezTo>
                    <a:pt x="13333" y="71"/>
                    <a:pt x="13331" y="70"/>
                    <a:pt x="13330" y="68"/>
                  </a:cubicBezTo>
                  <a:lnTo>
                    <a:pt x="13330" y="68"/>
                  </a:lnTo>
                  <a:cubicBezTo>
                    <a:pt x="13330" y="107"/>
                    <a:pt x="13330" y="147"/>
                    <a:pt x="13333" y="187"/>
                  </a:cubicBezTo>
                  <a:lnTo>
                    <a:pt x="11147" y="187"/>
                  </a:lnTo>
                  <a:cubicBezTo>
                    <a:pt x="11144" y="157"/>
                    <a:pt x="11144" y="123"/>
                    <a:pt x="11138" y="94"/>
                  </a:cubicBezTo>
                  <a:cubicBezTo>
                    <a:pt x="11134" y="123"/>
                    <a:pt x="11134" y="157"/>
                    <a:pt x="11131" y="187"/>
                  </a:cubicBezTo>
                  <a:lnTo>
                    <a:pt x="893" y="187"/>
                  </a:lnTo>
                  <a:cubicBezTo>
                    <a:pt x="893" y="187"/>
                    <a:pt x="318" y="633"/>
                    <a:pt x="195" y="1730"/>
                  </a:cubicBezTo>
                  <a:cubicBezTo>
                    <a:pt x="0" y="3433"/>
                    <a:pt x="519" y="3282"/>
                    <a:pt x="453" y="4115"/>
                  </a:cubicBezTo>
                  <a:cubicBezTo>
                    <a:pt x="351" y="5385"/>
                    <a:pt x="569" y="5877"/>
                    <a:pt x="404" y="6681"/>
                  </a:cubicBezTo>
                  <a:lnTo>
                    <a:pt x="10949" y="6681"/>
                  </a:lnTo>
                  <a:cubicBezTo>
                    <a:pt x="10955" y="6710"/>
                    <a:pt x="10963" y="6737"/>
                    <a:pt x="10972" y="6760"/>
                  </a:cubicBezTo>
                  <a:lnTo>
                    <a:pt x="10975" y="6681"/>
                  </a:lnTo>
                  <a:lnTo>
                    <a:pt x="19778" y="6681"/>
                  </a:lnTo>
                  <a:cubicBezTo>
                    <a:pt x="19784" y="6710"/>
                    <a:pt x="19795" y="6737"/>
                    <a:pt x="19804" y="6760"/>
                  </a:cubicBezTo>
                  <a:lnTo>
                    <a:pt x="19804" y="6681"/>
                  </a:lnTo>
                  <a:lnTo>
                    <a:pt x="28607" y="6681"/>
                  </a:lnTo>
                  <a:cubicBezTo>
                    <a:pt x="28613" y="6710"/>
                    <a:pt x="28624" y="6737"/>
                    <a:pt x="28633" y="6760"/>
                  </a:cubicBezTo>
                  <a:lnTo>
                    <a:pt x="28633" y="6681"/>
                  </a:lnTo>
                  <a:lnTo>
                    <a:pt x="35452" y="6681"/>
                  </a:lnTo>
                  <a:cubicBezTo>
                    <a:pt x="35452" y="6681"/>
                    <a:pt x="35412" y="6142"/>
                    <a:pt x="35161" y="5616"/>
                  </a:cubicBezTo>
                  <a:cubicBezTo>
                    <a:pt x="35038" y="5358"/>
                    <a:pt x="34860" y="5100"/>
                    <a:pt x="34612" y="4915"/>
                  </a:cubicBezTo>
                  <a:cubicBezTo>
                    <a:pt x="33858" y="4356"/>
                    <a:pt x="34454" y="3552"/>
                    <a:pt x="34371" y="2911"/>
                  </a:cubicBezTo>
                  <a:cubicBezTo>
                    <a:pt x="34288" y="2270"/>
                    <a:pt x="33799" y="1549"/>
                    <a:pt x="33465" y="1149"/>
                  </a:cubicBezTo>
                  <a:cubicBezTo>
                    <a:pt x="33343" y="1003"/>
                    <a:pt x="33220" y="834"/>
                    <a:pt x="33114" y="683"/>
                  </a:cubicBezTo>
                  <a:cubicBezTo>
                    <a:pt x="32929" y="414"/>
                    <a:pt x="32793" y="187"/>
                    <a:pt x="32793" y="187"/>
                  </a:cubicBezTo>
                  <a:lnTo>
                    <a:pt x="31018" y="187"/>
                  </a:lnTo>
                  <a:cubicBezTo>
                    <a:pt x="31021" y="123"/>
                    <a:pt x="31024" y="64"/>
                    <a:pt x="31028" y="1"/>
                  </a:cubicBezTo>
                  <a:lnTo>
                    <a:pt x="31028" y="1"/>
                  </a:lnTo>
                  <a:cubicBezTo>
                    <a:pt x="31019" y="32"/>
                    <a:pt x="31006" y="71"/>
                    <a:pt x="30994" y="71"/>
                  </a:cubicBezTo>
                  <a:cubicBezTo>
                    <a:pt x="30992" y="71"/>
                    <a:pt x="30990" y="70"/>
                    <a:pt x="30988" y="68"/>
                  </a:cubicBezTo>
                  <a:lnTo>
                    <a:pt x="30988" y="68"/>
                  </a:lnTo>
                  <a:cubicBezTo>
                    <a:pt x="30988" y="107"/>
                    <a:pt x="30991" y="147"/>
                    <a:pt x="30991" y="187"/>
                  </a:cubicBezTo>
                  <a:lnTo>
                    <a:pt x="28809" y="187"/>
                  </a:lnTo>
                  <a:cubicBezTo>
                    <a:pt x="28805" y="157"/>
                    <a:pt x="28802" y="123"/>
                    <a:pt x="28799" y="94"/>
                  </a:cubicBezTo>
                  <a:cubicBezTo>
                    <a:pt x="28796" y="123"/>
                    <a:pt x="28792" y="157"/>
                    <a:pt x="28789" y="187"/>
                  </a:cubicBezTo>
                  <a:lnTo>
                    <a:pt x="22189" y="187"/>
                  </a:lnTo>
                  <a:cubicBezTo>
                    <a:pt x="22192" y="123"/>
                    <a:pt x="22195" y="64"/>
                    <a:pt x="22199" y="1"/>
                  </a:cubicBezTo>
                  <a:lnTo>
                    <a:pt x="22199" y="1"/>
                  </a:lnTo>
                  <a:cubicBezTo>
                    <a:pt x="22190" y="32"/>
                    <a:pt x="22175" y="71"/>
                    <a:pt x="22164" y="71"/>
                  </a:cubicBezTo>
                  <a:cubicBezTo>
                    <a:pt x="22162" y="71"/>
                    <a:pt x="22160" y="70"/>
                    <a:pt x="22159" y="68"/>
                  </a:cubicBezTo>
                  <a:lnTo>
                    <a:pt x="22159" y="68"/>
                  </a:lnTo>
                  <a:cubicBezTo>
                    <a:pt x="22159" y="107"/>
                    <a:pt x="22159" y="147"/>
                    <a:pt x="22162" y="187"/>
                  </a:cubicBezTo>
                  <a:lnTo>
                    <a:pt x="19976" y="187"/>
                  </a:lnTo>
                  <a:cubicBezTo>
                    <a:pt x="19976" y="157"/>
                    <a:pt x="19973" y="123"/>
                    <a:pt x="19967" y="94"/>
                  </a:cubicBezTo>
                  <a:cubicBezTo>
                    <a:pt x="19967" y="123"/>
                    <a:pt x="19963" y="157"/>
                    <a:pt x="19960" y="187"/>
                  </a:cubicBezTo>
                  <a:lnTo>
                    <a:pt x="13360" y="187"/>
                  </a:lnTo>
                  <a:cubicBezTo>
                    <a:pt x="13363" y="123"/>
                    <a:pt x="13366" y="64"/>
                    <a:pt x="13370" y="1"/>
                  </a:cubicBezTo>
                  <a:close/>
                </a:path>
              </a:pathLst>
            </a:custGeom>
            <a:solidFill>
              <a:schemeClr val="accent2"/>
            </a:solidFill>
            <a:ln>
              <a:noFill/>
            </a:ln>
            <a:effectLst>
              <a:outerShdw blurRad="28575" dist="19050" dir="1932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98" name="Google Shape;1598;p32"/>
            <p:cNvSpPr/>
            <p:nvPr/>
          </p:nvSpPr>
          <p:spPr>
            <a:xfrm rot="7791998">
              <a:off x="7058505" y="716709"/>
              <a:ext cx="882084" cy="299122"/>
            </a:xfrm>
            <a:custGeom>
              <a:avLst/>
              <a:gdLst/>
              <a:ahLst/>
              <a:cxnLst/>
              <a:rect l="l" t="t" r="r" b="b"/>
              <a:pathLst>
                <a:path w="9177" h="3112" extrusionOk="0">
                  <a:moveTo>
                    <a:pt x="9011" y="1"/>
                  </a:moveTo>
                  <a:lnTo>
                    <a:pt x="1" y="655"/>
                  </a:lnTo>
                  <a:lnTo>
                    <a:pt x="1" y="682"/>
                  </a:lnTo>
                  <a:lnTo>
                    <a:pt x="34" y="728"/>
                  </a:lnTo>
                  <a:lnTo>
                    <a:pt x="7" y="741"/>
                  </a:lnTo>
                  <a:lnTo>
                    <a:pt x="7" y="758"/>
                  </a:lnTo>
                  <a:lnTo>
                    <a:pt x="106" y="821"/>
                  </a:lnTo>
                  <a:lnTo>
                    <a:pt x="14" y="827"/>
                  </a:lnTo>
                  <a:lnTo>
                    <a:pt x="109" y="867"/>
                  </a:lnTo>
                  <a:lnTo>
                    <a:pt x="57" y="897"/>
                  </a:lnTo>
                  <a:lnTo>
                    <a:pt x="117" y="940"/>
                  </a:lnTo>
                  <a:lnTo>
                    <a:pt x="63" y="986"/>
                  </a:lnTo>
                  <a:lnTo>
                    <a:pt x="120" y="1022"/>
                  </a:lnTo>
                  <a:cubicBezTo>
                    <a:pt x="120" y="1022"/>
                    <a:pt x="60" y="1042"/>
                    <a:pt x="67" y="1055"/>
                  </a:cubicBezTo>
                  <a:cubicBezTo>
                    <a:pt x="77" y="1068"/>
                    <a:pt x="126" y="1112"/>
                    <a:pt x="126" y="1112"/>
                  </a:cubicBezTo>
                  <a:lnTo>
                    <a:pt x="86" y="1128"/>
                  </a:lnTo>
                  <a:lnTo>
                    <a:pt x="109" y="1181"/>
                  </a:lnTo>
                  <a:lnTo>
                    <a:pt x="100" y="1227"/>
                  </a:lnTo>
                  <a:lnTo>
                    <a:pt x="126" y="1297"/>
                  </a:lnTo>
                  <a:lnTo>
                    <a:pt x="113" y="1419"/>
                  </a:lnTo>
                  <a:lnTo>
                    <a:pt x="159" y="1541"/>
                  </a:lnTo>
                  <a:lnTo>
                    <a:pt x="143" y="1660"/>
                  </a:lnTo>
                  <a:lnTo>
                    <a:pt x="176" y="1782"/>
                  </a:lnTo>
                  <a:lnTo>
                    <a:pt x="140" y="2014"/>
                  </a:lnTo>
                  <a:lnTo>
                    <a:pt x="209" y="2246"/>
                  </a:lnTo>
                  <a:lnTo>
                    <a:pt x="179" y="2394"/>
                  </a:lnTo>
                  <a:lnTo>
                    <a:pt x="216" y="2563"/>
                  </a:lnTo>
                  <a:lnTo>
                    <a:pt x="216" y="2705"/>
                  </a:lnTo>
                  <a:lnTo>
                    <a:pt x="248" y="2788"/>
                  </a:lnTo>
                  <a:cubicBezTo>
                    <a:pt x="248" y="2788"/>
                    <a:pt x="202" y="2805"/>
                    <a:pt x="216" y="2814"/>
                  </a:cubicBezTo>
                  <a:cubicBezTo>
                    <a:pt x="225" y="2824"/>
                    <a:pt x="265" y="2861"/>
                    <a:pt x="255" y="2874"/>
                  </a:cubicBezTo>
                  <a:cubicBezTo>
                    <a:pt x="248" y="2890"/>
                    <a:pt x="213" y="3026"/>
                    <a:pt x="213" y="3026"/>
                  </a:cubicBezTo>
                  <a:lnTo>
                    <a:pt x="272" y="3052"/>
                  </a:lnTo>
                  <a:lnTo>
                    <a:pt x="228" y="3076"/>
                  </a:lnTo>
                  <a:lnTo>
                    <a:pt x="239" y="3112"/>
                  </a:lnTo>
                  <a:lnTo>
                    <a:pt x="9177" y="2461"/>
                  </a:lnTo>
                  <a:lnTo>
                    <a:pt x="9038" y="2368"/>
                  </a:lnTo>
                  <a:lnTo>
                    <a:pt x="9094" y="2252"/>
                  </a:lnTo>
                  <a:lnTo>
                    <a:pt x="8958" y="2143"/>
                  </a:lnTo>
                  <a:lnTo>
                    <a:pt x="9097" y="2044"/>
                  </a:lnTo>
                  <a:lnTo>
                    <a:pt x="8946" y="1935"/>
                  </a:lnTo>
                  <a:cubicBezTo>
                    <a:pt x="8946" y="1935"/>
                    <a:pt x="9081" y="1782"/>
                    <a:pt x="9101" y="1759"/>
                  </a:cubicBezTo>
                  <a:cubicBezTo>
                    <a:pt x="9124" y="1736"/>
                    <a:pt x="8992" y="1620"/>
                    <a:pt x="8992" y="1620"/>
                  </a:cubicBezTo>
                  <a:lnTo>
                    <a:pt x="9081" y="1532"/>
                  </a:lnTo>
                  <a:lnTo>
                    <a:pt x="8935" y="1290"/>
                  </a:lnTo>
                  <a:lnTo>
                    <a:pt x="9097" y="1164"/>
                  </a:lnTo>
                  <a:lnTo>
                    <a:pt x="9061" y="691"/>
                  </a:lnTo>
                  <a:lnTo>
                    <a:pt x="8879" y="513"/>
                  </a:lnTo>
                  <a:lnTo>
                    <a:pt x="9038" y="341"/>
                  </a:lnTo>
                  <a:lnTo>
                    <a:pt x="9028" y="228"/>
                  </a:lnTo>
                  <a:lnTo>
                    <a:pt x="8859" y="242"/>
                  </a:lnTo>
                  <a:lnTo>
                    <a:pt x="8859" y="242"/>
                  </a:lnTo>
                  <a:lnTo>
                    <a:pt x="9011" y="1"/>
                  </a:lnTo>
                  <a:close/>
                </a:path>
              </a:pathLst>
            </a:custGeom>
            <a:solidFill>
              <a:schemeClr val="dk1">
                <a:alpha val="15109"/>
              </a:schemeClr>
            </a:solidFill>
            <a:ln>
              <a:noFill/>
            </a:ln>
            <a:effectLst>
              <a:outerShdw blurRad="28575" dist="19050" dir="19200000" algn="bl" rotWithShape="0">
                <a:srgbClr val="000000">
                  <a:alpha val="20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99" name="Google Shape;1599;p32"/>
            <p:cNvSpPr/>
            <p:nvPr/>
          </p:nvSpPr>
          <p:spPr>
            <a:xfrm rot="7791998">
              <a:off x="1923405" y="333984"/>
              <a:ext cx="882084" cy="299122"/>
            </a:xfrm>
            <a:custGeom>
              <a:avLst/>
              <a:gdLst/>
              <a:ahLst/>
              <a:cxnLst/>
              <a:rect l="l" t="t" r="r" b="b"/>
              <a:pathLst>
                <a:path w="9177" h="3112" extrusionOk="0">
                  <a:moveTo>
                    <a:pt x="9011" y="1"/>
                  </a:moveTo>
                  <a:lnTo>
                    <a:pt x="1" y="655"/>
                  </a:lnTo>
                  <a:lnTo>
                    <a:pt x="1" y="682"/>
                  </a:lnTo>
                  <a:lnTo>
                    <a:pt x="34" y="728"/>
                  </a:lnTo>
                  <a:lnTo>
                    <a:pt x="7" y="741"/>
                  </a:lnTo>
                  <a:lnTo>
                    <a:pt x="7" y="758"/>
                  </a:lnTo>
                  <a:lnTo>
                    <a:pt x="106" y="821"/>
                  </a:lnTo>
                  <a:lnTo>
                    <a:pt x="14" y="827"/>
                  </a:lnTo>
                  <a:lnTo>
                    <a:pt x="109" y="867"/>
                  </a:lnTo>
                  <a:lnTo>
                    <a:pt x="57" y="897"/>
                  </a:lnTo>
                  <a:lnTo>
                    <a:pt x="117" y="940"/>
                  </a:lnTo>
                  <a:lnTo>
                    <a:pt x="63" y="986"/>
                  </a:lnTo>
                  <a:lnTo>
                    <a:pt x="120" y="1022"/>
                  </a:lnTo>
                  <a:cubicBezTo>
                    <a:pt x="120" y="1022"/>
                    <a:pt x="60" y="1042"/>
                    <a:pt x="67" y="1055"/>
                  </a:cubicBezTo>
                  <a:cubicBezTo>
                    <a:pt x="77" y="1068"/>
                    <a:pt x="126" y="1112"/>
                    <a:pt x="126" y="1112"/>
                  </a:cubicBezTo>
                  <a:lnTo>
                    <a:pt x="86" y="1128"/>
                  </a:lnTo>
                  <a:lnTo>
                    <a:pt x="109" y="1181"/>
                  </a:lnTo>
                  <a:lnTo>
                    <a:pt x="100" y="1227"/>
                  </a:lnTo>
                  <a:lnTo>
                    <a:pt x="126" y="1297"/>
                  </a:lnTo>
                  <a:lnTo>
                    <a:pt x="113" y="1419"/>
                  </a:lnTo>
                  <a:lnTo>
                    <a:pt x="159" y="1541"/>
                  </a:lnTo>
                  <a:lnTo>
                    <a:pt x="143" y="1660"/>
                  </a:lnTo>
                  <a:lnTo>
                    <a:pt x="176" y="1782"/>
                  </a:lnTo>
                  <a:lnTo>
                    <a:pt x="140" y="2014"/>
                  </a:lnTo>
                  <a:lnTo>
                    <a:pt x="209" y="2246"/>
                  </a:lnTo>
                  <a:lnTo>
                    <a:pt x="179" y="2394"/>
                  </a:lnTo>
                  <a:lnTo>
                    <a:pt x="216" y="2563"/>
                  </a:lnTo>
                  <a:lnTo>
                    <a:pt x="216" y="2705"/>
                  </a:lnTo>
                  <a:lnTo>
                    <a:pt x="248" y="2788"/>
                  </a:lnTo>
                  <a:cubicBezTo>
                    <a:pt x="248" y="2788"/>
                    <a:pt x="202" y="2805"/>
                    <a:pt x="216" y="2814"/>
                  </a:cubicBezTo>
                  <a:cubicBezTo>
                    <a:pt x="225" y="2824"/>
                    <a:pt x="265" y="2861"/>
                    <a:pt x="255" y="2874"/>
                  </a:cubicBezTo>
                  <a:cubicBezTo>
                    <a:pt x="248" y="2890"/>
                    <a:pt x="213" y="3026"/>
                    <a:pt x="213" y="3026"/>
                  </a:cubicBezTo>
                  <a:lnTo>
                    <a:pt x="272" y="3052"/>
                  </a:lnTo>
                  <a:lnTo>
                    <a:pt x="228" y="3076"/>
                  </a:lnTo>
                  <a:lnTo>
                    <a:pt x="239" y="3112"/>
                  </a:lnTo>
                  <a:lnTo>
                    <a:pt x="9177" y="2461"/>
                  </a:lnTo>
                  <a:lnTo>
                    <a:pt x="9038" y="2368"/>
                  </a:lnTo>
                  <a:lnTo>
                    <a:pt x="9094" y="2252"/>
                  </a:lnTo>
                  <a:lnTo>
                    <a:pt x="8958" y="2143"/>
                  </a:lnTo>
                  <a:lnTo>
                    <a:pt x="9097" y="2044"/>
                  </a:lnTo>
                  <a:lnTo>
                    <a:pt x="8946" y="1935"/>
                  </a:lnTo>
                  <a:cubicBezTo>
                    <a:pt x="8946" y="1935"/>
                    <a:pt x="9081" y="1782"/>
                    <a:pt x="9101" y="1759"/>
                  </a:cubicBezTo>
                  <a:cubicBezTo>
                    <a:pt x="9124" y="1736"/>
                    <a:pt x="8992" y="1620"/>
                    <a:pt x="8992" y="1620"/>
                  </a:cubicBezTo>
                  <a:lnTo>
                    <a:pt x="9081" y="1532"/>
                  </a:lnTo>
                  <a:lnTo>
                    <a:pt x="8935" y="1290"/>
                  </a:lnTo>
                  <a:lnTo>
                    <a:pt x="9097" y="1164"/>
                  </a:lnTo>
                  <a:lnTo>
                    <a:pt x="9061" y="691"/>
                  </a:lnTo>
                  <a:lnTo>
                    <a:pt x="8879" y="513"/>
                  </a:lnTo>
                  <a:lnTo>
                    <a:pt x="9038" y="341"/>
                  </a:lnTo>
                  <a:lnTo>
                    <a:pt x="9028" y="228"/>
                  </a:lnTo>
                  <a:lnTo>
                    <a:pt x="8859" y="242"/>
                  </a:lnTo>
                  <a:lnTo>
                    <a:pt x="8859" y="242"/>
                  </a:lnTo>
                  <a:lnTo>
                    <a:pt x="9011" y="1"/>
                  </a:lnTo>
                  <a:close/>
                </a:path>
              </a:pathLst>
            </a:custGeom>
            <a:solidFill>
              <a:schemeClr val="dk1">
                <a:alpha val="15109"/>
              </a:schemeClr>
            </a:solidFill>
            <a:ln>
              <a:noFill/>
            </a:ln>
            <a:effectLst>
              <a:outerShdw blurRad="28575" dist="19050" dir="19200000" algn="bl" rotWithShape="0">
                <a:srgbClr val="000000">
                  <a:alpha val="20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600" name="Google Shape;1600;p32"/>
          <p:cNvSpPr txBox="1">
            <a:spLocks noGrp="1"/>
          </p:cNvSpPr>
          <p:nvPr>
            <p:ph type="title"/>
          </p:nvPr>
        </p:nvSpPr>
        <p:spPr>
          <a:xfrm>
            <a:off x="1914400" y="460305"/>
            <a:ext cx="9323200" cy="763600"/>
          </a:xfrm>
          <a:prstGeom prst="rect">
            <a:avLst/>
          </a:prstGeom>
        </p:spPr>
        <p:txBody>
          <a:bodyPr spcFirstLastPara="1" wrap="square" lIns="121900" tIns="121900" rIns="121900" bIns="121900" anchor="t" anchorCtr="0">
            <a:noAutofit/>
          </a:bodyPr>
          <a:lstStyle/>
          <a:p>
            <a:r>
              <a:rPr lang="en" b="1" dirty="0" smtClean="0">
                <a:solidFill>
                  <a:schemeClr val="lt1"/>
                </a:solidFill>
              </a:rPr>
              <a:t>CONTENIDOS</a:t>
            </a:r>
            <a:endParaRPr b="1" dirty="0">
              <a:solidFill>
                <a:schemeClr val="lt1"/>
              </a:solidFill>
            </a:endParaRPr>
          </a:p>
        </p:txBody>
      </p:sp>
      <p:grpSp>
        <p:nvGrpSpPr>
          <p:cNvPr id="1601" name="Google Shape;1601;p32"/>
          <p:cNvGrpSpPr/>
          <p:nvPr/>
        </p:nvGrpSpPr>
        <p:grpSpPr>
          <a:xfrm>
            <a:off x="10757586" y="4768273"/>
            <a:ext cx="1158553" cy="1158360"/>
            <a:chOff x="4501439" y="4588400"/>
            <a:chExt cx="868915" cy="868770"/>
          </a:xfrm>
        </p:grpSpPr>
        <p:sp>
          <p:nvSpPr>
            <p:cNvPr id="1602" name="Google Shape;1602;p32"/>
            <p:cNvSpPr/>
            <p:nvPr/>
          </p:nvSpPr>
          <p:spPr>
            <a:xfrm>
              <a:off x="4501439" y="4588400"/>
              <a:ext cx="868915" cy="868770"/>
            </a:xfrm>
            <a:custGeom>
              <a:avLst/>
              <a:gdLst/>
              <a:ahLst/>
              <a:cxnLst/>
              <a:rect l="l" t="t" r="r" b="b"/>
              <a:pathLst>
                <a:path w="35939" h="35933" extrusionOk="0">
                  <a:moveTo>
                    <a:pt x="17968" y="0"/>
                  </a:moveTo>
                  <a:cubicBezTo>
                    <a:pt x="16185" y="0"/>
                    <a:pt x="14465" y="259"/>
                    <a:pt x="12844" y="746"/>
                  </a:cubicBezTo>
                  <a:cubicBezTo>
                    <a:pt x="5795" y="2841"/>
                    <a:pt x="557" y="9142"/>
                    <a:pt x="47" y="16742"/>
                  </a:cubicBezTo>
                  <a:cubicBezTo>
                    <a:pt x="20" y="17147"/>
                    <a:pt x="0" y="17554"/>
                    <a:pt x="0" y="17965"/>
                  </a:cubicBezTo>
                  <a:cubicBezTo>
                    <a:pt x="0" y="21681"/>
                    <a:pt x="1131" y="25131"/>
                    <a:pt x="3066" y="27998"/>
                  </a:cubicBezTo>
                  <a:cubicBezTo>
                    <a:pt x="3746" y="29012"/>
                    <a:pt x="4531" y="29954"/>
                    <a:pt x="5403" y="30795"/>
                  </a:cubicBezTo>
                  <a:cubicBezTo>
                    <a:pt x="6643" y="32011"/>
                    <a:pt x="8058" y="33049"/>
                    <a:pt x="9609" y="33867"/>
                  </a:cubicBezTo>
                  <a:cubicBezTo>
                    <a:pt x="11681" y="34961"/>
                    <a:pt x="13997" y="35664"/>
                    <a:pt x="16454" y="35870"/>
                  </a:cubicBezTo>
                  <a:cubicBezTo>
                    <a:pt x="16951" y="35909"/>
                    <a:pt x="17455" y="35932"/>
                    <a:pt x="17968" y="35932"/>
                  </a:cubicBezTo>
                  <a:cubicBezTo>
                    <a:pt x="27096" y="35932"/>
                    <a:pt x="34633" y="29128"/>
                    <a:pt x="35780" y="20312"/>
                  </a:cubicBezTo>
                  <a:cubicBezTo>
                    <a:pt x="35879" y="19543"/>
                    <a:pt x="35939" y="18761"/>
                    <a:pt x="35939" y="17965"/>
                  </a:cubicBezTo>
                  <a:lnTo>
                    <a:pt x="35939" y="17769"/>
                  </a:lnTo>
                  <a:cubicBezTo>
                    <a:pt x="35939" y="17743"/>
                    <a:pt x="35939" y="17707"/>
                    <a:pt x="35932" y="17676"/>
                  </a:cubicBezTo>
                  <a:cubicBezTo>
                    <a:pt x="35926" y="16987"/>
                    <a:pt x="35873" y="16301"/>
                    <a:pt x="35780" y="15628"/>
                  </a:cubicBezTo>
                  <a:lnTo>
                    <a:pt x="35780" y="15611"/>
                  </a:lnTo>
                  <a:cubicBezTo>
                    <a:pt x="35767" y="15479"/>
                    <a:pt x="35744" y="15350"/>
                    <a:pt x="35727" y="15214"/>
                  </a:cubicBezTo>
                  <a:cubicBezTo>
                    <a:pt x="35687" y="14969"/>
                    <a:pt x="35644" y="14730"/>
                    <a:pt x="35597" y="14488"/>
                  </a:cubicBezTo>
                  <a:cubicBezTo>
                    <a:pt x="35389" y="13431"/>
                    <a:pt x="35091" y="12406"/>
                    <a:pt x="34703" y="11422"/>
                  </a:cubicBezTo>
                  <a:cubicBezTo>
                    <a:pt x="33609" y="8625"/>
                    <a:pt x="31836" y="6169"/>
                    <a:pt x="29579" y="4260"/>
                  </a:cubicBezTo>
                  <a:cubicBezTo>
                    <a:pt x="26446" y="1598"/>
                    <a:pt x="22393" y="0"/>
                    <a:pt x="17968" y="0"/>
                  </a:cubicBezTo>
                  <a:close/>
                </a:path>
              </a:pathLst>
            </a:custGeom>
            <a:solidFill>
              <a:srgbClr val="FFFFFF"/>
            </a:solidFill>
            <a:ln>
              <a:noFill/>
            </a:ln>
            <a:effectLst>
              <a:outerShdw blurRad="28575" dist="9525" dir="1920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03" name="Google Shape;1603;p32"/>
            <p:cNvSpPr/>
            <p:nvPr/>
          </p:nvSpPr>
          <p:spPr>
            <a:xfrm>
              <a:off x="4564575" y="4649400"/>
              <a:ext cx="746850" cy="746775"/>
            </a:xfrm>
            <a:custGeom>
              <a:avLst/>
              <a:gdLst/>
              <a:ahLst/>
              <a:cxnLst/>
              <a:rect l="l" t="t" r="r" b="b"/>
              <a:pathLst>
                <a:path w="29874" h="29871" extrusionOk="0">
                  <a:moveTo>
                    <a:pt x="14935" y="0"/>
                  </a:moveTo>
                  <a:cubicBezTo>
                    <a:pt x="13453" y="0"/>
                    <a:pt x="12022" y="213"/>
                    <a:pt x="10676" y="617"/>
                  </a:cubicBezTo>
                  <a:cubicBezTo>
                    <a:pt x="4816" y="2357"/>
                    <a:pt x="461" y="7597"/>
                    <a:pt x="40" y="13915"/>
                  </a:cubicBezTo>
                  <a:cubicBezTo>
                    <a:pt x="13" y="14249"/>
                    <a:pt x="1" y="14591"/>
                    <a:pt x="1" y="14932"/>
                  </a:cubicBezTo>
                  <a:cubicBezTo>
                    <a:pt x="1" y="18021"/>
                    <a:pt x="938" y="20891"/>
                    <a:pt x="2549" y="23274"/>
                  </a:cubicBezTo>
                  <a:cubicBezTo>
                    <a:pt x="3112" y="24113"/>
                    <a:pt x="3765" y="24899"/>
                    <a:pt x="4488" y="25598"/>
                  </a:cubicBezTo>
                  <a:cubicBezTo>
                    <a:pt x="5519" y="26609"/>
                    <a:pt x="6698" y="27470"/>
                    <a:pt x="7985" y="28154"/>
                  </a:cubicBezTo>
                  <a:cubicBezTo>
                    <a:pt x="9708" y="29061"/>
                    <a:pt x="11634" y="29645"/>
                    <a:pt x="13675" y="29814"/>
                  </a:cubicBezTo>
                  <a:cubicBezTo>
                    <a:pt x="14090" y="29850"/>
                    <a:pt x="14507" y="29870"/>
                    <a:pt x="14935" y="29870"/>
                  </a:cubicBezTo>
                  <a:cubicBezTo>
                    <a:pt x="22525" y="29870"/>
                    <a:pt x="28789" y="24212"/>
                    <a:pt x="29741" y="16881"/>
                  </a:cubicBezTo>
                  <a:cubicBezTo>
                    <a:pt x="29823" y="16245"/>
                    <a:pt x="29873" y="15592"/>
                    <a:pt x="29873" y="14932"/>
                  </a:cubicBezTo>
                  <a:lnTo>
                    <a:pt x="29873" y="14770"/>
                  </a:lnTo>
                  <a:cubicBezTo>
                    <a:pt x="29873" y="14746"/>
                    <a:pt x="29873" y="14717"/>
                    <a:pt x="29870" y="14693"/>
                  </a:cubicBezTo>
                  <a:cubicBezTo>
                    <a:pt x="29863" y="14120"/>
                    <a:pt x="29820" y="13550"/>
                    <a:pt x="29741" y="12990"/>
                  </a:cubicBezTo>
                  <a:lnTo>
                    <a:pt x="29741" y="12976"/>
                  </a:lnTo>
                  <a:cubicBezTo>
                    <a:pt x="29731" y="12864"/>
                    <a:pt x="29714" y="12757"/>
                    <a:pt x="29698" y="12645"/>
                  </a:cubicBezTo>
                  <a:cubicBezTo>
                    <a:pt x="29664" y="12443"/>
                    <a:pt x="29632" y="12240"/>
                    <a:pt x="29592" y="12041"/>
                  </a:cubicBezTo>
                  <a:cubicBezTo>
                    <a:pt x="29416" y="11163"/>
                    <a:pt x="29167" y="10311"/>
                    <a:pt x="28846" y="9493"/>
                  </a:cubicBezTo>
                  <a:cubicBezTo>
                    <a:pt x="27937" y="7169"/>
                    <a:pt x="26462" y="5125"/>
                    <a:pt x="24587" y="3540"/>
                  </a:cubicBezTo>
                  <a:cubicBezTo>
                    <a:pt x="21985" y="1326"/>
                    <a:pt x="18614" y="0"/>
                    <a:pt x="14935"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04" name="Google Shape;1604;p32"/>
            <p:cNvSpPr/>
            <p:nvPr/>
          </p:nvSpPr>
          <p:spPr>
            <a:xfrm>
              <a:off x="4680650" y="4737900"/>
              <a:ext cx="605075" cy="435200"/>
            </a:xfrm>
            <a:custGeom>
              <a:avLst/>
              <a:gdLst/>
              <a:ahLst/>
              <a:cxnLst/>
              <a:rect l="l" t="t" r="r" b="b"/>
              <a:pathLst>
                <a:path w="24203" h="17408" extrusionOk="0">
                  <a:moveTo>
                    <a:pt x="19944" y="0"/>
                  </a:moveTo>
                  <a:cubicBezTo>
                    <a:pt x="19321" y="368"/>
                    <a:pt x="18605" y="719"/>
                    <a:pt x="17802" y="1057"/>
                  </a:cubicBezTo>
                  <a:cubicBezTo>
                    <a:pt x="19552" y="2068"/>
                    <a:pt x="21197" y="3733"/>
                    <a:pt x="21674" y="5463"/>
                  </a:cubicBezTo>
                  <a:cubicBezTo>
                    <a:pt x="22698" y="5518"/>
                    <a:pt x="23566" y="5734"/>
                    <a:pt x="24203" y="5953"/>
                  </a:cubicBezTo>
                  <a:cubicBezTo>
                    <a:pt x="23294" y="3629"/>
                    <a:pt x="21819" y="1585"/>
                    <a:pt x="19944" y="0"/>
                  </a:cubicBezTo>
                  <a:close/>
                  <a:moveTo>
                    <a:pt x="12367" y="2850"/>
                  </a:moveTo>
                  <a:cubicBezTo>
                    <a:pt x="9858" y="3527"/>
                    <a:pt x="7004" y="4160"/>
                    <a:pt x="3945" y="4783"/>
                  </a:cubicBezTo>
                  <a:cubicBezTo>
                    <a:pt x="2506" y="5075"/>
                    <a:pt x="1290" y="5486"/>
                    <a:pt x="259" y="5973"/>
                  </a:cubicBezTo>
                  <a:cubicBezTo>
                    <a:pt x="1" y="7494"/>
                    <a:pt x="44" y="9205"/>
                    <a:pt x="561" y="11080"/>
                  </a:cubicBezTo>
                  <a:cubicBezTo>
                    <a:pt x="1989" y="9814"/>
                    <a:pt x="4114" y="8747"/>
                    <a:pt x="5688" y="8747"/>
                  </a:cubicBezTo>
                  <a:cubicBezTo>
                    <a:pt x="6434" y="8747"/>
                    <a:pt x="7060" y="8986"/>
                    <a:pt x="7429" y="9563"/>
                  </a:cubicBezTo>
                  <a:cubicBezTo>
                    <a:pt x="8638" y="11458"/>
                    <a:pt x="5264" y="14564"/>
                    <a:pt x="2367" y="15200"/>
                  </a:cubicBezTo>
                  <a:cubicBezTo>
                    <a:pt x="2887" y="16042"/>
                    <a:pt x="3491" y="16778"/>
                    <a:pt x="4154" y="17407"/>
                  </a:cubicBezTo>
                  <a:cubicBezTo>
                    <a:pt x="9891" y="14308"/>
                    <a:pt x="11578" y="9917"/>
                    <a:pt x="15426" y="7302"/>
                  </a:cubicBezTo>
                  <a:cubicBezTo>
                    <a:pt x="15558" y="7209"/>
                    <a:pt x="15694" y="7123"/>
                    <a:pt x="15827" y="7037"/>
                  </a:cubicBezTo>
                  <a:cubicBezTo>
                    <a:pt x="14127" y="5907"/>
                    <a:pt x="12652" y="4312"/>
                    <a:pt x="12367" y="285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05" name="Google Shape;1605;p32"/>
            <p:cNvSpPr/>
            <p:nvPr/>
          </p:nvSpPr>
          <p:spPr>
            <a:xfrm>
              <a:off x="4842075" y="4950425"/>
              <a:ext cx="469350" cy="302975"/>
            </a:xfrm>
            <a:custGeom>
              <a:avLst/>
              <a:gdLst/>
              <a:ahLst/>
              <a:cxnLst/>
              <a:rect l="l" t="t" r="r" b="b"/>
              <a:pathLst>
                <a:path w="18774" h="12119" extrusionOk="0">
                  <a:moveTo>
                    <a:pt x="18492" y="0"/>
                  </a:moveTo>
                  <a:cubicBezTo>
                    <a:pt x="16277" y="1926"/>
                    <a:pt x="9907" y="7077"/>
                    <a:pt x="2304" y="9755"/>
                  </a:cubicBezTo>
                  <a:cubicBezTo>
                    <a:pt x="1469" y="10050"/>
                    <a:pt x="703" y="10329"/>
                    <a:pt x="0" y="10590"/>
                  </a:cubicBezTo>
                  <a:cubicBezTo>
                    <a:pt x="1654" y="11508"/>
                    <a:pt x="3497" y="11996"/>
                    <a:pt x="5373" y="12119"/>
                  </a:cubicBezTo>
                  <a:cubicBezTo>
                    <a:pt x="5625" y="12025"/>
                    <a:pt x="5884" y="11926"/>
                    <a:pt x="6152" y="11830"/>
                  </a:cubicBezTo>
                  <a:cubicBezTo>
                    <a:pt x="11836" y="9725"/>
                    <a:pt x="16778" y="4877"/>
                    <a:pt x="18770" y="2735"/>
                  </a:cubicBezTo>
                  <a:cubicBezTo>
                    <a:pt x="18773" y="2712"/>
                    <a:pt x="18773" y="2682"/>
                    <a:pt x="18770" y="2652"/>
                  </a:cubicBezTo>
                  <a:cubicBezTo>
                    <a:pt x="18763" y="2079"/>
                    <a:pt x="18720" y="1509"/>
                    <a:pt x="18641" y="949"/>
                  </a:cubicBezTo>
                  <a:lnTo>
                    <a:pt x="18641" y="935"/>
                  </a:lnTo>
                  <a:cubicBezTo>
                    <a:pt x="18631" y="823"/>
                    <a:pt x="18614" y="716"/>
                    <a:pt x="18598" y="604"/>
                  </a:cubicBezTo>
                  <a:cubicBezTo>
                    <a:pt x="18564" y="402"/>
                    <a:pt x="18532" y="199"/>
                    <a:pt x="18492"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06" name="Google Shape;1606;p32"/>
            <p:cNvSpPr/>
            <p:nvPr/>
          </p:nvSpPr>
          <p:spPr>
            <a:xfrm>
              <a:off x="4694650" y="4956575"/>
              <a:ext cx="201950" cy="161350"/>
            </a:xfrm>
            <a:custGeom>
              <a:avLst/>
              <a:gdLst/>
              <a:ahLst/>
              <a:cxnLst/>
              <a:rect l="l" t="t" r="r" b="b"/>
              <a:pathLst>
                <a:path w="8078" h="6454" extrusionOk="0">
                  <a:moveTo>
                    <a:pt x="5128" y="0"/>
                  </a:moveTo>
                  <a:cubicBezTo>
                    <a:pt x="3554" y="0"/>
                    <a:pt x="1429" y="1067"/>
                    <a:pt x="1" y="2333"/>
                  </a:cubicBezTo>
                  <a:cubicBezTo>
                    <a:pt x="309" y="3457"/>
                    <a:pt x="783" y="4643"/>
                    <a:pt x="1469" y="5890"/>
                  </a:cubicBezTo>
                  <a:cubicBezTo>
                    <a:pt x="1575" y="6082"/>
                    <a:pt x="1688" y="6274"/>
                    <a:pt x="1804" y="6453"/>
                  </a:cubicBezTo>
                  <a:lnTo>
                    <a:pt x="1807" y="6453"/>
                  </a:lnTo>
                  <a:cubicBezTo>
                    <a:pt x="4704" y="5817"/>
                    <a:pt x="8078" y="2711"/>
                    <a:pt x="6869" y="816"/>
                  </a:cubicBezTo>
                  <a:cubicBezTo>
                    <a:pt x="6500" y="239"/>
                    <a:pt x="5874" y="0"/>
                    <a:pt x="5128"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07" name="Google Shape;1607;p32"/>
            <p:cNvSpPr/>
            <p:nvPr/>
          </p:nvSpPr>
          <p:spPr>
            <a:xfrm>
              <a:off x="4986825" y="4739300"/>
              <a:ext cx="240575" cy="212825"/>
            </a:xfrm>
            <a:custGeom>
              <a:avLst/>
              <a:gdLst/>
              <a:ahLst/>
              <a:cxnLst/>
              <a:rect l="l" t="t" r="r" b="b"/>
              <a:pathLst>
                <a:path w="9623" h="8513" extrusionOk="0">
                  <a:moveTo>
                    <a:pt x="2463" y="1"/>
                  </a:moveTo>
                  <a:cubicBezTo>
                    <a:pt x="2413" y="1"/>
                    <a:pt x="2364" y="4"/>
                    <a:pt x="2317" y="4"/>
                  </a:cubicBezTo>
                  <a:cubicBezTo>
                    <a:pt x="1876" y="418"/>
                    <a:pt x="1203" y="786"/>
                    <a:pt x="468" y="1058"/>
                  </a:cubicBezTo>
                  <a:cubicBezTo>
                    <a:pt x="94" y="1584"/>
                    <a:pt x="1" y="2178"/>
                    <a:pt x="120" y="2794"/>
                  </a:cubicBezTo>
                  <a:cubicBezTo>
                    <a:pt x="2188" y="2234"/>
                    <a:pt x="4024" y="1641"/>
                    <a:pt x="5555" y="1001"/>
                  </a:cubicBezTo>
                  <a:cubicBezTo>
                    <a:pt x="4481" y="379"/>
                    <a:pt x="3371" y="1"/>
                    <a:pt x="2463" y="1"/>
                  </a:cubicBezTo>
                  <a:close/>
                  <a:moveTo>
                    <a:pt x="8899" y="5390"/>
                  </a:moveTo>
                  <a:cubicBezTo>
                    <a:pt x="7362" y="5390"/>
                    <a:pt x="5523" y="5768"/>
                    <a:pt x="3580" y="6981"/>
                  </a:cubicBezTo>
                  <a:cubicBezTo>
                    <a:pt x="4956" y="7899"/>
                    <a:pt x="6480" y="8512"/>
                    <a:pt x="7640" y="8512"/>
                  </a:cubicBezTo>
                  <a:cubicBezTo>
                    <a:pt x="8476" y="8512"/>
                    <a:pt x="9125" y="8194"/>
                    <a:pt x="9390" y="7435"/>
                  </a:cubicBezTo>
                  <a:cubicBezTo>
                    <a:pt x="9623" y="6772"/>
                    <a:pt x="9615" y="6083"/>
                    <a:pt x="9427" y="5407"/>
                  </a:cubicBezTo>
                  <a:cubicBezTo>
                    <a:pt x="9254" y="5396"/>
                    <a:pt x="9078" y="5390"/>
                    <a:pt x="8899" y="539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08" name="Google Shape;1608;p32"/>
            <p:cNvSpPr/>
            <p:nvPr/>
          </p:nvSpPr>
          <p:spPr>
            <a:xfrm>
              <a:off x="4989800" y="4764325"/>
              <a:ext cx="232700" cy="149500"/>
            </a:xfrm>
            <a:custGeom>
              <a:avLst/>
              <a:gdLst/>
              <a:ahLst/>
              <a:cxnLst/>
              <a:rect l="l" t="t" r="r" b="b"/>
              <a:pathLst>
                <a:path w="9308" h="5980" extrusionOk="0">
                  <a:moveTo>
                    <a:pt x="5436" y="0"/>
                  </a:moveTo>
                  <a:cubicBezTo>
                    <a:pt x="3905" y="640"/>
                    <a:pt x="2069" y="1233"/>
                    <a:pt x="1" y="1793"/>
                  </a:cubicBezTo>
                  <a:cubicBezTo>
                    <a:pt x="286" y="3255"/>
                    <a:pt x="1761" y="4850"/>
                    <a:pt x="3461" y="5980"/>
                  </a:cubicBezTo>
                  <a:cubicBezTo>
                    <a:pt x="5404" y="4767"/>
                    <a:pt x="7243" y="4389"/>
                    <a:pt x="8780" y="4389"/>
                  </a:cubicBezTo>
                  <a:cubicBezTo>
                    <a:pt x="8959" y="4389"/>
                    <a:pt x="9135" y="4395"/>
                    <a:pt x="9308" y="4406"/>
                  </a:cubicBezTo>
                  <a:cubicBezTo>
                    <a:pt x="8831" y="2676"/>
                    <a:pt x="7186" y="1011"/>
                    <a:pt x="5436"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09" name="Google Shape;1609;p32"/>
            <p:cNvSpPr/>
            <p:nvPr/>
          </p:nvSpPr>
          <p:spPr>
            <a:xfrm>
              <a:off x="4998500" y="4739375"/>
              <a:ext cx="46275" cy="26375"/>
            </a:xfrm>
            <a:custGeom>
              <a:avLst/>
              <a:gdLst/>
              <a:ahLst/>
              <a:cxnLst/>
              <a:rect l="l" t="t" r="r" b="b"/>
              <a:pathLst>
                <a:path w="1851" h="1055" extrusionOk="0">
                  <a:moveTo>
                    <a:pt x="1850" y="1"/>
                  </a:moveTo>
                  <a:lnTo>
                    <a:pt x="1850" y="1"/>
                  </a:lnTo>
                  <a:cubicBezTo>
                    <a:pt x="1449" y="21"/>
                    <a:pt x="1091" y="120"/>
                    <a:pt x="803" y="309"/>
                  </a:cubicBezTo>
                  <a:cubicBezTo>
                    <a:pt x="455" y="535"/>
                    <a:pt x="193" y="786"/>
                    <a:pt x="1" y="1055"/>
                  </a:cubicBezTo>
                  <a:cubicBezTo>
                    <a:pt x="736" y="783"/>
                    <a:pt x="1409" y="415"/>
                    <a:pt x="1850"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10" name="Google Shape;1610;p32"/>
            <p:cNvSpPr/>
            <p:nvPr/>
          </p:nvSpPr>
          <p:spPr>
            <a:xfrm>
              <a:off x="4564575" y="4887200"/>
              <a:ext cx="219925" cy="344075"/>
            </a:xfrm>
            <a:custGeom>
              <a:avLst/>
              <a:gdLst/>
              <a:ahLst/>
              <a:cxnLst/>
              <a:rect l="l" t="t" r="r" b="b"/>
              <a:pathLst>
                <a:path w="8797" h="13763" extrusionOk="0">
                  <a:moveTo>
                    <a:pt x="4902" y="1"/>
                  </a:moveTo>
                  <a:cubicBezTo>
                    <a:pt x="2168" y="1287"/>
                    <a:pt x="752" y="3066"/>
                    <a:pt x="40" y="4403"/>
                  </a:cubicBezTo>
                  <a:cubicBezTo>
                    <a:pt x="13" y="4737"/>
                    <a:pt x="1" y="5079"/>
                    <a:pt x="1" y="5420"/>
                  </a:cubicBezTo>
                  <a:cubicBezTo>
                    <a:pt x="1" y="8509"/>
                    <a:pt x="938" y="11379"/>
                    <a:pt x="2549" y="13762"/>
                  </a:cubicBezTo>
                  <a:cubicBezTo>
                    <a:pt x="5088" y="13149"/>
                    <a:pt x="7116" y="12350"/>
                    <a:pt x="8797" y="11435"/>
                  </a:cubicBezTo>
                  <a:cubicBezTo>
                    <a:pt x="8134" y="10806"/>
                    <a:pt x="7530" y="10070"/>
                    <a:pt x="7010" y="9228"/>
                  </a:cubicBezTo>
                  <a:cubicBezTo>
                    <a:pt x="6666" y="9304"/>
                    <a:pt x="6328" y="9347"/>
                    <a:pt x="6002" y="9347"/>
                  </a:cubicBezTo>
                  <a:cubicBezTo>
                    <a:pt x="5061" y="9347"/>
                    <a:pt x="4246" y="8997"/>
                    <a:pt x="3779" y="8137"/>
                  </a:cubicBezTo>
                  <a:cubicBezTo>
                    <a:pt x="3328" y="7319"/>
                    <a:pt x="4030" y="6149"/>
                    <a:pt x="5204" y="5108"/>
                  </a:cubicBezTo>
                  <a:cubicBezTo>
                    <a:pt x="4687" y="3233"/>
                    <a:pt x="4644" y="1522"/>
                    <a:pt x="4902"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11" name="Google Shape;1611;p32"/>
            <p:cNvSpPr/>
            <p:nvPr/>
          </p:nvSpPr>
          <p:spPr>
            <a:xfrm>
              <a:off x="4676750" y="5016725"/>
              <a:ext cx="634675" cy="336525"/>
            </a:xfrm>
            <a:custGeom>
              <a:avLst/>
              <a:gdLst/>
              <a:ahLst/>
              <a:cxnLst/>
              <a:rect l="l" t="t" r="r" b="b"/>
              <a:pathLst>
                <a:path w="25387" h="13461" extrusionOk="0">
                  <a:moveTo>
                    <a:pt x="25383" y="0"/>
                  </a:moveTo>
                  <a:cubicBezTo>
                    <a:pt x="25386" y="30"/>
                    <a:pt x="25386" y="60"/>
                    <a:pt x="25383" y="83"/>
                  </a:cubicBezTo>
                  <a:lnTo>
                    <a:pt x="25386" y="77"/>
                  </a:lnTo>
                  <a:cubicBezTo>
                    <a:pt x="25386" y="53"/>
                    <a:pt x="25386" y="24"/>
                    <a:pt x="25383" y="0"/>
                  </a:cubicBezTo>
                  <a:close/>
                  <a:moveTo>
                    <a:pt x="6613" y="7938"/>
                  </a:moveTo>
                  <a:cubicBezTo>
                    <a:pt x="3051" y="9274"/>
                    <a:pt x="1088" y="10252"/>
                    <a:pt x="1" y="10905"/>
                  </a:cubicBezTo>
                  <a:cubicBezTo>
                    <a:pt x="1032" y="11916"/>
                    <a:pt x="2211" y="12777"/>
                    <a:pt x="3498" y="13461"/>
                  </a:cubicBezTo>
                  <a:cubicBezTo>
                    <a:pt x="5380" y="12135"/>
                    <a:pt x="7929" y="10987"/>
                    <a:pt x="11986" y="9467"/>
                  </a:cubicBezTo>
                  <a:cubicBezTo>
                    <a:pt x="10110" y="9344"/>
                    <a:pt x="8267" y="8856"/>
                    <a:pt x="6613" y="7938"/>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12" name="Google Shape;1612;p32"/>
            <p:cNvSpPr/>
            <p:nvPr/>
          </p:nvSpPr>
          <p:spPr>
            <a:xfrm>
              <a:off x="4906450" y="5071425"/>
              <a:ext cx="401650" cy="324750"/>
            </a:xfrm>
            <a:custGeom>
              <a:avLst/>
              <a:gdLst/>
              <a:ahLst/>
              <a:cxnLst/>
              <a:rect l="l" t="t" r="r" b="b"/>
              <a:pathLst>
                <a:path w="16066" h="12990" extrusionOk="0">
                  <a:moveTo>
                    <a:pt x="16066" y="0"/>
                  </a:moveTo>
                  <a:lnTo>
                    <a:pt x="16066" y="0"/>
                  </a:lnTo>
                  <a:cubicBezTo>
                    <a:pt x="12702" y="7176"/>
                    <a:pt x="4962" y="11086"/>
                    <a:pt x="0" y="12933"/>
                  </a:cubicBezTo>
                  <a:cubicBezTo>
                    <a:pt x="415" y="12969"/>
                    <a:pt x="832" y="12989"/>
                    <a:pt x="1260" y="12989"/>
                  </a:cubicBezTo>
                  <a:cubicBezTo>
                    <a:pt x="8850" y="12989"/>
                    <a:pt x="15114" y="7331"/>
                    <a:pt x="16066"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13" name="Google Shape;1613;p32"/>
            <p:cNvSpPr/>
            <p:nvPr/>
          </p:nvSpPr>
          <p:spPr>
            <a:xfrm>
              <a:off x="4649851" y="5014900"/>
              <a:ext cx="92100" cy="106000"/>
            </a:xfrm>
            <a:custGeom>
              <a:avLst/>
              <a:gdLst/>
              <a:ahLst/>
              <a:cxnLst/>
              <a:rect l="l" t="t" r="r" b="b"/>
              <a:pathLst>
                <a:path w="3684" h="4240" extrusionOk="0">
                  <a:moveTo>
                    <a:pt x="1877" y="0"/>
                  </a:moveTo>
                  <a:cubicBezTo>
                    <a:pt x="703" y="1041"/>
                    <a:pt x="1" y="2211"/>
                    <a:pt x="452" y="3029"/>
                  </a:cubicBezTo>
                  <a:cubicBezTo>
                    <a:pt x="919" y="3889"/>
                    <a:pt x="1734" y="4239"/>
                    <a:pt x="2675" y="4239"/>
                  </a:cubicBezTo>
                  <a:cubicBezTo>
                    <a:pt x="3001" y="4239"/>
                    <a:pt x="3339" y="4196"/>
                    <a:pt x="3683" y="4120"/>
                  </a:cubicBezTo>
                  <a:lnTo>
                    <a:pt x="3680" y="4120"/>
                  </a:lnTo>
                  <a:cubicBezTo>
                    <a:pt x="3564" y="3941"/>
                    <a:pt x="3451" y="3749"/>
                    <a:pt x="3345" y="3557"/>
                  </a:cubicBezTo>
                  <a:cubicBezTo>
                    <a:pt x="2659" y="2310"/>
                    <a:pt x="2185" y="1124"/>
                    <a:pt x="1877"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1617" name="Google Shape;1617;p32"/>
          <p:cNvGrpSpPr/>
          <p:nvPr/>
        </p:nvGrpSpPr>
        <p:grpSpPr>
          <a:xfrm flipH="1">
            <a:off x="8371931" y="4759975"/>
            <a:ext cx="487692" cy="487680"/>
            <a:chOff x="5881974" y="3343444"/>
            <a:chExt cx="480264" cy="478243"/>
          </a:xfrm>
        </p:grpSpPr>
        <p:sp>
          <p:nvSpPr>
            <p:cNvPr id="1618" name="Google Shape;1618;p32"/>
            <p:cNvSpPr/>
            <p:nvPr/>
          </p:nvSpPr>
          <p:spPr>
            <a:xfrm>
              <a:off x="5881974" y="3343444"/>
              <a:ext cx="480264" cy="478243"/>
            </a:xfrm>
            <a:custGeom>
              <a:avLst/>
              <a:gdLst/>
              <a:ahLst/>
              <a:cxnLst/>
              <a:rect l="l" t="t" r="r" b="b"/>
              <a:pathLst>
                <a:path w="10930" h="10884" extrusionOk="0">
                  <a:moveTo>
                    <a:pt x="7508" y="1"/>
                  </a:moveTo>
                  <a:cubicBezTo>
                    <a:pt x="7452" y="1"/>
                    <a:pt x="7394" y="19"/>
                    <a:pt x="7343" y="60"/>
                  </a:cubicBezTo>
                  <a:lnTo>
                    <a:pt x="4709" y="2145"/>
                  </a:lnTo>
                  <a:cubicBezTo>
                    <a:pt x="4660" y="2182"/>
                    <a:pt x="4599" y="2202"/>
                    <a:pt x="4539" y="2202"/>
                  </a:cubicBezTo>
                  <a:cubicBezTo>
                    <a:pt x="4513" y="2202"/>
                    <a:pt x="4488" y="2199"/>
                    <a:pt x="4463" y="2191"/>
                  </a:cubicBezTo>
                  <a:lnTo>
                    <a:pt x="1255" y="1203"/>
                  </a:lnTo>
                  <a:cubicBezTo>
                    <a:pt x="1227" y="1194"/>
                    <a:pt x="1199" y="1190"/>
                    <a:pt x="1172" y="1190"/>
                  </a:cubicBezTo>
                  <a:cubicBezTo>
                    <a:pt x="993" y="1190"/>
                    <a:pt x="854" y="1369"/>
                    <a:pt x="923" y="1551"/>
                  </a:cubicBezTo>
                  <a:lnTo>
                    <a:pt x="2090" y="4700"/>
                  </a:lnTo>
                  <a:cubicBezTo>
                    <a:pt x="2120" y="4782"/>
                    <a:pt x="2110" y="4876"/>
                    <a:pt x="2057" y="4949"/>
                  </a:cubicBezTo>
                  <a:lnTo>
                    <a:pt x="124" y="7696"/>
                  </a:lnTo>
                  <a:cubicBezTo>
                    <a:pt x="0" y="7876"/>
                    <a:pt x="131" y="8120"/>
                    <a:pt x="348" y="8120"/>
                  </a:cubicBezTo>
                  <a:cubicBezTo>
                    <a:pt x="351" y="8120"/>
                    <a:pt x="354" y="8120"/>
                    <a:pt x="357" y="8120"/>
                  </a:cubicBezTo>
                  <a:lnTo>
                    <a:pt x="3710" y="7981"/>
                  </a:lnTo>
                  <a:cubicBezTo>
                    <a:pt x="3714" y="7981"/>
                    <a:pt x="3717" y="7981"/>
                    <a:pt x="3720" y="7981"/>
                  </a:cubicBezTo>
                  <a:cubicBezTo>
                    <a:pt x="3807" y="7981"/>
                    <a:pt x="3888" y="8020"/>
                    <a:pt x="3940" y="8087"/>
                  </a:cubicBezTo>
                  <a:lnTo>
                    <a:pt x="5954" y="10775"/>
                  </a:lnTo>
                  <a:cubicBezTo>
                    <a:pt x="6009" y="10849"/>
                    <a:pt x="6089" y="10883"/>
                    <a:pt x="6168" y="10883"/>
                  </a:cubicBezTo>
                  <a:cubicBezTo>
                    <a:pt x="6281" y="10883"/>
                    <a:pt x="6393" y="10813"/>
                    <a:pt x="6429" y="10686"/>
                  </a:cubicBezTo>
                  <a:lnTo>
                    <a:pt x="7334" y="7450"/>
                  </a:lnTo>
                  <a:cubicBezTo>
                    <a:pt x="7357" y="7368"/>
                    <a:pt x="7423" y="7299"/>
                    <a:pt x="7506" y="7268"/>
                  </a:cubicBezTo>
                  <a:lnTo>
                    <a:pt x="10684" y="6185"/>
                  </a:lnTo>
                  <a:cubicBezTo>
                    <a:pt x="10893" y="6112"/>
                    <a:pt x="10929" y="5827"/>
                    <a:pt x="10744" y="5704"/>
                  </a:cubicBezTo>
                  <a:lnTo>
                    <a:pt x="7950" y="3845"/>
                  </a:lnTo>
                  <a:cubicBezTo>
                    <a:pt x="7877" y="3795"/>
                    <a:pt x="7831" y="3712"/>
                    <a:pt x="7831" y="3626"/>
                  </a:cubicBezTo>
                  <a:lnTo>
                    <a:pt x="7778" y="265"/>
                  </a:lnTo>
                  <a:cubicBezTo>
                    <a:pt x="7775" y="108"/>
                    <a:pt x="7645" y="1"/>
                    <a:pt x="7508" y="1"/>
                  </a:cubicBezTo>
                  <a:close/>
                </a:path>
              </a:pathLst>
            </a:custGeom>
            <a:solidFill>
              <a:srgbClr val="FFFFFF"/>
            </a:solidFill>
            <a:ln>
              <a:noFill/>
            </a:ln>
            <a:effectLst>
              <a:outerShdw blurRad="28575" dist="19050" dir="1938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19" name="Google Shape;1619;p32"/>
            <p:cNvSpPr/>
            <p:nvPr/>
          </p:nvSpPr>
          <p:spPr>
            <a:xfrm>
              <a:off x="5967308" y="3433785"/>
              <a:ext cx="292992" cy="289784"/>
            </a:xfrm>
            <a:custGeom>
              <a:avLst/>
              <a:gdLst/>
              <a:ahLst/>
              <a:cxnLst/>
              <a:rect l="l" t="t" r="r" b="b"/>
              <a:pathLst>
                <a:path w="6668" h="6595" extrusionOk="0">
                  <a:moveTo>
                    <a:pt x="4541" y="0"/>
                  </a:moveTo>
                  <a:cubicBezTo>
                    <a:pt x="4490" y="0"/>
                    <a:pt x="4439" y="17"/>
                    <a:pt x="4393" y="52"/>
                  </a:cubicBezTo>
                  <a:lnTo>
                    <a:pt x="2906" y="1232"/>
                  </a:lnTo>
                  <a:cubicBezTo>
                    <a:pt x="2862" y="1264"/>
                    <a:pt x="2808" y="1282"/>
                    <a:pt x="2755" y="1282"/>
                  </a:cubicBezTo>
                  <a:cubicBezTo>
                    <a:pt x="2732" y="1282"/>
                    <a:pt x="2709" y="1278"/>
                    <a:pt x="2687" y="1272"/>
                  </a:cubicBezTo>
                  <a:lnTo>
                    <a:pt x="870" y="712"/>
                  </a:lnTo>
                  <a:cubicBezTo>
                    <a:pt x="846" y="704"/>
                    <a:pt x="822" y="701"/>
                    <a:pt x="799" y="701"/>
                  </a:cubicBezTo>
                  <a:cubicBezTo>
                    <a:pt x="639" y="701"/>
                    <a:pt x="514" y="861"/>
                    <a:pt x="572" y="1027"/>
                  </a:cubicBezTo>
                  <a:lnTo>
                    <a:pt x="1235" y="2806"/>
                  </a:lnTo>
                  <a:cubicBezTo>
                    <a:pt x="1262" y="2882"/>
                    <a:pt x="1251" y="2965"/>
                    <a:pt x="1205" y="3028"/>
                  </a:cubicBezTo>
                  <a:lnTo>
                    <a:pt x="111" y="4583"/>
                  </a:lnTo>
                  <a:cubicBezTo>
                    <a:pt x="0" y="4743"/>
                    <a:pt x="118" y="4961"/>
                    <a:pt x="312" y="4961"/>
                  </a:cubicBezTo>
                  <a:cubicBezTo>
                    <a:pt x="315" y="4961"/>
                    <a:pt x="318" y="4961"/>
                    <a:pt x="321" y="4961"/>
                  </a:cubicBezTo>
                  <a:lnTo>
                    <a:pt x="2216" y="4885"/>
                  </a:lnTo>
                  <a:cubicBezTo>
                    <a:pt x="2220" y="4884"/>
                    <a:pt x="2223" y="4884"/>
                    <a:pt x="2227" y="4884"/>
                  </a:cubicBezTo>
                  <a:cubicBezTo>
                    <a:pt x="2303" y="4884"/>
                    <a:pt x="2374" y="4917"/>
                    <a:pt x="2418" y="4977"/>
                  </a:cubicBezTo>
                  <a:lnTo>
                    <a:pt x="3558" y="6499"/>
                  </a:lnTo>
                  <a:cubicBezTo>
                    <a:pt x="3607" y="6564"/>
                    <a:pt x="3679" y="6595"/>
                    <a:pt x="3750" y="6595"/>
                  </a:cubicBezTo>
                  <a:cubicBezTo>
                    <a:pt x="3852" y="6595"/>
                    <a:pt x="3952" y="6532"/>
                    <a:pt x="3983" y="6419"/>
                  </a:cubicBezTo>
                  <a:lnTo>
                    <a:pt x="4497" y="4589"/>
                  </a:lnTo>
                  <a:cubicBezTo>
                    <a:pt x="4517" y="4513"/>
                    <a:pt x="4572" y="4453"/>
                    <a:pt x="4649" y="4427"/>
                  </a:cubicBezTo>
                  <a:lnTo>
                    <a:pt x="6446" y="3811"/>
                  </a:lnTo>
                  <a:cubicBezTo>
                    <a:pt x="6634" y="3748"/>
                    <a:pt x="6668" y="3496"/>
                    <a:pt x="6501" y="3386"/>
                  </a:cubicBezTo>
                  <a:lnTo>
                    <a:pt x="4921" y="2332"/>
                  </a:lnTo>
                  <a:cubicBezTo>
                    <a:pt x="4855" y="2289"/>
                    <a:pt x="4815" y="2217"/>
                    <a:pt x="4815" y="2137"/>
                  </a:cubicBezTo>
                  <a:lnTo>
                    <a:pt x="4785" y="237"/>
                  </a:lnTo>
                  <a:cubicBezTo>
                    <a:pt x="4783" y="96"/>
                    <a:pt x="4665" y="0"/>
                    <a:pt x="4541"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1620" name="Google Shape;1620;p32"/>
          <p:cNvGrpSpPr/>
          <p:nvPr/>
        </p:nvGrpSpPr>
        <p:grpSpPr>
          <a:xfrm flipH="1">
            <a:off x="4944598" y="4525108"/>
            <a:ext cx="487692" cy="487680"/>
            <a:chOff x="5881974" y="3343444"/>
            <a:chExt cx="480264" cy="478243"/>
          </a:xfrm>
        </p:grpSpPr>
        <p:sp>
          <p:nvSpPr>
            <p:cNvPr id="1621" name="Google Shape;1621;p32"/>
            <p:cNvSpPr/>
            <p:nvPr/>
          </p:nvSpPr>
          <p:spPr>
            <a:xfrm>
              <a:off x="5881974" y="3343444"/>
              <a:ext cx="480264" cy="478243"/>
            </a:xfrm>
            <a:custGeom>
              <a:avLst/>
              <a:gdLst/>
              <a:ahLst/>
              <a:cxnLst/>
              <a:rect l="l" t="t" r="r" b="b"/>
              <a:pathLst>
                <a:path w="10930" h="10884" extrusionOk="0">
                  <a:moveTo>
                    <a:pt x="7508" y="1"/>
                  </a:moveTo>
                  <a:cubicBezTo>
                    <a:pt x="7452" y="1"/>
                    <a:pt x="7394" y="19"/>
                    <a:pt x="7343" y="60"/>
                  </a:cubicBezTo>
                  <a:lnTo>
                    <a:pt x="4709" y="2145"/>
                  </a:lnTo>
                  <a:cubicBezTo>
                    <a:pt x="4660" y="2182"/>
                    <a:pt x="4599" y="2202"/>
                    <a:pt x="4539" y="2202"/>
                  </a:cubicBezTo>
                  <a:cubicBezTo>
                    <a:pt x="4513" y="2202"/>
                    <a:pt x="4488" y="2199"/>
                    <a:pt x="4463" y="2191"/>
                  </a:cubicBezTo>
                  <a:lnTo>
                    <a:pt x="1255" y="1203"/>
                  </a:lnTo>
                  <a:cubicBezTo>
                    <a:pt x="1227" y="1194"/>
                    <a:pt x="1199" y="1190"/>
                    <a:pt x="1172" y="1190"/>
                  </a:cubicBezTo>
                  <a:cubicBezTo>
                    <a:pt x="993" y="1190"/>
                    <a:pt x="854" y="1369"/>
                    <a:pt x="923" y="1551"/>
                  </a:cubicBezTo>
                  <a:lnTo>
                    <a:pt x="2090" y="4700"/>
                  </a:lnTo>
                  <a:cubicBezTo>
                    <a:pt x="2120" y="4782"/>
                    <a:pt x="2110" y="4876"/>
                    <a:pt x="2057" y="4949"/>
                  </a:cubicBezTo>
                  <a:lnTo>
                    <a:pt x="124" y="7696"/>
                  </a:lnTo>
                  <a:cubicBezTo>
                    <a:pt x="0" y="7876"/>
                    <a:pt x="131" y="8120"/>
                    <a:pt x="348" y="8120"/>
                  </a:cubicBezTo>
                  <a:cubicBezTo>
                    <a:pt x="351" y="8120"/>
                    <a:pt x="354" y="8120"/>
                    <a:pt x="357" y="8120"/>
                  </a:cubicBezTo>
                  <a:lnTo>
                    <a:pt x="3710" y="7981"/>
                  </a:lnTo>
                  <a:cubicBezTo>
                    <a:pt x="3714" y="7981"/>
                    <a:pt x="3717" y="7981"/>
                    <a:pt x="3720" y="7981"/>
                  </a:cubicBezTo>
                  <a:cubicBezTo>
                    <a:pt x="3807" y="7981"/>
                    <a:pt x="3888" y="8020"/>
                    <a:pt x="3940" y="8087"/>
                  </a:cubicBezTo>
                  <a:lnTo>
                    <a:pt x="5954" y="10775"/>
                  </a:lnTo>
                  <a:cubicBezTo>
                    <a:pt x="6009" y="10849"/>
                    <a:pt x="6089" y="10883"/>
                    <a:pt x="6168" y="10883"/>
                  </a:cubicBezTo>
                  <a:cubicBezTo>
                    <a:pt x="6281" y="10883"/>
                    <a:pt x="6393" y="10813"/>
                    <a:pt x="6429" y="10686"/>
                  </a:cubicBezTo>
                  <a:lnTo>
                    <a:pt x="7334" y="7450"/>
                  </a:lnTo>
                  <a:cubicBezTo>
                    <a:pt x="7357" y="7368"/>
                    <a:pt x="7423" y="7299"/>
                    <a:pt x="7506" y="7268"/>
                  </a:cubicBezTo>
                  <a:lnTo>
                    <a:pt x="10684" y="6185"/>
                  </a:lnTo>
                  <a:cubicBezTo>
                    <a:pt x="10893" y="6112"/>
                    <a:pt x="10929" y="5827"/>
                    <a:pt x="10744" y="5704"/>
                  </a:cubicBezTo>
                  <a:lnTo>
                    <a:pt x="7950" y="3845"/>
                  </a:lnTo>
                  <a:cubicBezTo>
                    <a:pt x="7877" y="3795"/>
                    <a:pt x="7831" y="3712"/>
                    <a:pt x="7831" y="3626"/>
                  </a:cubicBezTo>
                  <a:lnTo>
                    <a:pt x="7778" y="265"/>
                  </a:lnTo>
                  <a:cubicBezTo>
                    <a:pt x="7775" y="108"/>
                    <a:pt x="7645" y="1"/>
                    <a:pt x="7508" y="1"/>
                  </a:cubicBezTo>
                  <a:close/>
                </a:path>
              </a:pathLst>
            </a:custGeom>
            <a:solidFill>
              <a:srgbClr val="FFFFFF"/>
            </a:solidFill>
            <a:ln>
              <a:noFill/>
            </a:ln>
            <a:effectLst>
              <a:outerShdw blurRad="28575" dist="19050" dir="1938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22" name="Google Shape;1622;p32"/>
            <p:cNvSpPr/>
            <p:nvPr/>
          </p:nvSpPr>
          <p:spPr>
            <a:xfrm>
              <a:off x="5967308" y="3433785"/>
              <a:ext cx="292992" cy="289784"/>
            </a:xfrm>
            <a:custGeom>
              <a:avLst/>
              <a:gdLst/>
              <a:ahLst/>
              <a:cxnLst/>
              <a:rect l="l" t="t" r="r" b="b"/>
              <a:pathLst>
                <a:path w="6668" h="6595" extrusionOk="0">
                  <a:moveTo>
                    <a:pt x="4541" y="0"/>
                  </a:moveTo>
                  <a:cubicBezTo>
                    <a:pt x="4490" y="0"/>
                    <a:pt x="4439" y="17"/>
                    <a:pt x="4393" y="52"/>
                  </a:cubicBezTo>
                  <a:lnTo>
                    <a:pt x="2906" y="1232"/>
                  </a:lnTo>
                  <a:cubicBezTo>
                    <a:pt x="2862" y="1264"/>
                    <a:pt x="2808" y="1282"/>
                    <a:pt x="2755" y="1282"/>
                  </a:cubicBezTo>
                  <a:cubicBezTo>
                    <a:pt x="2732" y="1282"/>
                    <a:pt x="2709" y="1278"/>
                    <a:pt x="2687" y="1272"/>
                  </a:cubicBezTo>
                  <a:lnTo>
                    <a:pt x="870" y="712"/>
                  </a:lnTo>
                  <a:cubicBezTo>
                    <a:pt x="846" y="704"/>
                    <a:pt x="822" y="701"/>
                    <a:pt x="799" y="701"/>
                  </a:cubicBezTo>
                  <a:cubicBezTo>
                    <a:pt x="639" y="701"/>
                    <a:pt x="514" y="861"/>
                    <a:pt x="572" y="1027"/>
                  </a:cubicBezTo>
                  <a:lnTo>
                    <a:pt x="1235" y="2806"/>
                  </a:lnTo>
                  <a:cubicBezTo>
                    <a:pt x="1262" y="2882"/>
                    <a:pt x="1251" y="2965"/>
                    <a:pt x="1205" y="3028"/>
                  </a:cubicBezTo>
                  <a:lnTo>
                    <a:pt x="111" y="4583"/>
                  </a:lnTo>
                  <a:cubicBezTo>
                    <a:pt x="0" y="4743"/>
                    <a:pt x="118" y="4961"/>
                    <a:pt x="312" y="4961"/>
                  </a:cubicBezTo>
                  <a:cubicBezTo>
                    <a:pt x="315" y="4961"/>
                    <a:pt x="318" y="4961"/>
                    <a:pt x="321" y="4961"/>
                  </a:cubicBezTo>
                  <a:lnTo>
                    <a:pt x="2216" y="4885"/>
                  </a:lnTo>
                  <a:cubicBezTo>
                    <a:pt x="2220" y="4884"/>
                    <a:pt x="2223" y="4884"/>
                    <a:pt x="2227" y="4884"/>
                  </a:cubicBezTo>
                  <a:cubicBezTo>
                    <a:pt x="2303" y="4884"/>
                    <a:pt x="2374" y="4917"/>
                    <a:pt x="2418" y="4977"/>
                  </a:cubicBezTo>
                  <a:lnTo>
                    <a:pt x="3558" y="6499"/>
                  </a:lnTo>
                  <a:cubicBezTo>
                    <a:pt x="3607" y="6564"/>
                    <a:pt x="3679" y="6595"/>
                    <a:pt x="3750" y="6595"/>
                  </a:cubicBezTo>
                  <a:cubicBezTo>
                    <a:pt x="3852" y="6595"/>
                    <a:pt x="3952" y="6532"/>
                    <a:pt x="3983" y="6419"/>
                  </a:cubicBezTo>
                  <a:lnTo>
                    <a:pt x="4497" y="4589"/>
                  </a:lnTo>
                  <a:cubicBezTo>
                    <a:pt x="4517" y="4513"/>
                    <a:pt x="4572" y="4453"/>
                    <a:pt x="4649" y="4427"/>
                  </a:cubicBezTo>
                  <a:lnTo>
                    <a:pt x="6446" y="3811"/>
                  </a:lnTo>
                  <a:cubicBezTo>
                    <a:pt x="6634" y="3748"/>
                    <a:pt x="6668" y="3496"/>
                    <a:pt x="6501" y="3386"/>
                  </a:cubicBezTo>
                  <a:lnTo>
                    <a:pt x="4921" y="2332"/>
                  </a:lnTo>
                  <a:cubicBezTo>
                    <a:pt x="4855" y="2289"/>
                    <a:pt x="4815" y="2217"/>
                    <a:pt x="4815" y="2137"/>
                  </a:cubicBezTo>
                  <a:lnTo>
                    <a:pt x="4785" y="237"/>
                  </a:lnTo>
                  <a:cubicBezTo>
                    <a:pt x="4783" y="96"/>
                    <a:pt x="4665" y="0"/>
                    <a:pt x="4541"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1623" name="Google Shape;1623;p32"/>
          <p:cNvGrpSpPr/>
          <p:nvPr/>
        </p:nvGrpSpPr>
        <p:grpSpPr>
          <a:xfrm flipH="1">
            <a:off x="2045110" y="2686751"/>
            <a:ext cx="487692" cy="487680"/>
            <a:chOff x="5881974" y="3343444"/>
            <a:chExt cx="480264" cy="478243"/>
          </a:xfrm>
        </p:grpSpPr>
        <p:sp>
          <p:nvSpPr>
            <p:cNvPr id="1624" name="Google Shape;1624;p32"/>
            <p:cNvSpPr/>
            <p:nvPr/>
          </p:nvSpPr>
          <p:spPr>
            <a:xfrm>
              <a:off x="5881974" y="3343444"/>
              <a:ext cx="480264" cy="478243"/>
            </a:xfrm>
            <a:custGeom>
              <a:avLst/>
              <a:gdLst/>
              <a:ahLst/>
              <a:cxnLst/>
              <a:rect l="l" t="t" r="r" b="b"/>
              <a:pathLst>
                <a:path w="10930" h="10884" extrusionOk="0">
                  <a:moveTo>
                    <a:pt x="7508" y="1"/>
                  </a:moveTo>
                  <a:cubicBezTo>
                    <a:pt x="7452" y="1"/>
                    <a:pt x="7394" y="19"/>
                    <a:pt x="7343" y="60"/>
                  </a:cubicBezTo>
                  <a:lnTo>
                    <a:pt x="4709" y="2145"/>
                  </a:lnTo>
                  <a:cubicBezTo>
                    <a:pt x="4660" y="2182"/>
                    <a:pt x="4599" y="2202"/>
                    <a:pt x="4539" y="2202"/>
                  </a:cubicBezTo>
                  <a:cubicBezTo>
                    <a:pt x="4513" y="2202"/>
                    <a:pt x="4488" y="2199"/>
                    <a:pt x="4463" y="2191"/>
                  </a:cubicBezTo>
                  <a:lnTo>
                    <a:pt x="1255" y="1203"/>
                  </a:lnTo>
                  <a:cubicBezTo>
                    <a:pt x="1227" y="1194"/>
                    <a:pt x="1199" y="1190"/>
                    <a:pt x="1172" y="1190"/>
                  </a:cubicBezTo>
                  <a:cubicBezTo>
                    <a:pt x="993" y="1190"/>
                    <a:pt x="854" y="1369"/>
                    <a:pt x="923" y="1551"/>
                  </a:cubicBezTo>
                  <a:lnTo>
                    <a:pt x="2090" y="4700"/>
                  </a:lnTo>
                  <a:cubicBezTo>
                    <a:pt x="2120" y="4782"/>
                    <a:pt x="2110" y="4876"/>
                    <a:pt x="2057" y="4949"/>
                  </a:cubicBezTo>
                  <a:lnTo>
                    <a:pt x="124" y="7696"/>
                  </a:lnTo>
                  <a:cubicBezTo>
                    <a:pt x="0" y="7876"/>
                    <a:pt x="131" y="8120"/>
                    <a:pt x="348" y="8120"/>
                  </a:cubicBezTo>
                  <a:cubicBezTo>
                    <a:pt x="351" y="8120"/>
                    <a:pt x="354" y="8120"/>
                    <a:pt x="357" y="8120"/>
                  </a:cubicBezTo>
                  <a:lnTo>
                    <a:pt x="3710" y="7981"/>
                  </a:lnTo>
                  <a:cubicBezTo>
                    <a:pt x="3714" y="7981"/>
                    <a:pt x="3717" y="7981"/>
                    <a:pt x="3720" y="7981"/>
                  </a:cubicBezTo>
                  <a:cubicBezTo>
                    <a:pt x="3807" y="7981"/>
                    <a:pt x="3888" y="8020"/>
                    <a:pt x="3940" y="8087"/>
                  </a:cubicBezTo>
                  <a:lnTo>
                    <a:pt x="5954" y="10775"/>
                  </a:lnTo>
                  <a:cubicBezTo>
                    <a:pt x="6009" y="10849"/>
                    <a:pt x="6089" y="10883"/>
                    <a:pt x="6168" y="10883"/>
                  </a:cubicBezTo>
                  <a:cubicBezTo>
                    <a:pt x="6281" y="10883"/>
                    <a:pt x="6393" y="10813"/>
                    <a:pt x="6429" y="10686"/>
                  </a:cubicBezTo>
                  <a:lnTo>
                    <a:pt x="7334" y="7450"/>
                  </a:lnTo>
                  <a:cubicBezTo>
                    <a:pt x="7357" y="7368"/>
                    <a:pt x="7423" y="7299"/>
                    <a:pt x="7506" y="7268"/>
                  </a:cubicBezTo>
                  <a:lnTo>
                    <a:pt x="10684" y="6185"/>
                  </a:lnTo>
                  <a:cubicBezTo>
                    <a:pt x="10893" y="6112"/>
                    <a:pt x="10929" y="5827"/>
                    <a:pt x="10744" y="5704"/>
                  </a:cubicBezTo>
                  <a:lnTo>
                    <a:pt x="7950" y="3845"/>
                  </a:lnTo>
                  <a:cubicBezTo>
                    <a:pt x="7877" y="3795"/>
                    <a:pt x="7831" y="3712"/>
                    <a:pt x="7831" y="3626"/>
                  </a:cubicBezTo>
                  <a:lnTo>
                    <a:pt x="7778" y="265"/>
                  </a:lnTo>
                  <a:cubicBezTo>
                    <a:pt x="7775" y="108"/>
                    <a:pt x="7645" y="1"/>
                    <a:pt x="7508" y="1"/>
                  </a:cubicBezTo>
                  <a:close/>
                </a:path>
              </a:pathLst>
            </a:custGeom>
            <a:solidFill>
              <a:srgbClr val="FFFFFF"/>
            </a:solidFill>
            <a:ln>
              <a:noFill/>
            </a:ln>
            <a:effectLst>
              <a:outerShdw blurRad="28575" dist="19050" dir="19380000" algn="bl" rotWithShape="0">
                <a:srgbClr val="000000">
                  <a:alpha val="22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25" name="Google Shape;1625;p32"/>
            <p:cNvSpPr/>
            <p:nvPr/>
          </p:nvSpPr>
          <p:spPr>
            <a:xfrm>
              <a:off x="5967308" y="3433785"/>
              <a:ext cx="292992" cy="289784"/>
            </a:xfrm>
            <a:custGeom>
              <a:avLst/>
              <a:gdLst/>
              <a:ahLst/>
              <a:cxnLst/>
              <a:rect l="l" t="t" r="r" b="b"/>
              <a:pathLst>
                <a:path w="6668" h="6595" extrusionOk="0">
                  <a:moveTo>
                    <a:pt x="4541" y="0"/>
                  </a:moveTo>
                  <a:cubicBezTo>
                    <a:pt x="4490" y="0"/>
                    <a:pt x="4439" y="17"/>
                    <a:pt x="4393" y="52"/>
                  </a:cubicBezTo>
                  <a:lnTo>
                    <a:pt x="2906" y="1232"/>
                  </a:lnTo>
                  <a:cubicBezTo>
                    <a:pt x="2862" y="1264"/>
                    <a:pt x="2808" y="1282"/>
                    <a:pt x="2755" y="1282"/>
                  </a:cubicBezTo>
                  <a:cubicBezTo>
                    <a:pt x="2732" y="1282"/>
                    <a:pt x="2709" y="1278"/>
                    <a:pt x="2687" y="1272"/>
                  </a:cubicBezTo>
                  <a:lnTo>
                    <a:pt x="870" y="712"/>
                  </a:lnTo>
                  <a:cubicBezTo>
                    <a:pt x="846" y="704"/>
                    <a:pt x="822" y="701"/>
                    <a:pt x="799" y="701"/>
                  </a:cubicBezTo>
                  <a:cubicBezTo>
                    <a:pt x="639" y="701"/>
                    <a:pt x="514" y="861"/>
                    <a:pt x="572" y="1027"/>
                  </a:cubicBezTo>
                  <a:lnTo>
                    <a:pt x="1235" y="2806"/>
                  </a:lnTo>
                  <a:cubicBezTo>
                    <a:pt x="1262" y="2882"/>
                    <a:pt x="1251" y="2965"/>
                    <a:pt x="1205" y="3028"/>
                  </a:cubicBezTo>
                  <a:lnTo>
                    <a:pt x="111" y="4583"/>
                  </a:lnTo>
                  <a:cubicBezTo>
                    <a:pt x="0" y="4743"/>
                    <a:pt x="118" y="4961"/>
                    <a:pt x="312" y="4961"/>
                  </a:cubicBezTo>
                  <a:cubicBezTo>
                    <a:pt x="315" y="4961"/>
                    <a:pt x="318" y="4961"/>
                    <a:pt x="321" y="4961"/>
                  </a:cubicBezTo>
                  <a:lnTo>
                    <a:pt x="2216" y="4885"/>
                  </a:lnTo>
                  <a:cubicBezTo>
                    <a:pt x="2220" y="4884"/>
                    <a:pt x="2223" y="4884"/>
                    <a:pt x="2227" y="4884"/>
                  </a:cubicBezTo>
                  <a:cubicBezTo>
                    <a:pt x="2303" y="4884"/>
                    <a:pt x="2374" y="4917"/>
                    <a:pt x="2418" y="4977"/>
                  </a:cubicBezTo>
                  <a:lnTo>
                    <a:pt x="3558" y="6499"/>
                  </a:lnTo>
                  <a:cubicBezTo>
                    <a:pt x="3607" y="6564"/>
                    <a:pt x="3679" y="6595"/>
                    <a:pt x="3750" y="6595"/>
                  </a:cubicBezTo>
                  <a:cubicBezTo>
                    <a:pt x="3852" y="6595"/>
                    <a:pt x="3952" y="6532"/>
                    <a:pt x="3983" y="6419"/>
                  </a:cubicBezTo>
                  <a:lnTo>
                    <a:pt x="4497" y="4589"/>
                  </a:lnTo>
                  <a:cubicBezTo>
                    <a:pt x="4517" y="4513"/>
                    <a:pt x="4572" y="4453"/>
                    <a:pt x="4649" y="4427"/>
                  </a:cubicBezTo>
                  <a:lnTo>
                    <a:pt x="6446" y="3811"/>
                  </a:lnTo>
                  <a:cubicBezTo>
                    <a:pt x="6634" y="3748"/>
                    <a:pt x="6668" y="3496"/>
                    <a:pt x="6501" y="3386"/>
                  </a:cubicBezTo>
                  <a:lnTo>
                    <a:pt x="4921" y="2332"/>
                  </a:lnTo>
                  <a:cubicBezTo>
                    <a:pt x="4855" y="2289"/>
                    <a:pt x="4815" y="2217"/>
                    <a:pt x="4815" y="2137"/>
                  </a:cubicBezTo>
                  <a:lnTo>
                    <a:pt x="4785" y="237"/>
                  </a:lnTo>
                  <a:cubicBezTo>
                    <a:pt x="4783" y="96"/>
                    <a:pt x="4665" y="0"/>
                    <a:pt x="4541"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33" name="Google Shape;1424;p29"/>
          <p:cNvSpPr txBox="1">
            <a:spLocks noGrp="1"/>
          </p:cNvSpPr>
          <p:nvPr>
            <p:ph type="subTitle" idx="2"/>
          </p:nvPr>
        </p:nvSpPr>
        <p:spPr>
          <a:xfrm flipH="1">
            <a:off x="2674824" y="1342964"/>
            <a:ext cx="2818800" cy="580400"/>
          </a:xfrm>
          <a:prstGeom prst="rect">
            <a:avLst/>
          </a:prstGeom>
        </p:spPr>
        <p:txBody>
          <a:bodyPr spcFirstLastPara="1" wrap="square" lIns="121900" tIns="121900" rIns="121900" bIns="121900" anchor="b" anchorCtr="0">
            <a:noAutofit/>
          </a:bodyPr>
          <a:lstStyle/>
          <a:p>
            <a:pPr marL="0" indent="0" algn="l"/>
            <a:r>
              <a:rPr lang="en" sz="1800" dirty="0" smtClean="0">
                <a:solidFill>
                  <a:schemeClr val="tx1"/>
                </a:solidFill>
                <a:effectLst>
                  <a:outerShdw blurRad="38100" dist="38100" dir="2700000" algn="tl">
                    <a:srgbClr val="000000">
                      <a:alpha val="43137"/>
                    </a:srgbClr>
                  </a:outerShdw>
                </a:effectLst>
              </a:rPr>
              <a:t>RESPIRACIÓN</a:t>
            </a:r>
            <a:endParaRPr sz="1800" dirty="0">
              <a:solidFill>
                <a:schemeClr val="tx1"/>
              </a:solidFill>
              <a:effectLst>
                <a:outerShdw blurRad="38100" dist="38100" dir="2700000" algn="tl">
                  <a:srgbClr val="000000">
                    <a:alpha val="43137"/>
                  </a:srgbClr>
                </a:outerShdw>
              </a:effectLst>
            </a:endParaRPr>
          </a:p>
        </p:txBody>
      </p:sp>
      <p:sp>
        <p:nvSpPr>
          <p:cNvPr id="34" name="Google Shape;1423;p29"/>
          <p:cNvSpPr txBox="1">
            <a:spLocks noGrp="1"/>
          </p:cNvSpPr>
          <p:nvPr>
            <p:ph type="subTitle" idx="1"/>
          </p:nvPr>
        </p:nvSpPr>
        <p:spPr>
          <a:xfrm flipH="1">
            <a:off x="2683646" y="1807086"/>
            <a:ext cx="5198224" cy="784000"/>
          </a:xfrm>
          <a:prstGeom prst="rect">
            <a:avLst/>
          </a:prstGeom>
        </p:spPr>
        <p:txBody>
          <a:bodyPr spcFirstLastPara="1" wrap="square" lIns="121900" tIns="121900" rIns="121900" bIns="121900" anchor="t" anchorCtr="0">
            <a:noAutofit/>
          </a:bodyPr>
          <a:lstStyle/>
          <a:p>
            <a:pPr marL="0" indent="0"/>
            <a:r>
              <a:rPr lang="en" sz="1800" dirty="0" smtClean="0"/>
              <a:t>La educación de la respiración está constituida por la toma de conciencia del acto respiratorio y sus fases: </a:t>
            </a:r>
            <a:r>
              <a:rPr lang="en" sz="1800" dirty="0" smtClean="0"/>
              <a:t>Inspiración</a:t>
            </a:r>
            <a:r>
              <a:rPr lang="en" sz="1800" dirty="0" smtClean="0"/>
              <a:t>, apnea, </a:t>
            </a:r>
            <a:r>
              <a:rPr lang="en" sz="1800" dirty="0"/>
              <a:t>e</a:t>
            </a:r>
            <a:r>
              <a:rPr lang="en" sz="1800" dirty="0" smtClean="0"/>
              <a:t>spiración</a:t>
            </a:r>
            <a:r>
              <a:rPr lang="en" sz="1800" dirty="0" smtClean="0"/>
              <a:t> y disnea.</a:t>
            </a:r>
            <a:endParaRPr lang="en" sz="1800" dirty="0" smtClean="0"/>
          </a:p>
          <a:p>
            <a:pPr marL="285750" indent="-285750">
              <a:buFont typeface="Arial" panose="020B0604020202020204" pitchFamily="34" charset="0"/>
              <a:buChar char="•"/>
            </a:pPr>
            <a:endParaRPr sz="1800" dirty="0"/>
          </a:p>
        </p:txBody>
      </p:sp>
      <p:sp>
        <p:nvSpPr>
          <p:cNvPr id="35" name="Google Shape;1424;p29"/>
          <p:cNvSpPr txBox="1">
            <a:spLocks/>
          </p:cNvSpPr>
          <p:nvPr/>
        </p:nvSpPr>
        <p:spPr>
          <a:xfrm flipH="1">
            <a:off x="2499585" y="4406756"/>
            <a:ext cx="2818800" cy="5804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L="457200" marR="0" lvl="0" indent="-342900" algn="r" rtl="0">
              <a:lnSpc>
                <a:spcPct val="100000"/>
              </a:lnSpc>
              <a:spcBef>
                <a:spcPts val="0"/>
              </a:spcBef>
              <a:spcAft>
                <a:spcPts val="0"/>
              </a:spcAft>
              <a:buClr>
                <a:schemeClr val="dk1"/>
              </a:buClr>
              <a:buSzPts val="2800"/>
              <a:buFont typeface="Didact Gothic"/>
              <a:buNone/>
              <a:defRPr sz="3067" b="0" i="0" u="none" strike="noStrike" cap="none">
                <a:solidFill>
                  <a:schemeClr val="lt1"/>
                </a:solidFill>
                <a:latin typeface="Odibee Sans"/>
                <a:ea typeface="Odibee Sans"/>
                <a:cs typeface="Odibee Sans"/>
                <a:sym typeface="Odibee Sans"/>
              </a:defRPr>
            </a:lvl1pPr>
            <a:lvl2pPr marL="914400" marR="0" lvl="1"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2pPr>
            <a:lvl3pPr marL="1371600" marR="0" lvl="2"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3pPr>
            <a:lvl4pPr marL="1828800" marR="0" lvl="3"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4pPr>
            <a:lvl5pPr marL="2286000" marR="0" lvl="4"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5pPr>
            <a:lvl6pPr marL="2743200" marR="0" lvl="5"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6pPr>
            <a:lvl7pPr marL="3200400" marR="0" lvl="6"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7pPr>
            <a:lvl8pPr marL="3657600" marR="0" lvl="7"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8pPr>
            <a:lvl9pPr marL="4114800" marR="0" lvl="8"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9pPr>
          </a:lstStyle>
          <a:p>
            <a:pPr marL="0" indent="0" algn="l"/>
            <a:r>
              <a:rPr lang="es-MX" sz="1800" kern="0" dirty="0" smtClean="0">
                <a:solidFill>
                  <a:schemeClr val="tx1"/>
                </a:solidFill>
                <a:effectLst>
                  <a:outerShdw blurRad="38100" dist="38100" dir="2700000" algn="tl">
                    <a:srgbClr val="000000">
                      <a:alpha val="43137"/>
                    </a:srgbClr>
                  </a:outerShdw>
                </a:effectLst>
              </a:rPr>
              <a:t>RELAJACIÓN</a:t>
            </a:r>
            <a:endParaRPr lang="es-MX" sz="1800" kern="0" dirty="0">
              <a:solidFill>
                <a:schemeClr val="tx1"/>
              </a:solidFill>
              <a:effectLst>
                <a:outerShdw blurRad="38100" dist="38100" dir="2700000" algn="tl">
                  <a:srgbClr val="000000">
                    <a:alpha val="43137"/>
                  </a:srgbClr>
                </a:outerShdw>
              </a:effectLst>
            </a:endParaRPr>
          </a:p>
        </p:txBody>
      </p:sp>
      <p:sp>
        <p:nvSpPr>
          <p:cNvPr id="36" name="Google Shape;1424;p29"/>
          <p:cNvSpPr txBox="1">
            <a:spLocks/>
          </p:cNvSpPr>
          <p:nvPr/>
        </p:nvSpPr>
        <p:spPr>
          <a:xfrm flipH="1">
            <a:off x="9120000" y="2488675"/>
            <a:ext cx="2818800" cy="5804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L="457200" marR="0" lvl="0" indent="-342900" algn="r" rtl="0">
              <a:lnSpc>
                <a:spcPct val="100000"/>
              </a:lnSpc>
              <a:spcBef>
                <a:spcPts val="0"/>
              </a:spcBef>
              <a:spcAft>
                <a:spcPts val="0"/>
              </a:spcAft>
              <a:buClr>
                <a:schemeClr val="dk1"/>
              </a:buClr>
              <a:buSzPts val="2800"/>
              <a:buFont typeface="Didact Gothic"/>
              <a:buNone/>
              <a:defRPr sz="3067" b="0" i="0" u="none" strike="noStrike" cap="none">
                <a:solidFill>
                  <a:schemeClr val="lt1"/>
                </a:solidFill>
                <a:latin typeface="Odibee Sans"/>
                <a:ea typeface="Odibee Sans"/>
                <a:cs typeface="Odibee Sans"/>
                <a:sym typeface="Odibee Sans"/>
              </a:defRPr>
            </a:lvl1pPr>
            <a:lvl2pPr marL="914400" marR="0" lvl="1"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2pPr>
            <a:lvl3pPr marL="1371600" marR="0" lvl="2"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3pPr>
            <a:lvl4pPr marL="1828800" marR="0" lvl="3"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4pPr>
            <a:lvl5pPr marL="2286000" marR="0" lvl="4"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5pPr>
            <a:lvl6pPr marL="2743200" marR="0" lvl="5"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6pPr>
            <a:lvl7pPr marL="3200400" marR="0" lvl="6"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7pPr>
            <a:lvl8pPr marL="3657600" marR="0" lvl="7"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8pPr>
            <a:lvl9pPr marL="4114800" marR="0" lvl="8"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9pPr>
          </a:lstStyle>
          <a:p>
            <a:pPr marL="0" indent="0"/>
            <a:r>
              <a:rPr lang="es-MX" sz="1800" kern="0" dirty="0" smtClean="0">
                <a:solidFill>
                  <a:schemeClr val="tx1"/>
                </a:solidFill>
                <a:effectLst>
                  <a:outerShdw blurRad="38100" dist="38100" dir="2700000" algn="tl">
                    <a:srgbClr val="000000">
                      <a:alpha val="43137"/>
                    </a:srgbClr>
                  </a:outerShdw>
                </a:effectLst>
              </a:rPr>
              <a:t>LATERALIDAD</a:t>
            </a:r>
            <a:endParaRPr lang="es-MX" sz="1800" kern="0" dirty="0">
              <a:solidFill>
                <a:schemeClr val="tx1"/>
              </a:solidFill>
              <a:effectLst>
                <a:outerShdw blurRad="38100" dist="38100" dir="2700000" algn="tl">
                  <a:srgbClr val="000000">
                    <a:alpha val="43137"/>
                  </a:srgbClr>
                </a:outerShdw>
              </a:effectLst>
            </a:endParaRPr>
          </a:p>
        </p:txBody>
      </p:sp>
      <p:sp>
        <p:nvSpPr>
          <p:cNvPr id="37" name="Google Shape;1423;p29"/>
          <p:cNvSpPr txBox="1">
            <a:spLocks/>
          </p:cNvSpPr>
          <p:nvPr/>
        </p:nvSpPr>
        <p:spPr>
          <a:xfrm flipH="1">
            <a:off x="1180771" y="4869630"/>
            <a:ext cx="4328986" cy="784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2800"/>
              <a:buFont typeface="Didact Gothic"/>
              <a:buNone/>
              <a:defRPr sz="2133" b="0" i="0" u="none" strike="noStrike" cap="none">
                <a:solidFill>
                  <a:schemeClr val="dk1"/>
                </a:solidFill>
                <a:latin typeface="Didact Gothic"/>
                <a:ea typeface="Didact Gothic"/>
                <a:cs typeface="Didact Gothic"/>
                <a:sym typeface="Didact Gothic"/>
              </a:defRPr>
            </a:lvl1pPr>
            <a:lvl2pPr marL="914400" marR="0" lvl="1"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2pPr>
            <a:lvl3pPr marL="1371600" marR="0" lvl="2"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3pPr>
            <a:lvl4pPr marL="1828800" marR="0" lvl="3"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4pPr>
            <a:lvl5pPr marL="2286000" marR="0" lvl="4"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5pPr>
            <a:lvl6pPr marL="2743200" marR="0" lvl="5"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6pPr>
            <a:lvl7pPr marL="3200400" marR="0" lvl="6"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7pPr>
            <a:lvl8pPr marL="3657600" marR="0" lvl="7"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8pPr>
            <a:lvl9pPr marL="4114800" marR="0" lvl="8"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9pPr>
          </a:lstStyle>
          <a:p>
            <a:pPr marL="0" indent="0" algn="ctr"/>
            <a:r>
              <a:rPr lang="es-MX" sz="1800" kern="0" dirty="0" smtClean="0"/>
              <a:t>La relajación permite al niño sentirse más a gusto en su cuerpo. Entre las técnicas de relajación debemos destacar:</a:t>
            </a:r>
          </a:p>
          <a:p>
            <a:pPr marL="285750" indent="-285750">
              <a:buFont typeface="Arial" panose="020B0604020202020204" pitchFamily="34" charset="0"/>
              <a:buChar char="•"/>
            </a:pPr>
            <a:r>
              <a:rPr lang="es-MX" sz="1800" kern="0" dirty="0" smtClean="0"/>
              <a:t>Entrenamiento autógeno de Schultz</a:t>
            </a:r>
          </a:p>
          <a:p>
            <a:pPr marL="285750" indent="-285750">
              <a:buFont typeface="Arial" panose="020B0604020202020204" pitchFamily="34" charset="0"/>
              <a:buChar char="•"/>
            </a:pPr>
            <a:r>
              <a:rPr lang="es-MX" sz="1800" kern="0" dirty="0" smtClean="0"/>
              <a:t>Relajación diferencial de Jacobson</a:t>
            </a:r>
          </a:p>
          <a:p>
            <a:pPr marL="285750" indent="-285750">
              <a:buFont typeface="Arial" panose="020B0604020202020204" pitchFamily="34" charset="0"/>
              <a:buChar char="•"/>
            </a:pPr>
            <a:endParaRPr lang="es-MX" sz="1800" kern="0" dirty="0"/>
          </a:p>
        </p:txBody>
      </p:sp>
      <p:sp>
        <p:nvSpPr>
          <p:cNvPr id="38" name="Google Shape;1423;p29"/>
          <p:cNvSpPr txBox="1">
            <a:spLocks/>
          </p:cNvSpPr>
          <p:nvPr/>
        </p:nvSpPr>
        <p:spPr>
          <a:xfrm flipH="1">
            <a:off x="6838681" y="2651866"/>
            <a:ext cx="5327671" cy="784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2800"/>
              <a:buFont typeface="Didact Gothic"/>
              <a:buNone/>
              <a:defRPr sz="2133" b="0" i="0" u="none" strike="noStrike" cap="none">
                <a:solidFill>
                  <a:schemeClr val="dk1"/>
                </a:solidFill>
                <a:latin typeface="Didact Gothic"/>
                <a:ea typeface="Didact Gothic"/>
                <a:cs typeface="Didact Gothic"/>
                <a:sym typeface="Didact Gothic"/>
              </a:defRPr>
            </a:lvl1pPr>
            <a:lvl2pPr marL="914400" marR="0" lvl="1"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2pPr>
            <a:lvl3pPr marL="1371600" marR="0" lvl="2"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3pPr>
            <a:lvl4pPr marL="1828800" marR="0" lvl="3"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4pPr>
            <a:lvl5pPr marL="2286000" marR="0" lvl="4"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5pPr>
            <a:lvl6pPr marL="2743200" marR="0" lvl="5"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6pPr>
            <a:lvl7pPr marL="3200400" marR="0" lvl="6"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7pPr>
            <a:lvl8pPr marL="3657600" marR="0" lvl="7"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8pPr>
            <a:lvl9pPr marL="4114800" marR="0" lvl="8" indent="-317500" algn="ctr" rtl="0">
              <a:lnSpc>
                <a:spcPct val="100000"/>
              </a:lnSpc>
              <a:spcBef>
                <a:spcPts val="0"/>
              </a:spcBef>
              <a:spcAft>
                <a:spcPts val="0"/>
              </a:spcAft>
              <a:buClr>
                <a:schemeClr val="dk1"/>
              </a:buClr>
              <a:buSzPts val="2800"/>
              <a:buFont typeface="Didact Gothic"/>
              <a:buNone/>
              <a:defRPr sz="3733" b="0" i="0" u="none" strike="noStrike" cap="none">
                <a:solidFill>
                  <a:schemeClr val="dk1"/>
                </a:solidFill>
                <a:latin typeface="Didact Gothic"/>
                <a:ea typeface="Didact Gothic"/>
                <a:cs typeface="Didact Gothic"/>
                <a:sym typeface="Didact Gothic"/>
              </a:defRPr>
            </a:lvl9pPr>
          </a:lstStyle>
          <a:p>
            <a:pPr marL="0" indent="0" algn="r"/>
            <a:r>
              <a:rPr lang="es-MX" sz="1800" kern="0" dirty="0"/>
              <a:t> </a:t>
            </a:r>
          </a:p>
          <a:p>
            <a:pPr marL="0" indent="0" algn="r"/>
            <a:r>
              <a:rPr lang="es-MX" sz="1800" kern="0" dirty="0"/>
              <a:t>    En la educación infantil se debe estimular la actividad sobre ambas partes del cuerpo y sobre las dos manos, de manera que el niño o la niña tenga suficientes datos para elaborar su propia síntesis y efectuar la elección de la mano preferente.</a:t>
            </a:r>
          </a:p>
          <a:p>
            <a:pPr marL="0" indent="0" algn="r"/>
            <a:endParaRPr lang="es-MX" sz="1800" kern="0" dirty="0"/>
          </a:p>
          <a:p>
            <a:pPr marL="0" indent="0" algn="r"/>
            <a:endParaRPr lang="es-MX" sz="1800" kern="0" dirty="0"/>
          </a:p>
        </p:txBody>
      </p:sp>
    </p:spTree>
    <p:extLst>
      <p:ext uri="{BB962C8B-B14F-4D97-AF65-F5344CB8AC3E}">
        <p14:creationId xmlns:p14="http://schemas.microsoft.com/office/powerpoint/2010/main" val="1117346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67"/>
        <p:cNvGrpSpPr/>
        <p:nvPr/>
      </p:nvGrpSpPr>
      <p:grpSpPr>
        <a:xfrm>
          <a:off x="0" y="0"/>
          <a:ext cx="0" cy="0"/>
          <a:chOff x="0" y="0"/>
          <a:chExt cx="0" cy="0"/>
        </a:xfrm>
      </p:grpSpPr>
      <p:grpSp>
        <p:nvGrpSpPr>
          <p:cNvPr id="468" name="Google Shape;468;p22"/>
          <p:cNvGrpSpPr/>
          <p:nvPr/>
        </p:nvGrpSpPr>
        <p:grpSpPr>
          <a:xfrm>
            <a:off x="3872821" y="720007"/>
            <a:ext cx="539531" cy="933639"/>
            <a:chOff x="1689271" y="684050"/>
            <a:chExt cx="959791" cy="1660885"/>
          </a:xfrm>
        </p:grpSpPr>
        <p:sp>
          <p:nvSpPr>
            <p:cNvPr id="469" name="Google Shape;469;p22"/>
            <p:cNvSpPr/>
            <p:nvPr/>
          </p:nvSpPr>
          <p:spPr>
            <a:xfrm>
              <a:off x="1689271" y="684050"/>
              <a:ext cx="959791" cy="1660885"/>
            </a:xfrm>
            <a:custGeom>
              <a:avLst/>
              <a:gdLst/>
              <a:ahLst/>
              <a:cxnLst/>
              <a:rect l="l" t="t" r="r" b="b"/>
              <a:pathLst>
                <a:path w="13015" h="22522" extrusionOk="0">
                  <a:moveTo>
                    <a:pt x="9045" y="1"/>
                  </a:moveTo>
                  <a:cubicBezTo>
                    <a:pt x="8899" y="1"/>
                    <a:pt x="8749" y="8"/>
                    <a:pt x="8601" y="25"/>
                  </a:cubicBezTo>
                  <a:cubicBezTo>
                    <a:pt x="8587" y="25"/>
                    <a:pt x="8578" y="25"/>
                    <a:pt x="8567" y="28"/>
                  </a:cubicBezTo>
                  <a:lnTo>
                    <a:pt x="8558" y="28"/>
                  </a:lnTo>
                  <a:cubicBezTo>
                    <a:pt x="8541" y="31"/>
                    <a:pt x="8528" y="31"/>
                    <a:pt x="8511" y="35"/>
                  </a:cubicBezTo>
                  <a:cubicBezTo>
                    <a:pt x="8359" y="55"/>
                    <a:pt x="8202" y="81"/>
                    <a:pt x="8049" y="118"/>
                  </a:cubicBezTo>
                  <a:cubicBezTo>
                    <a:pt x="8020" y="124"/>
                    <a:pt x="7990" y="135"/>
                    <a:pt x="7957" y="141"/>
                  </a:cubicBezTo>
                  <a:cubicBezTo>
                    <a:pt x="7634" y="224"/>
                    <a:pt x="7306" y="343"/>
                    <a:pt x="6973" y="503"/>
                  </a:cubicBezTo>
                  <a:lnTo>
                    <a:pt x="6794" y="503"/>
                  </a:lnTo>
                  <a:lnTo>
                    <a:pt x="6602" y="693"/>
                  </a:lnTo>
                  <a:cubicBezTo>
                    <a:pt x="6478" y="759"/>
                    <a:pt x="6352" y="832"/>
                    <a:pt x="6229" y="912"/>
                  </a:cubicBezTo>
                  <a:lnTo>
                    <a:pt x="6213" y="912"/>
                  </a:lnTo>
                  <a:lnTo>
                    <a:pt x="5950" y="1091"/>
                  </a:lnTo>
                  <a:cubicBezTo>
                    <a:pt x="5788" y="1204"/>
                    <a:pt x="5618" y="1326"/>
                    <a:pt x="5452" y="1456"/>
                  </a:cubicBezTo>
                  <a:lnTo>
                    <a:pt x="5054" y="1762"/>
                  </a:lnTo>
                  <a:lnTo>
                    <a:pt x="5054" y="1781"/>
                  </a:lnTo>
                  <a:cubicBezTo>
                    <a:pt x="4000" y="2685"/>
                    <a:pt x="2931" y="3931"/>
                    <a:pt x="1934" y="5416"/>
                  </a:cubicBezTo>
                  <a:cubicBezTo>
                    <a:pt x="1177" y="6538"/>
                    <a:pt x="738" y="7299"/>
                    <a:pt x="459" y="7953"/>
                  </a:cubicBezTo>
                  <a:cubicBezTo>
                    <a:pt x="94" y="8813"/>
                    <a:pt x="1" y="9537"/>
                    <a:pt x="164" y="10232"/>
                  </a:cubicBezTo>
                  <a:cubicBezTo>
                    <a:pt x="251" y="10594"/>
                    <a:pt x="410" y="10946"/>
                    <a:pt x="639" y="11278"/>
                  </a:cubicBezTo>
                  <a:cubicBezTo>
                    <a:pt x="703" y="11371"/>
                    <a:pt x="772" y="11464"/>
                    <a:pt x="865" y="11577"/>
                  </a:cubicBezTo>
                  <a:lnTo>
                    <a:pt x="1170" y="11946"/>
                  </a:lnTo>
                  <a:lnTo>
                    <a:pt x="1204" y="11946"/>
                  </a:lnTo>
                  <a:lnTo>
                    <a:pt x="1247" y="11989"/>
                  </a:lnTo>
                  <a:cubicBezTo>
                    <a:pt x="1270" y="12013"/>
                    <a:pt x="1293" y="12032"/>
                    <a:pt x="1316" y="12056"/>
                  </a:cubicBezTo>
                  <a:lnTo>
                    <a:pt x="1327" y="12062"/>
                  </a:lnTo>
                  <a:cubicBezTo>
                    <a:pt x="1772" y="12474"/>
                    <a:pt x="2263" y="12726"/>
                    <a:pt x="2788" y="12810"/>
                  </a:cubicBezTo>
                  <a:cubicBezTo>
                    <a:pt x="2917" y="12831"/>
                    <a:pt x="3047" y="12841"/>
                    <a:pt x="3177" y="12841"/>
                  </a:cubicBezTo>
                  <a:cubicBezTo>
                    <a:pt x="3520" y="12841"/>
                    <a:pt x="3863" y="12769"/>
                    <a:pt x="4203" y="12626"/>
                  </a:cubicBezTo>
                  <a:lnTo>
                    <a:pt x="4210" y="12626"/>
                  </a:lnTo>
                  <a:cubicBezTo>
                    <a:pt x="4233" y="12617"/>
                    <a:pt x="4260" y="12603"/>
                    <a:pt x="4283" y="12594"/>
                  </a:cubicBezTo>
                  <a:lnTo>
                    <a:pt x="4290" y="12591"/>
                  </a:lnTo>
                  <a:cubicBezTo>
                    <a:pt x="4316" y="12580"/>
                    <a:pt x="4339" y="12567"/>
                    <a:pt x="4362" y="12557"/>
                  </a:cubicBezTo>
                  <a:lnTo>
                    <a:pt x="4366" y="12554"/>
                  </a:lnTo>
                  <a:cubicBezTo>
                    <a:pt x="4393" y="12543"/>
                    <a:pt x="4416" y="12531"/>
                    <a:pt x="4439" y="12517"/>
                  </a:cubicBezTo>
                  <a:lnTo>
                    <a:pt x="4442" y="12514"/>
                  </a:lnTo>
                  <a:cubicBezTo>
                    <a:pt x="4465" y="12504"/>
                    <a:pt x="4489" y="12491"/>
                    <a:pt x="4512" y="12477"/>
                  </a:cubicBezTo>
                  <a:lnTo>
                    <a:pt x="4515" y="12477"/>
                  </a:lnTo>
                  <a:cubicBezTo>
                    <a:pt x="4539" y="12464"/>
                    <a:pt x="4562" y="12451"/>
                    <a:pt x="4585" y="12437"/>
                  </a:cubicBezTo>
                  <a:lnTo>
                    <a:pt x="4589" y="12434"/>
                  </a:lnTo>
                  <a:cubicBezTo>
                    <a:pt x="4672" y="12384"/>
                    <a:pt x="4758" y="12331"/>
                    <a:pt x="4841" y="12272"/>
                  </a:cubicBezTo>
                  <a:lnTo>
                    <a:pt x="4864" y="12255"/>
                  </a:lnTo>
                  <a:cubicBezTo>
                    <a:pt x="4881" y="12241"/>
                    <a:pt x="4897" y="12228"/>
                    <a:pt x="4914" y="12218"/>
                  </a:cubicBezTo>
                  <a:lnTo>
                    <a:pt x="4920" y="12212"/>
                  </a:lnTo>
                  <a:cubicBezTo>
                    <a:pt x="4940" y="12198"/>
                    <a:pt x="4960" y="12182"/>
                    <a:pt x="4977" y="12168"/>
                  </a:cubicBezTo>
                  <a:lnTo>
                    <a:pt x="4980" y="12165"/>
                  </a:lnTo>
                  <a:cubicBezTo>
                    <a:pt x="5000" y="12152"/>
                    <a:pt x="5020" y="12135"/>
                    <a:pt x="5040" y="12119"/>
                  </a:cubicBezTo>
                  <a:cubicBezTo>
                    <a:pt x="5060" y="12102"/>
                    <a:pt x="5077" y="12088"/>
                    <a:pt x="5093" y="12076"/>
                  </a:cubicBezTo>
                  <a:lnTo>
                    <a:pt x="5103" y="12065"/>
                  </a:lnTo>
                  <a:cubicBezTo>
                    <a:pt x="5455" y="11766"/>
                    <a:pt x="5781" y="11388"/>
                    <a:pt x="6010" y="11006"/>
                  </a:cubicBezTo>
                  <a:lnTo>
                    <a:pt x="6010" y="11006"/>
                  </a:lnTo>
                  <a:cubicBezTo>
                    <a:pt x="6010" y="11016"/>
                    <a:pt x="6007" y="11026"/>
                    <a:pt x="6007" y="11036"/>
                  </a:cubicBezTo>
                  <a:cubicBezTo>
                    <a:pt x="5817" y="12351"/>
                    <a:pt x="5588" y="14454"/>
                    <a:pt x="5506" y="16403"/>
                  </a:cubicBezTo>
                  <a:cubicBezTo>
                    <a:pt x="5366" y="19662"/>
                    <a:pt x="5714" y="20638"/>
                    <a:pt x="6033" y="21124"/>
                  </a:cubicBezTo>
                  <a:cubicBezTo>
                    <a:pt x="6226" y="21419"/>
                    <a:pt x="6472" y="21678"/>
                    <a:pt x="6757" y="21890"/>
                  </a:cubicBezTo>
                  <a:lnTo>
                    <a:pt x="6757" y="21973"/>
                  </a:lnTo>
                  <a:lnTo>
                    <a:pt x="7365" y="22243"/>
                  </a:lnTo>
                  <a:cubicBezTo>
                    <a:pt x="7594" y="22342"/>
                    <a:pt x="7837" y="22416"/>
                    <a:pt x="8083" y="22462"/>
                  </a:cubicBezTo>
                  <a:cubicBezTo>
                    <a:pt x="8296" y="22502"/>
                    <a:pt x="8511" y="22522"/>
                    <a:pt x="8730" y="22522"/>
                  </a:cubicBezTo>
                  <a:cubicBezTo>
                    <a:pt x="8874" y="22522"/>
                    <a:pt x="9016" y="22515"/>
                    <a:pt x="9159" y="22499"/>
                  </a:cubicBezTo>
                  <a:lnTo>
                    <a:pt x="9165" y="22499"/>
                  </a:lnTo>
                  <a:lnTo>
                    <a:pt x="9236" y="22488"/>
                  </a:lnTo>
                  <a:cubicBezTo>
                    <a:pt x="10102" y="22369"/>
                    <a:pt x="10913" y="21953"/>
                    <a:pt x="11580" y="21286"/>
                  </a:cubicBezTo>
                  <a:cubicBezTo>
                    <a:pt x="12069" y="20798"/>
                    <a:pt x="12388" y="19925"/>
                    <a:pt x="12607" y="18453"/>
                  </a:cubicBezTo>
                  <a:cubicBezTo>
                    <a:pt x="12763" y="17420"/>
                    <a:pt x="12872" y="16078"/>
                    <a:pt x="12926" y="14460"/>
                  </a:cubicBezTo>
                  <a:cubicBezTo>
                    <a:pt x="13015" y="11866"/>
                    <a:pt x="12955" y="9079"/>
                    <a:pt x="12892" y="7196"/>
                  </a:cubicBezTo>
                  <a:cubicBezTo>
                    <a:pt x="12793" y="4415"/>
                    <a:pt x="12434" y="1433"/>
                    <a:pt x="10534" y="370"/>
                  </a:cubicBezTo>
                  <a:cubicBezTo>
                    <a:pt x="10169" y="164"/>
                    <a:pt x="9757" y="41"/>
                    <a:pt x="9308" y="8"/>
                  </a:cubicBezTo>
                  <a:cubicBezTo>
                    <a:pt x="9248" y="5"/>
                    <a:pt x="9188" y="1"/>
                    <a:pt x="9129" y="1"/>
                  </a:cubicBezTo>
                  <a:cubicBezTo>
                    <a:pt x="9101" y="1"/>
                    <a:pt x="9073" y="1"/>
                    <a:pt x="9045" y="1"/>
                  </a:cubicBezTo>
                  <a:close/>
                </a:path>
              </a:pathLst>
            </a:custGeom>
            <a:solidFill>
              <a:srgbClr val="FFFFFF"/>
            </a:solidFill>
            <a:ln>
              <a:noFill/>
            </a:ln>
            <a:effectLst>
              <a:outerShdw blurRad="28575" dist="19050" dir="1920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0" name="Google Shape;470;p22"/>
            <p:cNvSpPr/>
            <p:nvPr/>
          </p:nvSpPr>
          <p:spPr>
            <a:xfrm>
              <a:off x="1757411" y="753296"/>
              <a:ext cx="832434" cy="1511256"/>
            </a:xfrm>
            <a:custGeom>
              <a:avLst/>
              <a:gdLst/>
              <a:ahLst/>
              <a:cxnLst/>
              <a:rect l="l" t="t" r="r" b="b"/>
              <a:pathLst>
                <a:path w="11288" h="20493" extrusionOk="0">
                  <a:moveTo>
                    <a:pt x="8165" y="0"/>
                  </a:moveTo>
                  <a:cubicBezTo>
                    <a:pt x="8131" y="0"/>
                    <a:pt x="8096" y="1"/>
                    <a:pt x="8062" y="2"/>
                  </a:cubicBezTo>
                  <a:cubicBezTo>
                    <a:pt x="7806" y="5"/>
                    <a:pt x="7547" y="42"/>
                    <a:pt x="7285" y="108"/>
                  </a:cubicBezTo>
                  <a:cubicBezTo>
                    <a:pt x="6960" y="195"/>
                    <a:pt x="6627" y="324"/>
                    <a:pt x="6299" y="497"/>
                  </a:cubicBezTo>
                  <a:cubicBezTo>
                    <a:pt x="6291" y="501"/>
                    <a:pt x="6288" y="501"/>
                    <a:pt x="6285" y="501"/>
                  </a:cubicBezTo>
                  <a:lnTo>
                    <a:pt x="6285" y="504"/>
                  </a:lnTo>
                  <a:cubicBezTo>
                    <a:pt x="6119" y="591"/>
                    <a:pt x="5953" y="683"/>
                    <a:pt x="5790" y="790"/>
                  </a:cubicBezTo>
                  <a:lnTo>
                    <a:pt x="5611" y="909"/>
                  </a:lnTo>
                  <a:lnTo>
                    <a:pt x="5604" y="909"/>
                  </a:lnTo>
                  <a:cubicBezTo>
                    <a:pt x="5451" y="1015"/>
                    <a:pt x="5299" y="1129"/>
                    <a:pt x="5146" y="1244"/>
                  </a:cubicBezTo>
                  <a:lnTo>
                    <a:pt x="5146" y="1248"/>
                  </a:lnTo>
                  <a:cubicBezTo>
                    <a:pt x="3973" y="2161"/>
                    <a:pt x="2837" y="3496"/>
                    <a:pt x="1851" y="4965"/>
                  </a:cubicBezTo>
                  <a:cubicBezTo>
                    <a:pt x="562" y="6888"/>
                    <a:pt x="1" y="8020"/>
                    <a:pt x="230" y="8984"/>
                  </a:cubicBezTo>
                  <a:cubicBezTo>
                    <a:pt x="286" y="9226"/>
                    <a:pt x="392" y="9459"/>
                    <a:pt x="556" y="9691"/>
                  </a:cubicBezTo>
                  <a:cubicBezTo>
                    <a:pt x="605" y="9765"/>
                    <a:pt x="662" y="9841"/>
                    <a:pt x="725" y="9914"/>
                  </a:cubicBezTo>
                  <a:cubicBezTo>
                    <a:pt x="815" y="10027"/>
                    <a:pt x="918" y="10137"/>
                    <a:pt x="1034" y="10249"/>
                  </a:cubicBezTo>
                  <a:cubicBezTo>
                    <a:pt x="1107" y="10319"/>
                    <a:pt x="1180" y="10382"/>
                    <a:pt x="1253" y="10439"/>
                  </a:cubicBezTo>
                  <a:cubicBezTo>
                    <a:pt x="1595" y="10704"/>
                    <a:pt x="1933" y="10811"/>
                    <a:pt x="2255" y="10811"/>
                  </a:cubicBezTo>
                  <a:cubicBezTo>
                    <a:pt x="3174" y="10811"/>
                    <a:pt x="3954" y="9936"/>
                    <a:pt x="4259" y="9392"/>
                  </a:cubicBezTo>
                  <a:cubicBezTo>
                    <a:pt x="4671" y="8662"/>
                    <a:pt x="5212" y="8097"/>
                    <a:pt x="5674" y="8057"/>
                  </a:cubicBezTo>
                  <a:cubicBezTo>
                    <a:pt x="5698" y="8054"/>
                    <a:pt x="5724" y="8054"/>
                    <a:pt x="5747" y="8054"/>
                  </a:cubicBezTo>
                  <a:cubicBezTo>
                    <a:pt x="5747" y="8054"/>
                    <a:pt x="5750" y="8053"/>
                    <a:pt x="5755" y="8053"/>
                  </a:cubicBezTo>
                  <a:cubicBezTo>
                    <a:pt x="5777" y="8053"/>
                    <a:pt x="5847" y="8060"/>
                    <a:pt x="5923" y="8130"/>
                  </a:cubicBezTo>
                  <a:cubicBezTo>
                    <a:pt x="6092" y="8287"/>
                    <a:pt x="6291" y="8758"/>
                    <a:pt x="6089" y="10166"/>
                  </a:cubicBezTo>
                  <a:cubicBezTo>
                    <a:pt x="5704" y="12847"/>
                    <a:pt x="5203" y="18397"/>
                    <a:pt x="5960" y="19553"/>
                  </a:cubicBezTo>
                  <a:cubicBezTo>
                    <a:pt x="6176" y="19886"/>
                    <a:pt x="6484" y="20138"/>
                    <a:pt x="6849" y="20294"/>
                  </a:cubicBezTo>
                  <a:lnTo>
                    <a:pt x="6849" y="20297"/>
                  </a:lnTo>
                  <a:cubicBezTo>
                    <a:pt x="7006" y="20367"/>
                    <a:pt x="7172" y="20417"/>
                    <a:pt x="7348" y="20450"/>
                  </a:cubicBezTo>
                  <a:cubicBezTo>
                    <a:pt x="7496" y="20478"/>
                    <a:pt x="7650" y="20493"/>
                    <a:pt x="7806" y="20493"/>
                  </a:cubicBezTo>
                  <a:cubicBezTo>
                    <a:pt x="7927" y="20493"/>
                    <a:pt x="8049" y="20484"/>
                    <a:pt x="8172" y="20467"/>
                  </a:cubicBezTo>
                  <a:lnTo>
                    <a:pt x="8175" y="20467"/>
                  </a:lnTo>
                  <a:cubicBezTo>
                    <a:pt x="8776" y="20384"/>
                    <a:pt x="9400" y="20091"/>
                    <a:pt x="9939" y="19553"/>
                  </a:cubicBezTo>
                  <a:cubicBezTo>
                    <a:pt x="11287" y="18208"/>
                    <a:pt x="11048" y="8961"/>
                    <a:pt x="10952" y="6217"/>
                  </a:cubicBezTo>
                  <a:cubicBezTo>
                    <a:pt x="10869" y="3855"/>
                    <a:pt x="10583" y="1059"/>
                    <a:pt x="9112" y="241"/>
                  </a:cubicBezTo>
                  <a:cubicBezTo>
                    <a:pt x="8876" y="105"/>
                    <a:pt x="8610" y="29"/>
                    <a:pt x="8312" y="5"/>
                  </a:cubicBezTo>
                  <a:cubicBezTo>
                    <a:pt x="8263" y="2"/>
                    <a:pt x="8214" y="0"/>
                    <a:pt x="8165"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1" name="Google Shape;471;p22"/>
            <p:cNvSpPr/>
            <p:nvPr/>
          </p:nvSpPr>
          <p:spPr>
            <a:xfrm>
              <a:off x="1849814" y="1336691"/>
              <a:ext cx="326027" cy="213860"/>
            </a:xfrm>
            <a:custGeom>
              <a:avLst/>
              <a:gdLst/>
              <a:ahLst/>
              <a:cxnLst/>
              <a:rect l="l" t="t" r="r" b="b"/>
              <a:pathLst>
                <a:path w="4421" h="2900" extrusionOk="0">
                  <a:moveTo>
                    <a:pt x="3899" y="0"/>
                  </a:moveTo>
                  <a:cubicBezTo>
                    <a:pt x="3600" y="0"/>
                    <a:pt x="3262" y="86"/>
                    <a:pt x="2983" y="196"/>
                  </a:cubicBezTo>
                  <a:cubicBezTo>
                    <a:pt x="2248" y="492"/>
                    <a:pt x="2205" y="897"/>
                    <a:pt x="1176" y="1930"/>
                  </a:cubicBezTo>
                  <a:cubicBezTo>
                    <a:pt x="764" y="2338"/>
                    <a:pt x="372" y="2521"/>
                    <a:pt x="0" y="2528"/>
                  </a:cubicBezTo>
                  <a:cubicBezTo>
                    <a:pt x="342" y="2793"/>
                    <a:pt x="681" y="2899"/>
                    <a:pt x="1003" y="2899"/>
                  </a:cubicBezTo>
                  <a:cubicBezTo>
                    <a:pt x="1923" y="2899"/>
                    <a:pt x="2700" y="2027"/>
                    <a:pt x="3006" y="1481"/>
                  </a:cubicBezTo>
                  <a:cubicBezTo>
                    <a:pt x="3418" y="751"/>
                    <a:pt x="3959" y="186"/>
                    <a:pt x="4421" y="146"/>
                  </a:cubicBezTo>
                  <a:cubicBezTo>
                    <a:pt x="4292" y="40"/>
                    <a:pt x="4109" y="0"/>
                    <a:pt x="3899"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2" name="Google Shape;472;p22"/>
            <p:cNvSpPr/>
            <p:nvPr/>
          </p:nvSpPr>
          <p:spPr>
            <a:xfrm>
              <a:off x="2351946" y="753223"/>
              <a:ext cx="219023" cy="1509413"/>
            </a:xfrm>
            <a:custGeom>
              <a:avLst/>
              <a:gdLst/>
              <a:ahLst/>
              <a:cxnLst/>
              <a:rect l="l" t="t" r="r" b="b"/>
              <a:pathLst>
                <a:path w="2970" h="20468" extrusionOk="0">
                  <a:moveTo>
                    <a:pt x="83" y="0"/>
                  </a:moveTo>
                  <a:cubicBezTo>
                    <a:pt x="57" y="0"/>
                    <a:pt x="30" y="3"/>
                    <a:pt x="0" y="3"/>
                  </a:cubicBezTo>
                  <a:lnTo>
                    <a:pt x="27" y="30"/>
                  </a:lnTo>
                  <a:cubicBezTo>
                    <a:pt x="27" y="30"/>
                    <a:pt x="1303" y="408"/>
                    <a:pt x="1531" y="1435"/>
                  </a:cubicBezTo>
                  <a:cubicBezTo>
                    <a:pt x="1714" y="2255"/>
                    <a:pt x="2514" y="6397"/>
                    <a:pt x="2514" y="10307"/>
                  </a:cubicBezTo>
                  <a:cubicBezTo>
                    <a:pt x="2514" y="11280"/>
                    <a:pt x="2465" y="12240"/>
                    <a:pt x="2345" y="13130"/>
                  </a:cubicBezTo>
                  <a:cubicBezTo>
                    <a:pt x="1870" y="16598"/>
                    <a:pt x="944" y="19192"/>
                    <a:pt x="113" y="20468"/>
                  </a:cubicBezTo>
                  <a:cubicBezTo>
                    <a:pt x="714" y="20385"/>
                    <a:pt x="1338" y="20092"/>
                    <a:pt x="1877" y="19554"/>
                  </a:cubicBezTo>
                  <a:cubicBezTo>
                    <a:pt x="2777" y="18657"/>
                    <a:pt x="2970" y="14243"/>
                    <a:pt x="2970" y="10589"/>
                  </a:cubicBezTo>
                  <a:cubicBezTo>
                    <a:pt x="2970" y="8766"/>
                    <a:pt x="2923" y="7132"/>
                    <a:pt x="2890" y="6218"/>
                  </a:cubicBezTo>
                  <a:cubicBezTo>
                    <a:pt x="2807" y="3856"/>
                    <a:pt x="2521" y="1060"/>
                    <a:pt x="1050" y="242"/>
                  </a:cubicBezTo>
                  <a:cubicBezTo>
                    <a:pt x="814" y="106"/>
                    <a:pt x="548" y="30"/>
                    <a:pt x="250" y="6"/>
                  </a:cubicBezTo>
                  <a:cubicBezTo>
                    <a:pt x="193" y="3"/>
                    <a:pt x="140" y="0"/>
                    <a:pt x="83"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3" name="Google Shape;473;p22"/>
            <p:cNvSpPr/>
            <p:nvPr/>
          </p:nvSpPr>
          <p:spPr>
            <a:xfrm>
              <a:off x="2251505" y="1221575"/>
              <a:ext cx="70869" cy="88789"/>
            </a:xfrm>
            <a:custGeom>
              <a:avLst/>
              <a:gdLst/>
              <a:ahLst/>
              <a:cxnLst/>
              <a:rect l="l" t="t" r="r" b="b"/>
              <a:pathLst>
                <a:path w="961" h="1204" extrusionOk="0">
                  <a:moveTo>
                    <a:pt x="801" y="0"/>
                  </a:moveTo>
                  <a:cubicBezTo>
                    <a:pt x="558" y="46"/>
                    <a:pt x="276" y="73"/>
                    <a:pt x="17" y="93"/>
                  </a:cubicBezTo>
                  <a:lnTo>
                    <a:pt x="17" y="96"/>
                  </a:lnTo>
                  <a:lnTo>
                    <a:pt x="0" y="1202"/>
                  </a:lnTo>
                  <a:cubicBezTo>
                    <a:pt x="19" y="1203"/>
                    <a:pt x="37" y="1204"/>
                    <a:pt x="55" y="1204"/>
                  </a:cubicBezTo>
                  <a:cubicBezTo>
                    <a:pt x="960" y="1204"/>
                    <a:pt x="801" y="0"/>
                    <a:pt x="801"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4" name="Google Shape;474;p22"/>
            <p:cNvSpPr/>
            <p:nvPr/>
          </p:nvSpPr>
          <p:spPr>
            <a:xfrm>
              <a:off x="2180488" y="1228360"/>
              <a:ext cx="72344" cy="81931"/>
            </a:xfrm>
            <a:custGeom>
              <a:avLst/>
              <a:gdLst/>
              <a:ahLst/>
              <a:cxnLst/>
              <a:rect l="l" t="t" r="r" b="b"/>
              <a:pathLst>
                <a:path w="981" h="1111" extrusionOk="0">
                  <a:moveTo>
                    <a:pt x="980" y="1"/>
                  </a:moveTo>
                  <a:cubicBezTo>
                    <a:pt x="558" y="28"/>
                    <a:pt x="206" y="28"/>
                    <a:pt x="206" y="28"/>
                  </a:cubicBezTo>
                  <a:cubicBezTo>
                    <a:pt x="206" y="28"/>
                    <a:pt x="0" y="1060"/>
                    <a:pt x="963" y="1110"/>
                  </a:cubicBezTo>
                  <a:lnTo>
                    <a:pt x="980" y="4"/>
                  </a:lnTo>
                  <a:lnTo>
                    <a:pt x="980" y="1"/>
                  </a:ln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5" name="Google Shape;475;p22"/>
            <p:cNvSpPr/>
            <p:nvPr/>
          </p:nvSpPr>
          <p:spPr>
            <a:xfrm>
              <a:off x="1969060" y="1068408"/>
              <a:ext cx="144393" cy="144393"/>
            </a:xfrm>
            <a:custGeom>
              <a:avLst/>
              <a:gdLst/>
              <a:ahLst/>
              <a:cxnLst/>
              <a:rect l="l" t="t" r="r" b="b"/>
              <a:pathLst>
                <a:path w="1958" h="1958" extrusionOk="0">
                  <a:moveTo>
                    <a:pt x="981" y="1"/>
                  </a:moveTo>
                  <a:cubicBezTo>
                    <a:pt x="439" y="1"/>
                    <a:pt x="1" y="439"/>
                    <a:pt x="1" y="977"/>
                  </a:cubicBezTo>
                  <a:cubicBezTo>
                    <a:pt x="1" y="1519"/>
                    <a:pt x="439" y="1958"/>
                    <a:pt x="981" y="1958"/>
                  </a:cubicBezTo>
                  <a:cubicBezTo>
                    <a:pt x="1519" y="1958"/>
                    <a:pt x="1957" y="1519"/>
                    <a:pt x="1957" y="977"/>
                  </a:cubicBezTo>
                  <a:cubicBezTo>
                    <a:pt x="1957" y="439"/>
                    <a:pt x="1519" y="1"/>
                    <a:pt x="981"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6" name="Google Shape;476;p22"/>
            <p:cNvSpPr/>
            <p:nvPr/>
          </p:nvSpPr>
          <p:spPr>
            <a:xfrm>
              <a:off x="2035210" y="1077773"/>
              <a:ext cx="62757" cy="62757"/>
            </a:xfrm>
            <a:custGeom>
              <a:avLst/>
              <a:gdLst/>
              <a:ahLst/>
              <a:cxnLst/>
              <a:rect l="l" t="t" r="r" b="b"/>
              <a:pathLst>
                <a:path w="851" h="851" extrusionOk="0">
                  <a:moveTo>
                    <a:pt x="425" y="0"/>
                  </a:moveTo>
                  <a:cubicBezTo>
                    <a:pt x="190" y="0"/>
                    <a:pt x="1" y="189"/>
                    <a:pt x="1" y="425"/>
                  </a:cubicBezTo>
                  <a:cubicBezTo>
                    <a:pt x="1" y="661"/>
                    <a:pt x="190" y="850"/>
                    <a:pt x="425" y="850"/>
                  </a:cubicBezTo>
                  <a:cubicBezTo>
                    <a:pt x="661" y="850"/>
                    <a:pt x="850" y="661"/>
                    <a:pt x="850" y="425"/>
                  </a:cubicBezTo>
                  <a:cubicBezTo>
                    <a:pt x="850" y="189"/>
                    <a:pt x="661" y="0"/>
                    <a:pt x="425"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7" name="Google Shape;477;p22"/>
            <p:cNvSpPr/>
            <p:nvPr/>
          </p:nvSpPr>
          <p:spPr>
            <a:xfrm>
              <a:off x="1982040" y="1139276"/>
              <a:ext cx="67182" cy="66887"/>
            </a:xfrm>
            <a:custGeom>
              <a:avLst/>
              <a:gdLst/>
              <a:ahLst/>
              <a:cxnLst/>
              <a:rect l="l" t="t" r="r" b="b"/>
              <a:pathLst>
                <a:path w="911" h="907" extrusionOk="0">
                  <a:moveTo>
                    <a:pt x="455" y="0"/>
                  </a:moveTo>
                  <a:cubicBezTo>
                    <a:pt x="207" y="0"/>
                    <a:pt x="1" y="203"/>
                    <a:pt x="1" y="451"/>
                  </a:cubicBezTo>
                  <a:cubicBezTo>
                    <a:pt x="1" y="704"/>
                    <a:pt x="207" y="907"/>
                    <a:pt x="455" y="907"/>
                  </a:cubicBezTo>
                  <a:cubicBezTo>
                    <a:pt x="708" y="907"/>
                    <a:pt x="911" y="704"/>
                    <a:pt x="911" y="451"/>
                  </a:cubicBezTo>
                  <a:cubicBezTo>
                    <a:pt x="911" y="203"/>
                    <a:pt x="708" y="0"/>
                    <a:pt x="455"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8" name="Google Shape;478;p22"/>
            <p:cNvSpPr/>
            <p:nvPr/>
          </p:nvSpPr>
          <p:spPr>
            <a:xfrm>
              <a:off x="2304675" y="1063393"/>
              <a:ext cx="141148" cy="138346"/>
            </a:xfrm>
            <a:custGeom>
              <a:avLst/>
              <a:gdLst/>
              <a:ahLst/>
              <a:cxnLst/>
              <a:rect l="l" t="t" r="r" b="b"/>
              <a:pathLst>
                <a:path w="1914" h="1876" extrusionOk="0">
                  <a:moveTo>
                    <a:pt x="1692" y="0"/>
                  </a:moveTo>
                  <a:cubicBezTo>
                    <a:pt x="1660" y="0"/>
                    <a:pt x="1628" y="8"/>
                    <a:pt x="1598" y="26"/>
                  </a:cubicBezTo>
                  <a:lnTo>
                    <a:pt x="100" y="879"/>
                  </a:lnTo>
                  <a:cubicBezTo>
                    <a:pt x="37" y="916"/>
                    <a:pt x="0" y="985"/>
                    <a:pt x="3" y="1059"/>
                  </a:cubicBezTo>
                  <a:cubicBezTo>
                    <a:pt x="6" y="1132"/>
                    <a:pt x="53" y="1195"/>
                    <a:pt x="120" y="1224"/>
                  </a:cubicBezTo>
                  <a:lnTo>
                    <a:pt x="1618" y="1862"/>
                  </a:lnTo>
                  <a:cubicBezTo>
                    <a:pt x="1641" y="1873"/>
                    <a:pt x="1668" y="1876"/>
                    <a:pt x="1694" y="1876"/>
                  </a:cubicBezTo>
                  <a:cubicBezTo>
                    <a:pt x="1767" y="1876"/>
                    <a:pt x="1840" y="1833"/>
                    <a:pt x="1870" y="1759"/>
                  </a:cubicBezTo>
                  <a:cubicBezTo>
                    <a:pt x="1913" y="1660"/>
                    <a:pt x="1867" y="1547"/>
                    <a:pt x="1767" y="1503"/>
                  </a:cubicBezTo>
                  <a:lnTo>
                    <a:pt x="631" y="1022"/>
                  </a:lnTo>
                  <a:lnTo>
                    <a:pt x="1787" y="364"/>
                  </a:lnTo>
                  <a:cubicBezTo>
                    <a:pt x="1880" y="312"/>
                    <a:pt x="1913" y="192"/>
                    <a:pt x="1860" y="99"/>
                  </a:cubicBezTo>
                  <a:cubicBezTo>
                    <a:pt x="1824" y="36"/>
                    <a:pt x="1760" y="0"/>
                    <a:pt x="1692"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9" name="Google Shape;479;p22"/>
            <p:cNvSpPr/>
            <p:nvPr/>
          </p:nvSpPr>
          <p:spPr>
            <a:xfrm>
              <a:off x="2089855" y="1205573"/>
              <a:ext cx="275585" cy="32227"/>
            </a:xfrm>
            <a:custGeom>
              <a:avLst/>
              <a:gdLst/>
              <a:ahLst/>
              <a:cxnLst/>
              <a:rect l="l" t="t" r="r" b="b"/>
              <a:pathLst>
                <a:path w="3737" h="437" extrusionOk="0">
                  <a:moveTo>
                    <a:pt x="110" y="0"/>
                  </a:moveTo>
                  <a:cubicBezTo>
                    <a:pt x="75" y="0"/>
                    <a:pt x="42" y="18"/>
                    <a:pt x="23" y="51"/>
                  </a:cubicBezTo>
                  <a:cubicBezTo>
                    <a:pt x="0" y="101"/>
                    <a:pt x="17" y="157"/>
                    <a:pt x="63" y="184"/>
                  </a:cubicBezTo>
                  <a:cubicBezTo>
                    <a:pt x="93" y="197"/>
                    <a:pt x="552" y="436"/>
                    <a:pt x="1595" y="436"/>
                  </a:cubicBezTo>
                  <a:cubicBezTo>
                    <a:pt x="2126" y="436"/>
                    <a:pt x="2804" y="373"/>
                    <a:pt x="3650" y="193"/>
                  </a:cubicBezTo>
                  <a:cubicBezTo>
                    <a:pt x="3704" y="181"/>
                    <a:pt x="3737" y="130"/>
                    <a:pt x="3727" y="78"/>
                  </a:cubicBezTo>
                  <a:cubicBezTo>
                    <a:pt x="3715" y="32"/>
                    <a:pt x="3678" y="1"/>
                    <a:pt x="3634" y="1"/>
                  </a:cubicBezTo>
                  <a:cubicBezTo>
                    <a:pt x="3627" y="1"/>
                    <a:pt x="3619" y="2"/>
                    <a:pt x="3611" y="4"/>
                  </a:cubicBezTo>
                  <a:cubicBezTo>
                    <a:pt x="2784" y="180"/>
                    <a:pt x="2122" y="239"/>
                    <a:pt x="1608" y="239"/>
                  </a:cubicBezTo>
                  <a:cubicBezTo>
                    <a:pt x="607" y="239"/>
                    <a:pt x="165" y="18"/>
                    <a:pt x="156" y="11"/>
                  </a:cubicBezTo>
                  <a:cubicBezTo>
                    <a:pt x="141" y="4"/>
                    <a:pt x="126" y="0"/>
                    <a:pt x="110"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0" name="Google Shape;480;p22"/>
            <p:cNvSpPr/>
            <p:nvPr/>
          </p:nvSpPr>
          <p:spPr>
            <a:xfrm>
              <a:off x="1907557" y="1230351"/>
              <a:ext cx="122785" cy="99261"/>
            </a:xfrm>
            <a:custGeom>
              <a:avLst/>
              <a:gdLst/>
              <a:ahLst/>
              <a:cxnLst/>
              <a:rect l="l" t="t" r="r" b="b"/>
              <a:pathLst>
                <a:path w="1665" h="1346" extrusionOk="0">
                  <a:moveTo>
                    <a:pt x="835" y="1"/>
                  </a:moveTo>
                  <a:cubicBezTo>
                    <a:pt x="376" y="1"/>
                    <a:pt x="1" y="303"/>
                    <a:pt x="1" y="674"/>
                  </a:cubicBezTo>
                  <a:cubicBezTo>
                    <a:pt x="1" y="1047"/>
                    <a:pt x="376" y="1346"/>
                    <a:pt x="835" y="1346"/>
                  </a:cubicBezTo>
                  <a:cubicBezTo>
                    <a:pt x="1293" y="1346"/>
                    <a:pt x="1665" y="1047"/>
                    <a:pt x="1665" y="674"/>
                  </a:cubicBezTo>
                  <a:cubicBezTo>
                    <a:pt x="1665" y="303"/>
                    <a:pt x="1293" y="1"/>
                    <a:pt x="835"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1" name="Google Shape;481;p22"/>
            <p:cNvSpPr/>
            <p:nvPr/>
          </p:nvSpPr>
          <p:spPr>
            <a:xfrm>
              <a:off x="2382329" y="1230351"/>
              <a:ext cx="122712" cy="99261"/>
            </a:xfrm>
            <a:custGeom>
              <a:avLst/>
              <a:gdLst/>
              <a:ahLst/>
              <a:cxnLst/>
              <a:rect l="l" t="t" r="r" b="b"/>
              <a:pathLst>
                <a:path w="1664" h="1346" extrusionOk="0">
                  <a:moveTo>
                    <a:pt x="834" y="1"/>
                  </a:moveTo>
                  <a:cubicBezTo>
                    <a:pt x="372" y="1"/>
                    <a:pt x="0" y="303"/>
                    <a:pt x="0" y="674"/>
                  </a:cubicBezTo>
                  <a:cubicBezTo>
                    <a:pt x="0" y="1047"/>
                    <a:pt x="372" y="1346"/>
                    <a:pt x="834" y="1346"/>
                  </a:cubicBezTo>
                  <a:cubicBezTo>
                    <a:pt x="1292" y="1346"/>
                    <a:pt x="1664" y="1047"/>
                    <a:pt x="1664" y="674"/>
                  </a:cubicBezTo>
                  <a:cubicBezTo>
                    <a:pt x="1664" y="303"/>
                    <a:pt x="1292" y="1"/>
                    <a:pt x="834"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482" name="Google Shape;482;p22"/>
          <p:cNvGrpSpPr/>
          <p:nvPr/>
        </p:nvGrpSpPr>
        <p:grpSpPr>
          <a:xfrm>
            <a:off x="8580907" y="3699583"/>
            <a:ext cx="760567" cy="895500"/>
            <a:chOff x="1624375" y="2524866"/>
            <a:chExt cx="1353000" cy="1593039"/>
          </a:xfrm>
        </p:grpSpPr>
        <p:sp>
          <p:nvSpPr>
            <p:cNvPr id="483" name="Google Shape;483;p22"/>
            <p:cNvSpPr/>
            <p:nvPr/>
          </p:nvSpPr>
          <p:spPr>
            <a:xfrm>
              <a:off x="1624375" y="2524866"/>
              <a:ext cx="1353000" cy="1593039"/>
            </a:xfrm>
            <a:custGeom>
              <a:avLst/>
              <a:gdLst/>
              <a:ahLst/>
              <a:cxnLst/>
              <a:rect l="l" t="t" r="r" b="b"/>
              <a:pathLst>
                <a:path w="18347" h="21602" extrusionOk="0">
                  <a:moveTo>
                    <a:pt x="10866" y="1"/>
                  </a:moveTo>
                  <a:cubicBezTo>
                    <a:pt x="10643" y="1"/>
                    <a:pt x="10417" y="6"/>
                    <a:pt x="10195" y="18"/>
                  </a:cubicBezTo>
                  <a:lnTo>
                    <a:pt x="10182" y="18"/>
                  </a:lnTo>
                  <a:cubicBezTo>
                    <a:pt x="10159" y="21"/>
                    <a:pt x="10135" y="21"/>
                    <a:pt x="10112" y="21"/>
                  </a:cubicBezTo>
                  <a:cubicBezTo>
                    <a:pt x="10085" y="25"/>
                    <a:pt x="10056" y="25"/>
                    <a:pt x="10025" y="28"/>
                  </a:cubicBezTo>
                  <a:lnTo>
                    <a:pt x="10022" y="28"/>
                  </a:lnTo>
                  <a:cubicBezTo>
                    <a:pt x="8969" y="104"/>
                    <a:pt x="8279" y="344"/>
                    <a:pt x="7847" y="772"/>
                  </a:cubicBezTo>
                  <a:cubicBezTo>
                    <a:pt x="7770" y="848"/>
                    <a:pt x="7674" y="951"/>
                    <a:pt x="7545" y="1087"/>
                  </a:cubicBezTo>
                  <a:cubicBezTo>
                    <a:pt x="6481" y="2220"/>
                    <a:pt x="3130" y="5993"/>
                    <a:pt x="1712" y="8139"/>
                  </a:cubicBezTo>
                  <a:cubicBezTo>
                    <a:pt x="1057" y="9133"/>
                    <a:pt x="626" y="9933"/>
                    <a:pt x="353" y="10667"/>
                  </a:cubicBezTo>
                  <a:cubicBezTo>
                    <a:pt x="287" y="10850"/>
                    <a:pt x="227" y="11029"/>
                    <a:pt x="180" y="11201"/>
                  </a:cubicBezTo>
                  <a:cubicBezTo>
                    <a:pt x="117" y="11434"/>
                    <a:pt x="71" y="11664"/>
                    <a:pt x="41" y="11886"/>
                  </a:cubicBezTo>
                  <a:lnTo>
                    <a:pt x="38" y="11906"/>
                  </a:lnTo>
                  <a:lnTo>
                    <a:pt x="38" y="11909"/>
                  </a:lnTo>
                  <a:cubicBezTo>
                    <a:pt x="34" y="11946"/>
                    <a:pt x="31" y="11978"/>
                    <a:pt x="24" y="12012"/>
                  </a:cubicBezTo>
                  <a:cubicBezTo>
                    <a:pt x="8" y="12175"/>
                    <a:pt x="1" y="12341"/>
                    <a:pt x="4" y="12497"/>
                  </a:cubicBezTo>
                  <a:lnTo>
                    <a:pt x="4" y="12517"/>
                  </a:lnTo>
                  <a:cubicBezTo>
                    <a:pt x="4" y="12550"/>
                    <a:pt x="8" y="12584"/>
                    <a:pt x="8" y="12616"/>
                  </a:cubicBezTo>
                  <a:lnTo>
                    <a:pt x="11" y="12643"/>
                  </a:lnTo>
                  <a:cubicBezTo>
                    <a:pt x="11" y="12673"/>
                    <a:pt x="14" y="12703"/>
                    <a:pt x="14" y="12733"/>
                  </a:cubicBezTo>
                  <a:lnTo>
                    <a:pt x="18" y="12736"/>
                  </a:lnTo>
                  <a:lnTo>
                    <a:pt x="18" y="12763"/>
                  </a:lnTo>
                  <a:cubicBezTo>
                    <a:pt x="21" y="12792"/>
                    <a:pt x="24" y="12823"/>
                    <a:pt x="28" y="12855"/>
                  </a:cubicBezTo>
                  <a:cubicBezTo>
                    <a:pt x="28" y="12866"/>
                    <a:pt x="28" y="12872"/>
                    <a:pt x="31" y="12879"/>
                  </a:cubicBezTo>
                  <a:cubicBezTo>
                    <a:pt x="41" y="12959"/>
                    <a:pt x="51" y="13039"/>
                    <a:pt x="64" y="13114"/>
                  </a:cubicBezTo>
                  <a:cubicBezTo>
                    <a:pt x="68" y="13122"/>
                    <a:pt x="68" y="13128"/>
                    <a:pt x="71" y="13134"/>
                  </a:cubicBezTo>
                  <a:cubicBezTo>
                    <a:pt x="74" y="13168"/>
                    <a:pt x="81" y="13198"/>
                    <a:pt x="88" y="13228"/>
                  </a:cubicBezTo>
                  <a:cubicBezTo>
                    <a:pt x="91" y="13238"/>
                    <a:pt x="94" y="13248"/>
                    <a:pt x="94" y="13258"/>
                  </a:cubicBezTo>
                  <a:lnTo>
                    <a:pt x="97" y="13264"/>
                  </a:lnTo>
                  <a:cubicBezTo>
                    <a:pt x="101" y="13291"/>
                    <a:pt x="108" y="13318"/>
                    <a:pt x="114" y="13344"/>
                  </a:cubicBezTo>
                  <a:cubicBezTo>
                    <a:pt x="117" y="13358"/>
                    <a:pt x="120" y="13370"/>
                    <a:pt x="124" y="13384"/>
                  </a:cubicBezTo>
                  <a:cubicBezTo>
                    <a:pt x="131" y="13407"/>
                    <a:pt x="137" y="13433"/>
                    <a:pt x="148" y="13457"/>
                  </a:cubicBezTo>
                  <a:cubicBezTo>
                    <a:pt x="151" y="13470"/>
                    <a:pt x="154" y="13484"/>
                    <a:pt x="157" y="13497"/>
                  </a:cubicBezTo>
                  <a:cubicBezTo>
                    <a:pt x="164" y="13523"/>
                    <a:pt x="174" y="13547"/>
                    <a:pt x="180" y="13570"/>
                  </a:cubicBezTo>
                  <a:lnTo>
                    <a:pt x="183" y="13577"/>
                  </a:lnTo>
                  <a:cubicBezTo>
                    <a:pt x="187" y="13586"/>
                    <a:pt x="191" y="13600"/>
                    <a:pt x="194" y="13610"/>
                  </a:cubicBezTo>
                  <a:cubicBezTo>
                    <a:pt x="203" y="13637"/>
                    <a:pt x="211" y="13663"/>
                    <a:pt x="220" y="13689"/>
                  </a:cubicBezTo>
                  <a:lnTo>
                    <a:pt x="220" y="13692"/>
                  </a:lnTo>
                  <a:cubicBezTo>
                    <a:pt x="227" y="13703"/>
                    <a:pt x="230" y="13712"/>
                    <a:pt x="234" y="13723"/>
                  </a:cubicBezTo>
                  <a:cubicBezTo>
                    <a:pt x="247" y="13759"/>
                    <a:pt x="260" y="13796"/>
                    <a:pt x="277" y="13832"/>
                  </a:cubicBezTo>
                  <a:cubicBezTo>
                    <a:pt x="280" y="13839"/>
                    <a:pt x="283" y="13849"/>
                    <a:pt x="287" y="13856"/>
                  </a:cubicBezTo>
                  <a:cubicBezTo>
                    <a:pt x="300" y="13889"/>
                    <a:pt x="310" y="13912"/>
                    <a:pt x="320" y="13939"/>
                  </a:cubicBezTo>
                  <a:cubicBezTo>
                    <a:pt x="327" y="13948"/>
                    <a:pt x="330" y="13962"/>
                    <a:pt x="337" y="13971"/>
                  </a:cubicBezTo>
                  <a:lnTo>
                    <a:pt x="340" y="13979"/>
                  </a:lnTo>
                  <a:cubicBezTo>
                    <a:pt x="350" y="13999"/>
                    <a:pt x="360" y="14022"/>
                    <a:pt x="370" y="14045"/>
                  </a:cubicBezTo>
                  <a:cubicBezTo>
                    <a:pt x="376" y="14058"/>
                    <a:pt x="387" y="14075"/>
                    <a:pt x="393" y="14088"/>
                  </a:cubicBezTo>
                  <a:cubicBezTo>
                    <a:pt x="403" y="14108"/>
                    <a:pt x="413" y="14131"/>
                    <a:pt x="423" y="14151"/>
                  </a:cubicBezTo>
                  <a:cubicBezTo>
                    <a:pt x="433" y="14164"/>
                    <a:pt x="439" y="14181"/>
                    <a:pt x="447" y="14195"/>
                  </a:cubicBezTo>
                  <a:cubicBezTo>
                    <a:pt x="459" y="14215"/>
                    <a:pt x="470" y="14238"/>
                    <a:pt x="482" y="14258"/>
                  </a:cubicBezTo>
                  <a:lnTo>
                    <a:pt x="486" y="14261"/>
                  </a:lnTo>
                  <a:cubicBezTo>
                    <a:pt x="493" y="14274"/>
                    <a:pt x="499" y="14287"/>
                    <a:pt x="506" y="14297"/>
                  </a:cubicBezTo>
                  <a:cubicBezTo>
                    <a:pt x="519" y="14321"/>
                    <a:pt x="533" y="14344"/>
                    <a:pt x="546" y="14367"/>
                  </a:cubicBezTo>
                  <a:lnTo>
                    <a:pt x="549" y="14370"/>
                  </a:lnTo>
                  <a:cubicBezTo>
                    <a:pt x="553" y="14380"/>
                    <a:pt x="559" y="14390"/>
                    <a:pt x="566" y="14400"/>
                  </a:cubicBezTo>
                  <a:cubicBezTo>
                    <a:pt x="589" y="14437"/>
                    <a:pt x="609" y="14470"/>
                    <a:pt x="629" y="14500"/>
                  </a:cubicBezTo>
                  <a:cubicBezTo>
                    <a:pt x="901" y="14912"/>
                    <a:pt x="1290" y="15234"/>
                    <a:pt x="1788" y="15457"/>
                  </a:cubicBezTo>
                  <a:cubicBezTo>
                    <a:pt x="2167" y="15622"/>
                    <a:pt x="2599" y="15732"/>
                    <a:pt x="3110" y="15789"/>
                  </a:cubicBezTo>
                  <a:cubicBezTo>
                    <a:pt x="3413" y="15823"/>
                    <a:pt x="3725" y="15835"/>
                    <a:pt x="4033" y="15835"/>
                  </a:cubicBezTo>
                  <a:cubicBezTo>
                    <a:pt x="4576" y="15835"/>
                    <a:pt x="5108" y="15796"/>
                    <a:pt x="5568" y="15762"/>
                  </a:cubicBezTo>
                  <a:cubicBezTo>
                    <a:pt x="5898" y="15738"/>
                    <a:pt x="6212" y="15714"/>
                    <a:pt x="6431" y="15714"/>
                  </a:cubicBezTo>
                  <a:cubicBezTo>
                    <a:pt x="6485" y="15714"/>
                    <a:pt x="6533" y="15716"/>
                    <a:pt x="6574" y="15719"/>
                  </a:cubicBezTo>
                  <a:cubicBezTo>
                    <a:pt x="6591" y="15719"/>
                    <a:pt x="6611" y="15719"/>
                    <a:pt x="6628" y="15722"/>
                  </a:cubicBezTo>
                  <a:cubicBezTo>
                    <a:pt x="6837" y="15732"/>
                    <a:pt x="7036" y="15732"/>
                    <a:pt x="7226" y="15732"/>
                  </a:cubicBezTo>
                  <a:cubicBezTo>
                    <a:pt x="7431" y="15732"/>
                    <a:pt x="7764" y="15732"/>
                    <a:pt x="7896" y="15769"/>
                  </a:cubicBezTo>
                  <a:cubicBezTo>
                    <a:pt x="7900" y="15779"/>
                    <a:pt x="7907" y="15792"/>
                    <a:pt x="7910" y="15809"/>
                  </a:cubicBezTo>
                  <a:lnTo>
                    <a:pt x="7910" y="15812"/>
                  </a:lnTo>
                  <a:cubicBezTo>
                    <a:pt x="7920" y="15845"/>
                    <a:pt x="7930" y="15889"/>
                    <a:pt x="7933" y="15935"/>
                  </a:cubicBezTo>
                  <a:lnTo>
                    <a:pt x="7936" y="15941"/>
                  </a:lnTo>
                  <a:cubicBezTo>
                    <a:pt x="7936" y="15948"/>
                    <a:pt x="7936" y="15955"/>
                    <a:pt x="7940" y="15961"/>
                  </a:cubicBezTo>
                  <a:cubicBezTo>
                    <a:pt x="7940" y="15972"/>
                    <a:pt x="7940" y="15984"/>
                    <a:pt x="7943" y="15995"/>
                  </a:cubicBezTo>
                  <a:lnTo>
                    <a:pt x="7943" y="16004"/>
                  </a:lnTo>
                  <a:cubicBezTo>
                    <a:pt x="7950" y="16081"/>
                    <a:pt x="7953" y="16174"/>
                    <a:pt x="7953" y="16283"/>
                  </a:cubicBezTo>
                  <a:cubicBezTo>
                    <a:pt x="7946" y="16506"/>
                    <a:pt x="7940" y="16735"/>
                    <a:pt x="7933" y="16954"/>
                  </a:cubicBezTo>
                  <a:cubicBezTo>
                    <a:pt x="7907" y="17768"/>
                    <a:pt x="7883" y="18539"/>
                    <a:pt x="7966" y="19203"/>
                  </a:cubicBezTo>
                  <a:cubicBezTo>
                    <a:pt x="8052" y="19891"/>
                    <a:pt x="8239" y="20386"/>
                    <a:pt x="8554" y="20764"/>
                  </a:cubicBezTo>
                  <a:lnTo>
                    <a:pt x="8561" y="20771"/>
                  </a:lnTo>
                  <a:cubicBezTo>
                    <a:pt x="8581" y="20798"/>
                    <a:pt x="8604" y="20821"/>
                    <a:pt x="8627" y="20847"/>
                  </a:cubicBezTo>
                  <a:lnTo>
                    <a:pt x="8641" y="20861"/>
                  </a:lnTo>
                  <a:cubicBezTo>
                    <a:pt x="8697" y="20917"/>
                    <a:pt x="8753" y="20971"/>
                    <a:pt x="8817" y="21020"/>
                  </a:cubicBezTo>
                  <a:cubicBezTo>
                    <a:pt x="8820" y="21023"/>
                    <a:pt x="8826" y="21030"/>
                    <a:pt x="8830" y="21034"/>
                  </a:cubicBezTo>
                  <a:cubicBezTo>
                    <a:pt x="8857" y="21054"/>
                    <a:pt x="8883" y="21074"/>
                    <a:pt x="8913" y="21093"/>
                  </a:cubicBezTo>
                  <a:cubicBezTo>
                    <a:pt x="8917" y="21097"/>
                    <a:pt x="8923" y="21103"/>
                    <a:pt x="8929" y="21106"/>
                  </a:cubicBezTo>
                  <a:cubicBezTo>
                    <a:pt x="8956" y="21126"/>
                    <a:pt x="8983" y="21143"/>
                    <a:pt x="9009" y="21160"/>
                  </a:cubicBezTo>
                  <a:lnTo>
                    <a:pt x="9029" y="21170"/>
                  </a:lnTo>
                  <a:cubicBezTo>
                    <a:pt x="9066" y="21193"/>
                    <a:pt x="9102" y="21213"/>
                    <a:pt x="9139" y="21233"/>
                  </a:cubicBezTo>
                  <a:cubicBezTo>
                    <a:pt x="9145" y="21233"/>
                    <a:pt x="9149" y="21236"/>
                    <a:pt x="9156" y="21239"/>
                  </a:cubicBezTo>
                  <a:cubicBezTo>
                    <a:pt x="9185" y="21253"/>
                    <a:pt x="9216" y="21270"/>
                    <a:pt x="9245" y="21282"/>
                  </a:cubicBezTo>
                  <a:cubicBezTo>
                    <a:pt x="9255" y="21286"/>
                    <a:pt x="9262" y="21290"/>
                    <a:pt x="9268" y="21293"/>
                  </a:cubicBezTo>
                  <a:lnTo>
                    <a:pt x="9271" y="21293"/>
                  </a:lnTo>
                  <a:cubicBezTo>
                    <a:pt x="9302" y="21302"/>
                    <a:pt x="9331" y="21316"/>
                    <a:pt x="9361" y="21325"/>
                  </a:cubicBezTo>
                  <a:lnTo>
                    <a:pt x="9358" y="21325"/>
                  </a:lnTo>
                  <a:cubicBezTo>
                    <a:pt x="9368" y="21329"/>
                    <a:pt x="9378" y="21333"/>
                    <a:pt x="9385" y="21336"/>
                  </a:cubicBezTo>
                  <a:lnTo>
                    <a:pt x="9388" y="21336"/>
                  </a:lnTo>
                  <a:cubicBezTo>
                    <a:pt x="9428" y="21349"/>
                    <a:pt x="9464" y="21359"/>
                    <a:pt x="9504" y="21372"/>
                  </a:cubicBezTo>
                  <a:cubicBezTo>
                    <a:pt x="10049" y="21518"/>
                    <a:pt x="10853" y="21601"/>
                    <a:pt x="11667" y="21601"/>
                  </a:cubicBezTo>
                  <a:cubicBezTo>
                    <a:pt x="11802" y="21601"/>
                    <a:pt x="11935" y="21598"/>
                    <a:pt x="12069" y="21595"/>
                  </a:cubicBezTo>
                  <a:cubicBezTo>
                    <a:pt x="13277" y="21552"/>
                    <a:pt x="14184" y="21339"/>
                    <a:pt x="14765" y="20960"/>
                  </a:cubicBezTo>
                  <a:cubicBezTo>
                    <a:pt x="15426" y="20528"/>
                    <a:pt x="15566" y="19675"/>
                    <a:pt x="15613" y="18981"/>
                  </a:cubicBezTo>
                  <a:cubicBezTo>
                    <a:pt x="15656" y="18340"/>
                    <a:pt x="15626" y="17589"/>
                    <a:pt x="15599" y="16868"/>
                  </a:cubicBezTo>
                  <a:cubicBezTo>
                    <a:pt x="15583" y="16396"/>
                    <a:pt x="15566" y="15952"/>
                    <a:pt x="15569" y="15576"/>
                  </a:cubicBezTo>
                  <a:cubicBezTo>
                    <a:pt x="15569" y="15463"/>
                    <a:pt x="15573" y="15370"/>
                    <a:pt x="15579" y="15291"/>
                  </a:cubicBezTo>
                  <a:cubicBezTo>
                    <a:pt x="15629" y="15294"/>
                    <a:pt x="15679" y="15297"/>
                    <a:pt x="15722" y="15300"/>
                  </a:cubicBezTo>
                  <a:cubicBezTo>
                    <a:pt x="15871" y="15310"/>
                    <a:pt x="16029" y="15320"/>
                    <a:pt x="16192" y="15320"/>
                  </a:cubicBezTo>
                  <a:cubicBezTo>
                    <a:pt x="16427" y="15320"/>
                    <a:pt x="16674" y="15299"/>
                    <a:pt x="16921" y="15224"/>
                  </a:cubicBezTo>
                  <a:cubicBezTo>
                    <a:pt x="17549" y="15035"/>
                    <a:pt x="17974" y="14557"/>
                    <a:pt x="18124" y="13882"/>
                  </a:cubicBezTo>
                  <a:lnTo>
                    <a:pt x="18127" y="13879"/>
                  </a:lnTo>
                  <a:cubicBezTo>
                    <a:pt x="18130" y="13859"/>
                    <a:pt x="18134" y="13839"/>
                    <a:pt x="18140" y="13819"/>
                  </a:cubicBezTo>
                  <a:lnTo>
                    <a:pt x="18140" y="13802"/>
                  </a:lnTo>
                  <a:cubicBezTo>
                    <a:pt x="18147" y="13772"/>
                    <a:pt x="18153" y="13743"/>
                    <a:pt x="18160" y="13709"/>
                  </a:cubicBezTo>
                  <a:lnTo>
                    <a:pt x="18160" y="13703"/>
                  </a:lnTo>
                  <a:cubicBezTo>
                    <a:pt x="18184" y="13583"/>
                    <a:pt x="18207" y="13450"/>
                    <a:pt x="18224" y="13311"/>
                  </a:cubicBezTo>
                  <a:lnTo>
                    <a:pt x="18224" y="13307"/>
                  </a:lnTo>
                  <a:cubicBezTo>
                    <a:pt x="18227" y="13281"/>
                    <a:pt x="18230" y="13254"/>
                    <a:pt x="18233" y="13231"/>
                  </a:cubicBezTo>
                  <a:lnTo>
                    <a:pt x="18236" y="13218"/>
                  </a:lnTo>
                  <a:cubicBezTo>
                    <a:pt x="18240" y="13194"/>
                    <a:pt x="18244" y="13168"/>
                    <a:pt x="18247" y="13148"/>
                  </a:cubicBezTo>
                  <a:lnTo>
                    <a:pt x="18247" y="13128"/>
                  </a:lnTo>
                  <a:cubicBezTo>
                    <a:pt x="18250" y="13102"/>
                    <a:pt x="18253" y="13075"/>
                    <a:pt x="18256" y="13048"/>
                  </a:cubicBezTo>
                  <a:lnTo>
                    <a:pt x="18260" y="13032"/>
                  </a:lnTo>
                  <a:cubicBezTo>
                    <a:pt x="18260" y="13008"/>
                    <a:pt x="18264" y="12982"/>
                    <a:pt x="18267" y="12959"/>
                  </a:cubicBezTo>
                  <a:lnTo>
                    <a:pt x="18270" y="12919"/>
                  </a:lnTo>
                  <a:cubicBezTo>
                    <a:pt x="18273" y="12902"/>
                    <a:pt x="18273" y="12886"/>
                    <a:pt x="18273" y="12872"/>
                  </a:cubicBezTo>
                  <a:lnTo>
                    <a:pt x="18293" y="12653"/>
                  </a:lnTo>
                  <a:cubicBezTo>
                    <a:pt x="18296" y="12633"/>
                    <a:pt x="18296" y="12616"/>
                    <a:pt x="18296" y="12600"/>
                  </a:cubicBezTo>
                  <a:lnTo>
                    <a:pt x="18299" y="12564"/>
                  </a:lnTo>
                  <a:cubicBezTo>
                    <a:pt x="18303" y="12533"/>
                    <a:pt x="18303" y="12504"/>
                    <a:pt x="18307" y="12474"/>
                  </a:cubicBezTo>
                  <a:cubicBezTo>
                    <a:pt x="18346" y="11823"/>
                    <a:pt x="18343" y="11178"/>
                    <a:pt x="18293" y="10663"/>
                  </a:cubicBezTo>
                  <a:cubicBezTo>
                    <a:pt x="18207" y="9783"/>
                    <a:pt x="17984" y="9258"/>
                    <a:pt x="17572" y="8960"/>
                  </a:cubicBezTo>
                  <a:cubicBezTo>
                    <a:pt x="17018" y="8551"/>
                    <a:pt x="16360" y="8524"/>
                    <a:pt x="15878" y="8508"/>
                  </a:cubicBezTo>
                  <a:cubicBezTo>
                    <a:pt x="15815" y="8504"/>
                    <a:pt x="15739" y="8501"/>
                    <a:pt x="15665" y="8498"/>
                  </a:cubicBezTo>
                  <a:cubicBezTo>
                    <a:pt x="15662" y="8484"/>
                    <a:pt x="15662" y="8471"/>
                    <a:pt x="15659" y="8458"/>
                  </a:cubicBezTo>
                  <a:cubicBezTo>
                    <a:pt x="15649" y="8272"/>
                    <a:pt x="15689" y="7525"/>
                    <a:pt x="15725" y="6867"/>
                  </a:cubicBezTo>
                  <a:cubicBezTo>
                    <a:pt x="15772" y="5957"/>
                    <a:pt x="15835" y="4824"/>
                    <a:pt x="15845" y="3851"/>
                  </a:cubicBezTo>
                  <a:cubicBezTo>
                    <a:pt x="15862" y="2263"/>
                    <a:pt x="15739" y="1699"/>
                    <a:pt x="15549" y="1340"/>
                  </a:cubicBezTo>
                  <a:cubicBezTo>
                    <a:pt x="15304" y="868"/>
                    <a:pt x="14985" y="539"/>
                    <a:pt x="14577" y="333"/>
                  </a:cubicBezTo>
                  <a:cubicBezTo>
                    <a:pt x="14091" y="91"/>
                    <a:pt x="13593" y="88"/>
                    <a:pt x="13151" y="84"/>
                  </a:cubicBezTo>
                  <a:cubicBezTo>
                    <a:pt x="13028" y="81"/>
                    <a:pt x="12902" y="81"/>
                    <a:pt x="12776" y="74"/>
                  </a:cubicBezTo>
                  <a:cubicBezTo>
                    <a:pt x="12679" y="71"/>
                    <a:pt x="12564" y="65"/>
                    <a:pt x="12424" y="57"/>
                  </a:cubicBezTo>
                  <a:cubicBezTo>
                    <a:pt x="12013" y="34"/>
                    <a:pt x="11450" y="1"/>
                    <a:pt x="10866" y="1"/>
                  </a:cubicBezTo>
                  <a:close/>
                </a:path>
              </a:pathLst>
            </a:custGeom>
            <a:solidFill>
              <a:srgbClr val="FFFFFF"/>
            </a:solidFill>
            <a:ln>
              <a:noFill/>
            </a:ln>
            <a:effectLst>
              <a:outerShdw blurRad="28575" dist="19050" dir="1920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4" name="Google Shape;484;p22"/>
            <p:cNvSpPr/>
            <p:nvPr/>
          </p:nvSpPr>
          <p:spPr>
            <a:xfrm>
              <a:off x="1691041" y="2594186"/>
              <a:ext cx="1213769" cy="1443263"/>
            </a:xfrm>
            <a:custGeom>
              <a:avLst/>
              <a:gdLst/>
              <a:ahLst/>
              <a:cxnLst/>
              <a:rect l="l" t="t" r="r" b="b"/>
              <a:pathLst>
                <a:path w="16459" h="19571" extrusionOk="0">
                  <a:moveTo>
                    <a:pt x="8876" y="4638"/>
                  </a:moveTo>
                  <a:cubicBezTo>
                    <a:pt x="9015" y="4638"/>
                    <a:pt x="9135" y="4851"/>
                    <a:pt x="9221" y="5179"/>
                  </a:cubicBezTo>
                  <a:cubicBezTo>
                    <a:pt x="9235" y="5223"/>
                    <a:pt x="9244" y="5266"/>
                    <a:pt x="9255" y="5312"/>
                  </a:cubicBezTo>
                  <a:cubicBezTo>
                    <a:pt x="9500" y="6459"/>
                    <a:pt x="9364" y="8660"/>
                    <a:pt x="8264" y="8660"/>
                  </a:cubicBezTo>
                  <a:cubicBezTo>
                    <a:pt x="8264" y="8660"/>
                    <a:pt x="8128" y="8700"/>
                    <a:pt x="7956" y="8711"/>
                  </a:cubicBezTo>
                  <a:cubicBezTo>
                    <a:pt x="7929" y="8712"/>
                    <a:pt x="7902" y="8713"/>
                    <a:pt x="7873" y="8713"/>
                  </a:cubicBezTo>
                  <a:cubicBezTo>
                    <a:pt x="7845" y="8713"/>
                    <a:pt x="7816" y="8712"/>
                    <a:pt x="7786" y="8711"/>
                  </a:cubicBezTo>
                  <a:cubicBezTo>
                    <a:pt x="7375" y="8677"/>
                    <a:pt x="6909" y="8408"/>
                    <a:pt x="7388" y="7172"/>
                  </a:cubicBezTo>
                  <a:cubicBezTo>
                    <a:pt x="7982" y="5645"/>
                    <a:pt x="8272" y="4638"/>
                    <a:pt x="8876" y="4638"/>
                  </a:cubicBezTo>
                  <a:close/>
                  <a:moveTo>
                    <a:pt x="9977" y="0"/>
                  </a:moveTo>
                  <a:cubicBezTo>
                    <a:pt x="9715" y="0"/>
                    <a:pt x="9450" y="7"/>
                    <a:pt x="9195" y="25"/>
                  </a:cubicBezTo>
                  <a:cubicBezTo>
                    <a:pt x="8531" y="74"/>
                    <a:pt x="7936" y="197"/>
                    <a:pt x="7660" y="473"/>
                  </a:cubicBezTo>
                  <a:cubicBezTo>
                    <a:pt x="7597" y="540"/>
                    <a:pt x="7501" y="639"/>
                    <a:pt x="7384" y="765"/>
                  </a:cubicBezTo>
                  <a:cubicBezTo>
                    <a:pt x="6262" y="1961"/>
                    <a:pt x="2994" y="5654"/>
                    <a:pt x="1655" y="7681"/>
                  </a:cubicBezTo>
                  <a:cubicBezTo>
                    <a:pt x="1087" y="8541"/>
                    <a:pt x="659" y="9309"/>
                    <a:pt x="403" y="10006"/>
                  </a:cubicBezTo>
                  <a:cubicBezTo>
                    <a:pt x="346" y="10158"/>
                    <a:pt x="296" y="10308"/>
                    <a:pt x="256" y="10454"/>
                  </a:cubicBezTo>
                  <a:cubicBezTo>
                    <a:pt x="1" y="11377"/>
                    <a:pt x="84" y="12182"/>
                    <a:pt x="575" y="12925"/>
                  </a:cubicBezTo>
                  <a:cubicBezTo>
                    <a:pt x="1042" y="13638"/>
                    <a:pt x="2078" y="13804"/>
                    <a:pt x="3131" y="13804"/>
                  </a:cubicBezTo>
                  <a:cubicBezTo>
                    <a:pt x="3583" y="13804"/>
                    <a:pt x="4039" y="13773"/>
                    <a:pt x="4455" y="13743"/>
                  </a:cubicBezTo>
                  <a:cubicBezTo>
                    <a:pt x="4869" y="13713"/>
                    <a:pt x="5243" y="13682"/>
                    <a:pt x="5533" y="13682"/>
                  </a:cubicBezTo>
                  <a:cubicBezTo>
                    <a:pt x="5608" y="13682"/>
                    <a:pt x="5678" y="13684"/>
                    <a:pt x="5741" y="13689"/>
                  </a:cubicBezTo>
                  <a:cubicBezTo>
                    <a:pt x="5870" y="13698"/>
                    <a:pt x="6000" y="13701"/>
                    <a:pt x="6130" y="13701"/>
                  </a:cubicBezTo>
                  <a:cubicBezTo>
                    <a:pt x="6193" y="13701"/>
                    <a:pt x="6256" y="13701"/>
                    <a:pt x="6319" y="13699"/>
                  </a:cubicBezTo>
                  <a:cubicBezTo>
                    <a:pt x="6324" y="13699"/>
                    <a:pt x="6330" y="13699"/>
                    <a:pt x="6336" y="13699"/>
                  </a:cubicBezTo>
                  <a:cubicBezTo>
                    <a:pt x="7076" y="13699"/>
                    <a:pt x="7762" y="13703"/>
                    <a:pt x="7985" y="14526"/>
                  </a:cubicBezTo>
                  <a:cubicBezTo>
                    <a:pt x="8016" y="14630"/>
                    <a:pt x="8036" y="14749"/>
                    <a:pt x="8048" y="14882"/>
                  </a:cubicBezTo>
                  <a:cubicBezTo>
                    <a:pt x="8062" y="15004"/>
                    <a:pt x="8065" y="15141"/>
                    <a:pt x="8062" y="15291"/>
                  </a:cubicBezTo>
                  <a:cubicBezTo>
                    <a:pt x="8042" y="16300"/>
                    <a:pt x="7976" y="17304"/>
                    <a:pt x="8072" y="18064"/>
                  </a:cubicBezTo>
                  <a:cubicBezTo>
                    <a:pt x="8102" y="18310"/>
                    <a:pt x="8148" y="18532"/>
                    <a:pt x="8218" y="18719"/>
                  </a:cubicBezTo>
                  <a:cubicBezTo>
                    <a:pt x="8344" y="19054"/>
                    <a:pt x="8543" y="19286"/>
                    <a:pt x="8862" y="19373"/>
                  </a:cubicBezTo>
                  <a:cubicBezTo>
                    <a:pt x="9309" y="19494"/>
                    <a:pt x="10024" y="19571"/>
                    <a:pt x="10766" y="19571"/>
                  </a:cubicBezTo>
                  <a:cubicBezTo>
                    <a:pt x="11750" y="19571"/>
                    <a:pt x="12782" y="19437"/>
                    <a:pt x="13307" y="19094"/>
                  </a:cubicBezTo>
                  <a:cubicBezTo>
                    <a:pt x="14231" y="18492"/>
                    <a:pt x="13187" y="13606"/>
                    <a:pt x="13948" y="13327"/>
                  </a:cubicBezTo>
                  <a:cubicBezTo>
                    <a:pt x="14106" y="13271"/>
                    <a:pt x="14285" y="13254"/>
                    <a:pt x="14473" y="13254"/>
                  </a:cubicBezTo>
                  <a:cubicBezTo>
                    <a:pt x="14605" y="13254"/>
                    <a:pt x="14742" y="13262"/>
                    <a:pt x="14878" y="13271"/>
                  </a:cubicBezTo>
                  <a:cubicBezTo>
                    <a:pt x="15015" y="13279"/>
                    <a:pt x="15151" y="13287"/>
                    <a:pt x="15281" y="13287"/>
                  </a:cubicBezTo>
                  <a:cubicBezTo>
                    <a:pt x="15728" y="13287"/>
                    <a:pt x="16109" y="13188"/>
                    <a:pt x="16230" y="12646"/>
                  </a:cubicBezTo>
                  <a:cubicBezTo>
                    <a:pt x="16239" y="12600"/>
                    <a:pt x="16250" y="12553"/>
                    <a:pt x="16259" y="12501"/>
                  </a:cubicBezTo>
                  <a:cubicBezTo>
                    <a:pt x="16316" y="12194"/>
                    <a:pt x="16363" y="11803"/>
                    <a:pt x="16389" y="11394"/>
                  </a:cubicBezTo>
                  <a:cubicBezTo>
                    <a:pt x="16459" y="10275"/>
                    <a:pt x="16393" y="8996"/>
                    <a:pt x="16070" y="8760"/>
                  </a:cubicBezTo>
                  <a:cubicBezTo>
                    <a:pt x="15486" y="8335"/>
                    <a:pt x="14486" y="8664"/>
                    <a:pt x="13991" y="8315"/>
                  </a:cubicBezTo>
                  <a:cubicBezTo>
                    <a:pt x="13978" y="8305"/>
                    <a:pt x="13961" y="8295"/>
                    <a:pt x="13948" y="8282"/>
                  </a:cubicBezTo>
                  <a:cubicBezTo>
                    <a:pt x="13948" y="8282"/>
                    <a:pt x="13828" y="8162"/>
                    <a:pt x="13748" y="7561"/>
                  </a:cubicBezTo>
                  <a:cubicBezTo>
                    <a:pt x="13665" y="6960"/>
                    <a:pt x="14191" y="1636"/>
                    <a:pt x="13748" y="795"/>
                  </a:cubicBezTo>
                  <a:cubicBezTo>
                    <a:pt x="13593" y="500"/>
                    <a:pt x="13417" y="327"/>
                    <a:pt x="13214" y="227"/>
                  </a:cubicBezTo>
                  <a:cubicBezTo>
                    <a:pt x="12848" y="41"/>
                    <a:pt x="12397" y="101"/>
                    <a:pt x="11825" y="74"/>
                  </a:cubicBezTo>
                  <a:cubicBezTo>
                    <a:pt x="11723" y="71"/>
                    <a:pt x="11593" y="61"/>
                    <a:pt x="11447" y="54"/>
                  </a:cubicBezTo>
                  <a:cubicBezTo>
                    <a:pt x="11048" y="29"/>
                    <a:pt x="10519" y="0"/>
                    <a:pt x="9977"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5" name="Google Shape;485;p22"/>
            <p:cNvSpPr/>
            <p:nvPr/>
          </p:nvSpPr>
          <p:spPr>
            <a:xfrm>
              <a:off x="2535129" y="2597210"/>
              <a:ext cx="184510" cy="607733"/>
            </a:xfrm>
            <a:custGeom>
              <a:avLst/>
              <a:gdLst/>
              <a:ahLst/>
              <a:cxnLst/>
              <a:rect l="l" t="t" r="r" b="b"/>
              <a:pathLst>
                <a:path w="2502" h="8241" extrusionOk="0">
                  <a:moveTo>
                    <a:pt x="1" y="13"/>
                  </a:moveTo>
                  <a:lnTo>
                    <a:pt x="1" y="13"/>
                  </a:lnTo>
                  <a:cubicBezTo>
                    <a:pt x="971" y="209"/>
                    <a:pt x="1615" y="568"/>
                    <a:pt x="1684" y="1641"/>
                  </a:cubicBezTo>
                  <a:cubicBezTo>
                    <a:pt x="1698" y="1840"/>
                    <a:pt x="1704" y="2066"/>
                    <a:pt x="1704" y="2312"/>
                  </a:cubicBezTo>
                  <a:cubicBezTo>
                    <a:pt x="1704" y="3893"/>
                    <a:pt x="1456" y="6248"/>
                    <a:pt x="1333" y="7085"/>
                  </a:cubicBezTo>
                  <a:cubicBezTo>
                    <a:pt x="1313" y="7201"/>
                    <a:pt x="1306" y="7304"/>
                    <a:pt x="1306" y="7397"/>
                  </a:cubicBezTo>
                  <a:cubicBezTo>
                    <a:pt x="1306" y="8081"/>
                    <a:pt x="1758" y="8187"/>
                    <a:pt x="2502" y="8241"/>
                  </a:cubicBezTo>
                  <a:cubicBezTo>
                    <a:pt x="2502" y="8241"/>
                    <a:pt x="2382" y="8121"/>
                    <a:pt x="2302" y="7520"/>
                  </a:cubicBezTo>
                  <a:cubicBezTo>
                    <a:pt x="2296" y="7477"/>
                    <a:pt x="2293" y="7407"/>
                    <a:pt x="2293" y="7314"/>
                  </a:cubicBezTo>
                  <a:cubicBezTo>
                    <a:pt x="2293" y="6533"/>
                    <a:pt x="2482" y="4198"/>
                    <a:pt x="2482" y="2511"/>
                  </a:cubicBezTo>
                  <a:cubicBezTo>
                    <a:pt x="2482" y="1681"/>
                    <a:pt x="2435" y="1010"/>
                    <a:pt x="2302" y="754"/>
                  </a:cubicBezTo>
                  <a:cubicBezTo>
                    <a:pt x="2147" y="459"/>
                    <a:pt x="1971" y="286"/>
                    <a:pt x="1768" y="186"/>
                  </a:cubicBezTo>
                  <a:cubicBezTo>
                    <a:pt x="1402" y="0"/>
                    <a:pt x="951" y="60"/>
                    <a:pt x="379" y="33"/>
                  </a:cubicBezTo>
                  <a:cubicBezTo>
                    <a:pt x="277" y="30"/>
                    <a:pt x="147" y="20"/>
                    <a:pt x="1" y="13"/>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6" name="Google Shape;486;p22"/>
            <p:cNvSpPr/>
            <p:nvPr/>
          </p:nvSpPr>
          <p:spPr>
            <a:xfrm>
              <a:off x="1733370" y="3547337"/>
              <a:ext cx="546598" cy="118139"/>
            </a:xfrm>
            <a:custGeom>
              <a:avLst/>
              <a:gdLst/>
              <a:ahLst/>
              <a:cxnLst/>
              <a:rect l="l" t="t" r="r" b="b"/>
              <a:pathLst>
                <a:path w="7412" h="1602" extrusionOk="0">
                  <a:moveTo>
                    <a:pt x="2612" y="877"/>
                  </a:moveTo>
                  <a:lnTo>
                    <a:pt x="2556" y="877"/>
                  </a:lnTo>
                  <a:lnTo>
                    <a:pt x="2556" y="877"/>
                  </a:lnTo>
                  <a:lnTo>
                    <a:pt x="2612" y="877"/>
                  </a:lnTo>
                  <a:close/>
                  <a:moveTo>
                    <a:pt x="4429" y="778"/>
                  </a:moveTo>
                  <a:cubicBezTo>
                    <a:pt x="4256" y="791"/>
                    <a:pt x="4074" y="804"/>
                    <a:pt x="3881" y="818"/>
                  </a:cubicBezTo>
                  <a:cubicBezTo>
                    <a:pt x="3761" y="828"/>
                    <a:pt x="3635" y="834"/>
                    <a:pt x="3512" y="844"/>
                  </a:cubicBezTo>
                  <a:cubicBezTo>
                    <a:pt x="3635" y="834"/>
                    <a:pt x="3761" y="828"/>
                    <a:pt x="3881" y="818"/>
                  </a:cubicBezTo>
                  <a:cubicBezTo>
                    <a:pt x="4074" y="804"/>
                    <a:pt x="4256" y="791"/>
                    <a:pt x="4429" y="778"/>
                  </a:cubicBezTo>
                  <a:close/>
                  <a:moveTo>
                    <a:pt x="4482" y="774"/>
                  </a:moveTo>
                  <a:lnTo>
                    <a:pt x="4469" y="774"/>
                  </a:lnTo>
                  <a:lnTo>
                    <a:pt x="4482" y="774"/>
                  </a:lnTo>
                  <a:close/>
                  <a:moveTo>
                    <a:pt x="5306" y="771"/>
                  </a:moveTo>
                  <a:cubicBezTo>
                    <a:pt x="5415" y="774"/>
                    <a:pt x="5525" y="774"/>
                    <a:pt x="5635" y="774"/>
                  </a:cubicBezTo>
                  <a:lnTo>
                    <a:pt x="5745" y="774"/>
                  </a:lnTo>
                  <a:lnTo>
                    <a:pt x="5851" y="774"/>
                  </a:lnTo>
                  <a:cubicBezTo>
                    <a:pt x="6558" y="774"/>
                    <a:pt x="7199" y="811"/>
                    <a:pt x="7411" y="1601"/>
                  </a:cubicBezTo>
                  <a:cubicBezTo>
                    <a:pt x="7199" y="811"/>
                    <a:pt x="6558" y="774"/>
                    <a:pt x="5851" y="774"/>
                  </a:cubicBezTo>
                  <a:lnTo>
                    <a:pt x="5745" y="774"/>
                  </a:lnTo>
                  <a:lnTo>
                    <a:pt x="5635" y="774"/>
                  </a:lnTo>
                  <a:cubicBezTo>
                    <a:pt x="5525" y="774"/>
                    <a:pt x="5415" y="774"/>
                    <a:pt x="5306" y="771"/>
                  </a:cubicBezTo>
                  <a:close/>
                  <a:moveTo>
                    <a:pt x="5299" y="771"/>
                  </a:moveTo>
                  <a:lnTo>
                    <a:pt x="5302" y="771"/>
                  </a:lnTo>
                  <a:lnTo>
                    <a:pt x="5299" y="771"/>
                  </a:lnTo>
                  <a:close/>
                  <a:moveTo>
                    <a:pt x="5289" y="771"/>
                  </a:moveTo>
                  <a:lnTo>
                    <a:pt x="5296" y="771"/>
                  </a:lnTo>
                  <a:lnTo>
                    <a:pt x="5289" y="771"/>
                  </a:lnTo>
                  <a:close/>
                  <a:moveTo>
                    <a:pt x="5282" y="771"/>
                  </a:moveTo>
                  <a:lnTo>
                    <a:pt x="5289" y="771"/>
                  </a:lnTo>
                  <a:lnTo>
                    <a:pt x="5282" y="771"/>
                  </a:lnTo>
                  <a:close/>
                  <a:moveTo>
                    <a:pt x="5276" y="771"/>
                  </a:moveTo>
                  <a:lnTo>
                    <a:pt x="5282" y="771"/>
                  </a:lnTo>
                  <a:lnTo>
                    <a:pt x="5276" y="771"/>
                  </a:lnTo>
                  <a:close/>
                  <a:moveTo>
                    <a:pt x="5269" y="768"/>
                  </a:moveTo>
                  <a:lnTo>
                    <a:pt x="5273" y="768"/>
                  </a:lnTo>
                  <a:lnTo>
                    <a:pt x="5269" y="768"/>
                  </a:lnTo>
                  <a:close/>
                  <a:moveTo>
                    <a:pt x="5262" y="768"/>
                  </a:moveTo>
                  <a:lnTo>
                    <a:pt x="5266" y="768"/>
                  </a:lnTo>
                  <a:lnTo>
                    <a:pt x="5262" y="768"/>
                  </a:lnTo>
                  <a:close/>
                  <a:moveTo>
                    <a:pt x="5253" y="768"/>
                  </a:moveTo>
                  <a:lnTo>
                    <a:pt x="5259" y="768"/>
                  </a:lnTo>
                  <a:lnTo>
                    <a:pt x="5253" y="768"/>
                  </a:lnTo>
                  <a:close/>
                  <a:moveTo>
                    <a:pt x="5246" y="768"/>
                  </a:moveTo>
                  <a:lnTo>
                    <a:pt x="5250" y="768"/>
                  </a:lnTo>
                  <a:lnTo>
                    <a:pt x="5246" y="768"/>
                  </a:lnTo>
                  <a:close/>
                  <a:moveTo>
                    <a:pt x="5239" y="768"/>
                  </a:moveTo>
                  <a:lnTo>
                    <a:pt x="5242" y="768"/>
                  </a:lnTo>
                  <a:lnTo>
                    <a:pt x="5239" y="768"/>
                  </a:lnTo>
                  <a:close/>
                  <a:moveTo>
                    <a:pt x="5233" y="768"/>
                  </a:moveTo>
                  <a:lnTo>
                    <a:pt x="5236" y="768"/>
                  </a:lnTo>
                  <a:lnTo>
                    <a:pt x="5233" y="768"/>
                  </a:lnTo>
                  <a:close/>
                  <a:moveTo>
                    <a:pt x="5226" y="768"/>
                  </a:moveTo>
                  <a:lnTo>
                    <a:pt x="5226" y="768"/>
                  </a:lnTo>
                  <a:lnTo>
                    <a:pt x="5226" y="768"/>
                  </a:lnTo>
                  <a:close/>
                  <a:moveTo>
                    <a:pt x="5216" y="768"/>
                  </a:moveTo>
                  <a:lnTo>
                    <a:pt x="5219" y="768"/>
                  </a:lnTo>
                  <a:lnTo>
                    <a:pt x="5216" y="768"/>
                  </a:lnTo>
                  <a:close/>
                  <a:moveTo>
                    <a:pt x="5210" y="768"/>
                  </a:moveTo>
                  <a:lnTo>
                    <a:pt x="5213" y="768"/>
                  </a:lnTo>
                  <a:lnTo>
                    <a:pt x="5210" y="768"/>
                  </a:lnTo>
                  <a:close/>
                  <a:moveTo>
                    <a:pt x="5202" y="764"/>
                  </a:moveTo>
                  <a:lnTo>
                    <a:pt x="5206" y="764"/>
                  </a:lnTo>
                  <a:lnTo>
                    <a:pt x="5202" y="764"/>
                  </a:lnTo>
                  <a:close/>
                  <a:moveTo>
                    <a:pt x="5196" y="764"/>
                  </a:moveTo>
                  <a:lnTo>
                    <a:pt x="5199" y="764"/>
                  </a:lnTo>
                  <a:lnTo>
                    <a:pt x="5196" y="764"/>
                  </a:lnTo>
                  <a:close/>
                  <a:moveTo>
                    <a:pt x="5179" y="764"/>
                  </a:moveTo>
                  <a:lnTo>
                    <a:pt x="5193" y="764"/>
                  </a:lnTo>
                  <a:lnTo>
                    <a:pt x="5179" y="764"/>
                  </a:lnTo>
                  <a:close/>
                  <a:moveTo>
                    <a:pt x="5159" y="764"/>
                  </a:moveTo>
                  <a:lnTo>
                    <a:pt x="5167" y="764"/>
                  </a:lnTo>
                  <a:lnTo>
                    <a:pt x="5159" y="764"/>
                  </a:lnTo>
                  <a:close/>
                  <a:moveTo>
                    <a:pt x="4960" y="758"/>
                  </a:moveTo>
                  <a:cubicBezTo>
                    <a:pt x="5027" y="758"/>
                    <a:pt x="5090" y="758"/>
                    <a:pt x="5143" y="761"/>
                  </a:cubicBezTo>
                  <a:cubicBezTo>
                    <a:pt x="5090" y="758"/>
                    <a:pt x="5027" y="758"/>
                    <a:pt x="4960" y="758"/>
                  </a:cubicBezTo>
                  <a:close/>
                  <a:moveTo>
                    <a:pt x="4960" y="758"/>
                  </a:moveTo>
                  <a:lnTo>
                    <a:pt x="4947" y="758"/>
                  </a:lnTo>
                  <a:lnTo>
                    <a:pt x="4960" y="758"/>
                  </a:lnTo>
                  <a:lnTo>
                    <a:pt x="4960" y="758"/>
                  </a:lnTo>
                  <a:close/>
                  <a:moveTo>
                    <a:pt x="8" y="14"/>
                  </a:moveTo>
                  <a:cubicBezTo>
                    <a:pt x="470" y="701"/>
                    <a:pt x="1466" y="871"/>
                    <a:pt x="2486" y="877"/>
                  </a:cubicBezTo>
                  <a:cubicBezTo>
                    <a:pt x="1466" y="871"/>
                    <a:pt x="470" y="701"/>
                    <a:pt x="8" y="14"/>
                  </a:cubicBezTo>
                  <a:close/>
                  <a:moveTo>
                    <a:pt x="1" y="0"/>
                  </a:moveTo>
                  <a:cubicBezTo>
                    <a:pt x="5" y="4"/>
                    <a:pt x="5" y="11"/>
                    <a:pt x="8" y="14"/>
                  </a:cubicBezTo>
                  <a:cubicBezTo>
                    <a:pt x="5" y="11"/>
                    <a:pt x="5" y="4"/>
                    <a:pt x="1" y="0"/>
                  </a:cubicBezTo>
                  <a:close/>
                </a:path>
              </a:pathLst>
            </a:custGeom>
            <a:solidFill>
              <a:srgbClr val="000000"/>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7" name="Google Shape;487;p22"/>
            <p:cNvSpPr/>
            <p:nvPr/>
          </p:nvSpPr>
          <p:spPr>
            <a:xfrm>
              <a:off x="1699595" y="3365114"/>
              <a:ext cx="609281" cy="300363"/>
            </a:xfrm>
            <a:custGeom>
              <a:avLst/>
              <a:gdLst/>
              <a:ahLst/>
              <a:cxnLst/>
              <a:rect l="l" t="t" r="r" b="b"/>
              <a:pathLst>
                <a:path w="8262" h="4073" extrusionOk="0">
                  <a:moveTo>
                    <a:pt x="140" y="0"/>
                  </a:moveTo>
                  <a:cubicBezTo>
                    <a:pt x="48" y="336"/>
                    <a:pt x="0" y="655"/>
                    <a:pt x="0" y="963"/>
                  </a:cubicBezTo>
                  <a:cubicBezTo>
                    <a:pt x="0" y="1498"/>
                    <a:pt x="147" y="1996"/>
                    <a:pt x="459" y="2471"/>
                  </a:cubicBezTo>
                  <a:cubicBezTo>
                    <a:pt x="463" y="2475"/>
                    <a:pt x="463" y="2482"/>
                    <a:pt x="466" y="2485"/>
                  </a:cubicBezTo>
                  <a:cubicBezTo>
                    <a:pt x="928" y="3172"/>
                    <a:pt x="1924" y="3342"/>
                    <a:pt x="2944" y="3348"/>
                  </a:cubicBezTo>
                  <a:lnTo>
                    <a:pt x="3070" y="3348"/>
                  </a:lnTo>
                  <a:cubicBezTo>
                    <a:pt x="3376" y="3348"/>
                    <a:pt x="3678" y="3332"/>
                    <a:pt x="3970" y="3315"/>
                  </a:cubicBezTo>
                  <a:cubicBezTo>
                    <a:pt x="4093" y="3305"/>
                    <a:pt x="4219" y="3299"/>
                    <a:pt x="4339" y="3289"/>
                  </a:cubicBezTo>
                  <a:cubicBezTo>
                    <a:pt x="4532" y="3275"/>
                    <a:pt x="4714" y="3262"/>
                    <a:pt x="4887" y="3249"/>
                  </a:cubicBezTo>
                  <a:cubicBezTo>
                    <a:pt x="4900" y="3249"/>
                    <a:pt x="4914" y="3249"/>
                    <a:pt x="4927" y="3245"/>
                  </a:cubicBezTo>
                  <a:lnTo>
                    <a:pt x="4940" y="3245"/>
                  </a:lnTo>
                  <a:cubicBezTo>
                    <a:pt x="5113" y="3235"/>
                    <a:pt x="5269" y="3229"/>
                    <a:pt x="5405" y="3229"/>
                  </a:cubicBezTo>
                  <a:lnTo>
                    <a:pt x="5418" y="3229"/>
                  </a:lnTo>
                  <a:cubicBezTo>
                    <a:pt x="5485" y="3229"/>
                    <a:pt x="5548" y="3229"/>
                    <a:pt x="5601" y="3232"/>
                  </a:cubicBezTo>
                  <a:cubicBezTo>
                    <a:pt x="5608" y="3232"/>
                    <a:pt x="5614" y="3232"/>
                    <a:pt x="5617" y="3235"/>
                  </a:cubicBezTo>
                  <a:lnTo>
                    <a:pt x="5664" y="3235"/>
                  </a:lnTo>
                  <a:cubicBezTo>
                    <a:pt x="5664" y="3235"/>
                    <a:pt x="5668" y="3235"/>
                    <a:pt x="5668" y="3239"/>
                  </a:cubicBezTo>
                  <a:lnTo>
                    <a:pt x="5731" y="3239"/>
                  </a:lnTo>
                  <a:cubicBezTo>
                    <a:pt x="5731" y="3242"/>
                    <a:pt x="5734" y="3242"/>
                    <a:pt x="5734" y="3242"/>
                  </a:cubicBezTo>
                  <a:lnTo>
                    <a:pt x="5764" y="3242"/>
                  </a:lnTo>
                  <a:cubicBezTo>
                    <a:pt x="5873" y="3245"/>
                    <a:pt x="5983" y="3245"/>
                    <a:pt x="6093" y="3245"/>
                  </a:cubicBezTo>
                  <a:lnTo>
                    <a:pt x="6309" y="3245"/>
                  </a:lnTo>
                  <a:cubicBezTo>
                    <a:pt x="7016" y="3245"/>
                    <a:pt x="7657" y="3282"/>
                    <a:pt x="7869" y="4072"/>
                  </a:cubicBezTo>
                  <a:cubicBezTo>
                    <a:pt x="7880" y="4049"/>
                    <a:pt x="7886" y="4026"/>
                    <a:pt x="7897" y="4003"/>
                  </a:cubicBezTo>
                  <a:cubicBezTo>
                    <a:pt x="8066" y="3538"/>
                    <a:pt x="8262" y="3226"/>
                    <a:pt x="8262" y="2956"/>
                  </a:cubicBezTo>
                  <a:cubicBezTo>
                    <a:pt x="8262" y="2747"/>
                    <a:pt x="8145" y="2568"/>
                    <a:pt x="7813" y="2362"/>
                  </a:cubicBezTo>
                  <a:cubicBezTo>
                    <a:pt x="7049" y="1890"/>
                    <a:pt x="2280" y="2189"/>
                    <a:pt x="1286" y="1714"/>
                  </a:cubicBezTo>
                  <a:cubicBezTo>
                    <a:pt x="419" y="1302"/>
                    <a:pt x="413" y="365"/>
                    <a:pt x="14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8" name="Google Shape;488;p22"/>
            <p:cNvSpPr/>
            <p:nvPr/>
          </p:nvSpPr>
          <p:spPr>
            <a:xfrm>
              <a:off x="2344571" y="3526762"/>
              <a:ext cx="543353" cy="510537"/>
            </a:xfrm>
            <a:custGeom>
              <a:avLst/>
              <a:gdLst/>
              <a:ahLst/>
              <a:cxnLst/>
              <a:rect l="l" t="t" r="r" b="b"/>
              <a:pathLst>
                <a:path w="7368" h="6923" extrusionOk="0">
                  <a:moveTo>
                    <a:pt x="1904" y="6922"/>
                  </a:moveTo>
                  <a:lnTo>
                    <a:pt x="1904" y="6922"/>
                  </a:lnTo>
                  <a:lnTo>
                    <a:pt x="1904" y="6922"/>
                  </a:lnTo>
                  <a:lnTo>
                    <a:pt x="1904" y="6922"/>
                  </a:lnTo>
                  <a:close/>
                  <a:moveTo>
                    <a:pt x="37" y="6737"/>
                  </a:moveTo>
                  <a:cubicBezTo>
                    <a:pt x="486" y="6853"/>
                    <a:pt x="1179" y="6922"/>
                    <a:pt x="1901" y="6922"/>
                  </a:cubicBezTo>
                  <a:cubicBezTo>
                    <a:pt x="1179" y="6922"/>
                    <a:pt x="486" y="6853"/>
                    <a:pt x="37" y="6737"/>
                  </a:cubicBezTo>
                  <a:close/>
                  <a:moveTo>
                    <a:pt x="0" y="6727"/>
                  </a:moveTo>
                  <a:cubicBezTo>
                    <a:pt x="14" y="6730"/>
                    <a:pt x="23" y="6733"/>
                    <a:pt x="37" y="6737"/>
                  </a:cubicBezTo>
                  <a:cubicBezTo>
                    <a:pt x="23" y="6733"/>
                    <a:pt x="14" y="6730"/>
                    <a:pt x="0" y="6727"/>
                  </a:cubicBezTo>
                  <a:close/>
                  <a:moveTo>
                    <a:pt x="4445" y="6448"/>
                  </a:moveTo>
                  <a:cubicBezTo>
                    <a:pt x="4441" y="6451"/>
                    <a:pt x="4438" y="6454"/>
                    <a:pt x="4432" y="6458"/>
                  </a:cubicBezTo>
                  <a:cubicBezTo>
                    <a:pt x="4438" y="6454"/>
                    <a:pt x="4441" y="6451"/>
                    <a:pt x="4445" y="6448"/>
                  </a:cubicBezTo>
                  <a:close/>
                  <a:moveTo>
                    <a:pt x="6421" y="641"/>
                  </a:moveTo>
                  <a:lnTo>
                    <a:pt x="6421" y="641"/>
                  </a:lnTo>
                  <a:lnTo>
                    <a:pt x="6421" y="641"/>
                  </a:lnTo>
                  <a:lnTo>
                    <a:pt x="6421" y="641"/>
                  </a:lnTo>
                  <a:close/>
                  <a:moveTo>
                    <a:pt x="6089" y="629"/>
                  </a:moveTo>
                  <a:cubicBezTo>
                    <a:pt x="6198" y="635"/>
                    <a:pt x="6312" y="641"/>
                    <a:pt x="6418" y="641"/>
                  </a:cubicBezTo>
                  <a:cubicBezTo>
                    <a:pt x="6312" y="641"/>
                    <a:pt x="6198" y="635"/>
                    <a:pt x="6089" y="629"/>
                  </a:cubicBezTo>
                  <a:close/>
                  <a:moveTo>
                    <a:pt x="6079" y="629"/>
                  </a:moveTo>
                  <a:lnTo>
                    <a:pt x="6082" y="629"/>
                  </a:lnTo>
                  <a:lnTo>
                    <a:pt x="6079" y="629"/>
                  </a:lnTo>
                  <a:close/>
                  <a:moveTo>
                    <a:pt x="6049" y="629"/>
                  </a:moveTo>
                  <a:lnTo>
                    <a:pt x="6049" y="629"/>
                  </a:lnTo>
                  <a:lnTo>
                    <a:pt x="6049" y="629"/>
                  </a:lnTo>
                  <a:close/>
                  <a:moveTo>
                    <a:pt x="6016" y="625"/>
                  </a:moveTo>
                  <a:lnTo>
                    <a:pt x="6039" y="625"/>
                  </a:lnTo>
                  <a:lnTo>
                    <a:pt x="6016" y="625"/>
                  </a:lnTo>
                  <a:close/>
                  <a:moveTo>
                    <a:pt x="5611" y="609"/>
                  </a:moveTo>
                  <a:cubicBezTo>
                    <a:pt x="5740" y="609"/>
                    <a:pt x="5873" y="615"/>
                    <a:pt x="6002" y="625"/>
                  </a:cubicBezTo>
                  <a:cubicBezTo>
                    <a:pt x="5873" y="615"/>
                    <a:pt x="5740" y="609"/>
                    <a:pt x="5611" y="609"/>
                  </a:cubicBezTo>
                  <a:close/>
                  <a:moveTo>
                    <a:pt x="5611" y="609"/>
                  </a:moveTo>
                  <a:lnTo>
                    <a:pt x="5611" y="609"/>
                  </a:lnTo>
                  <a:lnTo>
                    <a:pt x="5611" y="609"/>
                  </a:lnTo>
                  <a:lnTo>
                    <a:pt x="5611" y="609"/>
                  </a:lnTo>
                  <a:close/>
                  <a:moveTo>
                    <a:pt x="7362" y="27"/>
                  </a:moveTo>
                  <a:lnTo>
                    <a:pt x="7362" y="31"/>
                  </a:lnTo>
                  <a:lnTo>
                    <a:pt x="7362" y="27"/>
                  </a:lnTo>
                  <a:close/>
                  <a:moveTo>
                    <a:pt x="7365" y="14"/>
                  </a:moveTo>
                  <a:lnTo>
                    <a:pt x="7365" y="20"/>
                  </a:lnTo>
                  <a:lnTo>
                    <a:pt x="7365" y="14"/>
                  </a:lnTo>
                  <a:close/>
                  <a:moveTo>
                    <a:pt x="7365" y="7"/>
                  </a:moveTo>
                  <a:lnTo>
                    <a:pt x="7365" y="14"/>
                  </a:lnTo>
                  <a:lnTo>
                    <a:pt x="7365" y="7"/>
                  </a:lnTo>
                  <a:close/>
                  <a:moveTo>
                    <a:pt x="7368" y="0"/>
                  </a:moveTo>
                  <a:cubicBezTo>
                    <a:pt x="7368" y="4"/>
                    <a:pt x="7368" y="4"/>
                    <a:pt x="7365" y="7"/>
                  </a:cubicBezTo>
                  <a:cubicBezTo>
                    <a:pt x="7368" y="4"/>
                    <a:pt x="7368" y="4"/>
                    <a:pt x="7368" y="0"/>
                  </a:cubicBezTo>
                  <a:close/>
                </a:path>
              </a:pathLst>
            </a:custGeom>
            <a:solidFill>
              <a:srgbClr val="000000"/>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9" name="Google Shape;489;p22"/>
            <p:cNvSpPr/>
            <p:nvPr/>
          </p:nvSpPr>
          <p:spPr>
            <a:xfrm>
              <a:off x="2297079" y="3488562"/>
              <a:ext cx="593057" cy="548737"/>
            </a:xfrm>
            <a:custGeom>
              <a:avLst/>
              <a:gdLst/>
              <a:ahLst/>
              <a:cxnLst/>
              <a:rect l="l" t="t" r="r" b="b"/>
              <a:pathLst>
                <a:path w="8042" h="7441" extrusionOk="0">
                  <a:moveTo>
                    <a:pt x="4877" y="0"/>
                  </a:moveTo>
                  <a:cubicBezTo>
                    <a:pt x="4581" y="0"/>
                    <a:pt x="4401" y="133"/>
                    <a:pt x="4328" y="615"/>
                  </a:cubicBezTo>
                  <a:cubicBezTo>
                    <a:pt x="4169" y="1631"/>
                    <a:pt x="4129" y="3494"/>
                    <a:pt x="4026" y="4664"/>
                  </a:cubicBezTo>
                  <a:cubicBezTo>
                    <a:pt x="4016" y="4777"/>
                    <a:pt x="4009" y="4880"/>
                    <a:pt x="4009" y="4973"/>
                  </a:cubicBezTo>
                  <a:cubicBezTo>
                    <a:pt x="4009" y="5372"/>
                    <a:pt x="4079" y="5651"/>
                    <a:pt x="4079" y="5866"/>
                  </a:cubicBezTo>
                  <a:cubicBezTo>
                    <a:pt x="4079" y="6149"/>
                    <a:pt x="3963" y="6324"/>
                    <a:pt x="3428" y="6528"/>
                  </a:cubicBezTo>
                  <a:cubicBezTo>
                    <a:pt x="2867" y="6740"/>
                    <a:pt x="2505" y="6819"/>
                    <a:pt x="2090" y="6819"/>
                  </a:cubicBezTo>
                  <a:cubicBezTo>
                    <a:pt x="1728" y="6819"/>
                    <a:pt x="1322" y="6760"/>
                    <a:pt x="707" y="6677"/>
                  </a:cubicBezTo>
                  <a:cubicBezTo>
                    <a:pt x="436" y="6640"/>
                    <a:pt x="203" y="6617"/>
                    <a:pt x="0" y="6591"/>
                  </a:cubicBezTo>
                  <a:lnTo>
                    <a:pt x="0" y="6591"/>
                  </a:lnTo>
                  <a:cubicBezTo>
                    <a:pt x="126" y="6926"/>
                    <a:pt x="325" y="7158"/>
                    <a:pt x="644" y="7245"/>
                  </a:cubicBezTo>
                  <a:cubicBezTo>
                    <a:pt x="658" y="7248"/>
                    <a:pt x="667" y="7251"/>
                    <a:pt x="681" y="7255"/>
                  </a:cubicBezTo>
                  <a:cubicBezTo>
                    <a:pt x="1130" y="7371"/>
                    <a:pt x="1823" y="7440"/>
                    <a:pt x="2545" y="7440"/>
                  </a:cubicBezTo>
                  <a:lnTo>
                    <a:pt x="2548" y="7440"/>
                  </a:lnTo>
                  <a:cubicBezTo>
                    <a:pt x="3525" y="7440"/>
                    <a:pt x="4547" y="7311"/>
                    <a:pt x="5076" y="6976"/>
                  </a:cubicBezTo>
                  <a:cubicBezTo>
                    <a:pt x="5082" y="6972"/>
                    <a:pt x="5085" y="6969"/>
                    <a:pt x="5089" y="6966"/>
                  </a:cubicBezTo>
                  <a:cubicBezTo>
                    <a:pt x="5418" y="6750"/>
                    <a:pt x="5498" y="5989"/>
                    <a:pt x="5498" y="5085"/>
                  </a:cubicBezTo>
                  <a:cubicBezTo>
                    <a:pt x="5498" y="4256"/>
                    <a:pt x="5431" y="3309"/>
                    <a:pt x="5431" y="2554"/>
                  </a:cubicBezTo>
                  <a:cubicBezTo>
                    <a:pt x="5431" y="1831"/>
                    <a:pt x="5490" y="1289"/>
                    <a:pt x="5730" y="1199"/>
                  </a:cubicBezTo>
                  <a:cubicBezTo>
                    <a:pt x="5889" y="1143"/>
                    <a:pt x="6065" y="1127"/>
                    <a:pt x="6255" y="1127"/>
                  </a:cubicBezTo>
                  <a:cubicBezTo>
                    <a:pt x="6384" y="1127"/>
                    <a:pt x="6517" y="1133"/>
                    <a:pt x="6646" y="1143"/>
                  </a:cubicBezTo>
                  <a:lnTo>
                    <a:pt x="6683" y="1143"/>
                  </a:lnTo>
                  <a:cubicBezTo>
                    <a:pt x="6686" y="1143"/>
                    <a:pt x="6690" y="1143"/>
                    <a:pt x="6693" y="1147"/>
                  </a:cubicBezTo>
                  <a:lnTo>
                    <a:pt x="6733" y="1147"/>
                  </a:lnTo>
                  <a:cubicBezTo>
                    <a:pt x="6842" y="1153"/>
                    <a:pt x="6956" y="1159"/>
                    <a:pt x="7062" y="1159"/>
                  </a:cubicBezTo>
                  <a:lnTo>
                    <a:pt x="7065" y="1159"/>
                  </a:lnTo>
                  <a:cubicBezTo>
                    <a:pt x="7503" y="1159"/>
                    <a:pt x="7879" y="1063"/>
                    <a:pt x="8006" y="549"/>
                  </a:cubicBezTo>
                  <a:lnTo>
                    <a:pt x="8006" y="545"/>
                  </a:lnTo>
                  <a:cubicBezTo>
                    <a:pt x="8006" y="542"/>
                    <a:pt x="8006" y="542"/>
                    <a:pt x="8009" y="538"/>
                  </a:cubicBezTo>
                  <a:lnTo>
                    <a:pt x="8009" y="532"/>
                  </a:lnTo>
                  <a:lnTo>
                    <a:pt x="8009" y="525"/>
                  </a:lnTo>
                  <a:cubicBezTo>
                    <a:pt x="8012" y="522"/>
                    <a:pt x="8012" y="522"/>
                    <a:pt x="8012" y="518"/>
                  </a:cubicBezTo>
                  <a:cubicBezTo>
                    <a:pt x="8021" y="472"/>
                    <a:pt x="8032" y="425"/>
                    <a:pt x="8041" y="373"/>
                  </a:cubicBezTo>
                  <a:lnTo>
                    <a:pt x="8021" y="373"/>
                  </a:lnTo>
                  <a:cubicBezTo>
                    <a:pt x="7530" y="373"/>
                    <a:pt x="6933" y="216"/>
                    <a:pt x="6304" y="190"/>
                  </a:cubicBezTo>
                  <a:cubicBezTo>
                    <a:pt x="5677" y="163"/>
                    <a:pt x="5205" y="0"/>
                    <a:pt x="4877"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0" name="Google Shape;490;p22"/>
            <p:cNvSpPr/>
            <p:nvPr/>
          </p:nvSpPr>
          <p:spPr>
            <a:xfrm>
              <a:off x="2146934" y="2907306"/>
              <a:ext cx="235173" cy="356188"/>
            </a:xfrm>
            <a:custGeom>
              <a:avLst/>
              <a:gdLst/>
              <a:ahLst/>
              <a:cxnLst/>
              <a:rect l="l" t="t" r="r" b="b"/>
              <a:pathLst>
                <a:path w="3189" h="4830" extrusionOk="0">
                  <a:moveTo>
                    <a:pt x="2611" y="0"/>
                  </a:moveTo>
                  <a:cubicBezTo>
                    <a:pt x="1973" y="0"/>
                    <a:pt x="963" y="488"/>
                    <a:pt x="462" y="1910"/>
                  </a:cubicBezTo>
                  <a:cubicBezTo>
                    <a:pt x="146" y="2803"/>
                    <a:pt x="0" y="3461"/>
                    <a:pt x="0" y="3923"/>
                  </a:cubicBezTo>
                  <a:cubicBezTo>
                    <a:pt x="0" y="4554"/>
                    <a:pt x="272" y="4819"/>
                    <a:pt x="761" y="4830"/>
                  </a:cubicBezTo>
                  <a:lnTo>
                    <a:pt x="777" y="4830"/>
                  </a:lnTo>
                  <a:cubicBezTo>
                    <a:pt x="1146" y="4830"/>
                    <a:pt x="1412" y="4667"/>
                    <a:pt x="1604" y="4465"/>
                  </a:cubicBezTo>
                  <a:cubicBezTo>
                    <a:pt x="1316" y="4441"/>
                    <a:pt x="1000" y="4301"/>
                    <a:pt x="1003" y="3800"/>
                  </a:cubicBezTo>
                  <a:cubicBezTo>
                    <a:pt x="1003" y="3581"/>
                    <a:pt x="1063" y="3298"/>
                    <a:pt x="1206" y="2926"/>
                  </a:cubicBezTo>
                  <a:cubicBezTo>
                    <a:pt x="1800" y="1399"/>
                    <a:pt x="2090" y="392"/>
                    <a:pt x="2694" y="392"/>
                  </a:cubicBezTo>
                  <a:cubicBezTo>
                    <a:pt x="2833" y="392"/>
                    <a:pt x="2953" y="605"/>
                    <a:pt x="3039" y="933"/>
                  </a:cubicBezTo>
                  <a:cubicBezTo>
                    <a:pt x="3053" y="977"/>
                    <a:pt x="3062" y="1020"/>
                    <a:pt x="3073" y="1066"/>
                  </a:cubicBezTo>
                  <a:cubicBezTo>
                    <a:pt x="3149" y="827"/>
                    <a:pt x="3189" y="614"/>
                    <a:pt x="3189" y="442"/>
                  </a:cubicBezTo>
                  <a:cubicBezTo>
                    <a:pt x="3189" y="389"/>
                    <a:pt x="3186" y="339"/>
                    <a:pt x="3175" y="292"/>
                  </a:cubicBezTo>
                  <a:cubicBezTo>
                    <a:pt x="3142" y="116"/>
                    <a:pt x="2920" y="0"/>
                    <a:pt x="261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1" name="Google Shape;491;p22"/>
            <p:cNvSpPr/>
            <p:nvPr/>
          </p:nvSpPr>
          <p:spPr>
            <a:xfrm>
              <a:off x="1944651" y="2993661"/>
              <a:ext cx="167622" cy="273225"/>
            </a:xfrm>
            <a:custGeom>
              <a:avLst/>
              <a:gdLst/>
              <a:ahLst/>
              <a:cxnLst/>
              <a:rect l="l" t="t" r="r" b="b"/>
              <a:pathLst>
                <a:path w="2273" h="3705" extrusionOk="0">
                  <a:moveTo>
                    <a:pt x="1038" y="1"/>
                  </a:moveTo>
                  <a:cubicBezTo>
                    <a:pt x="557" y="1"/>
                    <a:pt x="72" y="596"/>
                    <a:pt x="46" y="1675"/>
                  </a:cubicBezTo>
                  <a:cubicBezTo>
                    <a:pt x="1" y="3550"/>
                    <a:pt x="695" y="3693"/>
                    <a:pt x="908" y="3693"/>
                  </a:cubicBezTo>
                  <a:cubicBezTo>
                    <a:pt x="947" y="3693"/>
                    <a:pt x="970" y="3688"/>
                    <a:pt x="970" y="3688"/>
                  </a:cubicBezTo>
                  <a:cubicBezTo>
                    <a:pt x="1019" y="3699"/>
                    <a:pt x="1067" y="3705"/>
                    <a:pt x="1113" y="3705"/>
                  </a:cubicBezTo>
                  <a:cubicBezTo>
                    <a:pt x="1902" y="3705"/>
                    <a:pt x="2273" y="2162"/>
                    <a:pt x="1856" y="832"/>
                  </a:cubicBezTo>
                  <a:cubicBezTo>
                    <a:pt x="1678" y="267"/>
                    <a:pt x="1359" y="1"/>
                    <a:pt x="1038"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2" name="Google Shape;492;p22"/>
            <p:cNvSpPr/>
            <p:nvPr/>
          </p:nvSpPr>
          <p:spPr>
            <a:xfrm>
              <a:off x="1962644" y="3182374"/>
              <a:ext cx="71385" cy="82373"/>
            </a:xfrm>
            <a:custGeom>
              <a:avLst/>
              <a:gdLst/>
              <a:ahLst/>
              <a:cxnLst/>
              <a:rect l="l" t="t" r="r" b="b"/>
              <a:pathLst>
                <a:path w="968" h="1117" extrusionOk="0">
                  <a:moveTo>
                    <a:pt x="486" y="0"/>
                  </a:moveTo>
                  <a:cubicBezTo>
                    <a:pt x="217" y="0"/>
                    <a:pt x="1" y="252"/>
                    <a:pt x="1" y="559"/>
                  </a:cubicBezTo>
                  <a:cubicBezTo>
                    <a:pt x="1" y="867"/>
                    <a:pt x="217" y="1117"/>
                    <a:pt x="486" y="1117"/>
                  </a:cubicBezTo>
                  <a:cubicBezTo>
                    <a:pt x="752" y="1117"/>
                    <a:pt x="968" y="867"/>
                    <a:pt x="968" y="559"/>
                  </a:cubicBezTo>
                  <a:cubicBezTo>
                    <a:pt x="968" y="252"/>
                    <a:pt x="752" y="0"/>
                    <a:pt x="486"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3" name="Google Shape;493;p22"/>
            <p:cNvSpPr/>
            <p:nvPr/>
          </p:nvSpPr>
          <p:spPr>
            <a:xfrm>
              <a:off x="1997452" y="3007452"/>
              <a:ext cx="90190" cy="151472"/>
            </a:xfrm>
            <a:custGeom>
              <a:avLst/>
              <a:gdLst/>
              <a:ahLst/>
              <a:cxnLst/>
              <a:rect l="l" t="t" r="r" b="b"/>
              <a:pathLst>
                <a:path w="1223" h="2054" extrusionOk="0">
                  <a:moveTo>
                    <a:pt x="612" y="1"/>
                  </a:moveTo>
                  <a:cubicBezTo>
                    <a:pt x="273" y="1"/>
                    <a:pt x="1" y="459"/>
                    <a:pt x="1" y="1027"/>
                  </a:cubicBezTo>
                  <a:cubicBezTo>
                    <a:pt x="1" y="1592"/>
                    <a:pt x="273" y="2054"/>
                    <a:pt x="612" y="2054"/>
                  </a:cubicBezTo>
                  <a:cubicBezTo>
                    <a:pt x="948" y="2054"/>
                    <a:pt x="1223" y="1592"/>
                    <a:pt x="1223" y="1027"/>
                  </a:cubicBezTo>
                  <a:cubicBezTo>
                    <a:pt x="1223" y="459"/>
                    <a:pt x="948" y="1"/>
                    <a:pt x="612"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4" name="Google Shape;494;p22"/>
            <p:cNvSpPr/>
            <p:nvPr/>
          </p:nvSpPr>
          <p:spPr>
            <a:xfrm>
              <a:off x="2495823" y="2993661"/>
              <a:ext cx="167917" cy="273225"/>
            </a:xfrm>
            <a:custGeom>
              <a:avLst/>
              <a:gdLst/>
              <a:ahLst/>
              <a:cxnLst/>
              <a:rect l="l" t="t" r="r" b="b"/>
              <a:pathLst>
                <a:path w="2277" h="3705" extrusionOk="0">
                  <a:moveTo>
                    <a:pt x="1040" y="1"/>
                  </a:moveTo>
                  <a:cubicBezTo>
                    <a:pt x="558" y="1"/>
                    <a:pt x="71" y="596"/>
                    <a:pt x="45" y="1675"/>
                  </a:cubicBezTo>
                  <a:cubicBezTo>
                    <a:pt x="1" y="3550"/>
                    <a:pt x="697" y="3693"/>
                    <a:pt x="911" y="3693"/>
                  </a:cubicBezTo>
                  <a:cubicBezTo>
                    <a:pt x="949" y="3693"/>
                    <a:pt x="972" y="3688"/>
                    <a:pt x="972" y="3688"/>
                  </a:cubicBezTo>
                  <a:cubicBezTo>
                    <a:pt x="1022" y="3699"/>
                    <a:pt x="1070" y="3705"/>
                    <a:pt x="1116" y="3705"/>
                  </a:cubicBezTo>
                  <a:cubicBezTo>
                    <a:pt x="1905" y="3705"/>
                    <a:pt x="2277" y="2162"/>
                    <a:pt x="1859" y="832"/>
                  </a:cubicBezTo>
                  <a:cubicBezTo>
                    <a:pt x="1681" y="267"/>
                    <a:pt x="1361" y="1"/>
                    <a:pt x="1040"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5" name="Google Shape;495;p22"/>
            <p:cNvSpPr/>
            <p:nvPr/>
          </p:nvSpPr>
          <p:spPr>
            <a:xfrm>
              <a:off x="2514112" y="3182374"/>
              <a:ext cx="71311" cy="82373"/>
            </a:xfrm>
            <a:custGeom>
              <a:avLst/>
              <a:gdLst/>
              <a:ahLst/>
              <a:cxnLst/>
              <a:rect l="l" t="t" r="r" b="b"/>
              <a:pathLst>
                <a:path w="967" h="1117" extrusionOk="0">
                  <a:moveTo>
                    <a:pt x="485" y="0"/>
                  </a:moveTo>
                  <a:cubicBezTo>
                    <a:pt x="216" y="0"/>
                    <a:pt x="0" y="252"/>
                    <a:pt x="0" y="559"/>
                  </a:cubicBezTo>
                  <a:cubicBezTo>
                    <a:pt x="0" y="867"/>
                    <a:pt x="216" y="1117"/>
                    <a:pt x="485" y="1117"/>
                  </a:cubicBezTo>
                  <a:cubicBezTo>
                    <a:pt x="751" y="1117"/>
                    <a:pt x="967" y="867"/>
                    <a:pt x="967" y="559"/>
                  </a:cubicBezTo>
                  <a:cubicBezTo>
                    <a:pt x="967" y="252"/>
                    <a:pt x="751" y="0"/>
                    <a:pt x="485"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6" name="Google Shape;496;p22"/>
            <p:cNvSpPr/>
            <p:nvPr/>
          </p:nvSpPr>
          <p:spPr>
            <a:xfrm>
              <a:off x="2548846" y="3007452"/>
              <a:ext cx="90264" cy="151472"/>
            </a:xfrm>
            <a:custGeom>
              <a:avLst/>
              <a:gdLst/>
              <a:ahLst/>
              <a:cxnLst/>
              <a:rect l="l" t="t" r="r" b="b"/>
              <a:pathLst>
                <a:path w="1224" h="2054" extrusionOk="0">
                  <a:moveTo>
                    <a:pt x="612" y="1"/>
                  </a:moveTo>
                  <a:cubicBezTo>
                    <a:pt x="273" y="1"/>
                    <a:pt x="1" y="459"/>
                    <a:pt x="1" y="1027"/>
                  </a:cubicBezTo>
                  <a:cubicBezTo>
                    <a:pt x="1" y="1592"/>
                    <a:pt x="273" y="2054"/>
                    <a:pt x="612" y="2054"/>
                  </a:cubicBezTo>
                  <a:cubicBezTo>
                    <a:pt x="948" y="2054"/>
                    <a:pt x="1223" y="1592"/>
                    <a:pt x="1223" y="1027"/>
                  </a:cubicBezTo>
                  <a:cubicBezTo>
                    <a:pt x="1223" y="459"/>
                    <a:pt x="948" y="1"/>
                    <a:pt x="612"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7" name="Google Shape;497;p22"/>
            <p:cNvSpPr/>
            <p:nvPr/>
          </p:nvSpPr>
          <p:spPr>
            <a:xfrm>
              <a:off x="1868398" y="3289452"/>
              <a:ext cx="152652" cy="115632"/>
            </a:xfrm>
            <a:custGeom>
              <a:avLst/>
              <a:gdLst/>
              <a:ahLst/>
              <a:cxnLst/>
              <a:rect l="l" t="t" r="r" b="b"/>
              <a:pathLst>
                <a:path w="2070" h="1568" extrusionOk="0">
                  <a:moveTo>
                    <a:pt x="1037" y="0"/>
                  </a:moveTo>
                  <a:cubicBezTo>
                    <a:pt x="466" y="0"/>
                    <a:pt x="0" y="349"/>
                    <a:pt x="0" y="784"/>
                  </a:cubicBezTo>
                  <a:cubicBezTo>
                    <a:pt x="0" y="1216"/>
                    <a:pt x="466" y="1567"/>
                    <a:pt x="1037" y="1567"/>
                  </a:cubicBezTo>
                  <a:cubicBezTo>
                    <a:pt x="1608" y="1567"/>
                    <a:pt x="2070" y="1216"/>
                    <a:pt x="2070" y="784"/>
                  </a:cubicBezTo>
                  <a:cubicBezTo>
                    <a:pt x="2070" y="349"/>
                    <a:pt x="1608" y="0"/>
                    <a:pt x="1037"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8" name="Google Shape;498;p22"/>
            <p:cNvSpPr/>
            <p:nvPr/>
          </p:nvSpPr>
          <p:spPr>
            <a:xfrm>
              <a:off x="2533433" y="3289452"/>
              <a:ext cx="152431" cy="115632"/>
            </a:xfrm>
            <a:custGeom>
              <a:avLst/>
              <a:gdLst/>
              <a:ahLst/>
              <a:cxnLst/>
              <a:rect l="l" t="t" r="r" b="b"/>
              <a:pathLst>
                <a:path w="2067" h="1568" extrusionOk="0">
                  <a:moveTo>
                    <a:pt x="1034" y="0"/>
                  </a:moveTo>
                  <a:cubicBezTo>
                    <a:pt x="462" y="0"/>
                    <a:pt x="1" y="349"/>
                    <a:pt x="1" y="784"/>
                  </a:cubicBezTo>
                  <a:cubicBezTo>
                    <a:pt x="1" y="1216"/>
                    <a:pt x="462" y="1567"/>
                    <a:pt x="1034" y="1567"/>
                  </a:cubicBezTo>
                  <a:cubicBezTo>
                    <a:pt x="1605" y="1567"/>
                    <a:pt x="2066" y="1216"/>
                    <a:pt x="2066" y="784"/>
                  </a:cubicBezTo>
                  <a:cubicBezTo>
                    <a:pt x="2066" y="349"/>
                    <a:pt x="1605" y="0"/>
                    <a:pt x="1034"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9" name="Google Shape;499;p22"/>
            <p:cNvSpPr/>
            <p:nvPr/>
          </p:nvSpPr>
          <p:spPr>
            <a:xfrm>
              <a:off x="2226726" y="3307077"/>
              <a:ext cx="98081" cy="98007"/>
            </a:xfrm>
            <a:custGeom>
              <a:avLst/>
              <a:gdLst/>
              <a:ahLst/>
              <a:cxnLst/>
              <a:rect l="l" t="t" r="r" b="b"/>
              <a:pathLst>
                <a:path w="1330" h="1329" extrusionOk="0">
                  <a:moveTo>
                    <a:pt x="665" y="0"/>
                  </a:moveTo>
                  <a:cubicBezTo>
                    <a:pt x="300" y="0"/>
                    <a:pt x="1" y="299"/>
                    <a:pt x="1" y="664"/>
                  </a:cubicBezTo>
                  <a:cubicBezTo>
                    <a:pt x="1" y="1033"/>
                    <a:pt x="300" y="1328"/>
                    <a:pt x="665" y="1328"/>
                  </a:cubicBezTo>
                  <a:cubicBezTo>
                    <a:pt x="1034" y="1328"/>
                    <a:pt x="1330" y="1033"/>
                    <a:pt x="1330" y="664"/>
                  </a:cubicBezTo>
                  <a:cubicBezTo>
                    <a:pt x="1330" y="299"/>
                    <a:pt x="1034" y="0"/>
                    <a:pt x="665"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500" name="Google Shape;500;p22"/>
          <p:cNvGrpSpPr/>
          <p:nvPr/>
        </p:nvGrpSpPr>
        <p:grpSpPr>
          <a:xfrm>
            <a:off x="3810523" y="3692846"/>
            <a:ext cx="663853" cy="908973"/>
            <a:chOff x="4836718" y="719374"/>
            <a:chExt cx="1180952" cy="1617007"/>
          </a:xfrm>
        </p:grpSpPr>
        <p:sp>
          <p:nvSpPr>
            <p:cNvPr id="501" name="Google Shape;501;p22"/>
            <p:cNvSpPr/>
            <p:nvPr/>
          </p:nvSpPr>
          <p:spPr>
            <a:xfrm>
              <a:off x="4836718" y="719374"/>
              <a:ext cx="1180952" cy="1617007"/>
            </a:xfrm>
            <a:custGeom>
              <a:avLst/>
              <a:gdLst/>
              <a:ahLst/>
              <a:cxnLst/>
              <a:rect l="l" t="t" r="r" b="b"/>
              <a:pathLst>
                <a:path w="16014" h="21927" extrusionOk="0">
                  <a:moveTo>
                    <a:pt x="8367" y="0"/>
                  </a:moveTo>
                  <a:cubicBezTo>
                    <a:pt x="8320" y="0"/>
                    <a:pt x="8272" y="0"/>
                    <a:pt x="8225" y="1"/>
                  </a:cubicBezTo>
                  <a:lnTo>
                    <a:pt x="8208" y="1"/>
                  </a:lnTo>
                  <a:cubicBezTo>
                    <a:pt x="8185" y="1"/>
                    <a:pt x="8158" y="4"/>
                    <a:pt x="8135" y="4"/>
                  </a:cubicBezTo>
                  <a:lnTo>
                    <a:pt x="8069" y="4"/>
                  </a:lnTo>
                  <a:lnTo>
                    <a:pt x="8032" y="7"/>
                  </a:lnTo>
                  <a:cubicBezTo>
                    <a:pt x="7264" y="27"/>
                    <a:pt x="6507" y="110"/>
                    <a:pt x="5777" y="257"/>
                  </a:cubicBezTo>
                  <a:cubicBezTo>
                    <a:pt x="5245" y="359"/>
                    <a:pt x="4737" y="496"/>
                    <a:pt x="4272" y="658"/>
                  </a:cubicBezTo>
                  <a:cubicBezTo>
                    <a:pt x="3428" y="947"/>
                    <a:pt x="2691" y="1326"/>
                    <a:pt x="2083" y="1781"/>
                  </a:cubicBezTo>
                  <a:cubicBezTo>
                    <a:pt x="1365" y="2319"/>
                    <a:pt x="827" y="2964"/>
                    <a:pt x="482" y="3697"/>
                  </a:cubicBezTo>
                  <a:cubicBezTo>
                    <a:pt x="157" y="4379"/>
                    <a:pt x="0" y="5129"/>
                    <a:pt x="17" y="5937"/>
                  </a:cubicBezTo>
                  <a:cubicBezTo>
                    <a:pt x="17" y="5973"/>
                    <a:pt x="20" y="6009"/>
                    <a:pt x="20" y="6049"/>
                  </a:cubicBezTo>
                  <a:lnTo>
                    <a:pt x="20" y="6062"/>
                  </a:lnTo>
                  <a:cubicBezTo>
                    <a:pt x="24" y="6093"/>
                    <a:pt x="24" y="6122"/>
                    <a:pt x="27" y="6153"/>
                  </a:cubicBezTo>
                  <a:lnTo>
                    <a:pt x="27" y="6176"/>
                  </a:lnTo>
                  <a:lnTo>
                    <a:pt x="27" y="6182"/>
                  </a:lnTo>
                  <a:cubicBezTo>
                    <a:pt x="30" y="6205"/>
                    <a:pt x="30" y="6232"/>
                    <a:pt x="34" y="6255"/>
                  </a:cubicBezTo>
                  <a:cubicBezTo>
                    <a:pt x="34" y="6268"/>
                    <a:pt x="34" y="6279"/>
                    <a:pt x="37" y="6292"/>
                  </a:cubicBezTo>
                  <a:lnTo>
                    <a:pt x="37" y="6298"/>
                  </a:lnTo>
                  <a:cubicBezTo>
                    <a:pt x="37" y="6318"/>
                    <a:pt x="40" y="6338"/>
                    <a:pt x="40" y="6355"/>
                  </a:cubicBezTo>
                  <a:cubicBezTo>
                    <a:pt x="43" y="6372"/>
                    <a:pt x="43" y="6388"/>
                    <a:pt x="47" y="6404"/>
                  </a:cubicBezTo>
                  <a:cubicBezTo>
                    <a:pt x="47" y="6421"/>
                    <a:pt x="50" y="6438"/>
                    <a:pt x="54" y="6455"/>
                  </a:cubicBezTo>
                  <a:cubicBezTo>
                    <a:pt x="54" y="6471"/>
                    <a:pt x="57" y="6487"/>
                    <a:pt x="57" y="6504"/>
                  </a:cubicBezTo>
                  <a:cubicBezTo>
                    <a:pt x="60" y="6524"/>
                    <a:pt x="63" y="6541"/>
                    <a:pt x="67" y="6561"/>
                  </a:cubicBezTo>
                  <a:lnTo>
                    <a:pt x="67" y="6567"/>
                  </a:lnTo>
                  <a:cubicBezTo>
                    <a:pt x="67" y="6577"/>
                    <a:pt x="70" y="6587"/>
                    <a:pt x="70" y="6597"/>
                  </a:cubicBezTo>
                  <a:cubicBezTo>
                    <a:pt x="77" y="6637"/>
                    <a:pt x="80" y="6674"/>
                    <a:pt x="87" y="6707"/>
                  </a:cubicBezTo>
                  <a:lnTo>
                    <a:pt x="87" y="6711"/>
                  </a:lnTo>
                  <a:cubicBezTo>
                    <a:pt x="296" y="7926"/>
                    <a:pt x="937" y="8514"/>
                    <a:pt x="1439" y="8793"/>
                  </a:cubicBezTo>
                  <a:cubicBezTo>
                    <a:pt x="1874" y="9035"/>
                    <a:pt x="2375" y="9158"/>
                    <a:pt x="2964" y="9158"/>
                  </a:cubicBezTo>
                  <a:cubicBezTo>
                    <a:pt x="3033" y="9158"/>
                    <a:pt x="3106" y="9155"/>
                    <a:pt x="3179" y="9152"/>
                  </a:cubicBezTo>
                  <a:lnTo>
                    <a:pt x="3179" y="9152"/>
                  </a:lnTo>
                  <a:cubicBezTo>
                    <a:pt x="3010" y="9474"/>
                    <a:pt x="2884" y="9843"/>
                    <a:pt x="2804" y="10258"/>
                  </a:cubicBezTo>
                  <a:cubicBezTo>
                    <a:pt x="2784" y="10378"/>
                    <a:pt x="2764" y="10493"/>
                    <a:pt x="2754" y="10606"/>
                  </a:cubicBezTo>
                  <a:cubicBezTo>
                    <a:pt x="2585" y="12038"/>
                    <a:pt x="3149" y="12895"/>
                    <a:pt x="3654" y="13363"/>
                  </a:cubicBezTo>
                  <a:cubicBezTo>
                    <a:pt x="3887" y="13579"/>
                    <a:pt x="4159" y="13762"/>
                    <a:pt x="4465" y="13908"/>
                  </a:cubicBezTo>
                  <a:cubicBezTo>
                    <a:pt x="4013" y="13912"/>
                    <a:pt x="3581" y="13985"/>
                    <a:pt x="3189" y="14120"/>
                  </a:cubicBezTo>
                  <a:cubicBezTo>
                    <a:pt x="2700" y="14293"/>
                    <a:pt x="2262" y="14569"/>
                    <a:pt x="1891" y="14938"/>
                  </a:cubicBezTo>
                  <a:cubicBezTo>
                    <a:pt x="1525" y="15300"/>
                    <a:pt x="1223" y="15755"/>
                    <a:pt x="987" y="16290"/>
                  </a:cubicBezTo>
                  <a:lnTo>
                    <a:pt x="983" y="16293"/>
                  </a:lnTo>
                  <a:cubicBezTo>
                    <a:pt x="974" y="16320"/>
                    <a:pt x="963" y="16343"/>
                    <a:pt x="954" y="16369"/>
                  </a:cubicBezTo>
                  <a:cubicBezTo>
                    <a:pt x="943" y="16389"/>
                    <a:pt x="937" y="16409"/>
                    <a:pt x="927" y="16432"/>
                  </a:cubicBezTo>
                  <a:lnTo>
                    <a:pt x="920" y="16446"/>
                  </a:lnTo>
                  <a:cubicBezTo>
                    <a:pt x="914" y="16466"/>
                    <a:pt x="904" y="16489"/>
                    <a:pt x="897" y="16512"/>
                  </a:cubicBezTo>
                  <a:lnTo>
                    <a:pt x="894" y="16522"/>
                  </a:lnTo>
                  <a:cubicBezTo>
                    <a:pt x="884" y="16545"/>
                    <a:pt x="877" y="16569"/>
                    <a:pt x="871" y="16588"/>
                  </a:cubicBezTo>
                  <a:lnTo>
                    <a:pt x="864" y="16608"/>
                  </a:lnTo>
                  <a:cubicBezTo>
                    <a:pt x="857" y="16628"/>
                    <a:pt x="851" y="16645"/>
                    <a:pt x="844" y="16665"/>
                  </a:cubicBezTo>
                  <a:cubicBezTo>
                    <a:pt x="545" y="17602"/>
                    <a:pt x="664" y="18535"/>
                    <a:pt x="1193" y="19359"/>
                  </a:cubicBezTo>
                  <a:cubicBezTo>
                    <a:pt x="1631" y="20039"/>
                    <a:pt x="2352" y="20634"/>
                    <a:pt x="3278" y="21083"/>
                  </a:cubicBezTo>
                  <a:cubicBezTo>
                    <a:pt x="4089" y="21474"/>
                    <a:pt x="5029" y="21741"/>
                    <a:pt x="6006" y="21860"/>
                  </a:cubicBezTo>
                  <a:lnTo>
                    <a:pt x="6009" y="21860"/>
                  </a:lnTo>
                  <a:cubicBezTo>
                    <a:pt x="6033" y="21863"/>
                    <a:pt x="6053" y="21867"/>
                    <a:pt x="6076" y="21870"/>
                  </a:cubicBezTo>
                  <a:lnTo>
                    <a:pt x="6079" y="21870"/>
                  </a:lnTo>
                  <a:cubicBezTo>
                    <a:pt x="6099" y="21870"/>
                    <a:pt x="6122" y="21873"/>
                    <a:pt x="6142" y="21877"/>
                  </a:cubicBezTo>
                  <a:lnTo>
                    <a:pt x="6152" y="21877"/>
                  </a:lnTo>
                  <a:cubicBezTo>
                    <a:pt x="6168" y="21880"/>
                    <a:pt x="6188" y="21880"/>
                    <a:pt x="6205" y="21883"/>
                  </a:cubicBezTo>
                  <a:lnTo>
                    <a:pt x="6222" y="21883"/>
                  </a:lnTo>
                  <a:cubicBezTo>
                    <a:pt x="6238" y="21887"/>
                    <a:pt x="6258" y="21887"/>
                    <a:pt x="6275" y="21890"/>
                  </a:cubicBezTo>
                  <a:lnTo>
                    <a:pt x="6292" y="21890"/>
                  </a:lnTo>
                  <a:cubicBezTo>
                    <a:pt x="6308" y="21893"/>
                    <a:pt x="6328" y="21893"/>
                    <a:pt x="6344" y="21897"/>
                  </a:cubicBezTo>
                  <a:lnTo>
                    <a:pt x="6364" y="21897"/>
                  </a:lnTo>
                  <a:cubicBezTo>
                    <a:pt x="6381" y="21900"/>
                    <a:pt x="6398" y="21900"/>
                    <a:pt x="6415" y="21900"/>
                  </a:cubicBezTo>
                  <a:lnTo>
                    <a:pt x="6444" y="21903"/>
                  </a:lnTo>
                  <a:cubicBezTo>
                    <a:pt x="6458" y="21903"/>
                    <a:pt x="6471" y="21906"/>
                    <a:pt x="6481" y="21906"/>
                  </a:cubicBezTo>
                  <a:cubicBezTo>
                    <a:pt x="6504" y="21906"/>
                    <a:pt x="6527" y="21910"/>
                    <a:pt x="6551" y="21910"/>
                  </a:cubicBezTo>
                  <a:cubicBezTo>
                    <a:pt x="6737" y="21923"/>
                    <a:pt x="6930" y="21926"/>
                    <a:pt x="7122" y="21926"/>
                  </a:cubicBezTo>
                  <a:cubicBezTo>
                    <a:pt x="7786" y="21926"/>
                    <a:pt x="8494" y="21860"/>
                    <a:pt x="9191" y="21734"/>
                  </a:cubicBezTo>
                  <a:cubicBezTo>
                    <a:pt x="10234" y="21541"/>
                    <a:pt x="11201" y="21226"/>
                    <a:pt x="12064" y="20790"/>
                  </a:cubicBezTo>
                  <a:cubicBezTo>
                    <a:pt x="13094" y="20272"/>
                    <a:pt x="13934" y="19605"/>
                    <a:pt x="14563" y="18804"/>
                  </a:cubicBezTo>
                  <a:cubicBezTo>
                    <a:pt x="15300" y="17867"/>
                    <a:pt x="15731" y="16768"/>
                    <a:pt x="15848" y="15539"/>
                  </a:cubicBezTo>
                  <a:cubicBezTo>
                    <a:pt x="16013" y="13792"/>
                    <a:pt x="15754" y="12287"/>
                    <a:pt x="15074" y="11071"/>
                  </a:cubicBezTo>
                  <a:cubicBezTo>
                    <a:pt x="14642" y="10301"/>
                    <a:pt x="14111" y="9773"/>
                    <a:pt x="13698" y="9424"/>
                  </a:cubicBezTo>
                  <a:cubicBezTo>
                    <a:pt x="13738" y="9381"/>
                    <a:pt x="13778" y="9331"/>
                    <a:pt x="13818" y="9282"/>
                  </a:cubicBezTo>
                  <a:lnTo>
                    <a:pt x="13821" y="9274"/>
                  </a:lnTo>
                  <a:cubicBezTo>
                    <a:pt x="13851" y="9238"/>
                    <a:pt x="13878" y="9202"/>
                    <a:pt x="13908" y="9162"/>
                  </a:cubicBezTo>
                  <a:lnTo>
                    <a:pt x="13918" y="9148"/>
                  </a:lnTo>
                  <a:cubicBezTo>
                    <a:pt x="13928" y="9135"/>
                    <a:pt x="13934" y="9125"/>
                    <a:pt x="13941" y="9115"/>
                  </a:cubicBezTo>
                  <a:cubicBezTo>
                    <a:pt x="13948" y="9105"/>
                    <a:pt x="13954" y="9098"/>
                    <a:pt x="13961" y="9092"/>
                  </a:cubicBezTo>
                  <a:lnTo>
                    <a:pt x="13961" y="9089"/>
                  </a:lnTo>
                  <a:cubicBezTo>
                    <a:pt x="13971" y="9075"/>
                    <a:pt x="13981" y="9058"/>
                    <a:pt x="13991" y="9046"/>
                  </a:cubicBezTo>
                  <a:cubicBezTo>
                    <a:pt x="14001" y="9035"/>
                    <a:pt x="14008" y="9022"/>
                    <a:pt x="14014" y="9012"/>
                  </a:cubicBezTo>
                  <a:cubicBezTo>
                    <a:pt x="14020" y="9002"/>
                    <a:pt x="14028" y="8995"/>
                    <a:pt x="14034" y="8986"/>
                  </a:cubicBezTo>
                  <a:cubicBezTo>
                    <a:pt x="14040" y="8972"/>
                    <a:pt x="14051" y="8959"/>
                    <a:pt x="14060" y="8943"/>
                  </a:cubicBezTo>
                  <a:lnTo>
                    <a:pt x="14074" y="8926"/>
                  </a:lnTo>
                  <a:cubicBezTo>
                    <a:pt x="14084" y="8906"/>
                    <a:pt x="14097" y="8886"/>
                    <a:pt x="14111" y="8866"/>
                  </a:cubicBezTo>
                  <a:lnTo>
                    <a:pt x="14124" y="8849"/>
                  </a:lnTo>
                  <a:cubicBezTo>
                    <a:pt x="14134" y="8833"/>
                    <a:pt x="14147" y="8813"/>
                    <a:pt x="14157" y="8793"/>
                  </a:cubicBezTo>
                  <a:lnTo>
                    <a:pt x="14164" y="8783"/>
                  </a:lnTo>
                  <a:cubicBezTo>
                    <a:pt x="14177" y="8759"/>
                    <a:pt x="14193" y="8736"/>
                    <a:pt x="14207" y="8713"/>
                  </a:cubicBezTo>
                  <a:lnTo>
                    <a:pt x="14210" y="8707"/>
                  </a:lnTo>
                  <a:cubicBezTo>
                    <a:pt x="14224" y="8684"/>
                    <a:pt x="14236" y="8660"/>
                    <a:pt x="14250" y="8637"/>
                  </a:cubicBezTo>
                  <a:lnTo>
                    <a:pt x="14256" y="8630"/>
                  </a:lnTo>
                  <a:cubicBezTo>
                    <a:pt x="14287" y="8577"/>
                    <a:pt x="14313" y="8524"/>
                    <a:pt x="14343" y="8471"/>
                  </a:cubicBezTo>
                  <a:lnTo>
                    <a:pt x="14346" y="8468"/>
                  </a:lnTo>
                  <a:cubicBezTo>
                    <a:pt x="14572" y="8039"/>
                    <a:pt x="14758" y="7554"/>
                    <a:pt x="14897" y="7022"/>
                  </a:cubicBezTo>
                  <a:lnTo>
                    <a:pt x="14901" y="7016"/>
                  </a:lnTo>
                  <a:lnTo>
                    <a:pt x="14931" y="6896"/>
                  </a:lnTo>
                  <a:lnTo>
                    <a:pt x="14931" y="6893"/>
                  </a:lnTo>
                  <a:cubicBezTo>
                    <a:pt x="14941" y="6856"/>
                    <a:pt x="14951" y="6817"/>
                    <a:pt x="14957" y="6780"/>
                  </a:cubicBezTo>
                  <a:lnTo>
                    <a:pt x="14964" y="6757"/>
                  </a:lnTo>
                  <a:cubicBezTo>
                    <a:pt x="14974" y="6717"/>
                    <a:pt x="14981" y="6677"/>
                    <a:pt x="14991" y="6637"/>
                  </a:cubicBezTo>
                  <a:cubicBezTo>
                    <a:pt x="15144" y="5940"/>
                    <a:pt x="15136" y="5225"/>
                    <a:pt x="14971" y="4522"/>
                  </a:cubicBezTo>
                  <a:cubicBezTo>
                    <a:pt x="14814" y="3850"/>
                    <a:pt x="14523" y="3213"/>
                    <a:pt x="14104" y="2625"/>
                  </a:cubicBezTo>
                  <a:cubicBezTo>
                    <a:pt x="13091" y="1210"/>
                    <a:pt x="11460" y="277"/>
                    <a:pt x="9630" y="64"/>
                  </a:cubicBezTo>
                  <a:cubicBezTo>
                    <a:pt x="9536" y="50"/>
                    <a:pt x="9453" y="44"/>
                    <a:pt x="9374" y="37"/>
                  </a:cubicBezTo>
                  <a:cubicBezTo>
                    <a:pt x="9053" y="11"/>
                    <a:pt x="8713" y="0"/>
                    <a:pt x="8367" y="0"/>
                  </a:cubicBezTo>
                  <a:close/>
                </a:path>
              </a:pathLst>
            </a:custGeom>
            <a:solidFill>
              <a:srgbClr val="FFFFFF"/>
            </a:solidFill>
            <a:ln>
              <a:noFill/>
            </a:ln>
            <a:effectLst>
              <a:outerShdw blurRad="28575" dist="19050" dir="1920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2" name="Google Shape;502;p22"/>
            <p:cNvSpPr/>
            <p:nvPr/>
          </p:nvSpPr>
          <p:spPr>
            <a:xfrm>
              <a:off x="5884639" y="1361174"/>
              <a:ext cx="74" cy="295"/>
            </a:xfrm>
            <a:custGeom>
              <a:avLst/>
              <a:gdLst/>
              <a:ahLst/>
              <a:cxnLst/>
              <a:rect l="l" t="t" r="r" b="b"/>
              <a:pathLst>
                <a:path w="1" h="4" extrusionOk="0">
                  <a:moveTo>
                    <a:pt x="0" y="1"/>
                  </a:moveTo>
                  <a:lnTo>
                    <a:pt x="0" y="4"/>
                  </a:lnTo>
                  <a:lnTo>
                    <a:pt x="0" y="4"/>
                  </a:lnTo>
                  <a:close/>
                </a:path>
              </a:pathLst>
            </a:custGeom>
            <a:solidFill>
              <a:srgbClr val="000000"/>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3" name="Google Shape;503;p22"/>
            <p:cNvSpPr/>
            <p:nvPr/>
          </p:nvSpPr>
          <p:spPr>
            <a:xfrm>
              <a:off x="4911939" y="788694"/>
              <a:ext cx="1049908" cy="1467231"/>
            </a:xfrm>
            <a:custGeom>
              <a:avLst/>
              <a:gdLst/>
              <a:ahLst/>
              <a:cxnLst/>
              <a:rect l="l" t="t" r="r" b="b"/>
              <a:pathLst>
                <a:path w="14237" h="19896" extrusionOk="0">
                  <a:moveTo>
                    <a:pt x="7383" y="0"/>
                  </a:moveTo>
                  <a:cubicBezTo>
                    <a:pt x="7084" y="0"/>
                    <a:pt x="6774" y="11"/>
                    <a:pt x="6457" y="34"/>
                  </a:cubicBezTo>
                  <a:cubicBezTo>
                    <a:pt x="5965" y="71"/>
                    <a:pt x="5458" y="137"/>
                    <a:pt x="4953" y="237"/>
                  </a:cubicBezTo>
                  <a:cubicBezTo>
                    <a:pt x="4487" y="330"/>
                    <a:pt x="4026" y="449"/>
                    <a:pt x="3581" y="602"/>
                  </a:cubicBezTo>
                  <a:cubicBezTo>
                    <a:pt x="2183" y="1083"/>
                    <a:pt x="960" y="1888"/>
                    <a:pt x="379" y="3116"/>
                  </a:cubicBezTo>
                  <a:cubicBezTo>
                    <a:pt x="133" y="3634"/>
                    <a:pt x="0" y="4226"/>
                    <a:pt x="14" y="4900"/>
                  </a:cubicBezTo>
                  <a:cubicBezTo>
                    <a:pt x="17" y="5129"/>
                    <a:pt x="37" y="5335"/>
                    <a:pt x="70" y="5521"/>
                  </a:cubicBezTo>
                  <a:cubicBezTo>
                    <a:pt x="277" y="6735"/>
                    <a:pt x="1029" y="7125"/>
                    <a:pt x="1948" y="7125"/>
                  </a:cubicBezTo>
                  <a:cubicBezTo>
                    <a:pt x="3418" y="7125"/>
                    <a:pt x="5316" y="6127"/>
                    <a:pt x="6095" y="5906"/>
                  </a:cubicBezTo>
                  <a:cubicBezTo>
                    <a:pt x="6287" y="5852"/>
                    <a:pt x="6453" y="5829"/>
                    <a:pt x="6596" y="5829"/>
                  </a:cubicBezTo>
                  <a:cubicBezTo>
                    <a:pt x="7171" y="5829"/>
                    <a:pt x="7391" y="6197"/>
                    <a:pt x="7474" y="6444"/>
                  </a:cubicBezTo>
                  <a:cubicBezTo>
                    <a:pt x="7517" y="6571"/>
                    <a:pt x="7524" y="6663"/>
                    <a:pt x="7524" y="6663"/>
                  </a:cubicBezTo>
                  <a:cubicBezTo>
                    <a:pt x="7417" y="6976"/>
                    <a:pt x="7245" y="7186"/>
                    <a:pt x="7026" y="7321"/>
                  </a:cubicBezTo>
                  <a:cubicBezTo>
                    <a:pt x="5836" y="8066"/>
                    <a:pt x="3279" y="6777"/>
                    <a:pt x="2784" y="9434"/>
                  </a:cubicBezTo>
                  <a:cubicBezTo>
                    <a:pt x="2764" y="9527"/>
                    <a:pt x="2750" y="9617"/>
                    <a:pt x="2744" y="9703"/>
                  </a:cubicBezTo>
                  <a:cubicBezTo>
                    <a:pt x="2701" y="10048"/>
                    <a:pt x="2714" y="10350"/>
                    <a:pt x="2770" y="10613"/>
                  </a:cubicBezTo>
                  <a:cubicBezTo>
                    <a:pt x="3071" y="12025"/>
                    <a:pt x="4604" y="12319"/>
                    <a:pt x="5619" y="12319"/>
                  </a:cubicBezTo>
                  <a:cubicBezTo>
                    <a:pt x="5983" y="12319"/>
                    <a:pt x="6280" y="12282"/>
                    <a:pt x="6431" y="12244"/>
                  </a:cubicBezTo>
                  <a:cubicBezTo>
                    <a:pt x="6597" y="12202"/>
                    <a:pt x="6804" y="12176"/>
                    <a:pt x="7017" y="12176"/>
                  </a:cubicBezTo>
                  <a:cubicBezTo>
                    <a:pt x="7636" y="12176"/>
                    <a:pt x="8301" y="12398"/>
                    <a:pt x="8138" y="13108"/>
                  </a:cubicBezTo>
                  <a:cubicBezTo>
                    <a:pt x="8131" y="13141"/>
                    <a:pt x="8122" y="13174"/>
                    <a:pt x="8111" y="13208"/>
                  </a:cubicBezTo>
                  <a:cubicBezTo>
                    <a:pt x="8095" y="13254"/>
                    <a:pt x="8078" y="13297"/>
                    <a:pt x="8058" y="13340"/>
                  </a:cubicBezTo>
                  <a:cubicBezTo>
                    <a:pt x="7735" y="14015"/>
                    <a:pt x="6738" y="14277"/>
                    <a:pt x="5894" y="14277"/>
                  </a:cubicBezTo>
                  <a:cubicBezTo>
                    <a:pt x="5575" y="14277"/>
                    <a:pt x="5279" y="14240"/>
                    <a:pt x="5049" y="14174"/>
                  </a:cubicBezTo>
                  <a:cubicBezTo>
                    <a:pt x="4692" y="14071"/>
                    <a:pt x="4115" y="13907"/>
                    <a:pt x="3485" y="13907"/>
                  </a:cubicBezTo>
                  <a:cubicBezTo>
                    <a:pt x="2848" y="13907"/>
                    <a:pt x="2157" y="14075"/>
                    <a:pt x="1585" y="14642"/>
                  </a:cubicBezTo>
                  <a:cubicBezTo>
                    <a:pt x="1326" y="14902"/>
                    <a:pt x="1090" y="15240"/>
                    <a:pt x="894" y="15685"/>
                  </a:cubicBezTo>
                  <a:cubicBezTo>
                    <a:pt x="817" y="15861"/>
                    <a:pt x="761" y="16034"/>
                    <a:pt x="728" y="16203"/>
                  </a:cubicBezTo>
                  <a:cubicBezTo>
                    <a:pt x="285" y="18309"/>
                    <a:pt x="3029" y="19724"/>
                    <a:pt x="5594" y="19881"/>
                  </a:cubicBezTo>
                  <a:cubicBezTo>
                    <a:pt x="5754" y="19890"/>
                    <a:pt x="5922" y="19895"/>
                    <a:pt x="6096" y="19895"/>
                  </a:cubicBezTo>
                  <a:cubicBezTo>
                    <a:pt x="8931" y="19895"/>
                    <a:pt x="13423" y="18576"/>
                    <a:pt x="13818" y="14426"/>
                  </a:cubicBezTo>
                  <a:cubicBezTo>
                    <a:pt x="14236" y="10019"/>
                    <a:pt x="11550" y="9012"/>
                    <a:pt x="11343" y="8593"/>
                  </a:cubicBezTo>
                  <a:cubicBezTo>
                    <a:pt x="11280" y="8467"/>
                    <a:pt x="11357" y="8354"/>
                    <a:pt x="11506" y="8188"/>
                  </a:cubicBezTo>
                  <a:cubicBezTo>
                    <a:pt x="11855" y="7810"/>
                    <a:pt x="12599" y="7155"/>
                    <a:pt x="12977" y="5405"/>
                  </a:cubicBezTo>
                  <a:cubicBezTo>
                    <a:pt x="13512" y="2944"/>
                    <a:pt x="11479" y="402"/>
                    <a:pt x="8487" y="57"/>
                  </a:cubicBezTo>
                  <a:cubicBezTo>
                    <a:pt x="8417" y="47"/>
                    <a:pt x="8347" y="40"/>
                    <a:pt x="8277" y="34"/>
                  </a:cubicBezTo>
                  <a:cubicBezTo>
                    <a:pt x="7996" y="12"/>
                    <a:pt x="7696" y="0"/>
                    <a:pt x="7383"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4" name="Google Shape;504;p22"/>
            <p:cNvSpPr/>
            <p:nvPr/>
          </p:nvSpPr>
          <p:spPr>
            <a:xfrm>
              <a:off x="4917101" y="1171576"/>
              <a:ext cx="548515" cy="142623"/>
            </a:xfrm>
            <a:custGeom>
              <a:avLst/>
              <a:gdLst/>
              <a:ahLst/>
              <a:cxnLst/>
              <a:rect l="l" t="t" r="r" b="b"/>
              <a:pathLst>
                <a:path w="7438" h="1934" extrusionOk="0">
                  <a:moveTo>
                    <a:pt x="5863" y="1"/>
                  </a:moveTo>
                  <a:cubicBezTo>
                    <a:pt x="5198" y="1"/>
                    <a:pt x="4377" y="256"/>
                    <a:pt x="3116" y="651"/>
                  </a:cubicBezTo>
                  <a:cubicBezTo>
                    <a:pt x="2524" y="838"/>
                    <a:pt x="1946" y="964"/>
                    <a:pt x="1438" y="964"/>
                  </a:cubicBezTo>
                  <a:cubicBezTo>
                    <a:pt x="837" y="964"/>
                    <a:pt x="332" y="791"/>
                    <a:pt x="0" y="329"/>
                  </a:cubicBezTo>
                  <a:lnTo>
                    <a:pt x="0" y="329"/>
                  </a:lnTo>
                  <a:cubicBezTo>
                    <a:pt x="206" y="1545"/>
                    <a:pt x="960" y="1934"/>
                    <a:pt x="1877" y="1934"/>
                  </a:cubicBezTo>
                  <a:cubicBezTo>
                    <a:pt x="3348" y="1934"/>
                    <a:pt x="5248" y="933"/>
                    <a:pt x="6025" y="714"/>
                  </a:cubicBezTo>
                  <a:cubicBezTo>
                    <a:pt x="6218" y="661"/>
                    <a:pt x="6384" y="638"/>
                    <a:pt x="6527" y="638"/>
                  </a:cubicBezTo>
                  <a:cubicBezTo>
                    <a:pt x="7101" y="638"/>
                    <a:pt x="7321" y="1007"/>
                    <a:pt x="7404" y="1252"/>
                  </a:cubicBezTo>
                  <a:cubicBezTo>
                    <a:pt x="7427" y="1196"/>
                    <a:pt x="7437" y="1137"/>
                    <a:pt x="7437" y="1070"/>
                  </a:cubicBezTo>
                  <a:cubicBezTo>
                    <a:pt x="7437" y="754"/>
                    <a:pt x="7168" y="363"/>
                    <a:pt x="6633" y="143"/>
                  </a:cubicBezTo>
                  <a:cubicBezTo>
                    <a:pt x="6390" y="44"/>
                    <a:pt x="6138" y="1"/>
                    <a:pt x="5863"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5" name="Google Shape;505;p22"/>
            <p:cNvSpPr/>
            <p:nvPr/>
          </p:nvSpPr>
          <p:spPr>
            <a:xfrm>
              <a:off x="5116213" y="1571347"/>
              <a:ext cx="420641" cy="183994"/>
            </a:xfrm>
            <a:custGeom>
              <a:avLst/>
              <a:gdLst/>
              <a:ahLst/>
              <a:cxnLst/>
              <a:rect l="l" t="t" r="r" b="b"/>
              <a:pathLst>
                <a:path w="5704" h="2495" extrusionOk="0">
                  <a:moveTo>
                    <a:pt x="0" y="0"/>
                  </a:moveTo>
                  <a:lnTo>
                    <a:pt x="0" y="0"/>
                  </a:lnTo>
                  <a:cubicBezTo>
                    <a:pt x="302" y="1411"/>
                    <a:pt x="1837" y="1707"/>
                    <a:pt x="2850" y="1707"/>
                  </a:cubicBezTo>
                  <a:cubicBezTo>
                    <a:pt x="3215" y="1707"/>
                    <a:pt x="3511" y="1667"/>
                    <a:pt x="3661" y="1631"/>
                  </a:cubicBezTo>
                  <a:cubicBezTo>
                    <a:pt x="3827" y="1588"/>
                    <a:pt x="4036" y="1561"/>
                    <a:pt x="4248" y="1561"/>
                  </a:cubicBezTo>
                  <a:cubicBezTo>
                    <a:pt x="4803" y="1565"/>
                    <a:pt x="5392" y="1741"/>
                    <a:pt x="5395" y="2285"/>
                  </a:cubicBezTo>
                  <a:cubicBezTo>
                    <a:pt x="5395" y="2352"/>
                    <a:pt x="5384" y="2422"/>
                    <a:pt x="5368" y="2495"/>
                  </a:cubicBezTo>
                  <a:cubicBezTo>
                    <a:pt x="5611" y="2372"/>
                    <a:pt x="5703" y="2219"/>
                    <a:pt x="5703" y="2060"/>
                  </a:cubicBezTo>
                  <a:cubicBezTo>
                    <a:pt x="5703" y="1741"/>
                    <a:pt x="5335" y="1402"/>
                    <a:pt x="5096" y="1239"/>
                  </a:cubicBezTo>
                  <a:cubicBezTo>
                    <a:pt x="4700" y="970"/>
                    <a:pt x="4103" y="924"/>
                    <a:pt x="2402" y="728"/>
                  </a:cubicBezTo>
                  <a:cubicBezTo>
                    <a:pt x="1631" y="641"/>
                    <a:pt x="684" y="399"/>
                    <a:pt x="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6" name="Google Shape;506;p22"/>
            <p:cNvSpPr/>
            <p:nvPr/>
          </p:nvSpPr>
          <p:spPr>
            <a:xfrm>
              <a:off x="5388112" y="788694"/>
              <a:ext cx="487307" cy="603898"/>
            </a:xfrm>
            <a:custGeom>
              <a:avLst/>
              <a:gdLst/>
              <a:ahLst/>
              <a:cxnLst/>
              <a:rect l="l" t="t" r="r" b="b"/>
              <a:pathLst>
                <a:path w="6608" h="8189" extrusionOk="0">
                  <a:moveTo>
                    <a:pt x="930" y="1"/>
                  </a:moveTo>
                  <a:cubicBezTo>
                    <a:pt x="632" y="1"/>
                    <a:pt x="319" y="11"/>
                    <a:pt x="0" y="34"/>
                  </a:cubicBezTo>
                  <a:cubicBezTo>
                    <a:pt x="266" y="429"/>
                    <a:pt x="2030" y="57"/>
                    <a:pt x="2947" y="465"/>
                  </a:cubicBezTo>
                  <a:cubicBezTo>
                    <a:pt x="3863" y="877"/>
                    <a:pt x="5205" y="1515"/>
                    <a:pt x="5683" y="3598"/>
                  </a:cubicBezTo>
                  <a:cubicBezTo>
                    <a:pt x="5770" y="3963"/>
                    <a:pt x="5803" y="4339"/>
                    <a:pt x="5803" y="4718"/>
                  </a:cubicBezTo>
                  <a:cubicBezTo>
                    <a:pt x="5806" y="6109"/>
                    <a:pt x="5325" y="7491"/>
                    <a:pt x="5049" y="8188"/>
                  </a:cubicBezTo>
                  <a:cubicBezTo>
                    <a:pt x="5398" y="7810"/>
                    <a:pt x="6142" y="7155"/>
                    <a:pt x="6520" y="5405"/>
                  </a:cubicBezTo>
                  <a:cubicBezTo>
                    <a:pt x="6580" y="5139"/>
                    <a:pt x="6607" y="4877"/>
                    <a:pt x="6607" y="4611"/>
                  </a:cubicBezTo>
                  <a:cubicBezTo>
                    <a:pt x="6607" y="2422"/>
                    <a:pt x="4700" y="362"/>
                    <a:pt x="2030" y="57"/>
                  </a:cubicBezTo>
                  <a:cubicBezTo>
                    <a:pt x="1960" y="47"/>
                    <a:pt x="1890" y="40"/>
                    <a:pt x="1820" y="34"/>
                  </a:cubicBezTo>
                  <a:cubicBezTo>
                    <a:pt x="1541" y="11"/>
                    <a:pt x="1242" y="1"/>
                    <a:pt x="930"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7" name="Google Shape;507;p22"/>
            <p:cNvSpPr/>
            <p:nvPr/>
          </p:nvSpPr>
          <p:spPr>
            <a:xfrm>
              <a:off x="4962085" y="1422382"/>
              <a:ext cx="972107" cy="833392"/>
            </a:xfrm>
            <a:custGeom>
              <a:avLst/>
              <a:gdLst/>
              <a:ahLst/>
              <a:cxnLst/>
              <a:rect l="l" t="t" r="r" b="b"/>
              <a:pathLst>
                <a:path w="13182" h="11301" extrusionOk="0">
                  <a:moveTo>
                    <a:pt x="10663" y="0"/>
                  </a:moveTo>
                  <a:cubicBezTo>
                    <a:pt x="10650" y="28"/>
                    <a:pt x="10646" y="51"/>
                    <a:pt x="10646" y="77"/>
                  </a:cubicBezTo>
                  <a:cubicBezTo>
                    <a:pt x="10646" y="476"/>
                    <a:pt x="11759" y="997"/>
                    <a:pt x="12155" y="1655"/>
                  </a:cubicBezTo>
                  <a:cubicBezTo>
                    <a:pt x="12576" y="2352"/>
                    <a:pt x="12690" y="3236"/>
                    <a:pt x="12812" y="4063"/>
                  </a:cubicBezTo>
                  <a:cubicBezTo>
                    <a:pt x="12829" y="4176"/>
                    <a:pt x="12835" y="4312"/>
                    <a:pt x="12835" y="4468"/>
                  </a:cubicBezTo>
                  <a:cubicBezTo>
                    <a:pt x="12835" y="5452"/>
                    <a:pt x="12457" y="7182"/>
                    <a:pt x="11135" y="8301"/>
                  </a:cubicBezTo>
                  <a:cubicBezTo>
                    <a:pt x="9979" y="9278"/>
                    <a:pt x="7571" y="9965"/>
                    <a:pt x="5265" y="9965"/>
                  </a:cubicBezTo>
                  <a:cubicBezTo>
                    <a:pt x="4508" y="9965"/>
                    <a:pt x="3764" y="9893"/>
                    <a:pt x="3080" y="9729"/>
                  </a:cubicBezTo>
                  <a:cubicBezTo>
                    <a:pt x="1589" y="9378"/>
                    <a:pt x="569" y="8504"/>
                    <a:pt x="48" y="7610"/>
                  </a:cubicBezTo>
                  <a:cubicBezTo>
                    <a:pt x="18" y="7763"/>
                    <a:pt x="1" y="7909"/>
                    <a:pt x="1" y="8055"/>
                  </a:cubicBezTo>
                  <a:cubicBezTo>
                    <a:pt x="1" y="9916"/>
                    <a:pt x="2535" y="11141"/>
                    <a:pt x="4914" y="11288"/>
                  </a:cubicBezTo>
                  <a:cubicBezTo>
                    <a:pt x="5073" y="11297"/>
                    <a:pt x="5242" y="11300"/>
                    <a:pt x="5418" y="11300"/>
                  </a:cubicBezTo>
                  <a:cubicBezTo>
                    <a:pt x="8252" y="11300"/>
                    <a:pt x="12743" y="9982"/>
                    <a:pt x="13138" y="5833"/>
                  </a:cubicBezTo>
                  <a:cubicBezTo>
                    <a:pt x="13168" y="5515"/>
                    <a:pt x="13181" y="5216"/>
                    <a:pt x="13181" y="4930"/>
                  </a:cubicBezTo>
                  <a:cubicBezTo>
                    <a:pt x="13181" y="1283"/>
                    <a:pt x="10856" y="389"/>
                    <a:pt x="10663"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8" name="Google Shape;508;p22"/>
            <p:cNvSpPr/>
            <p:nvPr/>
          </p:nvSpPr>
          <p:spPr>
            <a:xfrm>
              <a:off x="4987085" y="988542"/>
              <a:ext cx="174481" cy="131119"/>
            </a:xfrm>
            <a:custGeom>
              <a:avLst/>
              <a:gdLst/>
              <a:ahLst/>
              <a:cxnLst/>
              <a:rect l="l" t="t" r="r" b="b"/>
              <a:pathLst>
                <a:path w="2366" h="1778" extrusionOk="0">
                  <a:moveTo>
                    <a:pt x="1867" y="0"/>
                  </a:moveTo>
                  <a:cubicBezTo>
                    <a:pt x="1844" y="0"/>
                    <a:pt x="1820" y="5"/>
                    <a:pt x="1797" y="15"/>
                  </a:cubicBezTo>
                  <a:cubicBezTo>
                    <a:pt x="1711" y="54"/>
                    <a:pt x="1675" y="154"/>
                    <a:pt x="1711" y="237"/>
                  </a:cubicBezTo>
                  <a:cubicBezTo>
                    <a:pt x="1788" y="410"/>
                    <a:pt x="1944" y="918"/>
                    <a:pt x="1762" y="1200"/>
                  </a:cubicBezTo>
                  <a:cubicBezTo>
                    <a:pt x="1658" y="1359"/>
                    <a:pt x="1449" y="1439"/>
                    <a:pt x="1144" y="1439"/>
                  </a:cubicBezTo>
                  <a:cubicBezTo>
                    <a:pt x="888" y="1439"/>
                    <a:pt x="715" y="1370"/>
                    <a:pt x="609" y="1230"/>
                  </a:cubicBezTo>
                  <a:cubicBezTo>
                    <a:pt x="413" y="971"/>
                    <a:pt x="489" y="499"/>
                    <a:pt x="536" y="340"/>
                  </a:cubicBezTo>
                  <a:cubicBezTo>
                    <a:pt x="562" y="251"/>
                    <a:pt x="512" y="157"/>
                    <a:pt x="422" y="131"/>
                  </a:cubicBezTo>
                  <a:cubicBezTo>
                    <a:pt x="406" y="126"/>
                    <a:pt x="390" y="124"/>
                    <a:pt x="375" y="124"/>
                  </a:cubicBezTo>
                  <a:cubicBezTo>
                    <a:pt x="302" y="124"/>
                    <a:pt x="235" y="173"/>
                    <a:pt x="213" y="243"/>
                  </a:cubicBezTo>
                  <a:cubicBezTo>
                    <a:pt x="203" y="274"/>
                    <a:pt x="1" y="984"/>
                    <a:pt x="339" y="1433"/>
                  </a:cubicBezTo>
                  <a:cubicBezTo>
                    <a:pt x="509" y="1662"/>
                    <a:pt x="781" y="1778"/>
                    <a:pt x="1144" y="1778"/>
                  </a:cubicBezTo>
                  <a:cubicBezTo>
                    <a:pt x="1572" y="1778"/>
                    <a:pt x="1874" y="1646"/>
                    <a:pt x="2044" y="1386"/>
                  </a:cubicBezTo>
                  <a:cubicBezTo>
                    <a:pt x="2366" y="891"/>
                    <a:pt x="2033" y="134"/>
                    <a:pt x="2021" y="101"/>
                  </a:cubicBezTo>
                  <a:cubicBezTo>
                    <a:pt x="1994" y="37"/>
                    <a:pt x="1932" y="0"/>
                    <a:pt x="1867"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9" name="Google Shape;509;p22"/>
            <p:cNvSpPr/>
            <p:nvPr/>
          </p:nvSpPr>
          <p:spPr>
            <a:xfrm>
              <a:off x="5490249" y="970032"/>
              <a:ext cx="174186" cy="131045"/>
            </a:xfrm>
            <a:custGeom>
              <a:avLst/>
              <a:gdLst/>
              <a:ahLst/>
              <a:cxnLst/>
              <a:rect l="l" t="t" r="r" b="b"/>
              <a:pathLst>
                <a:path w="2362" h="1777" extrusionOk="0">
                  <a:moveTo>
                    <a:pt x="1866" y="0"/>
                  </a:moveTo>
                  <a:cubicBezTo>
                    <a:pt x="1843" y="0"/>
                    <a:pt x="1820" y="5"/>
                    <a:pt x="1798" y="16"/>
                  </a:cubicBezTo>
                  <a:cubicBezTo>
                    <a:pt x="1711" y="53"/>
                    <a:pt x="1671" y="152"/>
                    <a:pt x="1711" y="238"/>
                  </a:cubicBezTo>
                  <a:cubicBezTo>
                    <a:pt x="1787" y="411"/>
                    <a:pt x="1943" y="920"/>
                    <a:pt x="1758" y="1202"/>
                  </a:cubicBezTo>
                  <a:cubicBezTo>
                    <a:pt x="1655" y="1358"/>
                    <a:pt x="1448" y="1438"/>
                    <a:pt x="1140" y="1438"/>
                  </a:cubicBezTo>
                  <a:cubicBezTo>
                    <a:pt x="887" y="1438"/>
                    <a:pt x="711" y="1371"/>
                    <a:pt x="605" y="1229"/>
                  </a:cubicBezTo>
                  <a:cubicBezTo>
                    <a:pt x="412" y="969"/>
                    <a:pt x="489" y="498"/>
                    <a:pt x="535" y="338"/>
                  </a:cubicBezTo>
                  <a:cubicBezTo>
                    <a:pt x="562" y="249"/>
                    <a:pt x="508" y="156"/>
                    <a:pt x="419" y="129"/>
                  </a:cubicBezTo>
                  <a:cubicBezTo>
                    <a:pt x="404" y="125"/>
                    <a:pt x="389" y="124"/>
                    <a:pt x="375" y="124"/>
                  </a:cubicBezTo>
                  <a:cubicBezTo>
                    <a:pt x="300" y="124"/>
                    <a:pt x="231" y="170"/>
                    <a:pt x="210" y="246"/>
                  </a:cubicBezTo>
                  <a:cubicBezTo>
                    <a:pt x="203" y="275"/>
                    <a:pt x="1" y="983"/>
                    <a:pt x="335" y="1431"/>
                  </a:cubicBezTo>
                  <a:cubicBezTo>
                    <a:pt x="508" y="1661"/>
                    <a:pt x="778" y="1777"/>
                    <a:pt x="1140" y="1777"/>
                  </a:cubicBezTo>
                  <a:cubicBezTo>
                    <a:pt x="1571" y="1777"/>
                    <a:pt x="1874" y="1644"/>
                    <a:pt x="2043" y="1385"/>
                  </a:cubicBezTo>
                  <a:cubicBezTo>
                    <a:pt x="2362" y="890"/>
                    <a:pt x="2033" y="132"/>
                    <a:pt x="2017" y="99"/>
                  </a:cubicBezTo>
                  <a:cubicBezTo>
                    <a:pt x="1990" y="38"/>
                    <a:pt x="1929" y="0"/>
                    <a:pt x="1866"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0" name="Google Shape;510;p22"/>
            <p:cNvSpPr/>
            <p:nvPr/>
          </p:nvSpPr>
          <p:spPr>
            <a:xfrm>
              <a:off x="5177938" y="1068924"/>
              <a:ext cx="272930" cy="101768"/>
            </a:xfrm>
            <a:custGeom>
              <a:avLst/>
              <a:gdLst/>
              <a:ahLst/>
              <a:cxnLst/>
              <a:rect l="l" t="t" r="r" b="b"/>
              <a:pathLst>
                <a:path w="3701" h="1380" extrusionOk="0">
                  <a:moveTo>
                    <a:pt x="0" y="1"/>
                  </a:moveTo>
                  <a:lnTo>
                    <a:pt x="0" y="1"/>
                  </a:lnTo>
                  <a:cubicBezTo>
                    <a:pt x="146" y="635"/>
                    <a:pt x="598" y="1379"/>
                    <a:pt x="1917" y="1379"/>
                  </a:cubicBezTo>
                  <a:cubicBezTo>
                    <a:pt x="2986" y="1376"/>
                    <a:pt x="3474" y="824"/>
                    <a:pt x="3701" y="266"/>
                  </a:cubicBezTo>
                  <a:lnTo>
                    <a:pt x="3701" y="266"/>
                  </a:lnTo>
                  <a:cubicBezTo>
                    <a:pt x="3539" y="305"/>
                    <a:pt x="3402" y="321"/>
                    <a:pt x="3287" y="321"/>
                  </a:cubicBezTo>
                  <a:cubicBezTo>
                    <a:pt x="2827" y="321"/>
                    <a:pt x="2714" y="70"/>
                    <a:pt x="2714" y="70"/>
                  </a:cubicBezTo>
                  <a:cubicBezTo>
                    <a:pt x="2714" y="70"/>
                    <a:pt x="2601" y="379"/>
                    <a:pt x="1910" y="436"/>
                  </a:cubicBezTo>
                  <a:cubicBezTo>
                    <a:pt x="1870" y="439"/>
                    <a:pt x="1831" y="441"/>
                    <a:pt x="1795" y="441"/>
                  </a:cubicBezTo>
                  <a:cubicBezTo>
                    <a:pt x="1219" y="441"/>
                    <a:pt x="1196" y="70"/>
                    <a:pt x="1196" y="70"/>
                  </a:cubicBezTo>
                  <a:lnTo>
                    <a:pt x="1143" y="57"/>
                  </a:lnTo>
                  <a:cubicBezTo>
                    <a:pt x="1060" y="183"/>
                    <a:pt x="877" y="389"/>
                    <a:pt x="549" y="406"/>
                  </a:cubicBezTo>
                  <a:cubicBezTo>
                    <a:pt x="537" y="406"/>
                    <a:pt x="525" y="407"/>
                    <a:pt x="514" y="407"/>
                  </a:cubicBezTo>
                  <a:cubicBezTo>
                    <a:pt x="152" y="407"/>
                    <a:pt x="33" y="110"/>
                    <a:pt x="0"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1" name="Google Shape;511;p22"/>
            <p:cNvSpPr/>
            <p:nvPr/>
          </p:nvSpPr>
          <p:spPr>
            <a:xfrm>
              <a:off x="5378009" y="1004028"/>
              <a:ext cx="89748" cy="88641"/>
            </a:xfrm>
            <a:custGeom>
              <a:avLst/>
              <a:gdLst/>
              <a:ahLst/>
              <a:cxnLst/>
              <a:rect l="l" t="t" r="r" b="b"/>
              <a:pathLst>
                <a:path w="1217" h="1202" extrusionOk="0">
                  <a:moveTo>
                    <a:pt x="1" y="1"/>
                  </a:moveTo>
                  <a:lnTo>
                    <a:pt x="1" y="950"/>
                  </a:lnTo>
                  <a:cubicBezTo>
                    <a:pt x="1" y="950"/>
                    <a:pt x="114" y="1201"/>
                    <a:pt x="574" y="1201"/>
                  </a:cubicBezTo>
                  <a:cubicBezTo>
                    <a:pt x="689" y="1201"/>
                    <a:pt x="826" y="1185"/>
                    <a:pt x="988" y="1146"/>
                  </a:cubicBezTo>
                  <a:cubicBezTo>
                    <a:pt x="1217" y="579"/>
                    <a:pt x="1167" y="1"/>
                    <a:pt x="1167"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2" name="Google Shape;512;p22"/>
            <p:cNvSpPr/>
            <p:nvPr/>
          </p:nvSpPr>
          <p:spPr>
            <a:xfrm>
              <a:off x="5262155" y="1004028"/>
              <a:ext cx="115927" cy="97417"/>
            </a:xfrm>
            <a:custGeom>
              <a:avLst/>
              <a:gdLst/>
              <a:ahLst/>
              <a:cxnLst/>
              <a:rect l="l" t="t" r="r" b="b"/>
              <a:pathLst>
                <a:path w="1572" h="1321" extrusionOk="0">
                  <a:moveTo>
                    <a:pt x="54" y="1"/>
                  </a:moveTo>
                  <a:lnTo>
                    <a:pt x="54" y="838"/>
                  </a:lnTo>
                  <a:cubicBezTo>
                    <a:pt x="54" y="838"/>
                    <a:pt x="37" y="881"/>
                    <a:pt x="1" y="937"/>
                  </a:cubicBezTo>
                  <a:lnTo>
                    <a:pt x="54" y="950"/>
                  </a:lnTo>
                  <a:cubicBezTo>
                    <a:pt x="54" y="950"/>
                    <a:pt x="77" y="1321"/>
                    <a:pt x="653" y="1321"/>
                  </a:cubicBezTo>
                  <a:cubicBezTo>
                    <a:pt x="689" y="1321"/>
                    <a:pt x="728" y="1319"/>
                    <a:pt x="768" y="1316"/>
                  </a:cubicBezTo>
                  <a:cubicBezTo>
                    <a:pt x="1459" y="1259"/>
                    <a:pt x="1572" y="950"/>
                    <a:pt x="1572" y="950"/>
                  </a:cubicBezTo>
                  <a:lnTo>
                    <a:pt x="1572" y="1"/>
                  </a:ln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3" name="Google Shape;513;p22"/>
            <p:cNvSpPr/>
            <p:nvPr/>
          </p:nvSpPr>
          <p:spPr>
            <a:xfrm>
              <a:off x="5170342" y="1004028"/>
              <a:ext cx="95868" cy="94910"/>
            </a:xfrm>
            <a:custGeom>
              <a:avLst/>
              <a:gdLst/>
              <a:ahLst/>
              <a:cxnLst/>
              <a:rect l="l" t="t" r="r" b="b"/>
              <a:pathLst>
                <a:path w="1300" h="1287" extrusionOk="0">
                  <a:moveTo>
                    <a:pt x="57" y="1"/>
                  </a:moveTo>
                  <a:cubicBezTo>
                    <a:pt x="57" y="1"/>
                    <a:pt x="0" y="386"/>
                    <a:pt x="94" y="838"/>
                  </a:cubicBezTo>
                  <a:cubicBezTo>
                    <a:pt x="94" y="838"/>
                    <a:pt x="97" y="854"/>
                    <a:pt x="103" y="881"/>
                  </a:cubicBezTo>
                  <a:cubicBezTo>
                    <a:pt x="136" y="990"/>
                    <a:pt x="255" y="1287"/>
                    <a:pt x="617" y="1287"/>
                  </a:cubicBezTo>
                  <a:cubicBezTo>
                    <a:pt x="628" y="1287"/>
                    <a:pt x="640" y="1286"/>
                    <a:pt x="652" y="1286"/>
                  </a:cubicBezTo>
                  <a:cubicBezTo>
                    <a:pt x="980" y="1269"/>
                    <a:pt x="1163" y="1063"/>
                    <a:pt x="1246" y="937"/>
                  </a:cubicBezTo>
                  <a:cubicBezTo>
                    <a:pt x="1282" y="881"/>
                    <a:pt x="1299" y="838"/>
                    <a:pt x="1299" y="838"/>
                  </a:cubicBezTo>
                  <a:lnTo>
                    <a:pt x="1299" y="1"/>
                  </a:ln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4" name="Google Shape;514;p22"/>
            <p:cNvSpPr/>
            <p:nvPr/>
          </p:nvSpPr>
          <p:spPr>
            <a:xfrm>
              <a:off x="4956776" y="1138981"/>
              <a:ext cx="106783" cy="86503"/>
            </a:xfrm>
            <a:custGeom>
              <a:avLst/>
              <a:gdLst/>
              <a:ahLst/>
              <a:cxnLst/>
              <a:rect l="l" t="t" r="r" b="b"/>
              <a:pathLst>
                <a:path w="1448" h="1173" extrusionOk="0">
                  <a:moveTo>
                    <a:pt x="724" y="0"/>
                  </a:moveTo>
                  <a:cubicBezTo>
                    <a:pt x="322" y="0"/>
                    <a:pt x="0" y="263"/>
                    <a:pt x="0" y="585"/>
                  </a:cubicBezTo>
                  <a:cubicBezTo>
                    <a:pt x="0" y="911"/>
                    <a:pt x="322" y="1173"/>
                    <a:pt x="724" y="1173"/>
                  </a:cubicBezTo>
                  <a:cubicBezTo>
                    <a:pt x="1126" y="1173"/>
                    <a:pt x="1448" y="911"/>
                    <a:pt x="1448" y="585"/>
                  </a:cubicBezTo>
                  <a:cubicBezTo>
                    <a:pt x="1448" y="263"/>
                    <a:pt x="1126" y="0"/>
                    <a:pt x="724"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5" name="Google Shape;515;p22"/>
            <p:cNvSpPr/>
            <p:nvPr/>
          </p:nvSpPr>
          <p:spPr>
            <a:xfrm>
              <a:off x="5593124" y="1111548"/>
              <a:ext cx="106857" cy="86798"/>
            </a:xfrm>
            <a:custGeom>
              <a:avLst/>
              <a:gdLst/>
              <a:ahLst/>
              <a:cxnLst/>
              <a:rect l="l" t="t" r="r" b="b"/>
              <a:pathLst>
                <a:path w="1449" h="1177" extrusionOk="0">
                  <a:moveTo>
                    <a:pt x="725" y="1"/>
                  </a:moveTo>
                  <a:cubicBezTo>
                    <a:pt x="326" y="1"/>
                    <a:pt x="1" y="263"/>
                    <a:pt x="1" y="588"/>
                  </a:cubicBezTo>
                  <a:cubicBezTo>
                    <a:pt x="1" y="910"/>
                    <a:pt x="326" y="1177"/>
                    <a:pt x="725" y="1177"/>
                  </a:cubicBezTo>
                  <a:cubicBezTo>
                    <a:pt x="1126" y="1177"/>
                    <a:pt x="1448" y="910"/>
                    <a:pt x="1448" y="588"/>
                  </a:cubicBezTo>
                  <a:cubicBezTo>
                    <a:pt x="1448" y="263"/>
                    <a:pt x="1126" y="1"/>
                    <a:pt x="725"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nvGrpSpPr>
          <p:cNvPr id="516" name="Google Shape;516;p22"/>
          <p:cNvGrpSpPr/>
          <p:nvPr/>
        </p:nvGrpSpPr>
        <p:grpSpPr>
          <a:xfrm>
            <a:off x="8581823" y="730120"/>
            <a:ext cx="759429" cy="913387"/>
            <a:chOff x="3368409" y="1154615"/>
            <a:chExt cx="994364" cy="1195950"/>
          </a:xfrm>
        </p:grpSpPr>
        <p:sp>
          <p:nvSpPr>
            <p:cNvPr id="517" name="Google Shape;517;p22"/>
            <p:cNvSpPr/>
            <p:nvPr/>
          </p:nvSpPr>
          <p:spPr>
            <a:xfrm>
              <a:off x="3368409" y="1154615"/>
              <a:ext cx="994364" cy="1195950"/>
            </a:xfrm>
            <a:custGeom>
              <a:avLst/>
              <a:gdLst/>
              <a:ahLst/>
              <a:cxnLst/>
              <a:rect l="l" t="t" r="r" b="b"/>
              <a:pathLst>
                <a:path w="18320" h="22034" extrusionOk="0">
                  <a:moveTo>
                    <a:pt x="7644" y="8528"/>
                  </a:moveTo>
                  <a:cubicBezTo>
                    <a:pt x="7680" y="8541"/>
                    <a:pt x="7720" y="8565"/>
                    <a:pt x="7750" y="8604"/>
                  </a:cubicBezTo>
                  <a:lnTo>
                    <a:pt x="7773" y="8640"/>
                  </a:lnTo>
                  <a:cubicBezTo>
                    <a:pt x="7773" y="8644"/>
                    <a:pt x="7777" y="8648"/>
                    <a:pt x="7777" y="8648"/>
                  </a:cubicBezTo>
                  <a:cubicBezTo>
                    <a:pt x="7809" y="8717"/>
                    <a:pt x="7872" y="8930"/>
                    <a:pt x="7773" y="9394"/>
                  </a:cubicBezTo>
                  <a:cubicBezTo>
                    <a:pt x="7760" y="9451"/>
                    <a:pt x="7746" y="9504"/>
                    <a:pt x="7733" y="9557"/>
                  </a:cubicBezTo>
                  <a:cubicBezTo>
                    <a:pt x="7723" y="9457"/>
                    <a:pt x="7710" y="9362"/>
                    <a:pt x="7697" y="9269"/>
                  </a:cubicBezTo>
                  <a:cubicBezTo>
                    <a:pt x="7667" y="9029"/>
                    <a:pt x="7627" y="8730"/>
                    <a:pt x="7620" y="8528"/>
                  </a:cubicBezTo>
                  <a:close/>
                  <a:moveTo>
                    <a:pt x="9101" y="0"/>
                  </a:moveTo>
                  <a:cubicBezTo>
                    <a:pt x="8697" y="0"/>
                    <a:pt x="8282" y="24"/>
                    <a:pt x="7860" y="71"/>
                  </a:cubicBezTo>
                  <a:cubicBezTo>
                    <a:pt x="7803" y="78"/>
                    <a:pt x="7740" y="84"/>
                    <a:pt x="7673" y="95"/>
                  </a:cubicBezTo>
                  <a:lnTo>
                    <a:pt x="7647" y="98"/>
                  </a:lnTo>
                  <a:cubicBezTo>
                    <a:pt x="7487" y="118"/>
                    <a:pt x="7341" y="141"/>
                    <a:pt x="7199" y="167"/>
                  </a:cubicBezTo>
                  <a:cubicBezTo>
                    <a:pt x="7039" y="197"/>
                    <a:pt x="6873" y="234"/>
                    <a:pt x="6710" y="274"/>
                  </a:cubicBezTo>
                  <a:lnTo>
                    <a:pt x="6697" y="277"/>
                  </a:lnTo>
                  <a:cubicBezTo>
                    <a:pt x="6644" y="287"/>
                    <a:pt x="6591" y="300"/>
                    <a:pt x="6537" y="314"/>
                  </a:cubicBezTo>
                  <a:cubicBezTo>
                    <a:pt x="6524" y="317"/>
                    <a:pt x="6511" y="323"/>
                    <a:pt x="6497" y="327"/>
                  </a:cubicBezTo>
                  <a:cubicBezTo>
                    <a:pt x="6451" y="337"/>
                    <a:pt x="6405" y="350"/>
                    <a:pt x="6358" y="363"/>
                  </a:cubicBezTo>
                  <a:lnTo>
                    <a:pt x="6348" y="366"/>
                  </a:lnTo>
                  <a:cubicBezTo>
                    <a:pt x="6338" y="370"/>
                    <a:pt x="6328" y="374"/>
                    <a:pt x="6318" y="377"/>
                  </a:cubicBezTo>
                  <a:cubicBezTo>
                    <a:pt x="6258" y="393"/>
                    <a:pt x="6205" y="406"/>
                    <a:pt x="6152" y="423"/>
                  </a:cubicBezTo>
                  <a:cubicBezTo>
                    <a:pt x="6139" y="429"/>
                    <a:pt x="6126" y="433"/>
                    <a:pt x="6112" y="437"/>
                  </a:cubicBezTo>
                  <a:lnTo>
                    <a:pt x="6095" y="440"/>
                  </a:lnTo>
                  <a:cubicBezTo>
                    <a:pt x="6059" y="453"/>
                    <a:pt x="6023" y="466"/>
                    <a:pt x="5986" y="476"/>
                  </a:cubicBezTo>
                  <a:cubicBezTo>
                    <a:pt x="5959" y="486"/>
                    <a:pt x="5936" y="493"/>
                    <a:pt x="5910" y="503"/>
                  </a:cubicBezTo>
                  <a:cubicBezTo>
                    <a:pt x="5879" y="513"/>
                    <a:pt x="5850" y="523"/>
                    <a:pt x="5816" y="533"/>
                  </a:cubicBezTo>
                  <a:cubicBezTo>
                    <a:pt x="5793" y="543"/>
                    <a:pt x="5767" y="553"/>
                    <a:pt x="5740" y="559"/>
                  </a:cubicBezTo>
                  <a:cubicBezTo>
                    <a:pt x="5707" y="573"/>
                    <a:pt x="5677" y="582"/>
                    <a:pt x="5647" y="596"/>
                  </a:cubicBezTo>
                  <a:lnTo>
                    <a:pt x="5628" y="602"/>
                  </a:lnTo>
                  <a:cubicBezTo>
                    <a:pt x="5608" y="609"/>
                    <a:pt x="5588" y="616"/>
                    <a:pt x="5568" y="622"/>
                  </a:cubicBezTo>
                  <a:cubicBezTo>
                    <a:pt x="5521" y="642"/>
                    <a:pt x="5471" y="662"/>
                    <a:pt x="5425" y="679"/>
                  </a:cubicBezTo>
                  <a:cubicBezTo>
                    <a:pt x="5405" y="688"/>
                    <a:pt x="5385" y="696"/>
                    <a:pt x="5368" y="702"/>
                  </a:cubicBezTo>
                  <a:lnTo>
                    <a:pt x="5352" y="708"/>
                  </a:lnTo>
                  <a:cubicBezTo>
                    <a:pt x="5321" y="722"/>
                    <a:pt x="5289" y="735"/>
                    <a:pt x="5258" y="748"/>
                  </a:cubicBezTo>
                  <a:cubicBezTo>
                    <a:pt x="5235" y="759"/>
                    <a:pt x="5209" y="768"/>
                    <a:pt x="5186" y="779"/>
                  </a:cubicBezTo>
                  <a:cubicBezTo>
                    <a:pt x="5152" y="792"/>
                    <a:pt x="5122" y="808"/>
                    <a:pt x="5089" y="822"/>
                  </a:cubicBezTo>
                  <a:lnTo>
                    <a:pt x="5076" y="828"/>
                  </a:lnTo>
                  <a:cubicBezTo>
                    <a:pt x="5059" y="835"/>
                    <a:pt x="5042" y="841"/>
                    <a:pt x="5026" y="848"/>
                  </a:cubicBezTo>
                  <a:cubicBezTo>
                    <a:pt x="4970" y="875"/>
                    <a:pt x="4916" y="898"/>
                    <a:pt x="4870" y="921"/>
                  </a:cubicBezTo>
                  <a:cubicBezTo>
                    <a:pt x="3860" y="1400"/>
                    <a:pt x="2977" y="2040"/>
                    <a:pt x="2246" y="2828"/>
                  </a:cubicBezTo>
                  <a:cubicBezTo>
                    <a:pt x="1452" y="3678"/>
                    <a:pt x="868" y="4662"/>
                    <a:pt x="506" y="5751"/>
                  </a:cubicBezTo>
                  <a:cubicBezTo>
                    <a:pt x="120" y="6917"/>
                    <a:pt x="0" y="8179"/>
                    <a:pt x="156" y="9497"/>
                  </a:cubicBezTo>
                  <a:cubicBezTo>
                    <a:pt x="259" y="10388"/>
                    <a:pt x="506" y="11179"/>
                    <a:pt x="884" y="11839"/>
                  </a:cubicBezTo>
                  <a:cubicBezTo>
                    <a:pt x="901" y="11869"/>
                    <a:pt x="917" y="11899"/>
                    <a:pt x="934" y="11926"/>
                  </a:cubicBezTo>
                  <a:cubicBezTo>
                    <a:pt x="941" y="11936"/>
                    <a:pt x="944" y="11945"/>
                    <a:pt x="950" y="11953"/>
                  </a:cubicBezTo>
                  <a:lnTo>
                    <a:pt x="954" y="11959"/>
                  </a:lnTo>
                  <a:cubicBezTo>
                    <a:pt x="964" y="11976"/>
                    <a:pt x="977" y="11996"/>
                    <a:pt x="987" y="12012"/>
                  </a:cubicBezTo>
                  <a:cubicBezTo>
                    <a:pt x="994" y="12025"/>
                    <a:pt x="1001" y="12036"/>
                    <a:pt x="1010" y="12048"/>
                  </a:cubicBezTo>
                  <a:cubicBezTo>
                    <a:pt x="1021" y="12065"/>
                    <a:pt x="1030" y="12082"/>
                    <a:pt x="1044" y="12102"/>
                  </a:cubicBezTo>
                  <a:lnTo>
                    <a:pt x="1047" y="12105"/>
                  </a:lnTo>
                  <a:cubicBezTo>
                    <a:pt x="1053" y="12115"/>
                    <a:pt x="1057" y="12122"/>
                    <a:pt x="1064" y="12132"/>
                  </a:cubicBezTo>
                  <a:cubicBezTo>
                    <a:pt x="1080" y="12158"/>
                    <a:pt x="1100" y="12181"/>
                    <a:pt x="1116" y="12208"/>
                  </a:cubicBezTo>
                  <a:cubicBezTo>
                    <a:pt x="1123" y="12215"/>
                    <a:pt x="1130" y="12224"/>
                    <a:pt x="1136" y="12235"/>
                  </a:cubicBezTo>
                  <a:lnTo>
                    <a:pt x="1140" y="12241"/>
                  </a:lnTo>
                  <a:cubicBezTo>
                    <a:pt x="1150" y="12255"/>
                    <a:pt x="1163" y="12272"/>
                    <a:pt x="1173" y="12287"/>
                  </a:cubicBezTo>
                  <a:cubicBezTo>
                    <a:pt x="1183" y="12298"/>
                    <a:pt x="1190" y="12311"/>
                    <a:pt x="1200" y="12324"/>
                  </a:cubicBezTo>
                  <a:cubicBezTo>
                    <a:pt x="1210" y="12338"/>
                    <a:pt x="1220" y="12351"/>
                    <a:pt x="1233" y="12364"/>
                  </a:cubicBezTo>
                  <a:cubicBezTo>
                    <a:pt x="1240" y="12378"/>
                    <a:pt x="1249" y="12387"/>
                    <a:pt x="1260" y="12401"/>
                  </a:cubicBezTo>
                  <a:cubicBezTo>
                    <a:pt x="1273" y="12417"/>
                    <a:pt x="1283" y="12431"/>
                    <a:pt x="1296" y="12447"/>
                  </a:cubicBezTo>
                  <a:cubicBezTo>
                    <a:pt x="1309" y="12464"/>
                    <a:pt x="1323" y="12477"/>
                    <a:pt x="1332" y="12494"/>
                  </a:cubicBezTo>
                  <a:cubicBezTo>
                    <a:pt x="1349" y="12511"/>
                    <a:pt x="1363" y="12527"/>
                    <a:pt x="1375" y="12543"/>
                  </a:cubicBezTo>
                  <a:cubicBezTo>
                    <a:pt x="1383" y="12554"/>
                    <a:pt x="1392" y="12563"/>
                    <a:pt x="1402" y="12574"/>
                  </a:cubicBezTo>
                  <a:lnTo>
                    <a:pt x="1402" y="12577"/>
                  </a:lnTo>
                  <a:cubicBezTo>
                    <a:pt x="1415" y="12590"/>
                    <a:pt x="1426" y="12603"/>
                    <a:pt x="1439" y="12617"/>
                  </a:cubicBezTo>
                  <a:cubicBezTo>
                    <a:pt x="1449" y="12626"/>
                    <a:pt x="1459" y="12637"/>
                    <a:pt x="1469" y="12650"/>
                  </a:cubicBezTo>
                  <a:cubicBezTo>
                    <a:pt x="1479" y="12660"/>
                    <a:pt x="1492" y="12673"/>
                    <a:pt x="1502" y="12686"/>
                  </a:cubicBezTo>
                  <a:lnTo>
                    <a:pt x="1509" y="12693"/>
                  </a:lnTo>
                  <a:cubicBezTo>
                    <a:pt x="1515" y="12700"/>
                    <a:pt x="1525" y="12710"/>
                    <a:pt x="1532" y="12716"/>
                  </a:cubicBezTo>
                  <a:cubicBezTo>
                    <a:pt x="1552" y="12739"/>
                    <a:pt x="1571" y="12759"/>
                    <a:pt x="1591" y="12779"/>
                  </a:cubicBezTo>
                  <a:cubicBezTo>
                    <a:pt x="1599" y="12786"/>
                    <a:pt x="1605" y="12793"/>
                    <a:pt x="1611" y="12799"/>
                  </a:cubicBezTo>
                  <a:lnTo>
                    <a:pt x="1619" y="12806"/>
                  </a:lnTo>
                  <a:cubicBezTo>
                    <a:pt x="1631" y="12819"/>
                    <a:pt x="1645" y="12833"/>
                    <a:pt x="1658" y="12845"/>
                  </a:cubicBezTo>
                  <a:cubicBezTo>
                    <a:pt x="1668" y="12856"/>
                    <a:pt x="1678" y="12862"/>
                    <a:pt x="1688" y="12873"/>
                  </a:cubicBezTo>
                  <a:cubicBezTo>
                    <a:pt x="1701" y="12885"/>
                    <a:pt x="1714" y="12899"/>
                    <a:pt x="1728" y="12912"/>
                  </a:cubicBezTo>
                  <a:lnTo>
                    <a:pt x="1731" y="12912"/>
                  </a:lnTo>
                  <a:cubicBezTo>
                    <a:pt x="1738" y="12922"/>
                    <a:pt x="1748" y="12929"/>
                    <a:pt x="1754" y="12936"/>
                  </a:cubicBezTo>
                  <a:cubicBezTo>
                    <a:pt x="1771" y="12952"/>
                    <a:pt x="1791" y="12969"/>
                    <a:pt x="1807" y="12982"/>
                  </a:cubicBezTo>
                  <a:cubicBezTo>
                    <a:pt x="1811" y="12989"/>
                    <a:pt x="1818" y="12992"/>
                    <a:pt x="1824" y="12995"/>
                  </a:cubicBezTo>
                  <a:cubicBezTo>
                    <a:pt x="1844" y="13015"/>
                    <a:pt x="1867" y="13035"/>
                    <a:pt x="1890" y="13055"/>
                  </a:cubicBezTo>
                  <a:cubicBezTo>
                    <a:pt x="1898" y="13062"/>
                    <a:pt x="1904" y="13065"/>
                    <a:pt x="1910" y="13072"/>
                  </a:cubicBezTo>
                  <a:lnTo>
                    <a:pt x="1913" y="13072"/>
                  </a:lnTo>
                  <a:cubicBezTo>
                    <a:pt x="1930" y="13089"/>
                    <a:pt x="1947" y="13101"/>
                    <a:pt x="1964" y="13115"/>
                  </a:cubicBezTo>
                  <a:cubicBezTo>
                    <a:pt x="1973" y="13121"/>
                    <a:pt x="1980" y="13128"/>
                    <a:pt x="1987" y="13132"/>
                  </a:cubicBezTo>
                  <a:cubicBezTo>
                    <a:pt x="2007" y="13148"/>
                    <a:pt x="2023" y="13161"/>
                    <a:pt x="2043" y="13175"/>
                  </a:cubicBezTo>
                  <a:lnTo>
                    <a:pt x="2043" y="13178"/>
                  </a:lnTo>
                  <a:cubicBezTo>
                    <a:pt x="2050" y="13181"/>
                    <a:pt x="2053" y="13184"/>
                    <a:pt x="2060" y="13188"/>
                  </a:cubicBezTo>
                  <a:cubicBezTo>
                    <a:pt x="2083" y="13208"/>
                    <a:pt x="2110" y="13224"/>
                    <a:pt x="2137" y="13244"/>
                  </a:cubicBezTo>
                  <a:lnTo>
                    <a:pt x="2140" y="13248"/>
                  </a:lnTo>
                  <a:cubicBezTo>
                    <a:pt x="2163" y="13264"/>
                    <a:pt x="2186" y="13281"/>
                    <a:pt x="2209" y="13294"/>
                  </a:cubicBezTo>
                  <a:lnTo>
                    <a:pt x="2226" y="13308"/>
                  </a:lnTo>
                  <a:cubicBezTo>
                    <a:pt x="2249" y="13321"/>
                    <a:pt x="2269" y="13334"/>
                    <a:pt x="2289" y="13348"/>
                  </a:cubicBezTo>
                  <a:lnTo>
                    <a:pt x="2306" y="13357"/>
                  </a:lnTo>
                  <a:cubicBezTo>
                    <a:pt x="2356" y="13391"/>
                    <a:pt x="2409" y="13423"/>
                    <a:pt x="2462" y="13454"/>
                  </a:cubicBezTo>
                  <a:lnTo>
                    <a:pt x="2472" y="13460"/>
                  </a:lnTo>
                  <a:cubicBezTo>
                    <a:pt x="2495" y="13474"/>
                    <a:pt x="2519" y="13487"/>
                    <a:pt x="2542" y="13500"/>
                  </a:cubicBezTo>
                  <a:lnTo>
                    <a:pt x="2558" y="13507"/>
                  </a:lnTo>
                  <a:cubicBezTo>
                    <a:pt x="2582" y="13520"/>
                    <a:pt x="2605" y="13533"/>
                    <a:pt x="2628" y="13547"/>
                  </a:cubicBezTo>
                  <a:lnTo>
                    <a:pt x="2638" y="13550"/>
                  </a:lnTo>
                  <a:cubicBezTo>
                    <a:pt x="2691" y="13576"/>
                    <a:pt x="2744" y="13603"/>
                    <a:pt x="2801" y="13630"/>
                  </a:cubicBezTo>
                  <a:lnTo>
                    <a:pt x="2814" y="13636"/>
                  </a:lnTo>
                  <a:cubicBezTo>
                    <a:pt x="2837" y="13647"/>
                    <a:pt x="2861" y="13656"/>
                    <a:pt x="2884" y="13667"/>
                  </a:cubicBezTo>
                  <a:lnTo>
                    <a:pt x="2900" y="13673"/>
                  </a:lnTo>
                  <a:cubicBezTo>
                    <a:pt x="2924" y="13683"/>
                    <a:pt x="2950" y="13693"/>
                    <a:pt x="2974" y="13702"/>
                  </a:cubicBezTo>
                  <a:lnTo>
                    <a:pt x="2980" y="13706"/>
                  </a:lnTo>
                  <a:cubicBezTo>
                    <a:pt x="3006" y="13716"/>
                    <a:pt x="3034" y="13730"/>
                    <a:pt x="3060" y="13736"/>
                  </a:cubicBezTo>
                  <a:cubicBezTo>
                    <a:pt x="3066" y="13739"/>
                    <a:pt x="3073" y="13742"/>
                    <a:pt x="3083" y="13746"/>
                  </a:cubicBezTo>
                  <a:lnTo>
                    <a:pt x="3086" y="13746"/>
                  </a:lnTo>
                  <a:cubicBezTo>
                    <a:pt x="3103" y="13753"/>
                    <a:pt x="3120" y="13759"/>
                    <a:pt x="3140" y="13766"/>
                  </a:cubicBezTo>
                  <a:cubicBezTo>
                    <a:pt x="3149" y="13769"/>
                    <a:pt x="3163" y="13773"/>
                    <a:pt x="3173" y="13779"/>
                  </a:cubicBezTo>
                  <a:cubicBezTo>
                    <a:pt x="3186" y="13782"/>
                    <a:pt x="3203" y="13789"/>
                    <a:pt x="3216" y="13793"/>
                  </a:cubicBezTo>
                  <a:lnTo>
                    <a:pt x="3219" y="13793"/>
                  </a:lnTo>
                  <a:cubicBezTo>
                    <a:pt x="3229" y="13796"/>
                    <a:pt x="3242" y="13802"/>
                    <a:pt x="3256" y="13806"/>
                  </a:cubicBezTo>
                  <a:cubicBezTo>
                    <a:pt x="3262" y="13809"/>
                    <a:pt x="3273" y="13809"/>
                    <a:pt x="3279" y="13812"/>
                  </a:cubicBezTo>
                  <a:lnTo>
                    <a:pt x="3293" y="13816"/>
                  </a:lnTo>
                  <a:cubicBezTo>
                    <a:pt x="3305" y="13819"/>
                    <a:pt x="3319" y="13826"/>
                    <a:pt x="3332" y="13829"/>
                  </a:cubicBezTo>
                  <a:cubicBezTo>
                    <a:pt x="3342" y="13832"/>
                    <a:pt x="3356" y="13836"/>
                    <a:pt x="3368" y="13839"/>
                  </a:cubicBezTo>
                  <a:lnTo>
                    <a:pt x="3379" y="13842"/>
                  </a:lnTo>
                  <a:cubicBezTo>
                    <a:pt x="3388" y="13846"/>
                    <a:pt x="3395" y="13849"/>
                    <a:pt x="3402" y="13849"/>
                  </a:cubicBezTo>
                  <a:cubicBezTo>
                    <a:pt x="3422" y="13856"/>
                    <a:pt x="3438" y="13859"/>
                    <a:pt x="3455" y="13862"/>
                  </a:cubicBezTo>
                  <a:lnTo>
                    <a:pt x="3482" y="13869"/>
                  </a:lnTo>
                  <a:cubicBezTo>
                    <a:pt x="3541" y="13886"/>
                    <a:pt x="3601" y="13899"/>
                    <a:pt x="3661" y="13912"/>
                  </a:cubicBezTo>
                  <a:lnTo>
                    <a:pt x="3678" y="13915"/>
                  </a:lnTo>
                  <a:cubicBezTo>
                    <a:pt x="3698" y="13918"/>
                    <a:pt x="3717" y="13922"/>
                    <a:pt x="3737" y="13929"/>
                  </a:cubicBezTo>
                  <a:lnTo>
                    <a:pt x="3754" y="13932"/>
                  </a:lnTo>
                  <a:cubicBezTo>
                    <a:pt x="3817" y="13942"/>
                    <a:pt x="3880" y="13952"/>
                    <a:pt x="3940" y="13962"/>
                  </a:cubicBezTo>
                  <a:lnTo>
                    <a:pt x="3957" y="13962"/>
                  </a:lnTo>
                  <a:cubicBezTo>
                    <a:pt x="3977" y="13966"/>
                    <a:pt x="3997" y="13969"/>
                    <a:pt x="4016" y="13969"/>
                  </a:cubicBezTo>
                  <a:lnTo>
                    <a:pt x="4016" y="13972"/>
                  </a:lnTo>
                  <a:lnTo>
                    <a:pt x="4026" y="13972"/>
                  </a:lnTo>
                  <a:cubicBezTo>
                    <a:pt x="4076" y="13978"/>
                    <a:pt x="4126" y="13981"/>
                    <a:pt x="4176" y="13985"/>
                  </a:cubicBezTo>
                  <a:cubicBezTo>
                    <a:pt x="2841" y="14962"/>
                    <a:pt x="2047" y="15954"/>
                    <a:pt x="1744" y="17031"/>
                  </a:cubicBezTo>
                  <a:cubicBezTo>
                    <a:pt x="1449" y="18094"/>
                    <a:pt x="1701" y="18991"/>
                    <a:pt x="1990" y="19728"/>
                  </a:cubicBezTo>
                  <a:cubicBezTo>
                    <a:pt x="2000" y="19751"/>
                    <a:pt x="2010" y="19771"/>
                    <a:pt x="2017" y="19795"/>
                  </a:cubicBezTo>
                  <a:cubicBezTo>
                    <a:pt x="2023" y="19805"/>
                    <a:pt x="2027" y="19814"/>
                    <a:pt x="2030" y="19825"/>
                  </a:cubicBezTo>
                  <a:cubicBezTo>
                    <a:pt x="2037" y="19838"/>
                    <a:pt x="2043" y="19848"/>
                    <a:pt x="2047" y="19861"/>
                  </a:cubicBezTo>
                  <a:cubicBezTo>
                    <a:pt x="2057" y="19885"/>
                    <a:pt x="2070" y="19908"/>
                    <a:pt x="2080" y="19931"/>
                  </a:cubicBezTo>
                  <a:cubicBezTo>
                    <a:pt x="2083" y="19934"/>
                    <a:pt x="2086" y="19940"/>
                    <a:pt x="2086" y="19948"/>
                  </a:cubicBezTo>
                  <a:cubicBezTo>
                    <a:pt x="2097" y="19960"/>
                    <a:pt x="2103" y="19977"/>
                    <a:pt x="2113" y="19994"/>
                  </a:cubicBezTo>
                  <a:lnTo>
                    <a:pt x="2117" y="20000"/>
                  </a:lnTo>
                  <a:cubicBezTo>
                    <a:pt x="2412" y="20562"/>
                    <a:pt x="2897" y="21017"/>
                    <a:pt x="3561" y="21359"/>
                  </a:cubicBezTo>
                  <a:cubicBezTo>
                    <a:pt x="4213" y="21694"/>
                    <a:pt x="5030" y="21907"/>
                    <a:pt x="5989" y="21993"/>
                  </a:cubicBezTo>
                  <a:lnTo>
                    <a:pt x="5996" y="21993"/>
                  </a:lnTo>
                  <a:cubicBezTo>
                    <a:pt x="6029" y="21997"/>
                    <a:pt x="6063" y="22000"/>
                    <a:pt x="6099" y="22000"/>
                  </a:cubicBezTo>
                  <a:lnTo>
                    <a:pt x="6119" y="22004"/>
                  </a:lnTo>
                  <a:cubicBezTo>
                    <a:pt x="6152" y="22007"/>
                    <a:pt x="6189" y="22007"/>
                    <a:pt x="6222" y="22010"/>
                  </a:cubicBezTo>
                  <a:lnTo>
                    <a:pt x="6242" y="22010"/>
                  </a:lnTo>
                  <a:cubicBezTo>
                    <a:pt x="6388" y="22020"/>
                    <a:pt x="6537" y="22027"/>
                    <a:pt x="6690" y="22030"/>
                  </a:cubicBezTo>
                  <a:lnTo>
                    <a:pt x="6730" y="22030"/>
                  </a:lnTo>
                  <a:cubicBezTo>
                    <a:pt x="6760" y="22033"/>
                    <a:pt x="6790" y="22033"/>
                    <a:pt x="6820" y="22033"/>
                  </a:cubicBezTo>
                  <a:lnTo>
                    <a:pt x="7149" y="22033"/>
                  </a:lnTo>
                  <a:cubicBezTo>
                    <a:pt x="7202" y="22033"/>
                    <a:pt x="7255" y="22030"/>
                    <a:pt x="7308" y="22030"/>
                  </a:cubicBezTo>
                  <a:lnTo>
                    <a:pt x="7325" y="22030"/>
                  </a:lnTo>
                  <a:cubicBezTo>
                    <a:pt x="7341" y="22030"/>
                    <a:pt x="7358" y="22030"/>
                    <a:pt x="7374" y="22027"/>
                  </a:cubicBezTo>
                  <a:lnTo>
                    <a:pt x="7454" y="22027"/>
                  </a:lnTo>
                  <a:cubicBezTo>
                    <a:pt x="7478" y="22023"/>
                    <a:pt x="7501" y="22023"/>
                    <a:pt x="7527" y="22023"/>
                  </a:cubicBezTo>
                  <a:cubicBezTo>
                    <a:pt x="7550" y="22023"/>
                    <a:pt x="7577" y="22020"/>
                    <a:pt x="7604" y="22020"/>
                  </a:cubicBezTo>
                  <a:cubicBezTo>
                    <a:pt x="7630" y="22020"/>
                    <a:pt x="7653" y="22017"/>
                    <a:pt x="7680" y="22017"/>
                  </a:cubicBezTo>
                  <a:cubicBezTo>
                    <a:pt x="7707" y="22017"/>
                    <a:pt x="7730" y="22013"/>
                    <a:pt x="7757" y="22013"/>
                  </a:cubicBezTo>
                  <a:cubicBezTo>
                    <a:pt x="7783" y="22010"/>
                    <a:pt x="7813" y="22010"/>
                    <a:pt x="7843" y="22007"/>
                  </a:cubicBezTo>
                  <a:lnTo>
                    <a:pt x="7860" y="22007"/>
                  </a:lnTo>
                  <a:cubicBezTo>
                    <a:pt x="7876" y="22007"/>
                    <a:pt x="7892" y="22004"/>
                    <a:pt x="7909" y="22004"/>
                  </a:cubicBezTo>
                  <a:cubicBezTo>
                    <a:pt x="7949" y="22000"/>
                    <a:pt x="7992" y="21997"/>
                    <a:pt x="8032" y="21997"/>
                  </a:cubicBezTo>
                  <a:cubicBezTo>
                    <a:pt x="8052" y="21993"/>
                    <a:pt x="8072" y="21993"/>
                    <a:pt x="8092" y="21990"/>
                  </a:cubicBezTo>
                  <a:cubicBezTo>
                    <a:pt x="8135" y="21987"/>
                    <a:pt x="8182" y="21984"/>
                    <a:pt x="8225" y="21980"/>
                  </a:cubicBezTo>
                  <a:cubicBezTo>
                    <a:pt x="8238" y="21980"/>
                    <a:pt x="8255" y="21977"/>
                    <a:pt x="8268" y="21977"/>
                  </a:cubicBezTo>
                  <a:lnTo>
                    <a:pt x="8285" y="21973"/>
                  </a:lnTo>
                  <a:cubicBezTo>
                    <a:pt x="8321" y="21973"/>
                    <a:pt x="8355" y="21970"/>
                    <a:pt x="8387" y="21967"/>
                  </a:cubicBezTo>
                  <a:cubicBezTo>
                    <a:pt x="8410" y="21964"/>
                    <a:pt x="8430" y="21964"/>
                    <a:pt x="8454" y="21960"/>
                  </a:cubicBezTo>
                  <a:cubicBezTo>
                    <a:pt x="8490" y="21957"/>
                    <a:pt x="8524" y="21953"/>
                    <a:pt x="8557" y="21950"/>
                  </a:cubicBezTo>
                  <a:cubicBezTo>
                    <a:pt x="8580" y="21947"/>
                    <a:pt x="8603" y="21944"/>
                    <a:pt x="8623" y="21944"/>
                  </a:cubicBezTo>
                  <a:cubicBezTo>
                    <a:pt x="8660" y="21941"/>
                    <a:pt x="8700" y="21933"/>
                    <a:pt x="8737" y="21930"/>
                  </a:cubicBezTo>
                  <a:lnTo>
                    <a:pt x="8756" y="21927"/>
                  </a:lnTo>
                  <a:cubicBezTo>
                    <a:pt x="8766" y="21927"/>
                    <a:pt x="8780" y="21927"/>
                    <a:pt x="8793" y="21924"/>
                  </a:cubicBezTo>
                  <a:cubicBezTo>
                    <a:pt x="8849" y="21917"/>
                    <a:pt x="8906" y="21910"/>
                    <a:pt x="8965" y="21904"/>
                  </a:cubicBezTo>
                  <a:cubicBezTo>
                    <a:pt x="9427" y="21847"/>
                    <a:pt x="9896" y="21801"/>
                    <a:pt x="10391" y="21748"/>
                  </a:cubicBezTo>
                  <a:cubicBezTo>
                    <a:pt x="11806" y="21605"/>
                    <a:pt x="13270" y="21455"/>
                    <a:pt x="14542" y="21084"/>
                  </a:cubicBezTo>
                  <a:cubicBezTo>
                    <a:pt x="16154" y="20612"/>
                    <a:pt x="17219" y="19841"/>
                    <a:pt x="17794" y="18729"/>
                  </a:cubicBezTo>
                  <a:cubicBezTo>
                    <a:pt x="17814" y="18695"/>
                    <a:pt x="17831" y="18662"/>
                    <a:pt x="17844" y="18629"/>
                  </a:cubicBezTo>
                  <a:cubicBezTo>
                    <a:pt x="17973" y="18356"/>
                    <a:pt x="18076" y="18067"/>
                    <a:pt x="18146" y="17762"/>
                  </a:cubicBezTo>
                  <a:cubicBezTo>
                    <a:pt x="18183" y="17616"/>
                    <a:pt x="18319" y="17041"/>
                    <a:pt x="18263" y="16400"/>
                  </a:cubicBezTo>
                  <a:cubicBezTo>
                    <a:pt x="18263" y="16373"/>
                    <a:pt x="18260" y="16347"/>
                    <a:pt x="18260" y="16317"/>
                  </a:cubicBezTo>
                  <a:lnTo>
                    <a:pt x="18256" y="16297"/>
                  </a:lnTo>
                  <a:cubicBezTo>
                    <a:pt x="18252" y="16221"/>
                    <a:pt x="18246" y="16144"/>
                    <a:pt x="18240" y="16071"/>
                  </a:cubicBezTo>
                  <a:lnTo>
                    <a:pt x="18240" y="16061"/>
                  </a:lnTo>
                  <a:cubicBezTo>
                    <a:pt x="18229" y="15985"/>
                    <a:pt x="18223" y="15911"/>
                    <a:pt x="18209" y="15835"/>
                  </a:cubicBezTo>
                  <a:lnTo>
                    <a:pt x="18209" y="15832"/>
                  </a:lnTo>
                  <a:cubicBezTo>
                    <a:pt x="18143" y="15393"/>
                    <a:pt x="18021" y="14998"/>
                    <a:pt x="17841" y="14659"/>
                  </a:cubicBezTo>
                  <a:cubicBezTo>
                    <a:pt x="17738" y="14447"/>
                    <a:pt x="17622" y="14277"/>
                    <a:pt x="17492" y="14138"/>
                  </a:cubicBezTo>
                  <a:cubicBezTo>
                    <a:pt x="17113" y="13693"/>
                    <a:pt x="16615" y="13394"/>
                    <a:pt x="16014" y="13244"/>
                  </a:cubicBezTo>
                  <a:lnTo>
                    <a:pt x="16008" y="13244"/>
                  </a:lnTo>
                  <a:cubicBezTo>
                    <a:pt x="15954" y="13231"/>
                    <a:pt x="15898" y="13218"/>
                    <a:pt x="15844" y="13208"/>
                  </a:cubicBezTo>
                  <a:lnTo>
                    <a:pt x="15835" y="13204"/>
                  </a:lnTo>
                  <a:cubicBezTo>
                    <a:pt x="15781" y="13195"/>
                    <a:pt x="15729" y="13188"/>
                    <a:pt x="15678" y="13178"/>
                  </a:cubicBezTo>
                  <a:lnTo>
                    <a:pt x="15658" y="13178"/>
                  </a:lnTo>
                  <a:cubicBezTo>
                    <a:pt x="15635" y="13175"/>
                    <a:pt x="15612" y="13172"/>
                    <a:pt x="15589" y="13168"/>
                  </a:cubicBezTo>
                  <a:lnTo>
                    <a:pt x="15579" y="13164"/>
                  </a:lnTo>
                  <a:cubicBezTo>
                    <a:pt x="15556" y="13164"/>
                    <a:pt x="15536" y="13161"/>
                    <a:pt x="15513" y="13158"/>
                  </a:cubicBezTo>
                  <a:lnTo>
                    <a:pt x="15485" y="13155"/>
                  </a:lnTo>
                  <a:cubicBezTo>
                    <a:pt x="15470" y="13155"/>
                    <a:pt x="15450" y="13152"/>
                    <a:pt x="15433" y="13152"/>
                  </a:cubicBezTo>
                  <a:cubicBezTo>
                    <a:pt x="15419" y="13152"/>
                    <a:pt x="15406" y="13148"/>
                    <a:pt x="15393" y="13148"/>
                  </a:cubicBezTo>
                  <a:cubicBezTo>
                    <a:pt x="15379" y="13148"/>
                    <a:pt x="15366" y="13148"/>
                    <a:pt x="15353" y="13144"/>
                  </a:cubicBezTo>
                  <a:lnTo>
                    <a:pt x="15313" y="13144"/>
                  </a:lnTo>
                  <a:cubicBezTo>
                    <a:pt x="15303" y="13141"/>
                    <a:pt x="15293" y="13141"/>
                    <a:pt x="15283" y="13141"/>
                  </a:cubicBezTo>
                  <a:cubicBezTo>
                    <a:pt x="15260" y="13141"/>
                    <a:pt x="15237" y="13141"/>
                    <a:pt x="15210" y="13138"/>
                  </a:cubicBezTo>
                  <a:lnTo>
                    <a:pt x="15194" y="13138"/>
                  </a:lnTo>
                  <a:cubicBezTo>
                    <a:pt x="15161" y="13137"/>
                    <a:pt x="15128" y="13137"/>
                    <a:pt x="15095" y="13137"/>
                  </a:cubicBezTo>
                  <a:cubicBezTo>
                    <a:pt x="14824" y="13137"/>
                    <a:pt x="14532" y="13160"/>
                    <a:pt x="14234" y="13204"/>
                  </a:cubicBezTo>
                  <a:cubicBezTo>
                    <a:pt x="14516" y="12969"/>
                    <a:pt x="14792" y="12696"/>
                    <a:pt x="15054" y="12387"/>
                  </a:cubicBezTo>
                  <a:cubicBezTo>
                    <a:pt x="16143" y="11096"/>
                    <a:pt x="16641" y="9438"/>
                    <a:pt x="16539" y="7461"/>
                  </a:cubicBezTo>
                  <a:cubicBezTo>
                    <a:pt x="16426" y="5362"/>
                    <a:pt x="15841" y="3662"/>
                    <a:pt x="14795" y="2399"/>
                  </a:cubicBezTo>
                  <a:cubicBezTo>
                    <a:pt x="14300" y="1804"/>
                    <a:pt x="13705" y="1310"/>
                    <a:pt x="13021" y="928"/>
                  </a:cubicBezTo>
                  <a:cubicBezTo>
                    <a:pt x="12387" y="576"/>
                    <a:pt x="11676" y="320"/>
                    <a:pt x="10902" y="167"/>
                  </a:cubicBezTo>
                  <a:cubicBezTo>
                    <a:pt x="10329" y="56"/>
                    <a:pt x="9727" y="0"/>
                    <a:pt x="9101" y="0"/>
                  </a:cubicBezTo>
                  <a:close/>
                </a:path>
              </a:pathLst>
            </a:custGeom>
            <a:solidFill>
              <a:srgbClr val="FFFFFF"/>
            </a:solidFill>
            <a:ln>
              <a:noFill/>
            </a:ln>
            <a:effectLst>
              <a:outerShdw blurRad="28575" dist="19050" dir="19200000" algn="bl" rotWithShape="0">
                <a:srgbClr val="000000">
                  <a:alpha val="21000"/>
                </a:srgbClr>
              </a:outerShdw>
            </a:effectLst>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8" name="Google Shape;518;p22"/>
            <p:cNvSpPr/>
            <p:nvPr/>
          </p:nvSpPr>
          <p:spPr>
            <a:xfrm>
              <a:off x="3416227" y="1205690"/>
              <a:ext cx="896067" cy="1085659"/>
            </a:xfrm>
            <a:custGeom>
              <a:avLst/>
              <a:gdLst/>
              <a:ahLst/>
              <a:cxnLst/>
              <a:rect l="l" t="t" r="r" b="b"/>
              <a:pathLst>
                <a:path w="16509" h="20002" extrusionOk="0">
                  <a:moveTo>
                    <a:pt x="8218" y="0"/>
                  </a:moveTo>
                  <a:cubicBezTo>
                    <a:pt x="7848" y="0"/>
                    <a:pt x="7470" y="22"/>
                    <a:pt x="7088" y="63"/>
                  </a:cubicBezTo>
                  <a:cubicBezTo>
                    <a:pt x="6892" y="86"/>
                    <a:pt x="6696" y="113"/>
                    <a:pt x="6504" y="150"/>
                  </a:cubicBezTo>
                  <a:cubicBezTo>
                    <a:pt x="5786" y="282"/>
                    <a:pt x="5082" y="509"/>
                    <a:pt x="4424" y="824"/>
                  </a:cubicBezTo>
                  <a:cubicBezTo>
                    <a:pt x="3557" y="1233"/>
                    <a:pt x="2763" y="1800"/>
                    <a:pt x="2105" y="2502"/>
                  </a:cubicBezTo>
                  <a:cubicBezTo>
                    <a:pt x="773" y="3929"/>
                    <a:pt x="0" y="5922"/>
                    <a:pt x="282" y="8364"/>
                  </a:cubicBezTo>
                  <a:cubicBezTo>
                    <a:pt x="375" y="9158"/>
                    <a:pt x="591" y="9805"/>
                    <a:pt x="883" y="10320"/>
                  </a:cubicBezTo>
                  <a:cubicBezTo>
                    <a:pt x="1359" y="11147"/>
                    <a:pt x="2033" y="11625"/>
                    <a:pt x="2740" y="11838"/>
                  </a:cubicBezTo>
                  <a:cubicBezTo>
                    <a:pt x="3030" y="11925"/>
                    <a:pt x="3325" y="11965"/>
                    <a:pt x="3612" y="11965"/>
                  </a:cubicBezTo>
                  <a:cubicBezTo>
                    <a:pt x="4806" y="11965"/>
                    <a:pt x="5872" y="11264"/>
                    <a:pt x="5926" y="10227"/>
                  </a:cubicBezTo>
                  <a:cubicBezTo>
                    <a:pt x="6039" y="8108"/>
                    <a:pt x="5004" y="6493"/>
                    <a:pt x="6753" y="6493"/>
                  </a:cubicBezTo>
                  <a:cubicBezTo>
                    <a:pt x="6801" y="6493"/>
                    <a:pt x="6852" y="6495"/>
                    <a:pt x="6905" y="6497"/>
                  </a:cubicBezTo>
                  <a:cubicBezTo>
                    <a:pt x="6905" y="6497"/>
                    <a:pt x="6919" y="6500"/>
                    <a:pt x="6942" y="6504"/>
                  </a:cubicBezTo>
                  <a:cubicBezTo>
                    <a:pt x="7081" y="6534"/>
                    <a:pt x="7566" y="6673"/>
                    <a:pt x="7816" y="7198"/>
                  </a:cubicBezTo>
                  <a:cubicBezTo>
                    <a:pt x="7962" y="7510"/>
                    <a:pt x="8021" y="7955"/>
                    <a:pt x="7882" y="8596"/>
                  </a:cubicBezTo>
                  <a:cubicBezTo>
                    <a:pt x="7463" y="10506"/>
                    <a:pt x="6623" y="11812"/>
                    <a:pt x="3919" y="13771"/>
                  </a:cubicBezTo>
                  <a:cubicBezTo>
                    <a:pt x="2627" y="14708"/>
                    <a:pt x="2049" y="15548"/>
                    <a:pt x="1843" y="16286"/>
                  </a:cubicBezTo>
                  <a:cubicBezTo>
                    <a:pt x="1618" y="17093"/>
                    <a:pt x="1837" y="17781"/>
                    <a:pt x="2056" y="18339"/>
                  </a:cubicBezTo>
                  <a:cubicBezTo>
                    <a:pt x="2125" y="18518"/>
                    <a:pt x="2232" y="18694"/>
                    <a:pt x="2378" y="18860"/>
                  </a:cubicBezTo>
                  <a:cubicBezTo>
                    <a:pt x="2942" y="19505"/>
                    <a:pt x="4110" y="20002"/>
                    <a:pt x="6107" y="20002"/>
                  </a:cubicBezTo>
                  <a:cubicBezTo>
                    <a:pt x="6660" y="20002"/>
                    <a:pt x="7277" y="19964"/>
                    <a:pt x="7962" y="19880"/>
                  </a:cubicBezTo>
                  <a:cubicBezTo>
                    <a:pt x="11751" y="19412"/>
                    <a:pt x="16508" y="19505"/>
                    <a:pt x="16369" y="15449"/>
                  </a:cubicBezTo>
                  <a:cubicBezTo>
                    <a:pt x="16306" y="13650"/>
                    <a:pt x="15317" y="13136"/>
                    <a:pt x="14191" y="13136"/>
                  </a:cubicBezTo>
                  <a:cubicBezTo>
                    <a:pt x="13934" y="13136"/>
                    <a:pt x="13670" y="13163"/>
                    <a:pt x="13409" y="13207"/>
                  </a:cubicBezTo>
                  <a:cubicBezTo>
                    <a:pt x="12967" y="13284"/>
                    <a:pt x="12532" y="13410"/>
                    <a:pt x="12147" y="13543"/>
                  </a:cubicBezTo>
                  <a:cubicBezTo>
                    <a:pt x="11509" y="13758"/>
                    <a:pt x="11011" y="13997"/>
                    <a:pt x="10865" y="14050"/>
                  </a:cubicBezTo>
                  <a:cubicBezTo>
                    <a:pt x="10765" y="14087"/>
                    <a:pt x="10649" y="14113"/>
                    <a:pt x="10526" y="14124"/>
                  </a:cubicBezTo>
                  <a:lnTo>
                    <a:pt x="10523" y="14124"/>
                  </a:lnTo>
                  <a:cubicBezTo>
                    <a:pt x="10485" y="14127"/>
                    <a:pt x="10447" y="14128"/>
                    <a:pt x="10409" y="14128"/>
                  </a:cubicBezTo>
                  <a:cubicBezTo>
                    <a:pt x="10153" y="14128"/>
                    <a:pt x="9902" y="14058"/>
                    <a:pt x="9795" y="13885"/>
                  </a:cubicBezTo>
                  <a:cubicBezTo>
                    <a:pt x="9712" y="13745"/>
                    <a:pt x="9719" y="13539"/>
                    <a:pt x="9888" y="13250"/>
                  </a:cubicBezTo>
                  <a:cubicBezTo>
                    <a:pt x="10399" y="12370"/>
                    <a:pt x="14923" y="11765"/>
                    <a:pt x="14641" y="6497"/>
                  </a:cubicBezTo>
                  <a:cubicBezTo>
                    <a:pt x="14432" y="2538"/>
                    <a:pt x="12429" y="661"/>
                    <a:pt x="9825" y="150"/>
                  </a:cubicBezTo>
                  <a:cubicBezTo>
                    <a:pt x="9310" y="48"/>
                    <a:pt x="8772" y="0"/>
                    <a:pt x="8218"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9" name="Google Shape;519;p22"/>
            <p:cNvSpPr/>
            <p:nvPr/>
          </p:nvSpPr>
          <p:spPr>
            <a:xfrm>
              <a:off x="3564947" y="1547851"/>
              <a:ext cx="228074" cy="307265"/>
            </a:xfrm>
            <a:custGeom>
              <a:avLst/>
              <a:gdLst/>
              <a:ahLst/>
              <a:cxnLst/>
              <a:rect l="l" t="t" r="r" b="b"/>
              <a:pathLst>
                <a:path w="4202" h="5661" extrusionOk="0">
                  <a:moveTo>
                    <a:pt x="3468" y="0"/>
                  </a:moveTo>
                  <a:cubicBezTo>
                    <a:pt x="3179" y="0"/>
                    <a:pt x="2873" y="74"/>
                    <a:pt x="2584" y="219"/>
                  </a:cubicBezTo>
                  <a:cubicBezTo>
                    <a:pt x="1611" y="725"/>
                    <a:pt x="2163" y="1894"/>
                    <a:pt x="1611" y="3309"/>
                  </a:cubicBezTo>
                  <a:cubicBezTo>
                    <a:pt x="1292" y="4136"/>
                    <a:pt x="658" y="5129"/>
                    <a:pt x="0" y="5534"/>
                  </a:cubicBezTo>
                  <a:cubicBezTo>
                    <a:pt x="289" y="5620"/>
                    <a:pt x="584" y="5660"/>
                    <a:pt x="874" y="5660"/>
                  </a:cubicBezTo>
                  <a:cubicBezTo>
                    <a:pt x="2066" y="5660"/>
                    <a:pt x="3129" y="4960"/>
                    <a:pt x="3186" y="3923"/>
                  </a:cubicBezTo>
                  <a:cubicBezTo>
                    <a:pt x="3192" y="3807"/>
                    <a:pt x="3192" y="3694"/>
                    <a:pt x="3192" y="3581"/>
                  </a:cubicBezTo>
                  <a:cubicBezTo>
                    <a:pt x="3192" y="2601"/>
                    <a:pt x="2983" y="1751"/>
                    <a:pt x="2983" y="1147"/>
                  </a:cubicBezTo>
                  <a:cubicBezTo>
                    <a:pt x="2983" y="549"/>
                    <a:pt x="3189" y="190"/>
                    <a:pt x="4012" y="190"/>
                  </a:cubicBezTo>
                  <a:cubicBezTo>
                    <a:pt x="4059" y="190"/>
                    <a:pt x="4112" y="190"/>
                    <a:pt x="4165" y="193"/>
                  </a:cubicBezTo>
                  <a:cubicBezTo>
                    <a:pt x="4165" y="193"/>
                    <a:pt x="4179" y="196"/>
                    <a:pt x="4202" y="200"/>
                  </a:cubicBezTo>
                  <a:cubicBezTo>
                    <a:pt x="4003" y="70"/>
                    <a:pt x="3744" y="0"/>
                    <a:pt x="3468"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0" name="Google Shape;520;p22"/>
            <p:cNvSpPr/>
            <p:nvPr/>
          </p:nvSpPr>
          <p:spPr>
            <a:xfrm>
              <a:off x="3769191" y="1205690"/>
              <a:ext cx="442470" cy="769709"/>
            </a:xfrm>
            <a:custGeom>
              <a:avLst/>
              <a:gdLst/>
              <a:ahLst/>
              <a:cxnLst/>
              <a:rect l="l" t="t" r="r" b="b"/>
              <a:pathLst>
                <a:path w="8152" h="14181" extrusionOk="0">
                  <a:moveTo>
                    <a:pt x="1721" y="0"/>
                  </a:moveTo>
                  <a:cubicBezTo>
                    <a:pt x="1349" y="0"/>
                    <a:pt x="971" y="23"/>
                    <a:pt x="585" y="63"/>
                  </a:cubicBezTo>
                  <a:cubicBezTo>
                    <a:pt x="389" y="86"/>
                    <a:pt x="193" y="113"/>
                    <a:pt x="1" y="150"/>
                  </a:cubicBezTo>
                  <a:cubicBezTo>
                    <a:pt x="1054" y="270"/>
                    <a:pt x="2355" y="256"/>
                    <a:pt x="4308" y="1182"/>
                  </a:cubicBezTo>
                  <a:cubicBezTo>
                    <a:pt x="5697" y="1840"/>
                    <a:pt x="6574" y="3295"/>
                    <a:pt x="6936" y="4869"/>
                  </a:cubicBezTo>
                  <a:cubicBezTo>
                    <a:pt x="7474" y="4920"/>
                    <a:pt x="7727" y="8520"/>
                    <a:pt x="6511" y="9231"/>
                  </a:cubicBezTo>
                  <a:cubicBezTo>
                    <a:pt x="6335" y="9543"/>
                    <a:pt x="6122" y="9836"/>
                    <a:pt x="5886" y="10104"/>
                  </a:cubicBezTo>
                  <a:cubicBezTo>
                    <a:pt x="6152" y="10403"/>
                    <a:pt x="6122" y="10908"/>
                    <a:pt x="5112" y="11287"/>
                  </a:cubicBezTo>
                  <a:cubicBezTo>
                    <a:pt x="5112" y="11287"/>
                    <a:pt x="4973" y="11254"/>
                    <a:pt x="4877" y="11098"/>
                  </a:cubicBezTo>
                  <a:cubicBezTo>
                    <a:pt x="4650" y="11287"/>
                    <a:pt x="4428" y="11466"/>
                    <a:pt x="4212" y="11639"/>
                  </a:cubicBezTo>
                  <a:cubicBezTo>
                    <a:pt x="4339" y="11596"/>
                    <a:pt x="4445" y="11576"/>
                    <a:pt x="4528" y="11576"/>
                  </a:cubicBezTo>
                  <a:cubicBezTo>
                    <a:pt x="5023" y="11576"/>
                    <a:pt x="4724" y="12237"/>
                    <a:pt x="3657" y="12237"/>
                  </a:cubicBezTo>
                  <a:cubicBezTo>
                    <a:pt x="3657" y="12237"/>
                    <a:pt x="3591" y="12211"/>
                    <a:pt x="3551" y="12160"/>
                  </a:cubicBezTo>
                  <a:cubicBezTo>
                    <a:pt x="3096" y="12533"/>
                    <a:pt x="2764" y="12848"/>
                    <a:pt x="2705" y="13134"/>
                  </a:cubicBezTo>
                  <a:cubicBezTo>
                    <a:pt x="2581" y="13705"/>
                    <a:pt x="3023" y="14180"/>
                    <a:pt x="3641" y="14180"/>
                  </a:cubicBezTo>
                  <a:cubicBezTo>
                    <a:pt x="3761" y="14180"/>
                    <a:pt x="3890" y="14164"/>
                    <a:pt x="4020" y="14124"/>
                  </a:cubicBezTo>
                  <a:lnTo>
                    <a:pt x="4020" y="14124"/>
                  </a:lnTo>
                  <a:cubicBezTo>
                    <a:pt x="3980" y="14127"/>
                    <a:pt x="3940" y="14127"/>
                    <a:pt x="3900" y="14127"/>
                  </a:cubicBezTo>
                  <a:cubicBezTo>
                    <a:pt x="3644" y="14127"/>
                    <a:pt x="3398" y="14057"/>
                    <a:pt x="3292" y="13885"/>
                  </a:cubicBezTo>
                  <a:cubicBezTo>
                    <a:pt x="3259" y="13828"/>
                    <a:pt x="3239" y="13762"/>
                    <a:pt x="3239" y="13685"/>
                  </a:cubicBezTo>
                  <a:cubicBezTo>
                    <a:pt x="3239" y="13569"/>
                    <a:pt x="3283" y="13423"/>
                    <a:pt x="3385" y="13250"/>
                  </a:cubicBezTo>
                  <a:cubicBezTo>
                    <a:pt x="3880" y="12396"/>
                    <a:pt x="8149" y="11802"/>
                    <a:pt x="8152" y="6962"/>
                  </a:cubicBezTo>
                  <a:cubicBezTo>
                    <a:pt x="8152" y="6813"/>
                    <a:pt x="8149" y="6657"/>
                    <a:pt x="8138" y="6497"/>
                  </a:cubicBezTo>
                  <a:cubicBezTo>
                    <a:pt x="7929" y="2538"/>
                    <a:pt x="5926" y="661"/>
                    <a:pt x="3322" y="150"/>
                  </a:cubicBezTo>
                  <a:cubicBezTo>
                    <a:pt x="2811" y="46"/>
                    <a:pt x="2272" y="0"/>
                    <a:pt x="1721"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1" name="Google Shape;521;p22"/>
            <p:cNvSpPr/>
            <p:nvPr/>
          </p:nvSpPr>
          <p:spPr>
            <a:xfrm>
              <a:off x="4143975" y="1918670"/>
              <a:ext cx="132763" cy="63885"/>
            </a:xfrm>
            <a:custGeom>
              <a:avLst/>
              <a:gdLst/>
              <a:ahLst/>
              <a:cxnLst/>
              <a:rect l="l" t="t" r="r" b="b"/>
              <a:pathLst>
                <a:path w="2446" h="1177" extrusionOk="0">
                  <a:moveTo>
                    <a:pt x="785" y="1"/>
                  </a:moveTo>
                  <a:cubicBezTo>
                    <a:pt x="529" y="1"/>
                    <a:pt x="264" y="28"/>
                    <a:pt x="1" y="71"/>
                  </a:cubicBezTo>
                  <a:cubicBezTo>
                    <a:pt x="184" y="436"/>
                    <a:pt x="612" y="692"/>
                    <a:pt x="842" y="1177"/>
                  </a:cubicBezTo>
                  <a:cubicBezTo>
                    <a:pt x="1685" y="821"/>
                    <a:pt x="2439" y="659"/>
                    <a:pt x="2439" y="659"/>
                  </a:cubicBezTo>
                  <a:cubicBezTo>
                    <a:pt x="2442" y="659"/>
                    <a:pt x="2442" y="659"/>
                    <a:pt x="2446" y="662"/>
                  </a:cubicBezTo>
                  <a:cubicBezTo>
                    <a:pt x="2037" y="171"/>
                    <a:pt x="1436" y="1"/>
                    <a:pt x="785"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2" name="Google Shape;522;p22"/>
            <p:cNvSpPr/>
            <p:nvPr/>
          </p:nvSpPr>
          <p:spPr>
            <a:xfrm>
              <a:off x="3545298" y="1971535"/>
              <a:ext cx="759397" cy="319912"/>
            </a:xfrm>
            <a:custGeom>
              <a:avLst/>
              <a:gdLst/>
              <a:ahLst/>
              <a:cxnLst/>
              <a:rect l="l" t="t" r="r" b="b"/>
              <a:pathLst>
                <a:path w="13991" h="5894" extrusionOk="0">
                  <a:moveTo>
                    <a:pt x="13681" y="0"/>
                  </a:moveTo>
                  <a:lnTo>
                    <a:pt x="13681" y="0"/>
                  </a:lnTo>
                  <a:cubicBezTo>
                    <a:pt x="13814" y="270"/>
                    <a:pt x="13891" y="572"/>
                    <a:pt x="13891" y="572"/>
                  </a:cubicBezTo>
                  <a:cubicBezTo>
                    <a:pt x="13339" y="854"/>
                    <a:pt x="12632" y="1060"/>
                    <a:pt x="12004" y="1170"/>
                  </a:cubicBezTo>
                  <a:cubicBezTo>
                    <a:pt x="11981" y="1349"/>
                    <a:pt x="11941" y="1545"/>
                    <a:pt x="11872" y="1764"/>
                  </a:cubicBezTo>
                  <a:cubicBezTo>
                    <a:pt x="12832" y="1466"/>
                    <a:pt x="13991" y="1339"/>
                    <a:pt x="13991" y="1339"/>
                  </a:cubicBezTo>
                  <a:cubicBezTo>
                    <a:pt x="13971" y="774"/>
                    <a:pt x="13861" y="336"/>
                    <a:pt x="13681" y="0"/>
                  </a:cubicBezTo>
                  <a:close/>
                  <a:moveTo>
                    <a:pt x="13901" y="2389"/>
                  </a:moveTo>
                  <a:cubicBezTo>
                    <a:pt x="13900" y="2390"/>
                    <a:pt x="13900" y="2391"/>
                    <a:pt x="13900" y="2392"/>
                  </a:cubicBezTo>
                  <a:lnTo>
                    <a:pt x="13900" y="2392"/>
                  </a:lnTo>
                  <a:cubicBezTo>
                    <a:pt x="13900" y="2392"/>
                    <a:pt x="13901" y="2392"/>
                    <a:pt x="13901" y="2392"/>
                  </a:cubicBezTo>
                  <a:lnTo>
                    <a:pt x="13901" y="2389"/>
                  </a:lnTo>
                  <a:close/>
                  <a:moveTo>
                    <a:pt x="13663" y="3072"/>
                  </a:moveTo>
                  <a:lnTo>
                    <a:pt x="13663" y="3072"/>
                  </a:lnTo>
                  <a:cubicBezTo>
                    <a:pt x="13662" y="3074"/>
                    <a:pt x="13662" y="3075"/>
                    <a:pt x="13661" y="3076"/>
                  </a:cubicBezTo>
                  <a:lnTo>
                    <a:pt x="13665" y="3073"/>
                  </a:lnTo>
                  <a:cubicBezTo>
                    <a:pt x="13665" y="3073"/>
                    <a:pt x="13665" y="3073"/>
                    <a:pt x="13663" y="3072"/>
                  </a:cubicBezTo>
                  <a:close/>
                  <a:moveTo>
                    <a:pt x="13900" y="2392"/>
                  </a:moveTo>
                  <a:cubicBezTo>
                    <a:pt x="13863" y="2399"/>
                    <a:pt x="12473" y="2678"/>
                    <a:pt x="11526" y="2724"/>
                  </a:cubicBezTo>
                  <a:cubicBezTo>
                    <a:pt x="11423" y="2947"/>
                    <a:pt x="11310" y="3140"/>
                    <a:pt x="11174" y="3305"/>
                  </a:cubicBezTo>
                  <a:cubicBezTo>
                    <a:pt x="11898" y="3089"/>
                    <a:pt x="13100" y="3069"/>
                    <a:pt x="13516" y="3069"/>
                  </a:cubicBezTo>
                  <a:cubicBezTo>
                    <a:pt x="13600" y="3069"/>
                    <a:pt x="13652" y="3072"/>
                    <a:pt x="13663" y="3072"/>
                  </a:cubicBezTo>
                  <a:lnTo>
                    <a:pt x="13663" y="3072"/>
                  </a:lnTo>
                  <a:cubicBezTo>
                    <a:pt x="13765" y="2865"/>
                    <a:pt x="13844" y="2638"/>
                    <a:pt x="13900" y="2392"/>
                  </a:cubicBezTo>
                  <a:close/>
                  <a:moveTo>
                    <a:pt x="13641" y="3116"/>
                  </a:moveTo>
                  <a:cubicBezTo>
                    <a:pt x="13497" y="3384"/>
                    <a:pt x="12995" y="3945"/>
                    <a:pt x="12942" y="4004"/>
                  </a:cubicBezTo>
                  <a:lnTo>
                    <a:pt x="12942" y="4004"/>
                  </a:lnTo>
                  <a:cubicBezTo>
                    <a:pt x="13229" y="3754"/>
                    <a:pt x="13466" y="3461"/>
                    <a:pt x="13641" y="3116"/>
                  </a:cubicBezTo>
                  <a:close/>
                  <a:moveTo>
                    <a:pt x="12942" y="4004"/>
                  </a:moveTo>
                  <a:lnTo>
                    <a:pt x="12942" y="4004"/>
                  </a:lnTo>
                  <a:cubicBezTo>
                    <a:pt x="12940" y="4006"/>
                    <a:pt x="12938" y="4008"/>
                    <a:pt x="12936" y="4010"/>
                  </a:cubicBezTo>
                  <a:lnTo>
                    <a:pt x="12936" y="4010"/>
                  </a:lnTo>
                  <a:cubicBezTo>
                    <a:pt x="12936" y="4010"/>
                    <a:pt x="12937" y="4009"/>
                    <a:pt x="12938" y="4009"/>
                  </a:cubicBezTo>
                  <a:cubicBezTo>
                    <a:pt x="12938" y="4009"/>
                    <a:pt x="12939" y="4008"/>
                    <a:pt x="12942" y="4004"/>
                  </a:cubicBezTo>
                  <a:close/>
                  <a:moveTo>
                    <a:pt x="10603" y="3781"/>
                  </a:moveTo>
                  <a:cubicBezTo>
                    <a:pt x="10045" y="4099"/>
                    <a:pt x="9208" y="4265"/>
                    <a:pt x="7846" y="4435"/>
                  </a:cubicBezTo>
                  <a:cubicBezTo>
                    <a:pt x="6447" y="4607"/>
                    <a:pt x="4179" y="4903"/>
                    <a:pt x="2153" y="4903"/>
                  </a:cubicBezTo>
                  <a:cubicBezTo>
                    <a:pt x="1378" y="4903"/>
                    <a:pt x="638" y="4860"/>
                    <a:pt x="0" y="4750"/>
                  </a:cubicBezTo>
                  <a:lnTo>
                    <a:pt x="0" y="4750"/>
                  </a:lnTo>
                  <a:cubicBezTo>
                    <a:pt x="565" y="5395"/>
                    <a:pt x="1731" y="5893"/>
                    <a:pt x="3727" y="5893"/>
                  </a:cubicBezTo>
                  <a:cubicBezTo>
                    <a:pt x="4279" y="5893"/>
                    <a:pt x="4896" y="5853"/>
                    <a:pt x="5584" y="5770"/>
                  </a:cubicBezTo>
                  <a:cubicBezTo>
                    <a:pt x="8229" y="5444"/>
                    <a:pt x="11343" y="5391"/>
                    <a:pt x="12936" y="4010"/>
                  </a:cubicBezTo>
                  <a:lnTo>
                    <a:pt x="12936" y="4010"/>
                  </a:lnTo>
                  <a:cubicBezTo>
                    <a:pt x="12617" y="4089"/>
                    <a:pt x="12216" y="4129"/>
                    <a:pt x="11835" y="4129"/>
                  </a:cubicBezTo>
                  <a:cubicBezTo>
                    <a:pt x="11217" y="4129"/>
                    <a:pt x="10656" y="4020"/>
                    <a:pt x="10603" y="378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3" name="Google Shape;523;p22"/>
            <p:cNvSpPr/>
            <p:nvPr/>
          </p:nvSpPr>
          <p:spPr>
            <a:xfrm>
              <a:off x="4044865" y="1469963"/>
              <a:ext cx="116480" cy="243435"/>
            </a:xfrm>
            <a:custGeom>
              <a:avLst/>
              <a:gdLst/>
              <a:ahLst/>
              <a:cxnLst/>
              <a:rect l="l" t="t" r="r" b="b"/>
              <a:pathLst>
                <a:path w="2146" h="4485" extrusionOk="0">
                  <a:moveTo>
                    <a:pt x="1780" y="0"/>
                  </a:moveTo>
                  <a:cubicBezTo>
                    <a:pt x="1239" y="0"/>
                    <a:pt x="1325" y="236"/>
                    <a:pt x="1273" y="897"/>
                  </a:cubicBezTo>
                  <a:cubicBezTo>
                    <a:pt x="1213" y="1585"/>
                    <a:pt x="950" y="2060"/>
                    <a:pt x="475" y="3242"/>
                  </a:cubicBezTo>
                  <a:cubicBezTo>
                    <a:pt x="0" y="4429"/>
                    <a:pt x="841" y="4475"/>
                    <a:pt x="841" y="4475"/>
                  </a:cubicBezTo>
                  <a:cubicBezTo>
                    <a:pt x="887" y="4481"/>
                    <a:pt x="930" y="4484"/>
                    <a:pt x="977" y="4484"/>
                  </a:cubicBezTo>
                  <a:cubicBezTo>
                    <a:pt x="1146" y="4484"/>
                    <a:pt x="1299" y="4441"/>
                    <a:pt x="1432" y="4362"/>
                  </a:cubicBezTo>
                  <a:cubicBezTo>
                    <a:pt x="1561" y="4136"/>
                    <a:pt x="1671" y="3897"/>
                    <a:pt x="1754" y="3644"/>
                  </a:cubicBezTo>
                  <a:cubicBezTo>
                    <a:pt x="2110" y="2578"/>
                    <a:pt x="2146" y="1250"/>
                    <a:pt x="1857" y="0"/>
                  </a:cubicBezTo>
                  <a:close/>
                </a:path>
              </a:pathLst>
            </a:custGeom>
            <a:solidFill>
              <a:srgbClr val="FEAFC6"/>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4" name="Google Shape;524;p22"/>
            <p:cNvSpPr/>
            <p:nvPr/>
          </p:nvSpPr>
          <p:spPr>
            <a:xfrm>
              <a:off x="4122589" y="1469963"/>
              <a:ext cx="66001" cy="236758"/>
            </a:xfrm>
            <a:custGeom>
              <a:avLst/>
              <a:gdLst/>
              <a:ahLst/>
              <a:cxnLst/>
              <a:rect l="l" t="t" r="r" b="b"/>
              <a:pathLst>
                <a:path w="1216" h="4362" extrusionOk="0">
                  <a:moveTo>
                    <a:pt x="425" y="0"/>
                  </a:moveTo>
                  <a:lnTo>
                    <a:pt x="425" y="0"/>
                  </a:lnTo>
                  <a:cubicBezTo>
                    <a:pt x="714" y="1250"/>
                    <a:pt x="678" y="2578"/>
                    <a:pt x="322" y="3644"/>
                  </a:cubicBezTo>
                  <a:cubicBezTo>
                    <a:pt x="239" y="3897"/>
                    <a:pt x="129" y="4136"/>
                    <a:pt x="0" y="4362"/>
                  </a:cubicBezTo>
                  <a:cubicBezTo>
                    <a:pt x="1216" y="3651"/>
                    <a:pt x="963" y="51"/>
                    <a:pt x="425" y="0"/>
                  </a:cubicBezTo>
                  <a:close/>
                </a:path>
              </a:pathLst>
            </a:custGeom>
            <a:solidFill>
              <a:srgbClr val="FE95BA"/>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5" name="Google Shape;525;p22"/>
            <p:cNvSpPr/>
            <p:nvPr/>
          </p:nvSpPr>
          <p:spPr>
            <a:xfrm>
              <a:off x="4025542" y="1740968"/>
              <a:ext cx="63179" cy="67087"/>
            </a:xfrm>
            <a:custGeom>
              <a:avLst/>
              <a:gdLst/>
              <a:ahLst/>
              <a:cxnLst/>
              <a:rect l="l" t="t" r="r" b="b"/>
              <a:pathLst>
                <a:path w="1164" h="1236" extrusionOk="0">
                  <a:moveTo>
                    <a:pt x="632" y="0"/>
                  </a:moveTo>
                  <a:cubicBezTo>
                    <a:pt x="436" y="0"/>
                    <a:pt x="250" y="97"/>
                    <a:pt x="167" y="336"/>
                  </a:cubicBezTo>
                  <a:cubicBezTo>
                    <a:pt x="1" y="807"/>
                    <a:pt x="57" y="1079"/>
                    <a:pt x="154" y="1236"/>
                  </a:cubicBezTo>
                  <a:cubicBezTo>
                    <a:pt x="502" y="934"/>
                    <a:pt x="851" y="608"/>
                    <a:pt x="1163" y="242"/>
                  </a:cubicBezTo>
                  <a:cubicBezTo>
                    <a:pt x="1031" y="97"/>
                    <a:pt x="824" y="0"/>
                    <a:pt x="632" y="0"/>
                  </a:cubicBezTo>
                  <a:close/>
                </a:path>
              </a:pathLst>
            </a:custGeom>
            <a:solidFill>
              <a:srgbClr val="FEAFC6"/>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6" name="Google Shape;526;p22"/>
            <p:cNvSpPr/>
            <p:nvPr/>
          </p:nvSpPr>
          <p:spPr>
            <a:xfrm>
              <a:off x="4033846" y="1754103"/>
              <a:ext cx="69312" cy="64210"/>
            </a:xfrm>
            <a:custGeom>
              <a:avLst/>
              <a:gdLst/>
              <a:ahLst/>
              <a:cxnLst/>
              <a:rect l="l" t="t" r="r" b="b"/>
              <a:pathLst>
                <a:path w="1277" h="1183" extrusionOk="0">
                  <a:moveTo>
                    <a:pt x="1010" y="0"/>
                  </a:moveTo>
                  <a:cubicBezTo>
                    <a:pt x="698" y="366"/>
                    <a:pt x="349" y="692"/>
                    <a:pt x="1" y="994"/>
                  </a:cubicBezTo>
                  <a:cubicBezTo>
                    <a:pt x="97" y="1150"/>
                    <a:pt x="236" y="1183"/>
                    <a:pt x="236" y="1183"/>
                  </a:cubicBezTo>
                  <a:cubicBezTo>
                    <a:pt x="1246" y="804"/>
                    <a:pt x="1276" y="299"/>
                    <a:pt x="1010" y="0"/>
                  </a:cubicBezTo>
                  <a:close/>
                </a:path>
              </a:pathLst>
            </a:custGeom>
            <a:solidFill>
              <a:srgbClr val="FE95BA"/>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7" name="Google Shape;527;p22"/>
            <p:cNvSpPr/>
            <p:nvPr/>
          </p:nvSpPr>
          <p:spPr>
            <a:xfrm>
              <a:off x="3958293" y="1837417"/>
              <a:ext cx="39568" cy="28333"/>
            </a:xfrm>
            <a:custGeom>
              <a:avLst/>
              <a:gdLst/>
              <a:ahLst/>
              <a:cxnLst/>
              <a:rect l="l" t="t" r="r" b="b"/>
              <a:pathLst>
                <a:path w="729" h="522" extrusionOk="0">
                  <a:moveTo>
                    <a:pt x="728" y="0"/>
                  </a:moveTo>
                  <a:lnTo>
                    <a:pt x="728" y="0"/>
                  </a:lnTo>
                  <a:cubicBezTo>
                    <a:pt x="702" y="6"/>
                    <a:pt x="675" y="17"/>
                    <a:pt x="648" y="26"/>
                  </a:cubicBezTo>
                  <a:cubicBezTo>
                    <a:pt x="24" y="269"/>
                    <a:pt x="1" y="432"/>
                    <a:pt x="67" y="521"/>
                  </a:cubicBezTo>
                  <a:cubicBezTo>
                    <a:pt x="270" y="359"/>
                    <a:pt x="492" y="186"/>
                    <a:pt x="728" y="0"/>
                  </a:cubicBezTo>
                  <a:close/>
                </a:path>
              </a:pathLst>
            </a:custGeom>
            <a:solidFill>
              <a:srgbClr val="FEAFC6"/>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8" name="Google Shape;528;p22"/>
            <p:cNvSpPr/>
            <p:nvPr/>
          </p:nvSpPr>
          <p:spPr>
            <a:xfrm>
              <a:off x="3961929" y="1833998"/>
              <a:ext cx="79896" cy="35877"/>
            </a:xfrm>
            <a:custGeom>
              <a:avLst/>
              <a:gdLst/>
              <a:ahLst/>
              <a:cxnLst/>
              <a:rect l="l" t="t" r="r" b="b"/>
              <a:pathLst>
                <a:path w="1472" h="661" extrusionOk="0">
                  <a:moveTo>
                    <a:pt x="977" y="0"/>
                  </a:moveTo>
                  <a:cubicBezTo>
                    <a:pt x="894" y="0"/>
                    <a:pt x="788" y="20"/>
                    <a:pt x="661" y="63"/>
                  </a:cubicBezTo>
                  <a:cubicBezTo>
                    <a:pt x="425" y="249"/>
                    <a:pt x="203" y="422"/>
                    <a:pt x="0" y="584"/>
                  </a:cubicBezTo>
                  <a:cubicBezTo>
                    <a:pt x="40" y="635"/>
                    <a:pt x="106" y="661"/>
                    <a:pt x="106" y="661"/>
                  </a:cubicBezTo>
                  <a:cubicBezTo>
                    <a:pt x="1173" y="661"/>
                    <a:pt x="1472" y="0"/>
                    <a:pt x="977" y="0"/>
                  </a:cubicBezTo>
                  <a:close/>
                </a:path>
              </a:pathLst>
            </a:custGeom>
            <a:solidFill>
              <a:srgbClr val="FE95BA"/>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9" name="Google Shape;529;p22"/>
            <p:cNvSpPr/>
            <p:nvPr/>
          </p:nvSpPr>
          <p:spPr>
            <a:xfrm>
              <a:off x="4276682" y="1954547"/>
              <a:ext cx="11235" cy="17043"/>
            </a:xfrm>
            <a:custGeom>
              <a:avLst/>
              <a:gdLst/>
              <a:ahLst/>
              <a:cxnLst/>
              <a:rect l="l" t="t" r="r" b="b"/>
              <a:pathLst>
                <a:path w="207" h="314" extrusionOk="0">
                  <a:moveTo>
                    <a:pt x="1" y="1"/>
                  </a:moveTo>
                  <a:lnTo>
                    <a:pt x="1" y="1"/>
                  </a:lnTo>
                  <a:cubicBezTo>
                    <a:pt x="77" y="94"/>
                    <a:pt x="147" y="197"/>
                    <a:pt x="206" y="313"/>
                  </a:cubicBezTo>
                  <a:cubicBezTo>
                    <a:pt x="147" y="194"/>
                    <a:pt x="77" y="77"/>
                    <a:pt x="1"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0" name="Google Shape;530;p22"/>
            <p:cNvSpPr/>
            <p:nvPr/>
          </p:nvSpPr>
          <p:spPr>
            <a:xfrm>
              <a:off x="4102724" y="1982499"/>
              <a:ext cx="96723" cy="57588"/>
            </a:xfrm>
            <a:custGeom>
              <a:avLst/>
              <a:gdLst/>
              <a:ahLst/>
              <a:cxnLst/>
              <a:rect l="l" t="t" r="r" b="b"/>
              <a:pathLst>
                <a:path w="1782" h="1061" extrusionOk="0">
                  <a:moveTo>
                    <a:pt x="1602" y="1"/>
                  </a:moveTo>
                  <a:cubicBezTo>
                    <a:pt x="1233" y="154"/>
                    <a:pt x="844" y="347"/>
                    <a:pt x="498" y="579"/>
                  </a:cubicBezTo>
                  <a:cubicBezTo>
                    <a:pt x="0" y="911"/>
                    <a:pt x="247" y="1060"/>
                    <a:pt x="805" y="1060"/>
                  </a:cubicBezTo>
                  <a:cubicBezTo>
                    <a:pt x="1060" y="1060"/>
                    <a:pt x="1386" y="1031"/>
                    <a:pt x="1734" y="968"/>
                  </a:cubicBezTo>
                  <a:cubicBezTo>
                    <a:pt x="1781" y="556"/>
                    <a:pt x="1717" y="247"/>
                    <a:pt x="1602"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1" name="Google Shape;531;p22"/>
            <p:cNvSpPr/>
            <p:nvPr/>
          </p:nvSpPr>
          <p:spPr>
            <a:xfrm>
              <a:off x="4189622" y="1954384"/>
              <a:ext cx="109641" cy="80656"/>
            </a:xfrm>
            <a:custGeom>
              <a:avLst/>
              <a:gdLst/>
              <a:ahLst/>
              <a:cxnLst/>
              <a:rect l="l" t="t" r="r" b="b"/>
              <a:pathLst>
                <a:path w="2020" h="1486" extrusionOk="0">
                  <a:moveTo>
                    <a:pt x="1598" y="1"/>
                  </a:moveTo>
                  <a:cubicBezTo>
                    <a:pt x="1598" y="1"/>
                    <a:pt x="844" y="163"/>
                    <a:pt x="1" y="519"/>
                  </a:cubicBezTo>
                  <a:cubicBezTo>
                    <a:pt x="116" y="765"/>
                    <a:pt x="180" y="1074"/>
                    <a:pt x="133" y="1486"/>
                  </a:cubicBezTo>
                  <a:cubicBezTo>
                    <a:pt x="761" y="1376"/>
                    <a:pt x="1468" y="1170"/>
                    <a:pt x="2020" y="888"/>
                  </a:cubicBezTo>
                  <a:cubicBezTo>
                    <a:pt x="2020" y="888"/>
                    <a:pt x="1943" y="586"/>
                    <a:pt x="1810" y="316"/>
                  </a:cubicBezTo>
                  <a:cubicBezTo>
                    <a:pt x="1751" y="200"/>
                    <a:pt x="1681" y="97"/>
                    <a:pt x="1605" y="4"/>
                  </a:cubicBezTo>
                  <a:cubicBezTo>
                    <a:pt x="1601" y="1"/>
                    <a:pt x="1601" y="1"/>
                    <a:pt x="1598"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2" name="Google Shape;532;p22"/>
            <p:cNvSpPr/>
            <p:nvPr/>
          </p:nvSpPr>
          <p:spPr>
            <a:xfrm>
              <a:off x="4299750" y="2044158"/>
              <a:ext cx="7653" cy="57046"/>
            </a:xfrm>
            <a:custGeom>
              <a:avLst/>
              <a:gdLst/>
              <a:ahLst/>
              <a:cxnLst/>
              <a:rect l="l" t="t" r="r" b="b"/>
              <a:pathLst>
                <a:path w="141" h="1051" extrusionOk="0">
                  <a:moveTo>
                    <a:pt x="91" y="1"/>
                  </a:moveTo>
                  <a:cubicBezTo>
                    <a:pt x="91" y="61"/>
                    <a:pt x="94" y="117"/>
                    <a:pt x="94" y="177"/>
                  </a:cubicBezTo>
                  <a:cubicBezTo>
                    <a:pt x="94" y="493"/>
                    <a:pt x="60" y="785"/>
                    <a:pt x="1" y="1051"/>
                  </a:cubicBezTo>
                  <a:cubicBezTo>
                    <a:pt x="14" y="1004"/>
                    <a:pt x="140" y="522"/>
                    <a:pt x="91"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3" name="Google Shape;533;p22"/>
            <p:cNvSpPr/>
            <p:nvPr/>
          </p:nvSpPr>
          <p:spPr>
            <a:xfrm>
              <a:off x="4116945" y="2067280"/>
              <a:ext cx="72732" cy="52324"/>
            </a:xfrm>
            <a:custGeom>
              <a:avLst/>
              <a:gdLst/>
              <a:ahLst/>
              <a:cxnLst/>
              <a:rect l="l" t="t" r="r" b="b"/>
              <a:pathLst>
                <a:path w="1340" h="964" extrusionOk="0">
                  <a:moveTo>
                    <a:pt x="1340" y="0"/>
                  </a:moveTo>
                  <a:cubicBezTo>
                    <a:pt x="834" y="160"/>
                    <a:pt x="386" y="366"/>
                    <a:pt x="190" y="628"/>
                  </a:cubicBezTo>
                  <a:cubicBezTo>
                    <a:pt x="0" y="881"/>
                    <a:pt x="290" y="963"/>
                    <a:pt x="762" y="963"/>
                  </a:cubicBezTo>
                  <a:cubicBezTo>
                    <a:pt x="834" y="963"/>
                    <a:pt x="911" y="963"/>
                    <a:pt x="994" y="960"/>
                  </a:cubicBezTo>
                  <a:cubicBezTo>
                    <a:pt x="1117" y="691"/>
                    <a:pt x="1227" y="375"/>
                    <a:pt x="1340"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4" name="Google Shape;534;p22"/>
            <p:cNvSpPr/>
            <p:nvPr/>
          </p:nvSpPr>
          <p:spPr>
            <a:xfrm>
              <a:off x="4170842" y="2044158"/>
              <a:ext cx="134011" cy="75283"/>
            </a:xfrm>
            <a:custGeom>
              <a:avLst/>
              <a:gdLst/>
              <a:ahLst/>
              <a:cxnLst/>
              <a:rect l="l" t="t" r="r" b="b"/>
              <a:pathLst>
                <a:path w="2469" h="1387" extrusionOk="0">
                  <a:moveTo>
                    <a:pt x="2466" y="1"/>
                  </a:moveTo>
                  <a:cubicBezTo>
                    <a:pt x="2466" y="1"/>
                    <a:pt x="1307" y="128"/>
                    <a:pt x="347" y="426"/>
                  </a:cubicBezTo>
                  <a:cubicBezTo>
                    <a:pt x="234" y="801"/>
                    <a:pt x="124" y="1117"/>
                    <a:pt x="1" y="1386"/>
                  </a:cubicBezTo>
                  <a:cubicBezTo>
                    <a:pt x="961" y="1339"/>
                    <a:pt x="2376" y="1054"/>
                    <a:pt x="2376" y="1054"/>
                  </a:cubicBezTo>
                  <a:lnTo>
                    <a:pt x="2376" y="1051"/>
                  </a:lnTo>
                  <a:cubicBezTo>
                    <a:pt x="2435" y="785"/>
                    <a:pt x="2469" y="493"/>
                    <a:pt x="2469" y="177"/>
                  </a:cubicBezTo>
                  <a:cubicBezTo>
                    <a:pt x="2469" y="117"/>
                    <a:pt x="2466" y="61"/>
                    <a:pt x="2466"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5" name="Google Shape;535;p22"/>
            <p:cNvSpPr/>
            <p:nvPr/>
          </p:nvSpPr>
          <p:spPr>
            <a:xfrm>
              <a:off x="4285692" y="2138437"/>
              <a:ext cx="1140" cy="2225"/>
            </a:xfrm>
            <a:custGeom>
              <a:avLst/>
              <a:gdLst/>
              <a:ahLst/>
              <a:cxnLst/>
              <a:rect l="l" t="t" r="r" b="b"/>
              <a:pathLst>
                <a:path w="21" h="41" extrusionOk="0">
                  <a:moveTo>
                    <a:pt x="20" y="1"/>
                  </a:moveTo>
                  <a:lnTo>
                    <a:pt x="20" y="1"/>
                  </a:lnTo>
                  <a:cubicBezTo>
                    <a:pt x="14" y="14"/>
                    <a:pt x="8" y="28"/>
                    <a:pt x="0" y="41"/>
                  </a:cubicBezTo>
                  <a:cubicBezTo>
                    <a:pt x="8" y="28"/>
                    <a:pt x="17" y="14"/>
                    <a:pt x="20"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6" name="Google Shape;536;p22"/>
            <p:cNvSpPr/>
            <p:nvPr/>
          </p:nvSpPr>
          <p:spPr>
            <a:xfrm>
              <a:off x="4120201" y="2150920"/>
              <a:ext cx="31644" cy="25836"/>
            </a:xfrm>
            <a:custGeom>
              <a:avLst/>
              <a:gdLst/>
              <a:ahLst/>
              <a:cxnLst/>
              <a:rect l="l" t="t" r="r" b="b"/>
              <a:pathLst>
                <a:path w="583" h="476" extrusionOk="0">
                  <a:moveTo>
                    <a:pt x="582" y="0"/>
                  </a:moveTo>
                  <a:lnTo>
                    <a:pt x="582" y="0"/>
                  </a:lnTo>
                  <a:cubicBezTo>
                    <a:pt x="346" y="70"/>
                    <a:pt x="160" y="160"/>
                    <a:pt x="70" y="279"/>
                  </a:cubicBezTo>
                  <a:cubicBezTo>
                    <a:pt x="17" y="353"/>
                    <a:pt x="0" y="419"/>
                    <a:pt x="11" y="476"/>
                  </a:cubicBezTo>
                  <a:cubicBezTo>
                    <a:pt x="243" y="346"/>
                    <a:pt x="426" y="189"/>
                    <a:pt x="582"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7" name="Google Shape;537;p22"/>
            <p:cNvSpPr/>
            <p:nvPr/>
          </p:nvSpPr>
          <p:spPr>
            <a:xfrm>
              <a:off x="4120744" y="2138111"/>
              <a:ext cx="166306" cy="57534"/>
            </a:xfrm>
            <a:custGeom>
              <a:avLst/>
              <a:gdLst/>
              <a:ahLst/>
              <a:cxnLst/>
              <a:rect l="l" t="t" r="r" b="b"/>
              <a:pathLst>
                <a:path w="3064" h="1060" extrusionOk="0">
                  <a:moveTo>
                    <a:pt x="2914" y="0"/>
                  </a:moveTo>
                  <a:cubicBezTo>
                    <a:pt x="2498" y="0"/>
                    <a:pt x="1296" y="20"/>
                    <a:pt x="572" y="236"/>
                  </a:cubicBezTo>
                  <a:cubicBezTo>
                    <a:pt x="416" y="425"/>
                    <a:pt x="233" y="582"/>
                    <a:pt x="1" y="712"/>
                  </a:cubicBezTo>
                  <a:cubicBezTo>
                    <a:pt x="54" y="951"/>
                    <a:pt x="615" y="1060"/>
                    <a:pt x="1233" y="1060"/>
                  </a:cubicBezTo>
                  <a:cubicBezTo>
                    <a:pt x="1615" y="1060"/>
                    <a:pt x="2017" y="1020"/>
                    <a:pt x="2336" y="940"/>
                  </a:cubicBezTo>
                  <a:cubicBezTo>
                    <a:pt x="2336" y="940"/>
                    <a:pt x="2887" y="330"/>
                    <a:pt x="3039" y="47"/>
                  </a:cubicBezTo>
                  <a:cubicBezTo>
                    <a:pt x="3047" y="34"/>
                    <a:pt x="3053" y="20"/>
                    <a:pt x="3059" y="7"/>
                  </a:cubicBezTo>
                  <a:lnTo>
                    <a:pt x="3063" y="4"/>
                  </a:lnTo>
                  <a:cubicBezTo>
                    <a:pt x="3063" y="4"/>
                    <a:pt x="3010" y="0"/>
                    <a:pt x="2914"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8" name="Google Shape;538;p22"/>
            <p:cNvSpPr/>
            <p:nvPr/>
          </p:nvSpPr>
          <p:spPr>
            <a:xfrm>
              <a:off x="3632739" y="1499870"/>
              <a:ext cx="61985" cy="47167"/>
            </a:xfrm>
            <a:custGeom>
              <a:avLst/>
              <a:gdLst/>
              <a:ahLst/>
              <a:cxnLst/>
              <a:rect l="l" t="t" r="r" b="b"/>
              <a:pathLst>
                <a:path w="1142" h="869" extrusionOk="0">
                  <a:moveTo>
                    <a:pt x="336" y="1"/>
                  </a:moveTo>
                  <a:cubicBezTo>
                    <a:pt x="336" y="1"/>
                    <a:pt x="0" y="801"/>
                    <a:pt x="558" y="864"/>
                  </a:cubicBezTo>
                  <a:cubicBezTo>
                    <a:pt x="582" y="867"/>
                    <a:pt x="604" y="868"/>
                    <a:pt x="625" y="868"/>
                  </a:cubicBezTo>
                  <a:cubicBezTo>
                    <a:pt x="1142" y="868"/>
                    <a:pt x="1056" y="151"/>
                    <a:pt x="1056" y="151"/>
                  </a:cubicBezTo>
                  <a:lnTo>
                    <a:pt x="336" y="1"/>
                  </a:ln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9" name="Google Shape;539;p22"/>
            <p:cNvSpPr/>
            <p:nvPr/>
          </p:nvSpPr>
          <p:spPr>
            <a:xfrm>
              <a:off x="3836224" y="1485324"/>
              <a:ext cx="60465" cy="46733"/>
            </a:xfrm>
            <a:custGeom>
              <a:avLst/>
              <a:gdLst/>
              <a:ahLst/>
              <a:cxnLst/>
              <a:rect l="l" t="t" r="r" b="b"/>
              <a:pathLst>
                <a:path w="1114" h="861" extrusionOk="0">
                  <a:moveTo>
                    <a:pt x="742" y="0"/>
                  </a:moveTo>
                  <a:lnTo>
                    <a:pt x="18" y="120"/>
                  </a:lnTo>
                  <a:cubicBezTo>
                    <a:pt x="18" y="120"/>
                    <a:pt x="1" y="860"/>
                    <a:pt x="423" y="860"/>
                  </a:cubicBezTo>
                  <a:cubicBezTo>
                    <a:pt x="459" y="860"/>
                    <a:pt x="497" y="855"/>
                    <a:pt x="539" y="844"/>
                  </a:cubicBezTo>
                  <a:cubicBezTo>
                    <a:pt x="1114" y="691"/>
                    <a:pt x="742" y="0"/>
                    <a:pt x="742"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0" name="Google Shape;540;p22"/>
            <p:cNvSpPr/>
            <p:nvPr/>
          </p:nvSpPr>
          <p:spPr>
            <a:xfrm>
              <a:off x="3548338" y="1359619"/>
              <a:ext cx="119953" cy="119790"/>
            </a:xfrm>
            <a:custGeom>
              <a:avLst/>
              <a:gdLst/>
              <a:ahLst/>
              <a:cxnLst/>
              <a:rect l="l" t="t" r="r" b="b"/>
              <a:pathLst>
                <a:path w="2210" h="2207" extrusionOk="0">
                  <a:moveTo>
                    <a:pt x="1112" y="0"/>
                  </a:moveTo>
                  <a:cubicBezTo>
                    <a:pt x="1082" y="0"/>
                    <a:pt x="1051" y="2"/>
                    <a:pt x="1020" y="4"/>
                  </a:cubicBezTo>
                  <a:cubicBezTo>
                    <a:pt x="456" y="48"/>
                    <a:pt x="24" y="509"/>
                    <a:pt x="4" y="1064"/>
                  </a:cubicBezTo>
                  <a:cubicBezTo>
                    <a:pt x="1" y="1104"/>
                    <a:pt x="1" y="1144"/>
                    <a:pt x="4" y="1187"/>
                  </a:cubicBezTo>
                  <a:cubicBezTo>
                    <a:pt x="48" y="1766"/>
                    <a:pt x="533" y="2206"/>
                    <a:pt x="1104" y="2206"/>
                  </a:cubicBezTo>
                  <a:cubicBezTo>
                    <a:pt x="1133" y="2206"/>
                    <a:pt x="1161" y="2205"/>
                    <a:pt x="1189" y="2203"/>
                  </a:cubicBezTo>
                  <a:cubicBezTo>
                    <a:pt x="1193" y="2203"/>
                    <a:pt x="1200" y="2203"/>
                    <a:pt x="1203" y="2200"/>
                  </a:cubicBezTo>
                  <a:cubicBezTo>
                    <a:pt x="1721" y="2153"/>
                    <a:pt x="2126" y="1751"/>
                    <a:pt x="2193" y="1256"/>
                  </a:cubicBezTo>
                  <a:cubicBezTo>
                    <a:pt x="2206" y="1180"/>
                    <a:pt x="2210" y="1097"/>
                    <a:pt x="2203" y="1017"/>
                  </a:cubicBezTo>
                  <a:cubicBezTo>
                    <a:pt x="2166" y="559"/>
                    <a:pt x="1857" y="190"/>
                    <a:pt x="1448" y="57"/>
                  </a:cubicBezTo>
                  <a:cubicBezTo>
                    <a:pt x="1343" y="20"/>
                    <a:pt x="1229" y="0"/>
                    <a:pt x="1112" y="0"/>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1" name="Google Shape;541;p22"/>
            <p:cNvSpPr/>
            <p:nvPr/>
          </p:nvSpPr>
          <p:spPr>
            <a:xfrm>
              <a:off x="3548501" y="1359619"/>
              <a:ext cx="82285" cy="70941"/>
            </a:xfrm>
            <a:custGeom>
              <a:avLst/>
              <a:gdLst/>
              <a:ahLst/>
              <a:cxnLst/>
              <a:rect l="l" t="t" r="r" b="b"/>
              <a:pathLst>
                <a:path w="1516" h="1307" extrusionOk="0">
                  <a:moveTo>
                    <a:pt x="1109" y="0"/>
                  </a:moveTo>
                  <a:cubicBezTo>
                    <a:pt x="1079" y="0"/>
                    <a:pt x="1048" y="2"/>
                    <a:pt x="1017" y="4"/>
                  </a:cubicBezTo>
                  <a:cubicBezTo>
                    <a:pt x="453" y="48"/>
                    <a:pt x="21" y="509"/>
                    <a:pt x="1" y="1064"/>
                  </a:cubicBezTo>
                  <a:cubicBezTo>
                    <a:pt x="160" y="1213"/>
                    <a:pt x="373" y="1306"/>
                    <a:pt x="616" y="1306"/>
                  </a:cubicBezTo>
                  <a:cubicBezTo>
                    <a:pt x="1114" y="1306"/>
                    <a:pt x="1516" y="905"/>
                    <a:pt x="1516" y="409"/>
                  </a:cubicBezTo>
                  <a:cubicBezTo>
                    <a:pt x="1516" y="284"/>
                    <a:pt x="1489" y="164"/>
                    <a:pt x="1445" y="57"/>
                  </a:cubicBezTo>
                  <a:cubicBezTo>
                    <a:pt x="1340" y="20"/>
                    <a:pt x="1226" y="0"/>
                    <a:pt x="1109"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2" name="Google Shape;542;p22"/>
            <p:cNvSpPr/>
            <p:nvPr/>
          </p:nvSpPr>
          <p:spPr>
            <a:xfrm>
              <a:off x="3608206" y="1421277"/>
              <a:ext cx="59162" cy="57751"/>
            </a:xfrm>
            <a:custGeom>
              <a:avLst/>
              <a:gdLst/>
              <a:ahLst/>
              <a:cxnLst/>
              <a:rect l="l" t="t" r="r" b="b"/>
              <a:pathLst>
                <a:path w="1090" h="1064" extrusionOk="0">
                  <a:moveTo>
                    <a:pt x="701" y="0"/>
                  </a:moveTo>
                  <a:cubicBezTo>
                    <a:pt x="316" y="0"/>
                    <a:pt x="0" y="316"/>
                    <a:pt x="0" y="705"/>
                  </a:cubicBezTo>
                  <a:cubicBezTo>
                    <a:pt x="0" y="834"/>
                    <a:pt x="37" y="957"/>
                    <a:pt x="100" y="1064"/>
                  </a:cubicBezTo>
                  <a:cubicBezTo>
                    <a:pt x="618" y="1017"/>
                    <a:pt x="1023" y="615"/>
                    <a:pt x="1090" y="120"/>
                  </a:cubicBezTo>
                  <a:cubicBezTo>
                    <a:pt x="980" y="44"/>
                    <a:pt x="844" y="0"/>
                    <a:pt x="701"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3" name="Google Shape;543;p22"/>
            <p:cNvSpPr/>
            <p:nvPr/>
          </p:nvSpPr>
          <p:spPr>
            <a:xfrm>
              <a:off x="3869224" y="1351206"/>
              <a:ext cx="119790" cy="119736"/>
            </a:xfrm>
            <a:custGeom>
              <a:avLst/>
              <a:gdLst/>
              <a:ahLst/>
              <a:cxnLst/>
              <a:rect l="l" t="t" r="r" b="b"/>
              <a:pathLst>
                <a:path w="2207" h="2206" extrusionOk="0">
                  <a:moveTo>
                    <a:pt x="1099" y="1"/>
                  </a:moveTo>
                  <a:cubicBezTo>
                    <a:pt x="1073" y="1"/>
                    <a:pt x="1047" y="1"/>
                    <a:pt x="1021" y="3"/>
                  </a:cubicBezTo>
                  <a:cubicBezTo>
                    <a:pt x="456" y="46"/>
                    <a:pt x="25" y="511"/>
                    <a:pt x="1" y="1063"/>
                  </a:cubicBezTo>
                  <a:cubicBezTo>
                    <a:pt x="1" y="1106"/>
                    <a:pt x="1" y="1146"/>
                    <a:pt x="5" y="1189"/>
                  </a:cubicBezTo>
                  <a:cubicBezTo>
                    <a:pt x="49" y="1765"/>
                    <a:pt x="534" y="2205"/>
                    <a:pt x="1102" y="2205"/>
                  </a:cubicBezTo>
                  <a:cubicBezTo>
                    <a:pt x="1130" y="2205"/>
                    <a:pt x="1158" y="2204"/>
                    <a:pt x="1187" y="2202"/>
                  </a:cubicBezTo>
                  <a:lnTo>
                    <a:pt x="1204" y="2202"/>
                  </a:lnTo>
                  <a:cubicBezTo>
                    <a:pt x="1722" y="2156"/>
                    <a:pt x="2127" y="1754"/>
                    <a:pt x="2193" y="1256"/>
                  </a:cubicBezTo>
                  <a:cubicBezTo>
                    <a:pt x="2206" y="1179"/>
                    <a:pt x="2206" y="1099"/>
                    <a:pt x="2203" y="1020"/>
                  </a:cubicBezTo>
                  <a:cubicBezTo>
                    <a:pt x="2167" y="561"/>
                    <a:pt x="1858" y="189"/>
                    <a:pt x="1446" y="56"/>
                  </a:cubicBezTo>
                  <a:cubicBezTo>
                    <a:pt x="1336" y="20"/>
                    <a:pt x="1220" y="1"/>
                    <a:pt x="1099"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4" name="Google Shape;544;p22"/>
            <p:cNvSpPr/>
            <p:nvPr/>
          </p:nvSpPr>
          <p:spPr>
            <a:xfrm>
              <a:off x="3869224" y="1351206"/>
              <a:ext cx="82502" cy="71049"/>
            </a:xfrm>
            <a:custGeom>
              <a:avLst/>
              <a:gdLst/>
              <a:ahLst/>
              <a:cxnLst/>
              <a:rect l="l" t="t" r="r" b="b"/>
              <a:pathLst>
                <a:path w="1520" h="1309" extrusionOk="0">
                  <a:moveTo>
                    <a:pt x="1099" y="1"/>
                  </a:moveTo>
                  <a:cubicBezTo>
                    <a:pt x="1073" y="1"/>
                    <a:pt x="1047" y="1"/>
                    <a:pt x="1021" y="3"/>
                  </a:cubicBezTo>
                  <a:cubicBezTo>
                    <a:pt x="456" y="46"/>
                    <a:pt x="25" y="511"/>
                    <a:pt x="1" y="1063"/>
                  </a:cubicBezTo>
                  <a:cubicBezTo>
                    <a:pt x="160" y="1216"/>
                    <a:pt x="376" y="1308"/>
                    <a:pt x="615" y="1308"/>
                  </a:cubicBezTo>
                  <a:cubicBezTo>
                    <a:pt x="1113" y="1308"/>
                    <a:pt x="1519" y="906"/>
                    <a:pt x="1519" y="408"/>
                  </a:cubicBezTo>
                  <a:cubicBezTo>
                    <a:pt x="1519" y="285"/>
                    <a:pt x="1492" y="166"/>
                    <a:pt x="1446" y="56"/>
                  </a:cubicBezTo>
                  <a:cubicBezTo>
                    <a:pt x="1336" y="20"/>
                    <a:pt x="1220" y="1"/>
                    <a:pt x="1099" y="1"/>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5" name="Google Shape;545;p22"/>
            <p:cNvSpPr/>
            <p:nvPr/>
          </p:nvSpPr>
          <p:spPr>
            <a:xfrm>
              <a:off x="3929092" y="1413027"/>
              <a:ext cx="59162" cy="57697"/>
            </a:xfrm>
            <a:custGeom>
              <a:avLst/>
              <a:gdLst/>
              <a:ahLst/>
              <a:cxnLst/>
              <a:rect l="l" t="t" r="r" b="b"/>
              <a:pathLst>
                <a:path w="1090" h="1063" extrusionOk="0">
                  <a:moveTo>
                    <a:pt x="702" y="0"/>
                  </a:moveTo>
                  <a:cubicBezTo>
                    <a:pt x="313" y="0"/>
                    <a:pt x="1" y="316"/>
                    <a:pt x="1" y="701"/>
                  </a:cubicBezTo>
                  <a:cubicBezTo>
                    <a:pt x="1" y="834"/>
                    <a:pt x="38" y="957"/>
                    <a:pt x="101" y="1063"/>
                  </a:cubicBezTo>
                  <a:cubicBezTo>
                    <a:pt x="619" y="1017"/>
                    <a:pt x="1024" y="615"/>
                    <a:pt x="1090" y="117"/>
                  </a:cubicBezTo>
                  <a:cubicBezTo>
                    <a:pt x="981" y="43"/>
                    <a:pt x="844" y="0"/>
                    <a:pt x="702" y="0"/>
                  </a:cubicBezTo>
                  <a:close/>
                </a:path>
              </a:pathLst>
            </a:custGeom>
            <a:solidFill>
              <a:srgbClr val="FFFFFF"/>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6" name="Google Shape;546;p22"/>
            <p:cNvSpPr/>
            <p:nvPr/>
          </p:nvSpPr>
          <p:spPr>
            <a:xfrm>
              <a:off x="3635398" y="1469421"/>
              <a:ext cx="265471" cy="44073"/>
            </a:xfrm>
            <a:custGeom>
              <a:avLst/>
              <a:gdLst/>
              <a:ahLst/>
              <a:cxnLst/>
              <a:rect l="l" t="t" r="r" b="b"/>
              <a:pathLst>
                <a:path w="4891" h="812" extrusionOk="0">
                  <a:moveTo>
                    <a:pt x="4785" y="1"/>
                  </a:moveTo>
                  <a:cubicBezTo>
                    <a:pt x="4771" y="1"/>
                    <a:pt x="4757" y="4"/>
                    <a:pt x="4744" y="10"/>
                  </a:cubicBezTo>
                  <a:cubicBezTo>
                    <a:pt x="3687" y="497"/>
                    <a:pt x="2578" y="624"/>
                    <a:pt x="1711" y="624"/>
                  </a:cubicBezTo>
                  <a:cubicBezTo>
                    <a:pt x="785" y="624"/>
                    <a:pt x="136" y="479"/>
                    <a:pt x="123" y="476"/>
                  </a:cubicBezTo>
                  <a:cubicBezTo>
                    <a:pt x="117" y="475"/>
                    <a:pt x="110" y="474"/>
                    <a:pt x="104" y="474"/>
                  </a:cubicBezTo>
                  <a:cubicBezTo>
                    <a:pt x="61" y="474"/>
                    <a:pt x="19" y="503"/>
                    <a:pt x="11" y="548"/>
                  </a:cubicBezTo>
                  <a:cubicBezTo>
                    <a:pt x="1" y="599"/>
                    <a:pt x="31" y="648"/>
                    <a:pt x="80" y="658"/>
                  </a:cubicBezTo>
                  <a:cubicBezTo>
                    <a:pt x="94" y="662"/>
                    <a:pt x="758" y="811"/>
                    <a:pt x="1708" y="811"/>
                  </a:cubicBezTo>
                  <a:cubicBezTo>
                    <a:pt x="2599" y="811"/>
                    <a:pt x="3738" y="682"/>
                    <a:pt x="4824" y="180"/>
                  </a:cubicBezTo>
                  <a:cubicBezTo>
                    <a:pt x="4871" y="160"/>
                    <a:pt x="4891" y="104"/>
                    <a:pt x="4871" y="57"/>
                  </a:cubicBezTo>
                  <a:cubicBezTo>
                    <a:pt x="4853" y="21"/>
                    <a:pt x="4820" y="1"/>
                    <a:pt x="4785"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7" name="Google Shape;547;p22"/>
            <p:cNvSpPr/>
            <p:nvPr/>
          </p:nvSpPr>
          <p:spPr>
            <a:xfrm>
              <a:off x="3476421" y="1479190"/>
              <a:ext cx="87495" cy="70886"/>
            </a:xfrm>
            <a:custGeom>
              <a:avLst/>
              <a:gdLst/>
              <a:ahLst/>
              <a:cxnLst/>
              <a:rect l="l" t="t" r="r" b="b"/>
              <a:pathLst>
                <a:path w="1612" h="1306" extrusionOk="0">
                  <a:moveTo>
                    <a:pt x="804" y="0"/>
                  </a:moveTo>
                  <a:cubicBezTo>
                    <a:pt x="359" y="0"/>
                    <a:pt x="0" y="293"/>
                    <a:pt x="0" y="655"/>
                  </a:cubicBezTo>
                  <a:cubicBezTo>
                    <a:pt x="0" y="1013"/>
                    <a:pt x="359" y="1305"/>
                    <a:pt x="804" y="1305"/>
                  </a:cubicBezTo>
                  <a:cubicBezTo>
                    <a:pt x="1249" y="1305"/>
                    <a:pt x="1611" y="1013"/>
                    <a:pt x="1611" y="655"/>
                  </a:cubicBezTo>
                  <a:cubicBezTo>
                    <a:pt x="1611" y="293"/>
                    <a:pt x="1249" y="0"/>
                    <a:pt x="804" y="0"/>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8" name="Google Shape;548;p22"/>
            <p:cNvSpPr/>
            <p:nvPr/>
          </p:nvSpPr>
          <p:spPr>
            <a:xfrm>
              <a:off x="3983694" y="1451021"/>
              <a:ext cx="87712" cy="70724"/>
            </a:xfrm>
            <a:custGeom>
              <a:avLst/>
              <a:gdLst/>
              <a:ahLst/>
              <a:cxnLst/>
              <a:rect l="l" t="t" r="r" b="b"/>
              <a:pathLst>
                <a:path w="1616" h="1303" extrusionOk="0">
                  <a:moveTo>
                    <a:pt x="808" y="1"/>
                  </a:moveTo>
                  <a:cubicBezTo>
                    <a:pt x="363" y="1"/>
                    <a:pt x="1" y="294"/>
                    <a:pt x="1" y="652"/>
                  </a:cubicBezTo>
                  <a:cubicBezTo>
                    <a:pt x="1" y="1014"/>
                    <a:pt x="363" y="1303"/>
                    <a:pt x="808" y="1303"/>
                  </a:cubicBezTo>
                  <a:cubicBezTo>
                    <a:pt x="1253" y="1303"/>
                    <a:pt x="1615" y="1014"/>
                    <a:pt x="1615" y="652"/>
                  </a:cubicBezTo>
                  <a:cubicBezTo>
                    <a:pt x="1615" y="294"/>
                    <a:pt x="1253" y="1"/>
                    <a:pt x="808" y="1"/>
                  </a:cubicBezTo>
                  <a:close/>
                </a:path>
              </a:pathLst>
            </a:custGeom>
            <a:solidFill>
              <a:schemeClr val="dk1">
                <a:alpha val="15109"/>
              </a:schemeClr>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549" name="Google Shape;549;p22"/>
          <p:cNvSpPr txBox="1">
            <a:spLocks noGrp="1"/>
          </p:cNvSpPr>
          <p:nvPr>
            <p:ph type="subTitle" idx="1"/>
          </p:nvPr>
        </p:nvSpPr>
        <p:spPr>
          <a:xfrm flipH="1">
            <a:off x="2363615" y="2261821"/>
            <a:ext cx="3606400" cy="784000"/>
          </a:xfrm>
          <a:prstGeom prst="rect">
            <a:avLst/>
          </a:prstGeom>
        </p:spPr>
        <p:txBody>
          <a:bodyPr spcFirstLastPara="1" wrap="square" lIns="121900" tIns="121900" rIns="121900" bIns="121900" anchor="t" anchorCtr="0">
            <a:noAutofit/>
          </a:bodyPr>
          <a:lstStyle/>
          <a:p>
            <a:pPr marL="0" indent="0"/>
            <a:r>
              <a:rPr lang="es-MX" dirty="0">
                <a:hlinkClick r:id="rId3"/>
              </a:rPr>
              <a:t>https://</a:t>
            </a:r>
            <a:r>
              <a:rPr lang="es-MX" dirty="0" smtClean="0">
                <a:hlinkClick r:id="rId3"/>
              </a:rPr>
              <a:t>www.youtube.com/watch?v=NxQOHkjuybw</a:t>
            </a:r>
            <a:endParaRPr lang="es-MX" dirty="0" smtClean="0"/>
          </a:p>
          <a:p>
            <a:pPr marL="0" indent="0"/>
            <a:endParaRPr dirty="0"/>
          </a:p>
        </p:txBody>
      </p:sp>
      <p:sp>
        <p:nvSpPr>
          <p:cNvPr id="550" name="Google Shape;550;p22"/>
          <p:cNvSpPr txBox="1">
            <a:spLocks noGrp="1"/>
          </p:cNvSpPr>
          <p:nvPr>
            <p:ph type="subTitle" idx="3"/>
          </p:nvPr>
        </p:nvSpPr>
        <p:spPr>
          <a:xfrm flipH="1">
            <a:off x="6912525" y="2261823"/>
            <a:ext cx="3875940" cy="784000"/>
          </a:xfrm>
          <a:prstGeom prst="rect">
            <a:avLst/>
          </a:prstGeom>
        </p:spPr>
        <p:txBody>
          <a:bodyPr spcFirstLastPara="1" wrap="square" lIns="121900" tIns="121900" rIns="121900" bIns="121900" anchor="t" anchorCtr="0">
            <a:noAutofit/>
          </a:bodyPr>
          <a:lstStyle/>
          <a:p>
            <a:pPr marL="0" indent="0"/>
            <a:r>
              <a:rPr lang="es-MX" dirty="0">
                <a:hlinkClick r:id="rId4"/>
              </a:rPr>
              <a:t>https://</a:t>
            </a:r>
            <a:r>
              <a:rPr lang="es-MX" dirty="0" smtClean="0">
                <a:hlinkClick r:id="rId4"/>
              </a:rPr>
              <a:t>www.youtube.com/watch?v=z6DoPp-LkTA&amp;ab_channel=DiverplaybailaCoreokids</a:t>
            </a:r>
            <a:endParaRPr lang="es-MX" dirty="0" smtClean="0"/>
          </a:p>
          <a:p>
            <a:pPr marL="0" indent="0"/>
            <a:endParaRPr dirty="0"/>
          </a:p>
        </p:txBody>
      </p:sp>
      <p:sp>
        <p:nvSpPr>
          <p:cNvPr id="551" name="Google Shape;551;p22"/>
          <p:cNvSpPr txBox="1">
            <a:spLocks noGrp="1"/>
          </p:cNvSpPr>
          <p:nvPr>
            <p:ph type="subTitle" idx="6"/>
          </p:nvPr>
        </p:nvSpPr>
        <p:spPr>
          <a:xfrm flipH="1">
            <a:off x="2423653" y="5311923"/>
            <a:ext cx="3606400" cy="784000"/>
          </a:xfrm>
          <a:prstGeom prst="rect">
            <a:avLst/>
          </a:prstGeom>
        </p:spPr>
        <p:txBody>
          <a:bodyPr spcFirstLastPara="1" wrap="square" lIns="121900" tIns="121900" rIns="121900" bIns="121900" anchor="t" anchorCtr="0">
            <a:noAutofit/>
          </a:bodyPr>
          <a:lstStyle/>
          <a:p>
            <a:pPr marL="0" indent="0"/>
            <a:r>
              <a:rPr lang="es-MX" dirty="0">
                <a:hlinkClick r:id="rId5"/>
              </a:rPr>
              <a:t>https://</a:t>
            </a:r>
            <a:r>
              <a:rPr lang="es-MX" dirty="0" smtClean="0">
                <a:hlinkClick r:id="rId5"/>
              </a:rPr>
              <a:t>www.youtube.com/watch?v=x6SDOmed3U4&amp;ab_channel=lolin1196</a:t>
            </a:r>
            <a:endParaRPr lang="es-MX" dirty="0" smtClean="0"/>
          </a:p>
          <a:p>
            <a:pPr marL="0" indent="0"/>
            <a:endParaRPr dirty="0"/>
          </a:p>
        </p:txBody>
      </p:sp>
      <p:sp>
        <p:nvSpPr>
          <p:cNvPr id="552" name="Google Shape;552;p22"/>
          <p:cNvSpPr txBox="1">
            <a:spLocks noGrp="1"/>
          </p:cNvSpPr>
          <p:nvPr>
            <p:ph type="title" idx="2"/>
          </p:nvPr>
        </p:nvSpPr>
        <p:spPr>
          <a:xfrm>
            <a:off x="2110400" y="1680295"/>
            <a:ext cx="4112400" cy="639600"/>
          </a:xfrm>
          <a:prstGeom prst="rect">
            <a:avLst/>
          </a:prstGeom>
        </p:spPr>
        <p:txBody>
          <a:bodyPr spcFirstLastPara="1" wrap="square" lIns="121900" tIns="121900" rIns="121900" bIns="121900" anchor="ctr" anchorCtr="0">
            <a:noAutofit/>
          </a:bodyPr>
          <a:lstStyle/>
          <a:p>
            <a:r>
              <a:rPr lang="en" sz="2000" dirty="0" smtClean="0">
                <a:effectLst>
                  <a:outerShdw blurRad="38100" dist="38100" dir="2700000" algn="tl">
                    <a:srgbClr val="000000">
                      <a:alpha val="43137"/>
                    </a:srgbClr>
                  </a:outerShdw>
                </a:effectLst>
              </a:rPr>
              <a:t>Cabeza, hombros, rodillas y pies</a:t>
            </a:r>
            <a:endParaRPr sz="2000" dirty="0">
              <a:effectLst>
                <a:outerShdw blurRad="38100" dist="38100" dir="2700000" algn="tl">
                  <a:srgbClr val="000000">
                    <a:alpha val="43137"/>
                  </a:srgbClr>
                </a:outerShdw>
              </a:effectLst>
            </a:endParaRPr>
          </a:p>
        </p:txBody>
      </p:sp>
      <p:sp>
        <p:nvSpPr>
          <p:cNvPr id="553" name="Google Shape;553;p22"/>
          <p:cNvSpPr txBox="1">
            <a:spLocks noGrp="1"/>
          </p:cNvSpPr>
          <p:nvPr>
            <p:ph type="title"/>
          </p:nvPr>
        </p:nvSpPr>
        <p:spPr>
          <a:xfrm>
            <a:off x="6912525" y="1680295"/>
            <a:ext cx="4112400" cy="639600"/>
          </a:xfrm>
          <a:prstGeom prst="rect">
            <a:avLst/>
          </a:prstGeom>
        </p:spPr>
        <p:txBody>
          <a:bodyPr spcFirstLastPara="1" wrap="square" lIns="121900" tIns="121900" rIns="121900" bIns="121900" anchor="ctr" anchorCtr="0">
            <a:noAutofit/>
          </a:bodyPr>
          <a:lstStyle/>
          <a:p>
            <a:r>
              <a:rPr lang="en" sz="2000" dirty="0" smtClean="0">
                <a:effectLst>
                  <a:outerShdw blurRad="38100" dist="38100" dir="2700000" algn="tl">
                    <a:srgbClr val="000000">
                      <a:alpha val="43137"/>
                    </a:srgbClr>
                  </a:outerShdw>
                </a:effectLst>
              </a:rPr>
              <a:t>El baile del cuerpo</a:t>
            </a:r>
            <a:endParaRPr sz="2000" dirty="0">
              <a:effectLst>
                <a:outerShdw blurRad="38100" dist="38100" dir="2700000" algn="tl">
                  <a:srgbClr val="000000">
                    <a:alpha val="43137"/>
                  </a:srgbClr>
                </a:outerShdw>
              </a:effectLst>
            </a:endParaRPr>
          </a:p>
        </p:txBody>
      </p:sp>
      <p:sp>
        <p:nvSpPr>
          <p:cNvPr id="554" name="Google Shape;554;p22"/>
          <p:cNvSpPr txBox="1">
            <a:spLocks noGrp="1"/>
          </p:cNvSpPr>
          <p:nvPr>
            <p:ph type="title" idx="4"/>
          </p:nvPr>
        </p:nvSpPr>
        <p:spPr>
          <a:xfrm>
            <a:off x="6912525" y="4730395"/>
            <a:ext cx="4112400" cy="639600"/>
          </a:xfrm>
          <a:prstGeom prst="rect">
            <a:avLst/>
          </a:prstGeom>
        </p:spPr>
        <p:txBody>
          <a:bodyPr spcFirstLastPara="1" wrap="square" lIns="121900" tIns="121900" rIns="121900" bIns="121900" anchor="ctr" anchorCtr="0">
            <a:noAutofit/>
          </a:bodyPr>
          <a:lstStyle/>
          <a:p>
            <a:r>
              <a:rPr lang="en" sz="2000" dirty="0" smtClean="0">
                <a:effectLst>
                  <a:outerShdw blurRad="38100" dist="38100" dir="2700000" algn="tl">
                    <a:srgbClr val="000000">
                      <a:alpha val="43137"/>
                    </a:srgbClr>
                  </a:outerShdw>
                </a:effectLst>
              </a:rPr>
              <a:t>La batalla del movimiento</a:t>
            </a:r>
            <a:endParaRPr sz="2000" dirty="0">
              <a:effectLst>
                <a:outerShdw blurRad="38100" dist="38100" dir="2700000" algn="tl">
                  <a:srgbClr val="000000">
                    <a:alpha val="43137"/>
                  </a:srgbClr>
                </a:outerShdw>
              </a:effectLst>
            </a:endParaRPr>
          </a:p>
        </p:txBody>
      </p:sp>
      <p:sp>
        <p:nvSpPr>
          <p:cNvPr id="555" name="Google Shape;555;p22"/>
          <p:cNvSpPr txBox="1">
            <a:spLocks noGrp="1"/>
          </p:cNvSpPr>
          <p:nvPr>
            <p:ph type="title" idx="5"/>
          </p:nvPr>
        </p:nvSpPr>
        <p:spPr>
          <a:xfrm>
            <a:off x="2110400" y="4730395"/>
            <a:ext cx="4112400" cy="639600"/>
          </a:xfrm>
          <a:prstGeom prst="rect">
            <a:avLst/>
          </a:prstGeom>
        </p:spPr>
        <p:txBody>
          <a:bodyPr spcFirstLastPara="1" wrap="square" lIns="121900" tIns="121900" rIns="121900" bIns="121900" anchor="ctr" anchorCtr="0">
            <a:noAutofit/>
          </a:bodyPr>
          <a:lstStyle/>
          <a:p>
            <a:r>
              <a:rPr lang="en" sz="2000" dirty="0" smtClean="0">
                <a:effectLst>
                  <a:outerShdw blurRad="38100" dist="38100" dir="2700000" algn="tl">
                    <a:srgbClr val="000000">
                      <a:alpha val="43137"/>
                    </a:srgbClr>
                  </a:outerShdw>
                </a:effectLst>
              </a:rPr>
              <a:t>Las partes de mi cuerpo</a:t>
            </a:r>
            <a:endParaRPr sz="2000" dirty="0">
              <a:effectLst>
                <a:outerShdw blurRad="38100" dist="38100" dir="2700000" algn="tl">
                  <a:srgbClr val="000000">
                    <a:alpha val="43137"/>
                  </a:srgbClr>
                </a:outerShdw>
              </a:effectLst>
            </a:endParaRPr>
          </a:p>
        </p:txBody>
      </p:sp>
      <p:sp>
        <p:nvSpPr>
          <p:cNvPr id="556" name="Google Shape;556;p22"/>
          <p:cNvSpPr txBox="1">
            <a:spLocks noGrp="1"/>
          </p:cNvSpPr>
          <p:nvPr>
            <p:ph type="subTitle" idx="7"/>
          </p:nvPr>
        </p:nvSpPr>
        <p:spPr>
          <a:xfrm flipH="1">
            <a:off x="7182465" y="5311923"/>
            <a:ext cx="3606000" cy="784000"/>
          </a:xfrm>
          <a:prstGeom prst="rect">
            <a:avLst/>
          </a:prstGeom>
        </p:spPr>
        <p:txBody>
          <a:bodyPr spcFirstLastPara="1" wrap="square" lIns="121900" tIns="121900" rIns="121900" bIns="121900" anchor="t" anchorCtr="0">
            <a:noAutofit/>
          </a:bodyPr>
          <a:lstStyle/>
          <a:p>
            <a:pPr marL="0" indent="0"/>
            <a:r>
              <a:rPr lang="es-MX" dirty="0">
                <a:hlinkClick r:id="rId6"/>
              </a:rPr>
              <a:t>https://</a:t>
            </a:r>
            <a:r>
              <a:rPr lang="es-MX" dirty="0" smtClean="0">
                <a:hlinkClick r:id="rId6"/>
              </a:rPr>
              <a:t>www.youtube.com/watch?v=AlZeLejiuio&amp;ab_channel=ElReinoInfantil</a:t>
            </a:r>
            <a:endParaRPr lang="es-MX" dirty="0" smtClean="0"/>
          </a:p>
          <a:p>
            <a:pPr marL="0" indent="0"/>
            <a:endParaRPr dirty="0"/>
          </a:p>
        </p:txBody>
      </p:sp>
    </p:spTree>
    <p:extLst>
      <p:ext uri="{BB962C8B-B14F-4D97-AF65-F5344CB8AC3E}">
        <p14:creationId xmlns:p14="http://schemas.microsoft.com/office/powerpoint/2010/main" val="2702722136"/>
      </p:ext>
    </p:extLst>
  </p:cSld>
  <p:clrMapOvr>
    <a:masterClrMapping/>
  </p:clrMapOvr>
</p:sld>
</file>

<file path=ppt/theme/theme1.xml><?xml version="1.0" encoding="utf-8"?>
<a:theme xmlns:a="http://schemas.openxmlformats.org/drawingml/2006/main" name="End of the School Year by Slidesgo">
  <a:themeElements>
    <a:clrScheme name="Simple Light">
      <a:dk1>
        <a:srgbClr val="434343"/>
      </a:dk1>
      <a:lt1>
        <a:srgbClr val="FFFBEF"/>
      </a:lt1>
      <a:dk2>
        <a:srgbClr val="EDF3A9"/>
      </a:dk2>
      <a:lt2>
        <a:srgbClr val="9ED387"/>
      </a:lt2>
      <a:accent1>
        <a:srgbClr val="B6D7A8"/>
      </a:accent1>
      <a:accent2>
        <a:srgbClr val="7BB95F"/>
      </a:accent2>
      <a:accent3>
        <a:srgbClr val="F6B26B"/>
      </a:accent3>
      <a:accent4>
        <a:srgbClr val="F5AA5B"/>
      </a:accent4>
      <a:accent5>
        <a:srgbClr val="EA9999"/>
      </a:accent5>
      <a:accent6>
        <a:srgbClr val="F4CCCC"/>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End of the School Year by Slidesgo">
  <a:themeElements>
    <a:clrScheme name="Simple Light">
      <a:dk1>
        <a:srgbClr val="434343"/>
      </a:dk1>
      <a:lt1>
        <a:srgbClr val="FFFBEF"/>
      </a:lt1>
      <a:dk2>
        <a:srgbClr val="EDF3A9"/>
      </a:dk2>
      <a:lt2>
        <a:srgbClr val="9ED387"/>
      </a:lt2>
      <a:accent1>
        <a:srgbClr val="B6D7A8"/>
      </a:accent1>
      <a:accent2>
        <a:srgbClr val="7BB95F"/>
      </a:accent2>
      <a:accent3>
        <a:srgbClr val="F6B26B"/>
      </a:accent3>
      <a:accent4>
        <a:srgbClr val="F5AA5B"/>
      </a:accent4>
      <a:accent5>
        <a:srgbClr val="EA9999"/>
      </a:accent5>
      <a:accent6>
        <a:srgbClr val="F4CCCC"/>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End of the School Year by Slidesgo">
  <a:themeElements>
    <a:clrScheme name="Simple Light">
      <a:dk1>
        <a:srgbClr val="434343"/>
      </a:dk1>
      <a:lt1>
        <a:srgbClr val="FFFBEF"/>
      </a:lt1>
      <a:dk2>
        <a:srgbClr val="EDF3A9"/>
      </a:dk2>
      <a:lt2>
        <a:srgbClr val="9ED387"/>
      </a:lt2>
      <a:accent1>
        <a:srgbClr val="B6D7A8"/>
      </a:accent1>
      <a:accent2>
        <a:srgbClr val="7BB95F"/>
      </a:accent2>
      <a:accent3>
        <a:srgbClr val="F6B26B"/>
      </a:accent3>
      <a:accent4>
        <a:srgbClr val="F5AA5B"/>
      </a:accent4>
      <a:accent5>
        <a:srgbClr val="EA9999"/>
      </a:accent5>
      <a:accent6>
        <a:srgbClr val="F4CCCC"/>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End of the School Year by Slidesgo">
  <a:themeElements>
    <a:clrScheme name="Simple Light">
      <a:dk1>
        <a:srgbClr val="434343"/>
      </a:dk1>
      <a:lt1>
        <a:srgbClr val="FFFBEF"/>
      </a:lt1>
      <a:dk2>
        <a:srgbClr val="EDF3A9"/>
      </a:dk2>
      <a:lt2>
        <a:srgbClr val="9ED387"/>
      </a:lt2>
      <a:accent1>
        <a:srgbClr val="B6D7A8"/>
      </a:accent1>
      <a:accent2>
        <a:srgbClr val="7BB95F"/>
      </a:accent2>
      <a:accent3>
        <a:srgbClr val="F6B26B"/>
      </a:accent3>
      <a:accent4>
        <a:srgbClr val="F5AA5B"/>
      </a:accent4>
      <a:accent5>
        <a:srgbClr val="EA9999"/>
      </a:accent5>
      <a:accent6>
        <a:srgbClr val="F4CCCC"/>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End of the School Year by Slidesgo">
  <a:themeElements>
    <a:clrScheme name="Simple Light">
      <a:dk1>
        <a:srgbClr val="434343"/>
      </a:dk1>
      <a:lt1>
        <a:srgbClr val="FFFBEF"/>
      </a:lt1>
      <a:dk2>
        <a:srgbClr val="EDF3A9"/>
      </a:dk2>
      <a:lt2>
        <a:srgbClr val="9ED387"/>
      </a:lt2>
      <a:accent1>
        <a:srgbClr val="B6D7A8"/>
      </a:accent1>
      <a:accent2>
        <a:srgbClr val="7BB95F"/>
      </a:accent2>
      <a:accent3>
        <a:srgbClr val="F6B26B"/>
      </a:accent3>
      <a:accent4>
        <a:srgbClr val="F5AA5B"/>
      </a:accent4>
      <a:accent5>
        <a:srgbClr val="EA9999"/>
      </a:accent5>
      <a:accent6>
        <a:srgbClr val="F4CCCC"/>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322</Words>
  <Application>Microsoft Office PowerPoint</Application>
  <PresentationFormat>Panorámica</PresentationFormat>
  <Paragraphs>35</Paragraphs>
  <Slides>5</Slides>
  <Notes>5</Notes>
  <HiddenSlides>0</HiddenSlides>
  <MMClips>0</MMClips>
  <ScaleCrop>false</ScaleCrop>
  <HeadingPairs>
    <vt:vector size="6" baseType="variant">
      <vt:variant>
        <vt:lpstr>Fuentes usadas</vt:lpstr>
      </vt:variant>
      <vt:variant>
        <vt:i4>7</vt:i4>
      </vt:variant>
      <vt:variant>
        <vt:lpstr>Tema</vt:lpstr>
      </vt:variant>
      <vt:variant>
        <vt:i4>5</vt:i4>
      </vt:variant>
      <vt:variant>
        <vt:lpstr>Títulos de diapositiva</vt:lpstr>
      </vt:variant>
      <vt:variant>
        <vt:i4>5</vt:i4>
      </vt:variant>
    </vt:vector>
  </HeadingPairs>
  <TitlesOfParts>
    <vt:vector size="17" baseType="lpstr">
      <vt:lpstr>Abel</vt:lpstr>
      <vt:lpstr>Arial</vt:lpstr>
      <vt:lpstr>Bellota Text</vt:lpstr>
      <vt:lpstr>Calibri</vt:lpstr>
      <vt:lpstr>Didact Gothic</vt:lpstr>
      <vt:lpstr>Odibee Sans</vt:lpstr>
      <vt:lpstr>Roboto Condensed</vt:lpstr>
      <vt:lpstr>End of the School Year by Slidesgo</vt:lpstr>
      <vt:lpstr>1_End of the School Year by Slidesgo</vt:lpstr>
      <vt:lpstr>2_End of the School Year by Slidesgo</vt:lpstr>
      <vt:lpstr>3_End of the School Year by Slidesgo</vt:lpstr>
      <vt:lpstr>4_End of the School Year by Slidesgo</vt:lpstr>
      <vt:lpstr>ESQUEMA CORPORAL</vt:lpstr>
      <vt:lpstr>¿Qué es?</vt:lpstr>
      <vt:lpstr>CONTENIDOS</vt:lpstr>
      <vt:lpstr>CONTENIDOS</vt:lpstr>
      <vt:lpstr>Cabeza, hombros, rodillas y pies</vt:lpstr>
    </vt:vector>
  </TitlesOfParts>
  <Company>Owner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 OF THE SCHOOL YEAR</dc:title>
  <dc:creator>Owner</dc:creator>
  <cp:lastModifiedBy>Owner</cp:lastModifiedBy>
  <cp:revision>16</cp:revision>
  <dcterms:created xsi:type="dcterms:W3CDTF">2021-06-10T05:20:46Z</dcterms:created>
  <dcterms:modified xsi:type="dcterms:W3CDTF">2021-06-10T07:59:35Z</dcterms:modified>
</cp:coreProperties>
</file>