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9"/>
  </p:notesMasterIdLst>
  <p:sldIdLst>
    <p:sldId id="256" r:id="rId2"/>
    <p:sldId id="260" r:id="rId3"/>
    <p:sldId id="262" r:id="rId4"/>
    <p:sldId id="290" r:id="rId5"/>
    <p:sldId id="274" r:id="rId6"/>
    <p:sldId id="291" r:id="rId7"/>
    <p:sldId id="293" r:id="rId8"/>
  </p:sldIdLst>
  <p:sldSz cx="9144000" cy="5143500" type="screen16x9"/>
  <p:notesSz cx="6858000" cy="9144000"/>
  <p:embeddedFontLst>
    <p:embeddedFont>
      <p:font typeface="Fira Sans Extra Condensed Medium" panose="020B0604020202020204" charset="0"/>
      <p:regular r:id="rId10"/>
      <p:bold r:id="rId11"/>
      <p:italic r:id="rId12"/>
      <p:boldItalic r:id="rId13"/>
    </p:embeddedFont>
    <p:embeddedFont>
      <p:font typeface="Nunito Sans Light" panose="020B0604020202020204" charset="0"/>
      <p:regular r:id="rId14"/>
      <p:bold r:id="rId15"/>
      <p:italic r:id="rId16"/>
      <p:boldItalic r:id="rId17"/>
    </p:embeddedFont>
    <p:embeddedFont>
      <p:font typeface="Life Savers ExtraBold" panose="020B0604020202020204" charset="0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76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F58EA09-8962-4C59-8101-19869733D522}">
  <a:tblStyle styleId="{6F58EA09-8962-4C59-8101-19869733D5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0" y="144"/>
      </p:cViewPr>
      <p:guideLst>
        <p:guide pos="576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43698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1197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g62f407b8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8" name="Google Shape;968;g62f407b8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2834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62f407b84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6" name="Google Shape;1056;g62f407b84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45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g62f407b8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8" name="Google Shape;968;g62f407b8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2737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" name="Google Shape;2515;g63003ea45b_4_1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6" name="Google Shape;2516;g63003ea45b_4_1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6905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g62f407b8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8" name="Google Shape;968;g62f407b8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6138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" name="Google Shape;2515;g63003ea45b_4_1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6" name="Google Shape;2516;g63003ea45b_4_1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856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78350" y="677400"/>
            <a:ext cx="69873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4800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004114" y="2623050"/>
            <a:ext cx="31533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1">
  <p:cSld name="CUSTOM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ctrTitle"/>
          </p:nvPr>
        </p:nvSpPr>
        <p:spPr>
          <a:xfrm>
            <a:off x="4946727" y="2094350"/>
            <a:ext cx="2747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4946728" y="2555800"/>
            <a:ext cx="22941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title" idx="2" hasCustomPrompt="1"/>
          </p:nvPr>
        </p:nvSpPr>
        <p:spPr>
          <a:xfrm>
            <a:off x="2277728" y="2282803"/>
            <a:ext cx="17538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500"/>
              <a:buFont typeface="Fira Sans Extra Condensed Medium"/>
              <a:buNone/>
              <a:defRPr sz="55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ctrTitle"/>
          </p:nvPr>
        </p:nvSpPr>
        <p:spPr>
          <a:xfrm flipH="1">
            <a:off x="1764275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 flipH="1">
            <a:off x="176435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ctrTitle" idx="2"/>
          </p:nvPr>
        </p:nvSpPr>
        <p:spPr>
          <a:xfrm flipH="1">
            <a:off x="5463000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ubTitle" idx="3"/>
          </p:nvPr>
        </p:nvSpPr>
        <p:spPr>
          <a:xfrm flipH="1">
            <a:off x="501600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title" idx="4"/>
          </p:nvPr>
        </p:nvSpPr>
        <p:spPr>
          <a:xfrm>
            <a:off x="2699650" y="405225"/>
            <a:ext cx="3744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6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 flipH="1">
            <a:off x="907601" y="1818011"/>
            <a:ext cx="21954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 flipH="1">
            <a:off x="858626" y="2279442"/>
            <a:ext cx="2293200" cy="13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ctrTitle" idx="2"/>
          </p:nvPr>
        </p:nvSpPr>
        <p:spPr>
          <a:xfrm flipH="1">
            <a:off x="6089974" y="1818011"/>
            <a:ext cx="21954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3"/>
          </p:nvPr>
        </p:nvSpPr>
        <p:spPr>
          <a:xfrm flipH="1">
            <a:off x="6089949" y="2279442"/>
            <a:ext cx="2195400" cy="13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4"/>
          </p:nvPr>
        </p:nvSpPr>
        <p:spPr>
          <a:xfrm>
            <a:off x="2642875" y="405225"/>
            <a:ext cx="385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7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9" r:id="rId4"/>
    <p:sldLayoutId id="2147483664" r:id="rId5"/>
    <p:sldLayoutId id="2147483665" r:id="rId6"/>
    <p:sldLayoutId id="2147483674" r:id="rId7"/>
    <p:sldLayoutId id="214748367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zaC7Nh-_0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Xi2iMq8H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/>
          <p:nvPr/>
        </p:nvSpPr>
        <p:spPr>
          <a:xfrm>
            <a:off x="1682687" y="984007"/>
            <a:ext cx="6325356" cy="3471111"/>
          </a:xfrm>
          <a:custGeom>
            <a:avLst/>
            <a:gdLst/>
            <a:ahLst/>
            <a:cxnLst/>
            <a:rect l="l" t="t" r="r" b="b"/>
            <a:pathLst>
              <a:path w="197359" h="108303" extrusionOk="0">
                <a:moveTo>
                  <a:pt x="47352" y="1"/>
                </a:moveTo>
                <a:cubicBezTo>
                  <a:pt x="38256" y="1"/>
                  <a:pt x="29295" y="1814"/>
                  <a:pt x="21635" y="6058"/>
                </a:cubicBezTo>
                <a:cubicBezTo>
                  <a:pt x="12250" y="11245"/>
                  <a:pt x="5683" y="19687"/>
                  <a:pt x="2771" y="28754"/>
                </a:cubicBezTo>
                <a:cubicBezTo>
                  <a:pt x="637" y="35392"/>
                  <a:pt x="0" y="43032"/>
                  <a:pt x="1568" y="49764"/>
                </a:cubicBezTo>
                <a:cubicBezTo>
                  <a:pt x="3325" y="57322"/>
                  <a:pt x="6567" y="63972"/>
                  <a:pt x="5719" y="71930"/>
                </a:cubicBezTo>
                <a:cubicBezTo>
                  <a:pt x="5011" y="78462"/>
                  <a:pt x="2618" y="84829"/>
                  <a:pt x="2830" y="91455"/>
                </a:cubicBezTo>
                <a:cubicBezTo>
                  <a:pt x="3007" y="97149"/>
                  <a:pt x="5141" y="102844"/>
                  <a:pt x="8454" y="107454"/>
                </a:cubicBezTo>
                <a:cubicBezTo>
                  <a:pt x="8666" y="107749"/>
                  <a:pt x="8902" y="108032"/>
                  <a:pt x="9150" y="108303"/>
                </a:cubicBezTo>
                <a:lnTo>
                  <a:pt x="184637" y="108303"/>
                </a:lnTo>
                <a:cubicBezTo>
                  <a:pt x="188303" y="106322"/>
                  <a:pt x="191734" y="103693"/>
                  <a:pt x="193951" y="100168"/>
                </a:cubicBezTo>
                <a:cubicBezTo>
                  <a:pt x="196674" y="95829"/>
                  <a:pt x="197358" y="90441"/>
                  <a:pt x="196792" y="85347"/>
                </a:cubicBezTo>
                <a:cubicBezTo>
                  <a:pt x="196226" y="80289"/>
                  <a:pt x="194682" y="74972"/>
                  <a:pt x="192524" y="70374"/>
                </a:cubicBezTo>
                <a:cubicBezTo>
                  <a:pt x="190473" y="66011"/>
                  <a:pt x="187502" y="62120"/>
                  <a:pt x="186653" y="57263"/>
                </a:cubicBezTo>
                <a:cubicBezTo>
                  <a:pt x="185533" y="50837"/>
                  <a:pt x="188457" y="44671"/>
                  <a:pt x="189140" y="38375"/>
                </a:cubicBezTo>
                <a:cubicBezTo>
                  <a:pt x="190496" y="25830"/>
                  <a:pt x="182019" y="14794"/>
                  <a:pt x="171514" y="8817"/>
                </a:cubicBezTo>
                <a:cubicBezTo>
                  <a:pt x="163258" y="4141"/>
                  <a:pt x="153624" y="2278"/>
                  <a:pt x="144125" y="2278"/>
                </a:cubicBezTo>
                <a:cubicBezTo>
                  <a:pt x="143803" y="2278"/>
                  <a:pt x="143480" y="2281"/>
                  <a:pt x="143158" y="2285"/>
                </a:cubicBezTo>
                <a:cubicBezTo>
                  <a:pt x="134316" y="2403"/>
                  <a:pt x="125496" y="3971"/>
                  <a:pt x="116937" y="6081"/>
                </a:cubicBezTo>
                <a:cubicBezTo>
                  <a:pt x="109760" y="7845"/>
                  <a:pt x="102735" y="10098"/>
                  <a:pt x="95335" y="10098"/>
                </a:cubicBezTo>
                <a:cubicBezTo>
                  <a:pt x="94225" y="10098"/>
                  <a:pt x="93106" y="10048"/>
                  <a:pt x="91976" y="9937"/>
                </a:cubicBezTo>
                <a:cubicBezTo>
                  <a:pt x="84796" y="9241"/>
                  <a:pt x="78312" y="6258"/>
                  <a:pt x="71615" y="4030"/>
                </a:cubicBezTo>
                <a:cubicBezTo>
                  <a:pt x="63997" y="1498"/>
                  <a:pt x="55619" y="1"/>
                  <a:pt x="47352" y="1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32"/>
          <p:cNvSpPr/>
          <p:nvPr/>
        </p:nvSpPr>
        <p:spPr>
          <a:xfrm>
            <a:off x="1806841" y="461851"/>
            <a:ext cx="5766116" cy="3953368"/>
          </a:xfrm>
          <a:custGeom>
            <a:avLst/>
            <a:gdLst/>
            <a:ahLst/>
            <a:cxnLst/>
            <a:rect l="l" t="t" r="r" b="b"/>
            <a:pathLst>
              <a:path w="179910" h="123350" extrusionOk="0">
                <a:moveTo>
                  <a:pt x="59061" y="0"/>
                </a:moveTo>
                <a:cubicBezTo>
                  <a:pt x="53515" y="0"/>
                  <a:pt x="48018" y="1061"/>
                  <a:pt x="42870" y="3136"/>
                </a:cubicBezTo>
                <a:cubicBezTo>
                  <a:pt x="31009" y="8006"/>
                  <a:pt x="20657" y="19855"/>
                  <a:pt x="21341" y="33261"/>
                </a:cubicBezTo>
                <a:cubicBezTo>
                  <a:pt x="21659" y="39462"/>
                  <a:pt x="24242" y="45629"/>
                  <a:pt x="23051" y="51724"/>
                </a:cubicBezTo>
                <a:cubicBezTo>
                  <a:pt x="21542" y="59376"/>
                  <a:pt x="15540" y="66344"/>
                  <a:pt x="11201" y="72581"/>
                </a:cubicBezTo>
                <a:cubicBezTo>
                  <a:pt x="637" y="87684"/>
                  <a:pt x="1" y="107598"/>
                  <a:pt x="9574" y="123350"/>
                </a:cubicBezTo>
                <a:lnTo>
                  <a:pt x="161139" y="123350"/>
                </a:lnTo>
                <a:cubicBezTo>
                  <a:pt x="163332" y="119495"/>
                  <a:pt x="164758" y="115262"/>
                  <a:pt x="165313" y="110864"/>
                </a:cubicBezTo>
                <a:cubicBezTo>
                  <a:pt x="165937" y="106018"/>
                  <a:pt x="164475" y="101526"/>
                  <a:pt x="164664" y="96822"/>
                </a:cubicBezTo>
                <a:cubicBezTo>
                  <a:pt x="165041" y="87779"/>
                  <a:pt x="173342" y="81542"/>
                  <a:pt x="176242" y="73406"/>
                </a:cubicBezTo>
                <a:cubicBezTo>
                  <a:pt x="179909" y="63113"/>
                  <a:pt x="179732" y="51583"/>
                  <a:pt x="175275" y="41549"/>
                </a:cubicBezTo>
                <a:cubicBezTo>
                  <a:pt x="173130" y="36715"/>
                  <a:pt x="169993" y="32223"/>
                  <a:pt x="165713" y="29110"/>
                </a:cubicBezTo>
                <a:cubicBezTo>
                  <a:pt x="160219" y="25125"/>
                  <a:pt x="153286" y="23722"/>
                  <a:pt x="146425" y="23722"/>
                </a:cubicBezTo>
                <a:cubicBezTo>
                  <a:pt x="145057" y="23722"/>
                  <a:pt x="143689" y="23781"/>
                  <a:pt x="142345" y="23887"/>
                </a:cubicBezTo>
                <a:cubicBezTo>
                  <a:pt x="131675" y="24677"/>
                  <a:pt x="120498" y="28686"/>
                  <a:pt x="109662" y="28686"/>
                </a:cubicBezTo>
                <a:cubicBezTo>
                  <a:pt x="108212" y="28686"/>
                  <a:pt x="106750" y="28603"/>
                  <a:pt x="105312" y="28450"/>
                </a:cubicBezTo>
                <a:cubicBezTo>
                  <a:pt x="98591" y="27696"/>
                  <a:pt x="96540" y="20704"/>
                  <a:pt x="93073" y="16106"/>
                </a:cubicBezTo>
                <a:cubicBezTo>
                  <a:pt x="89147" y="10894"/>
                  <a:pt x="83818" y="6803"/>
                  <a:pt x="77911" y="4080"/>
                </a:cubicBezTo>
                <a:cubicBezTo>
                  <a:pt x="72016" y="1391"/>
                  <a:pt x="65626" y="0"/>
                  <a:pt x="59153" y="0"/>
                </a:cubicBezTo>
                <a:cubicBezTo>
                  <a:pt x="59122" y="0"/>
                  <a:pt x="59091" y="0"/>
                  <a:pt x="59061" y="0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32"/>
          <p:cNvSpPr txBox="1">
            <a:spLocks noGrp="1"/>
          </p:cNvSpPr>
          <p:nvPr>
            <p:ph type="ctrTitle"/>
          </p:nvPr>
        </p:nvSpPr>
        <p:spPr>
          <a:xfrm>
            <a:off x="1078350" y="677400"/>
            <a:ext cx="69873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Día de Muertos</a:t>
            </a:r>
            <a:endParaRPr dirty="0"/>
          </a:p>
        </p:txBody>
      </p:sp>
      <p:grpSp>
        <p:nvGrpSpPr>
          <p:cNvPr id="139" name="Google Shape;139;p32"/>
          <p:cNvGrpSpPr/>
          <p:nvPr/>
        </p:nvGrpSpPr>
        <p:grpSpPr>
          <a:xfrm>
            <a:off x="457229" y="1905210"/>
            <a:ext cx="662446" cy="960962"/>
            <a:chOff x="457229" y="1905210"/>
            <a:chExt cx="662446" cy="960962"/>
          </a:xfrm>
        </p:grpSpPr>
        <p:sp>
          <p:nvSpPr>
            <p:cNvPr id="140" name="Google Shape;140;p32"/>
            <p:cNvSpPr/>
            <p:nvPr/>
          </p:nvSpPr>
          <p:spPr>
            <a:xfrm>
              <a:off x="623506" y="2310677"/>
              <a:ext cx="82016" cy="123969"/>
            </a:xfrm>
            <a:custGeom>
              <a:avLst/>
              <a:gdLst/>
              <a:ahLst/>
              <a:cxnLst/>
              <a:rect l="l" t="t" r="r" b="b"/>
              <a:pathLst>
                <a:path w="2559" h="3868" extrusionOk="0">
                  <a:moveTo>
                    <a:pt x="1273" y="0"/>
                  </a:moveTo>
                  <a:cubicBezTo>
                    <a:pt x="1250" y="0"/>
                    <a:pt x="1226" y="12"/>
                    <a:pt x="1214" y="36"/>
                  </a:cubicBezTo>
                  <a:cubicBezTo>
                    <a:pt x="955" y="448"/>
                    <a:pt x="0" y="2016"/>
                    <a:pt x="0" y="2629"/>
                  </a:cubicBezTo>
                  <a:cubicBezTo>
                    <a:pt x="12" y="3313"/>
                    <a:pt x="590" y="3867"/>
                    <a:pt x="1273" y="3867"/>
                  </a:cubicBezTo>
                  <a:cubicBezTo>
                    <a:pt x="1969" y="3867"/>
                    <a:pt x="2535" y="3313"/>
                    <a:pt x="2559" y="2629"/>
                  </a:cubicBezTo>
                  <a:cubicBezTo>
                    <a:pt x="2559" y="2016"/>
                    <a:pt x="1592" y="448"/>
                    <a:pt x="1332" y="36"/>
                  </a:cubicBezTo>
                  <a:cubicBezTo>
                    <a:pt x="1321" y="12"/>
                    <a:pt x="1297" y="0"/>
                    <a:pt x="1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2"/>
            <p:cNvSpPr/>
            <p:nvPr/>
          </p:nvSpPr>
          <p:spPr>
            <a:xfrm>
              <a:off x="623506" y="2401347"/>
              <a:ext cx="82016" cy="124001"/>
            </a:xfrm>
            <a:custGeom>
              <a:avLst/>
              <a:gdLst/>
              <a:ahLst/>
              <a:cxnLst/>
              <a:rect l="l" t="t" r="r" b="b"/>
              <a:pathLst>
                <a:path w="2559" h="3869" extrusionOk="0">
                  <a:moveTo>
                    <a:pt x="1273" y="1"/>
                  </a:moveTo>
                  <a:cubicBezTo>
                    <a:pt x="590" y="1"/>
                    <a:pt x="12" y="555"/>
                    <a:pt x="0" y="1239"/>
                  </a:cubicBezTo>
                  <a:cubicBezTo>
                    <a:pt x="0" y="1852"/>
                    <a:pt x="955" y="3420"/>
                    <a:pt x="1214" y="3833"/>
                  </a:cubicBezTo>
                  <a:cubicBezTo>
                    <a:pt x="1226" y="3856"/>
                    <a:pt x="1250" y="3868"/>
                    <a:pt x="1273" y="3868"/>
                  </a:cubicBezTo>
                  <a:cubicBezTo>
                    <a:pt x="1297" y="3868"/>
                    <a:pt x="1321" y="3856"/>
                    <a:pt x="1332" y="3833"/>
                  </a:cubicBezTo>
                  <a:cubicBezTo>
                    <a:pt x="1592" y="3420"/>
                    <a:pt x="2559" y="1852"/>
                    <a:pt x="2559" y="1239"/>
                  </a:cubicBezTo>
                  <a:cubicBezTo>
                    <a:pt x="2535" y="555"/>
                    <a:pt x="1969" y="1"/>
                    <a:pt x="1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2"/>
            <p:cNvSpPr/>
            <p:nvPr/>
          </p:nvSpPr>
          <p:spPr>
            <a:xfrm>
              <a:off x="602334" y="2378807"/>
              <a:ext cx="124354" cy="82016"/>
            </a:xfrm>
            <a:custGeom>
              <a:avLst/>
              <a:gdLst/>
              <a:ahLst/>
              <a:cxnLst/>
              <a:rect l="l" t="t" r="r" b="b"/>
              <a:pathLst>
                <a:path w="3880" h="2559" extrusionOk="0">
                  <a:moveTo>
                    <a:pt x="1239" y="0"/>
                  </a:moveTo>
                  <a:cubicBezTo>
                    <a:pt x="555" y="24"/>
                    <a:pt x="1" y="590"/>
                    <a:pt x="1" y="1274"/>
                  </a:cubicBezTo>
                  <a:cubicBezTo>
                    <a:pt x="1" y="1969"/>
                    <a:pt x="555" y="2535"/>
                    <a:pt x="1239" y="2559"/>
                  </a:cubicBezTo>
                  <a:cubicBezTo>
                    <a:pt x="1852" y="2559"/>
                    <a:pt x="3420" y="1592"/>
                    <a:pt x="3832" y="1344"/>
                  </a:cubicBezTo>
                  <a:cubicBezTo>
                    <a:pt x="3880" y="1309"/>
                    <a:pt x="3880" y="1238"/>
                    <a:pt x="3832" y="1215"/>
                  </a:cubicBezTo>
                  <a:cubicBezTo>
                    <a:pt x="3420" y="955"/>
                    <a:pt x="1852" y="0"/>
                    <a:pt x="12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2"/>
            <p:cNvSpPr/>
            <p:nvPr/>
          </p:nvSpPr>
          <p:spPr>
            <a:xfrm>
              <a:off x="556617" y="2377117"/>
              <a:ext cx="126982" cy="82112"/>
            </a:xfrm>
            <a:custGeom>
              <a:avLst/>
              <a:gdLst/>
              <a:ahLst/>
              <a:cxnLst/>
              <a:rect l="l" t="t" r="r" b="b"/>
              <a:pathLst>
                <a:path w="3962" h="2562" extrusionOk="0">
                  <a:moveTo>
                    <a:pt x="2703" y="1"/>
                  </a:moveTo>
                  <a:cubicBezTo>
                    <a:pt x="2682" y="1"/>
                    <a:pt x="2662" y="1"/>
                    <a:pt x="2641" y="2"/>
                  </a:cubicBezTo>
                  <a:cubicBezTo>
                    <a:pt x="2028" y="2"/>
                    <a:pt x="460" y="957"/>
                    <a:pt x="47" y="1217"/>
                  </a:cubicBezTo>
                  <a:cubicBezTo>
                    <a:pt x="0" y="1240"/>
                    <a:pt x="0" y="1311"/>
                    <a:pt x="47" y="1335"/>
                  </a:cubicBezTo>
                  <a:cubicBezTo>
                    <a:pt x="460" y="1594"/>
                    <a:pt x="2028" y="2561"/>
                    <a:pt x="2641" y="2561"/>
                  </a:cubicBezTo>
                  <a:cubicBezTo>
                    <a:pt x="2655" y="2561"/>
                    <a:pt x="2669" y="2561"/>
                    <a:pt x="2683" y="2561"/>
                  </a:cubicBezTo>
                  <a:cubicBezTo>
                    <a:pt x="3383" y="2561"/>
                    <a:pt x="3962" y="1981"/>
                    <a:pt x="3962" y="1276"/>
                  </a:cubicBezTo>
                  <a:cubicBezTo>
                    <a:pt x="3962" y="577"/>
                    <a:pt x="3394" y="1"/>
                    <a:pt x="27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2"/>
            <p:cNvSpPr/>
            <p:nvPr/>
          </p:nvSpPr>
          <p:spPr>
            <a:xfrm>
              <a:off x="640492" y="2400226"/>
              <a:ext cx="41985" cy="35704"/>
            </a:xfrm>
            <a:custGeom>
              <a:avLst/>
              <a:gdLst/>
              <a:ahLst/>
              <a:cxnLst/>
              <a:rect l="l" t="t" r="r" b="b"/>
              <a:pathLst>
                <a:path w="1310" h="1114" extrusionOk="0">
                  <a:moveTo>
                    <a:pt x="743" y="0"/>
                  </a:moveTo>
                  <a:cubicBezTo>
                    <a:pt x="248" y="0"/>
                    <a:pt x="1" y="602"/>
                    <a:pt x="354" y="955"/>
                  </a:cubicBezTo>
                  <a:cubicBezTo>
                    <a:pt x="467" y="1065"/>
                    <a:pt x="606" y="1114"/>
                    <a:pt x="742" y="1114"/>
                  </a:cubicBezTo>
                  <a:cubicBezTo>
                    <a:pt x="1031" y="1114"/>
                    <a:pt x="1309" y="892"/>
                    <a:pt x="1309" y="555"/>
                  </a:cubicBezTo>
                  <a:cubicBezTo>
                    <a:pt x="1298" y="248"/>
                    <a:pt x="1050" y="0"/>
                    <a:pt x="7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2"/>
            <p:cNvSpPr/>
            <p:nvPr/>
          </p:nvSpPr>
          <p:spPr>
            <a:xfrm>
              <a:off x="633698" y="1905210"/>
              <a:ext cx="43107" cy="43107"/>
            </a:xfrm>
            <a:custGeom>
              <a:avLst/>
              <a:gdLst/>
              <a:ahLst/>
              <a:cxnLst/>
              <a:rect l="l" t="t" r="r" b="b"/>
              <a:pathLst>
                <a:path w="1345" h="1345" extrusionOk="0">
                  <a:moveTo>
                    <a:pt x="672" y="0"/>
                  </a:moveTo>
                  <a:cubicBezTo>
                    <a:pt x="307" y="0"/>
                    <a:pt x="0" y="295"/>
                    <a:pt x="0" y="672"/>
                  </a:cubicBezTo>
                  <a:cubicBezTo>
                    <a:pt x="0" y="1050"/>
                    <a:pt x="307" y="1344"/>
                    <a:pt x="672" y="1344"/>
                  </a:cubicBezTo>
                  <a:cubicBezTo>
                    <a:pt x="1050" y="1344"/>
                    <a:pt x="1344" y="1050"/>
                    <a:pt x="1344" y="672"/>
                  </a:cubicBezTo>
                  <a:cubicBezTo>
                    <a:pt x="1344" y="295"/>
                    <a:pt x="1050" y="0"/>
                    <a:pt x="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2"/>
            <p:cNvSpPr/>
            <p:nvPr/>
          </p:nvSpPr>
          <p:spPr>
            <a:xfrm>
              <a:off x="457229" y="2852551"/>
              <a:ext cx="13621" cy="13621"/>
            </a:xfrm>
            <a:custGeom>
              <a:avLst/>
              <a:gdLst/>
              <a:ahLst/>
              <a:cxnLst/>
              <a:rect l="l" t="t" r="r" b="b"/>
              <a:pathLst>
                <a:path w="425" h="425" extrusionOk="0">
                  <a:moveTo>
                    <a:pt x="213" y="0"/>
                  </a:moveTo>
                  <a:cubicBezTo>
                    <a:pt x="95" y="0"/>
                    <a:pt x="0" y="95"/>
                    <a:pt x="0" y="213"/>
                  </a:cubicBezTo>
                  <a:cubicBezTo>
                    <a:pt x="0" y="331"/>
                    <a:pt x="95" y="425"/>
                    <a:pt x="213" y="425"/>
                  </a:cubicBezTo>
                  <a:cubicBezTo>
                    <a:pt x="330" y="425"/>
                    <a:pt x="425" y="331"/>
                    <a:pt x="425" y="213"/>
                  </a:cubicBezTo>
                  <a:cubicBezTo>
                    <a:pt x="425" y="95"/>
                    <a:pt x="330" y="0"/>
                    <a:pt x="21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2"/>
            <p:cNvSpPr/>
            <p:nvPr/>
          </p:nvSpPr>
          <p:spPr>
            <a:xfrm>
              <a:off x="1072401" y="2240007"/>
              <a:ext cx="47274" cy="40447"/>
            </a:xfrm>
            <a:custGeom>
              <a:avLst/>
              <a:gdLst/>
              <a:ahLst/>
              <a:cxnLst/>
              <a:rect l="l" t="t" r="r" b="b"/>
              <a:pathLst>
                <a:path w="1475" h="1262" extrusionOk="0">
                  <a:moveTo>
                    <a:pt x="850" y="0"/>
                  </a:moveTo>
                  <a:cubicBezTo>
                    <a:pt x="284" y="0"/>
                    <a:pt x="1" y="684"/>
                    <a:pt x="402" y="1073"/>
                  </a:cubicBezTo>
                  <a:cubicBezTo>
                    <a:pt x="528" y="1204"/>
                    <a:pt x="686" y="1262"/>
                    <a:pt x="841" y="1262"/>
                  </a:cubicBezTo>
                  <a:cubicBezTo>
                    <a:pt x="1163" y="1262"/>
                    <a:pt x="1475" y="1011"/>
                    <a:pt x="1475" y="637"/>
                  </a:cubicBezTo>
                  <a:cubicBezTo>
                    <a:pt x="1475" y="283"/>
                    <a:pt x="1192" y="0"/>
                    <a:pt x="8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32"/>
          <p:cNvSpPr/>
          <p:nvPr/>
        </p:nvSpPr>
        <p:spPr>
          <a:xfrm>
            <a:off x="511266" y="4569643"/>
            <a:ext cx="60478" cy="51793"/>
          </a:xfrm>
          <a:custGeom>
            <a:avLst/>
            <a:gdLst/>
            <a:ahLst/>
            <a:cxnLst/>
            <a:rect l="l" t="t" r="r" b="b"/>
            <a:pathLst>
              <a:path w="1887" h="1616" extrusionOk="0">
                <a:moveTo>
                  <a:pt x="1073" y="0"/>
                </a:moveTo>
                <a:cubicBezTo>
                  <a:pt x="354" y="0"/>
                  <a:pt x="0" y="861"/>
                  <a:pt x="507" y="1380"/>
                </a:cubicBezTo>
                <a:cubicBezTo>
                  <a:pt x="670" y="1543"/>
                  <a:pt x="871" y="1616"/>
                  <a:pt x="1068" y="1616"/>
                </a:cubicBezTo>
                <a:cubicBezTo>
                  <a:pt x="1485" y="1616"/>
                  <a:pt x="1887" y="1290"/>
                  <a:pt x="1887" y="802"/>
                </a:cubicBezTo>
                <a:cubicBezTo>
                  <a:pt x="1887" y="354"/>
                  <a:pt x="1521" y="0"/>
                  <a:pt x="1073" y="0"/>
                </a:cubicBezTo>
                <a:close/>
              </a:path>
            </a:pathLst>
          </a:custGeom>
          <a:solidFill>
            <a:srgbClr val="FFD3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" name="Google Shape;149;p32"/>
          <p:cNvGrpSpPr/>
          <p:nvPr/>
        </p:nvGrpSpPr>
        <p:grpSpPr>
          <a:xfrm>
            <a:off x="8175089" y="2301703"/>
            <a:ext cx="274381" cy="273419"/>
            <a:chOff x="8175089" y="2301703"/>
            <a:chExt cx="274381" cy="273419"/>
          </a:xfrm>
        </p:grpSpPr>
        <p:sp>
          <p:nvSpPr>
            <p:cNvPr id="150" name="Google Shape;150;p32"/>
            <p:cNvSpPr/>
            <p:nvPr/>
          </p:nvSpPr>
          <p:spPr>
            <a:xfrm>
              <a:off x="8259349" y="2301703"/>
              <a:ext cx="106214" cy="161276"/>
            </a:xfrm>
            <a:custGeom>
              <a:avLst/>
              <a:gdLst/>
              <a:ahLst/>
              <a:cxnLst/>
              <a:rect l="l" t="t" r="r" b="b"/>
              <a:pathLst>
                <a:path w="3314" h="5032" extrusionOk="0">
                  <a:moveTo>
                    <a:pt x="1656" y="0"/>
                  </a:moveTo>
                  <a:cubicBezTo>
                    <a:pt x="1625" y="0"/>
                    <a:pt x="1593" y="15"/>
                    <a:pt x="1569" y="44"/>
                  </a:cubicBezTo>
                  <a:cubicBezTo>
                    <a:pt x="1251" y="563"/>
                    <a:pt x="24" y="2567"/>
                    <a:pt x="24" y="3346"/>
                  </a:cubicBezTo>
                  <a:cubicBezTo>
                    <a:pt x="1" y="4265"/>
                    <a:pt x="732" y="5032"/>
                    <a:pt x="1652" y="5032"/>
                  </a:cubicBezTo>
                  <a:cubicBezTo>
                    <a:pt x="2571" y="5032"/>
                    <a:pt x="3314" y="4265"/>
                    <a:pt x="3279" y="3346"/>
                  </a:cubicBezTo>
                  <a:cubicBezTo>
                    <a:pt x="3279" y="2567"/>
                    <a:pt x="2064" y="563"/>
                    <a:pt x="1734" y="44"/>
                  </a:cubicBezTo>
                  <a:cubicBezTo>
                    <a:pt x="1716" y="15"/>
                    <a:pt x="1687" y="0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2"/>
            <p:cNvSpPr/>
            <p:nvPr/>
          </p:nvSpPr>
          <p:spPr>
            <a:xfrm>
              <a:off x="8260118" y="2417244"/>
              <a:ext cx="104323" cy="157878"/>
            </a:xfrm>
            <a:custGeom>
              <a:avLst/>
              <a:gdLst/>
              <a:ahLst/>
              <a:cxnLst/>
              <a:rect l="l" t="t" r="r" b="b"/>
              <a:pathLst>
                <a:path w="3255" h="4926" extrusionOk="0">
                  <a:moveTo>
                    <a:pt x="1628" y="0"/>
                  </a:moveTo>
                  <a:cubicBezTo>
                    <a:pt x="743" y="0"/>
                    <a:pt x="24" y="696"/>
                    <a:pt x="0" y="1580"/>
                  </a:cubicBezTo>
                  <a:cubicBezTo>
                    <a:pt x="0" y="2358"/>
                    <a:pt x="1227" y="4362"/>
                    <a:pt x="1545" y="4881"/>
                  </a:cubicBezTo>
                  <a:cubicBezTo>
                    <a:pt x="1569" y="4911"/>
                    <a:pt x="1601" y="4925"/>
                    <a:pt x="1632" y="4925"/>
                  </a:cubicBezTo>
                  <a:cubicBezTo>
                    <a:pt x="1663" y="4925"/>
                    <a:pt x="1692" y="4911"/>
                    <a:pt x="1710" y="4881"/>
                  </a:cubicBezTo>
                  <a:cubicBezTo>
                    <a:pt x="2040" y="4362"/>
                    <a:pt x="3255" y="2358"/>
                    <a:pt x="3255" y="1580"/>
                  </a:cubicBezTo>
                  <a:cubicBezTo>
                    <a:pt x="3231" y="696"/>
                    <a:pt x="2512" y="0"/>
                    <a:pt x="16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2"/>
            <p:cNvSpPr/>
            <p:nvPr/>
          </p:nvSpPr>
          <p:spPr>
            <a:xfrm>
              <a:off x="8175089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3361" y="0"/>
                  </a:moveTo>
                  <a:cubicBezTo>
                    <a:pt x="2583" y="0"/>
                    <a:pt x="590" y="1215"/>
                    <a:pt x="60" y="1545"/>
                  </a:cubicBezTo>
                  <a:cubicBezTo>
                    <a:pt x="1" y="1580"/>
                    <a:pt x="1" y="1674"/>
                    <a:pt x="60" y="1710"/>
                  </a:cubicBezTo>
                  <a:cubicBezTo>
                    <a:pt x="590" y="2040"/>
                    <a:pt x="2583" y="3254"/>
                    <a:pt x="3361" y="3254"/>
                  </a:cubicBezTo>
                  <a:cubicBezTo>
                    <a:pt x="4269" y="3254"/>
                    <a:pt x="4988" y="2523"/>
                    <a:pt x="4988" y="1627"/>
                  </a:cubicBezTo>
                  <a:cubicBezTo>
                    <a:pt x="4988" y="731"/>
                    <a:pt x="4269" y="0"/>
                    <a:pt x="33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2"/>
            <p:cNvSpPr/>
            <p:nvPr/>
          </p:nvSpPr>
          <p:spPr>
            <a:xfrm>
              <a:off x="8289604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1627" y="0"/>
                  </a:moveTo>
                  <a:cubicBezTo>
                    <a:pt x="731" y="0"/>
                    <a:pt x="0" y="731"/>
                    <a:pt x="0" y="1627"/>
                  </a:cubicBezTo>
                  <a:cubicBezTo>
                    <a:pt x="0" y="2523"/>
                    <a:pt x="731" y="3254"/>
                    <a:pt x="1627" y="3254"/>
                  </a:cubicBezTo>
                  <a:cubicBezTo>
                    <a:pt x="2405" y="3254"/>
                    <a:pt x="4410" y="2040"/>
                    <a:pt x="4928" y="1710"/>
                  </a:cubicBezTo>
                  <a:cubicBezTo>
                    <a:pt x="4987" y="1674"/>
                    <a:pt x="4987" y="1580"/>
                    <a:pt x="4928" y="1545"/>
                  </a:cubicBezTo>
                  <a:cubicBezTo>
                    <a:pt x="4410" y="1226"/>
                    <a:pt x="2405" y="0"/>
                    <a:pt x="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2"/>
            <p:cNvSpPr/>
            <p:nvPr/>
          </p:nvSpPr>
          <p:spPr>
            <a:xfrm>
              <a:off x="8289604" y="2415706"/>
              <a:ext cx="53299" cy="45671"/>
            </a:xfrm>
            <a:custGeom>
              <a:avLst/>
              <a:gdLst/>
              <a:ahLst/>
              <a:cxnLst/>
              <a:rect l="l" t="t" r="r" b="b"/>
              <a:pathLst>
                <a:path w="1663" h="1425" extrusionOk="0">
                  <a:moveTo>
                    <a:pt x="708" y="1"/>
                  </a:moveTo>
                  <a:cubicBezTo>
                    <a:pt x="318" y="1"/>
                    <a:pt x="0" y="319"/>
                    <a:pt x="0" y="708"/>
                  </a:cubicBezTo>
                  <a:cubicBezTo>
                    <a:pt x="0" y="1139"/>
                    <a:pt x="352" y="1425"/>
                    <a:pt x="718" y="1425"/>
                  </a:cubicBezTo>
                  <a:cubicBezTo>
                    <a:pt x="892" y="1425"/>
                    <a:pt x="1070" y="1360"/>
                    <a:pt x="1214" y="1215"/>
                  </a:cubicBezTo>
                  <a:cubicBezTo>
                    <a:pt x="1663" y="767"/>
                    <a:pt x="1344" y="1"/>
                    <a:pt x="70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" name="Google Shape;155;p32"/>
          <p:cNvSpPr/>
          <p:nvPr/>
        </p:nvSpPr>
        <p:spPr>
          <a:xfrm>
            <a:off x="8296399" y="1785406"/>
            <a:ext cx="54805" cy="55222"/>
          </a:xfrm>
          <a:custGeom>
            <a:avLst/>
            <a:gdLst/>
            <a:ahLst/>
            <a:cxnLst/>
            <a:rect l="l" t="t" r="r" b="b"/>
            <a:pathLst>
              <a:path w="1710" h="1723" extrusionOk="0">
                <a:moveTo>
                  <a:pt x="861" y="1"/>
                </a:moveTo>
                <a:cubicBezTo>
                  <a:pt x="378" y="1"/>
                  <a:pt x="0" y="390"/>
                  <a:pt x="0" y="861"/>
                </a:cubicBezTo>
                <a:cubicBezTo>
                  <a:pt x="0" y="1333"/>
                  <a:pt x="378" y="1722"/>
                  <a:pt x="861" y="1722"/>
                </a:cubicBezTo>
                <a:cubicBezTo>
                  <a:pt x="1333" y="1722"/>
                  <a:pt x="1710" y="1333"/>
                  <a:pt x="1710" y="861"/>
                </a:cubicBezTo>
                <a:cubicBezTo>
                  <a:pt x="1710" y="390"/>
                  <a:pt x="1333" y="1"/>
                  <a:pt x="86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2"/>
          <p:cNvSpPr/>
          <p:nvPr/>
        </p:nvSpPr>
        <p:spPr>
          <a:xfrm>
            <a:off x="7279893" y="1419616"/>
            <a:ext cx="32531" cy="27851"/>
          </a:xfrm>
          <a:custGeom>
            <a:avLst/>
            <a:gdLst/>
            <a:ahLst/>
            <a:cxnLst/>
            <a:rect l="l" t="t" r="r" b="b"/>
            <a:pathLst>
              <a:path w="1015" h="869" extrusionOk="0">
                <a:moveTo>
                  <a:pt x="437" y="1"/>
                </a:moveTo>
                <a:cubicBezTo>
                  <a:pt x="201" y="1"/>
                  <a:pt x="0" y="189"/>
                  <a:pt x="0" y="437"/>
                </a:cubicBezTo>
                <a:cubicBezTo>
                  <a:pt x="0" y="694"/>
                  <a:pt x="219" y="869"/>
                  <a:pt x="444" y="869"/>
                </a:cubicBezTo>
                <a:cubicBezTo>
                  <a:pt x="549" y="869"/>
                  <a:pt x="657" y="830"/>
                  <a:pt x="743" y="744"/>
                </a:cubicBezTo>
                <a:cubicBezTo>
                  <a:pt x="1014" y="461"/>
                  <a:pt x="826" y="1"/>
                  <a:pt x="437" y="1"/>
                </a:cubicBezTo>
                <a:close/>
              </a:path>
            </a:pathLst>
          </a:custGeom>
          <a:solidFill>
            <a:srgbClr val="E733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2"/>
          <p:cNvSpPr/>
          <p:nvPr/>
        </p:nvSpPr>
        <p:spPr>
          <a:xfrm>
            <a:off x="6197268" y="3544836"/>
            <a:ext cx="18910" cy="16089"/>
          </a:xfrm>
          <a:custGeom>
            <a:avLst/>
            <a:gdLst/>
            <a:ahLst/>
            <a:cxnLst/>
            <a:rect l="l" t="t" r="r" b="b"/>
            <a:pathLst>
              <a:path w="590" h="502" extrusionOk="0">
                <a:moveTo>
                  <a:pt x="260" y="0"/>
                </a:moveTo>
                <a:cubicBezTo>
                  <a:pt x="118" y="0"/>
                  <a:pt x="0" y="106"/>
                  <a:pt x="0" y="248"/>
                </a:cubicBezTo>
                <a:cubicBezTo>
                  <a:pt x="0" y="399"/>
                  <a:pt x="124" y="502"/>
                  <a:pt x="255" y="502"/>
                </a:cubicBezTo>
                <a:cubicBezTo>
                  <a:pt x="318" y="502"/>
                  <a:pt x="383" y="478"/>
                  <a:pt x="436" y="425"/>
                </a:cubicBezTo>
                <a:cubicBezTo>
                  <a:pt x="590" y="271"/>
                  <a:pt x="484" y="0"/>
                  <a:pt x="260" y="0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2"/>
          <p:cNvSpPr/>
          <p:nvPr/>
        </p:nvSpPr>
        <p:spPr>
          <a:xfrm>
            <a:off x="8534468" y="2899024"/>
            <a:ext cx="15512" cy="13685"/>
          </a:xfrm>
          <a:custGeom>
            <a:avLst/>
            <a:gdLst/>
            <a:ahLst/>
            <a:cxnLst/>
            <a:rect l="l" t="t" r="r" b="b"/>
            <a:pathLst>
              <a:path w="484" h="427" extrusionOk="0">
                <a:moveTo>
                  <a:pt x="201" y="1"/>
                </a:moveTo>
                <a:cubicBezTo>
                  <a:pt x="83" y="1"/>
                  <a:pt x="0" y="95"/>
                  <a:pt x="0" y="213"/>
                </a:cubicBezTo>
                <a:cubicBezTo>
                  <a:pt x="0" y="341"/>
                  <a:pt x="104" y="426"/>
                  <a:pt x="211" y="426"/>
                </a:cubicBezTo>
                <a:cubicBezTo>
                  <a:pt x="262" y="426"/>
                  <a:pt x="313" y="407"/>
                  <a:pt x="354" y="366"/>
                </a:cubicBezTo>
                <a:cubicBezTo>
                  <a:pt x="484" y="225"/>
                  <a:pt x="389" y="1"/>
                  <a:pt x="201" y="1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32"/>
          <p:cNvGrpSpPr/>
          <p:nvPr/>
        </p:nvGrpSpPr>
        <p:grpSpPr>
          <a:xfrm>
            <a:off x="-2" y="-20472"/>
            <a:ext cx="9143929" cy="1495197"/>
            <a:chOff x="207075" y="645950"/>
            <a:chExt cx="7132550" cy="1166300"/>
          </a:xfrm>
        </p:grpSpPr>
        <p:sp>
          <p:nvSpPr>
            <p:cNvPr id="160" name="Google Shape;160;p32"/>
            <p:cNvSpPr/>
            <p:nvPr/>
          </p:nvSpPr>
          <p:spPr>
            <a:xfrm>
              <a:off x="1651075" y="1129850"/>
              <a:ext cx="517625" cy="375475"/>
            </a:xfrm>
            <a:custGeom>
              <a:avLst/>
              <a:gdLst/>
              <a:ahLst/>
              <a:cxnLst/>
              <a:rect l="l" t="t" r="r" b="b"/>
              <a:pathLst>
                <a:path w="20705" h="15019" extrusionOk="0">
                  <a:moveTo>
                    <a:pt x="11681" y="1"/>
                  </a:moveTo>
                  <a:cubicBezTo>
                    <a:pt x="10422" y="1"/>
                    <a:pt x="9146" y="302"/>
                    <a:pt x="7959" y="935"/>
                  </a:cubicBezTo>
                  <a:cubicBezTo>
                    <a:pt x="4116" y="2998"/>
                    <a:pt x="1" y="9224"/>
                    <a:pt x="2064" y="13067"/>
                  </a:cubicBezTo>
                  <a:cubicBezTo>
                    <a:pt x="2868" y="14565"/>
                    <a:pt x="4289" y="15019"/>
                    <a:pt x="5982" y="15019"/>
                  </a:cubicBezTo>
                  <a:cubicBezTo>
                    <a:pt x="8594" y="15019"/>
                    <a:pt x="11852" y="13939"/>
                    <a:pt x="14493" y="13939"/>
                  </a:cubicBezTo>
                  <a:cubicBezTo>
                    <a:pt x="14536" y="13939"/>
                    <a:pt x="14578" y="13939"/>
                    <a:pt x="14621" y="13940"/>
                  </a:cubicBezTo>
                  <a:cubicBezTo>
                    <a:pt x="14656" y="13940"/>
                    <a:pt x="14692" y="13940"/>
                    <a:pt x="14727" y="13940"/>
                  </a:cubicBezTo>
                  <a:cubicBezTo>
                    <a:pt x="20704" y="13940"/>
                    <a:pt x="20693" y="7987"/>
                    <a:pt x="18653" y="4166"/>
                  </a:cubicBezTo>
                  <a:cubicBezTo>
                    <a:pt x="17227" y="1509"/>
                    <a:pt x="14499" y="1"/>
                    <a:pt x="11681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2"/>
            <p:cNvSpPr/>
            <p:nvPr/>
          </p:nvSpPr>
          <p:spPr>
            <a:xfrm>
              <a:off x="1901625" y="645950"/>
              <a:ext cx="3697475" cy="763425"/>
            </a:xfrm>
            <a:custGeom>
              <a:avLst/>
              <a:gdLst/>
              <a:ahLst/>
              <a:cxnLst/>
              <a:rect l="l" t="t" r="r" b="b"/>
              <a:pathLst>
                <a:path w="147899" h="30537" extrusionOk="0">
                  <a:moveTo>
                    <a:pt x="578" y="0"/>
                  </a:moveTo>
                  <a:lnTo>
                    <a:pt x="1" y="755"/>
                  </a:lnTo>
                  <a:cubicBezTo>
                    <a:pt x="19737" y="16035"/>
                    <a:pt x="39805" y="25550"/>
                    <a:pt x="59624" y="29028"/>
                  </a:cubicBezTo>
                  <a:cubicBezTo>
                    <a:pt x="65295" y="30030"/>
                    <a:pt x="71049" y="30537"/>
                    <a:pt x="76814" y="30537"/>
                  </a:cubicBezTo>
                  <a:cubicBezTo>
                    <a:pt x="86872" y="30537"/>
                    <a:pt x="96858" y="28957"/>
                    <a:pt x="106420" y="25880"/>
                  </a:cubicBezTo>
                  <a:cubicBezTo>
                    <a:pt x="132264" y="17579"/>
                    <a:pt x="147745" y="861"/>
                    <a:pt x="147898" y="696"/>
                  </a:cubicBezTo>
                  <a:lnTo>
                    <a:pt x="147203" y="59"/>
                  </a:lnTo>
                  <a:cubicBezTo>
                    <a:pt x="147049" y="224"/>
                    <a:pt x="131710" y="16778"/>
                    <a:pt x="106090" y="24984"/>
                  </a:cubicBezTo>
                  <a:cubicBezTo>
                    <a:pt x="97955" y="27594"/>
                    <a:pt x="88176" y="29519"/>
                    <a:pt x="77039" y="29519"/>
                  </a:cubicBezTo>
                  <a:cubicBezTo>
                    <a:pt x="55827" y="29519"/>
                    <a:pt x="29685" y="22536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2"/>
            <p:cNvSpPr/>
            <p:nvPr/>
          </p:nvSpPr>
          <p:spPr>
            <a:xfrm>
              <a:off x="4640525" y="645950"/>
              <a:ext cx="2699100" cy="925550"/>
            </a:xfrm>
            <a:custGeom>
              <a:avLst/>
              <a:gdLst/>
              <a:ahLst/>
              <a:cxnLst/>
              <a:rect l="l" t="t" r="r" b="b"/>
              <a:pathLst>
                <a:path w="107964" h="37022" extrusionOk="0">
                  <a:moveTo>
                    <a:pt x="578" y="0"/>
                  </a:moveTo>
                  <a:lnTo>
                    <a:pt x="0" y="755"/>
                  </a:lnTo>
                  <a:cubicBezTo>
                    <a:pt x="31138" y="24854"/>
                    <a:pt x="62489" y="37021"/>
                    <a:pt x="93368" y="37021"/>
                  </a:cubicBezTo>
                  <a:cubicBezTo>
                    <a:pt x="98249" y="37021"/>
                    <a:pt x="103118" y="36715"/>
                    <a:pt x="107964" y="36114"/>
                  </a:cubicBezTo>
                  <a:lnTo>
                    <a:pt x="107846" y="35170"/>
                  </a:lnTo>
                  <a:cubicBezTo>
                    <a:pt x="103036" y="35772"/>
                    <a:pt x="98212" y="36073"/>
                    <a:pt x="93377" y="36073"/>
                  </a:cubicBezTo>
                  <a:cubicBezTo>
                    <a:pt x="62698" y="36073"/>
                    <a:pt x="31550" y="23975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2"/>
            <p:cNvSpPr/>
            <p:nvPr/>
          </p:nvSpPr>
          <p:spPr>
            <a:xfrm>
              <a:off x="207075" y="64595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07374" y="0"/>
                  </a:moveTo>
                  <a:cubicBezTo>
                    <a:pt x="76402" y="23975"/>
                    <a:pt x="45263" y="36073"/>
                    <a:pt x="14587" y="36073"/>
                  </a:cubicBezTo>
                  <a:cubicBezTo>
                    <a:pt x="9751" y="36073"/>
                    <a:pt x="4928" y="35772"/>
                    <a:pt x="118" y="35170"/>
                  </a:cubicBezTo>
                  <a:lnTo>
                    <a:pt x="0" y="36114"/>
                  </a:lnTo>
                  <a:cubicBezTo>
                    <a:pt x="4834" y="36715"/>
                    <a:pt x="9715" y="37021"/>
                    <a:pt x="14596" y="37021"/>
                  </a:cubicBezTo>
                  <a:cubicBezTo>
                    <a:pt x="45475" y="37021"/>
                    <a:pt x="76814" y="24854"/>
                    <a:pt x="107952" y="743"/>
                  </a:cubicBezTo>
                  <a:lnTo>
                    <a:pt x="107374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2"/>
            <p:cNvSpPr/>
            <p:nvPr/>
          </p:nvSpPr>
          <p:spPr>
            <a:xfrm>
              <a:off x="1866850" y="1320050"/>
              <a:ext cx="106125" cy="62225"/>
            </a:xfrm>
            <a:custGeom>
              <a:avLst/>
              <a:gdLst/>
              <a:ahLst/>
              <a:cxnLst/>
              <a:rect l="l" t="t" r="r" b="b"/>
              <a:pathLst>
                <a:path w="4245" h="2489" extrusionOk="0">
                  <a:moveTo>
                    <a:pt x="12" y="1769"/>
                  </a:moveTo>
                  <a:lnTo>
                    <a:pt x="0" y="1781"/>
                  </a:lnTo>
                  <a:lnTo>
                    <a:pt x="12" y="1781"/>
                  </a:lnTo>
                  <a:lnTo>
                    <a:pt x="12" y="1769"/>
                  </a:lnTo>
                  <a:close/>
                  <a:moveTo>
                    <a:pt x="2960" y="0"/>
                  </a:moveTo>
                  <a:cubicBezTo>
                    <a:pt x="2889" y="0"/>
                    <a:pt x="2818" y="0"/>
                    <a:pt x="2736" y="24"/>
                  </a:cubicBezTo>
                  <a:cubicBezTo>
                    <a:pt x="2181" y="118"/>
                    <a:pt x="672" y="1238"/>
                    <a:pt x="165" y="1639"/>
                  </a:cubicBezTo>
                  <a:lnTo>
                    <a:pt x="24" y="1792"/>
                  </a:lnTo>
                  <a:cubicBezTo>
                    <a:pt x="295" y="1875"/>
                    <a:pt x="2229" y="2488"/>
                    <a:pt x="3007" y="2488"/>
                  </a:cubicBezTo>
                  <a:cubicBezTo>
                    <a:pt x="3066" y="2488"/>
                    <a:pt x="3113" y="2488"/>
                    <a:pt x="3172" y="2476"/>
                  </a:cubicBezTo>
                  <a:cubicBezTo>
                    <a:pt x="3809" y="2358"/>
                    <a:pt x="4245" y="1781"/>
                    <a:pt x="4186" y="1144"/>
                  </a:cubicBezTo>
                  <a:cubicBezTo>
                    <a:pt x="4127" y="496"/>
                    <a:pt x="3596" y="12"/>
                    <a:pt x="29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2"/>
            <p:cNvSpPr/>
            <p:nvPr/>
          </p:nvSpPr>
          <p:spPr>
            <a:xfrm>
              <a:off x="1857700" y="1271400"/>
              <a:ext cx="64000" cy="92875"/>
            </a:xfrm>
            <a:custGeom>
              <a:avLst/>
              <a:gdLst/>
              <a:ahLst/>
              <a:cxnLst/>
              <a:rect l="l" t="t" r="r" b="b"/>
              <a:pathLst>
                <a:path w="2560" h="3715" extrusionOk="0">
                  <a:moveTo>
                    <a:pt x="2135" y="1"/>
                  </a:moveTo>
                  <a:cubicBezTo>
                    <a:pt x="1427" y="308"/>
                    <a:pt x="708" y="626"/>
                    <a:pt x="1" y="932"/>
                  </a:cubicBezTo>
                  <a:cubicBezTo>
                    <a:pt x="1" y="1817"/>
                    <a:pt x="331" y="3467"/>
                    <a:pt x="378" y="3715"/>
                  </a:cubicBezTo>
                  <a:lnTo>
                    <a:pt x="543" y="3597"/>
                  </a:lnTo>
                  <a:cubicBezTo>
                    <a:pt x="991" y="3125"/>
                    <a:pt x="2276" y="1769"/>
                    <a:pt x="2441" y="1215"/>
                  </a:cubicBezTo>
                  <a:cubicBezTo>
                    <a:pt x="2559" y="791"/>
                    <a:pt x="2453" y="319"/>
                    <a:pt x="21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2"/>
            <p:cNvSpPr/>
            <p:nvPr/>
          </p:nvSpPr>
          <p:spPr>
            <a:xfrm>
              <a:off x="1857700" y="1261975"/>
              <a:ext cx="53375" cy="32750"/>
            </a:xfrm>
            <a:custGeom>
              <a:avLst/>
              <a:gdLst/>
              <a:ahLst/>
              <a:cxnLst/>
              <a:rect l="l" t="t" r="r" b="b"/>
              <a:pathLst>
                <a:path w="2135" h="1310" extrusionOk="0">
                  <a:moveTo>
                    <a:pt x="1239" y="1"/>
                  </a:moveTo>
                  <a:cubicBezTo>
                    <a:pt x="685" y="1"/>
                    <a:pt x="201" y="354"/>
                    <a:pt x="48" y="885"/>
                  </a:cubicBezTo>
                  <a:cubicBezTo>
                    <a:pt x="13" y="1026"/>
                    <a:pt x="1" y="1168"/>
                    <a:pt x="1" y="1309"/>
                  </a:cubicBezTo>
                  <a:cubicBezTo>
                    <a:pt x="708" y="1003"/>
                    <a:pt x="1427" y="685"/>
                    <a:pt x="2135" y="378"/>
                  </a:cubicBezTo>
                  <a:cubicBezTo>
                    <a:pt x="1982" y="225"/>
                    <a:pt x="1793" y="107"/>
                    <a:pt x="1592" y="48"/>
                  </a:cubicBezTo>
                  <a:cubicBezTo>
                    <a:pt x="1475" y="12"/>
                    <a:pt x="1357" y="1"/>
                    <a:pt x="1239" y="1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2"/>
            <p:cNvSpPr/>
            <p:nvPr/>
          </p:nvSpPr>
          <p:spPr>
            <a:xfrm>
              <a:off x="1867150" y="1364850"/>
              <a:ext cx="300" cy="325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0" y="0"/>
                  </a:move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2"/>
            <p:cNvSpPr/>
            <p:nvPr/>
          </p:nvSpPr>
          <p:spPr>
            <a:xfrm>
              <a:off x="1867150" y="1361300"/>
              <a:ext cx="3850" cy="3575"/>
            </a:xfrm>
            <a:custGeom>
              <a:avLst/>
              <a:gdLst/>
              <a:ahLst/>
              <a:cxnLst/>
              <a:rect l="l" t="t" r="r" b="b"/>
              <a:pathLst>
                <a:path w="154" h="143" extrusionOk="0">
                  <a:moveTo>
                    <a:pt x="153" y="1"/>
                  </a:moveTo>
                  <a:lnTo>
                    <a:pt x="0" y="119"/>
                  </a:lnTo>
                  <a:lnTo>
                    <a:pt x="0" y="142"/>
                  </a:lnTo>
                  <a:lnTo>
                    <a:pt x="12" y="142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2"/>
            <p:cNvSpPr/>
            <p:nvPr/>
          </p:nvSpPr>
          <p:spPr>
            <a:xfrm>
              <a:off x="1869800" y="1228975"/>
              <a:ext cx="153575" cy="137375"/>
            </a:xfrm>
            <a:custGeom>
              <a:avLst/>
              <a:gdLst/>
              <a:ahLst/>
              <a:cxnLst/>
              <a:rect l="l" t="t" r="r" b="b"/>
              <a:pathLst>
                <a:path w="6143" h="5495" extrusionOk="0">
                  <a:moveTo>
                    <a:pt x="3800" y="0"/>
                  </a:moveTo>
                  <a:cubicBezTo>
                    <a:pt x="3279" y="0"/>
                    <a:pt x="2758" y="196"/>
                    <a:pt x="2358" y="590"/>
                  </a:cubicBezTo>
                  <a:cubicBezTo>
                    <a:pt x="1498" y="1356"/>
                    <a:pt x="0" y="5494"/>
                    <a:pt x="0" y="5494"/>
                  </a:cubicBezTo>
                  <a:cubicBezTo>
                    <a:pt x="0" y="5494"/>
                    <a:pt x="4268" y="4457"/>
                    <a:pt x="5129" y="3691"/>
                  </a:cubicBezTo>
                  <a:cubicBezTo>
                    <a:pt x="6037" y="2936"/>
                    <a:pt x="6143" y="1568"/>
                    <a:pt x="5353" y="696"/>
                  </a:cubicBezTo>
                  <a:cubicBezTo>
                    <a:pt x="4940" y="234"/>
                    <a:pt x="4370" y="0"/>
                    <a:pt x="380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2"/>
            <p:cNvSpPr/>
            <p:nvPr/>
          </p:nvSpPr>
          <p:spPr>
            <a:xfrm>
              <a:off x="1720350" y="1366625"/>
              <a:ext cx="148875" cy="133950"/>
            </a:xfrm>
            <a:custGeom>
              <a:avLst/>
              <a:gdLst/>
              <a:ahLst/>
              <a:cxnLst/>
              <a:rect l="l" t="t" r="r" b="b"/>
              <a:pathLst>
                <a:path w="5955" h="5358" extrusionOk="0">
                  <a:moveTo>
                    <a:pt x="5955" y="0"/>
                  </a:moveTo>
                  <a:cubicBezTo>
                    <a:pt x="5954" y="0"/>
                    <a:pt x="1686" y="1026"/>
                    <a:pt x="826" y="1792"/>
                  </a:cubicBezTo>
                  <a:lnTo>
                    <a:pt x="826" y="1804"/>
                  </a:lnTo>
                  <a:cubicBezTo>
                    <a:pt x="36" y="2582"/>
                    <a:pt x="0" y="3844"/>
                    <a:pt x="743" y="4669"/>
                  </a:cubicBezTo>
                  <a:cubicBezTo>
                    <a:pt x="1153" y="5125"/>
                    <a:pt x="1718" y="5358"/>
                    <a:pt x="2287" y="5358"/>
                  </a:cubicBezTo>
                  <a:cubicBezTo>
                    <a:pt x="2748" y="5358"/>
                    <a:pt x="3211" y="5205"/>
                    <a:pt x="3597" y="4893"/>
                  </a:cubicBezTo>
                  <a:cubicBezTo>
                    <a:pt x="4445" y="4127"/>
                    <a:pt x="5955" y="0"/>
                    <a:pt x="595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2"/>
            <p:cNvSpPr/>
            <p:nvPr/>
          </p:nvSpPr>
          <p:spPr>
            <a:xfrm>
              <a:off x="1869800" y="1321475"/>
              <a:ext cx="180125" cy="104000"/>
            </a:xfrm>
            <a:custGeom>
              <a:avLst/>
              <a:gdLst/>
              <a:ahLst/>
              <a:cxnLst/>
              <a:rect l="l" t="t" r="r" b="b"/>
              <a:pathLst>
                <a:path w="7205" h="4160" extrusionOk="0">
                  <a:moveTo>
                    <a:pt x="5073" y="1"/>
                  </a:moveTo>
                  <a:cubicBezTo>
                    <a:pt x="3861" y="1"/>
                    <a:pt x="0" y="1794"/>
                    <a:pt x="0" y="1794"/>
                  </a:cubicBezTo>
                  <a:cubicBezTo>
                    <a:pt x="0" y="1794"/>
                    <a:pt x="3749" y="4094"/>
                    <a:pt x="4905" y="4152"/>
                  </a:cubicBezTo>
                  <a:cubicBezTo>
                    <a:pt x="4962" y="4157"/>
                    <a:pt x="5018" y="4159"/>
                    <a:pt x="5074" y="4159"/>
                  </a:cubicBezTo>
                  <a:cubicBezTo>
                    <a:pt x="6156" y="4159"/>
                    <a:pt x="7066" y="3305"/>
                    <a:pt x="7133" y="2195"/>
                  </a:cubicBezTo>
                  <a:cubicBezTo>
                    <a:pt x="7204" y="1040"/>
                    <a:pt x="6296" y="49"/>
                    <a:pt x="5129" y="2"/>
                  </a:cubicBezTo>
                  <a:cubicBezTo>
                    <a:pt x="5111" y="1"/>
                    <a:pt x="5092" y="1"/>
                    <a:pt x="5073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2"/>
            <p:cNvSpPr/>
            <p:nvPr/>
          </p:nvSpPr>
          <p:spPr>
            <a:xfrm>
              <a:off x="1689100" y="1307225"/>
              <a:ext cx="180125" cy="103975"/>
            </a:xfrm>
            <a:custGeom>
              <a:avLst/>
              <a:gdLst/>
              <a:ahLst/>
              <a:cxnLst/>
              <a:rect l="l" t="t" r="r" b="b"/>
              <a:pathLst>
                <a:path w="7205" h="4159" extrusionOk="0">
                  <a:moveTo>
                    <a:pt x="2149" y="1"/>
                  </a:moveTo>
                  <a:cubicBezTo>
                    <a:pt x="1057" y="1"/>
                    <a:pt x="128" y="848"/>
                    <a:pt x="71" y="1964"/>
                  </a:cubicBezTo>
                  <a:cubicBezTo>
                    <a:pt x="1" y="3131"/>
                    <a:pt x="909" y="4121"/>
                    <a:pt x="2076" y="4157"/>
                  </a:cubicBezTo>
                  <a:cubicBezTo>
                    <a:pt x="2097" y="4158"/>
                    <a:pt x="2119" y="4159"/>
                    <a:pt x="2142" y="4159"/>
                  </a:cubicBezTo>
                  <a:cubicBezTo>
                    <a:pt x="3355" y="4159"/>
                    <a:pt x="7205" y="2364"/>
                    <a:pt x="7205" y="2364"/>
                  </a:cubicBezTo>
                  <a:cubicBezTo>
                    <a:pt x="7205" y="2364"/>
                    <a:pt x="3455" y="77"/>
                    <a:pt x="2300" y="6"/>
                  </a:cubicBezTo>
                  <a:cubicBezTo>
                    <a:pt x="2249" y="3"/>
                    <a:pt x="2199" y="1"/>
                    <a:pt x="214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2"/>
            <p:cNvSpPr/>
            <p:nvPr/>
          </p:nvSpPr>
          <p:spPr>
            <a:xfrm>
              <a:off x="1869800" y="1366625"/>
              <a:ext cx="143275" cy="147375"/>
            </a:xfrm>
            <a:custGeom>
              <a:avLst/>
              <a:gdLst/>
              <a:ahLst/>
              <a:cxnLst/>
              <a:rect l="l" t="t" r="r" b="b"/>
              <a:pathLst>
                <a:path w="5731" h="5895" extrusionOk="0">
                  <a:moveTo>
                    <a:pt x="0" y="0"/>
                  </a:moveTo>
                  <a:cubicBezTo>
                    <a:pt x="0" y="0"/>
                    <a:pt x="1026" y="4280"/>
                    <a:pt x="1792" y="5129"/>
                  </a:cubicBezTo>
                  <a:lnTo>
                    <a:pt x="1804" y="5129"/>
                  </a:lnTo>
                  <a:cubicBezTo>
                    <a:pt x="2213" y="5635"/>
                    <a:pt x="2810" y="5894"/>
                    <a:pt x="3412" y="5894"/>
                  </a:cubicBezTo>
                  <a:cubicBezTo>
                    <a:pt x="3905" y="5894"/>
                    <a:pt x="4401" y="5720"/>
                    <a:pt x="4799" y="5365"/>
                  </a:cubicBezTo>
                  <a:cubicBezTo>
                    <a:pt x="5683" y="4575"/>
                    <a:pt x="5730" y="3207"/>
                    <a:pt x="4893" y="2358"/>
                  </a:cubicBezTo>
                  <a:cubicBezTo>
                    <a:pt x="4127" y="150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2"/>
            <p:cNvSpPr/>
            <p:nvPr/>
          </p:nvSpPr>
          <p:spPr>
            <a:xfrm>
              <a:off x="1726250" y="1218950"/>
              <a:ext cx="142975" cy="147400"/>
            </a:xfrm>
            <a:custGeom>
              <a:avLst/>
              <a:gdLst/>
              <a:ahLst/>
              <a:cxnLst/>
              <a:rect l="l" t="t" r="r" b="b"/>
              <a:pathLst>
                <a:path w="5719" h="5896" extrusionOk="0">
                  <a:moveTo>
                    <a:pt x="2311" y="0"/>
                  </a:moveTo>
                  <a:cubicBezTo>
                    <a:pt x="1817" y="0"/>
                    <a:pt x="1319" y="174"/>
                    <a:pt x="920" y="531"/>
                  </a:cubicBezTo>
                  <a:cubicBezTo>
                    <a:pt x="36" y="1321"/>
                    <a:pt x="0" y="2688"/>
                    <a:pt x="826" y="3537"/>
                  </a:cubicBezTo>
                  <a:cubicBezTo>
                    <a:pt x="1592" y="4386"/>
                    <a:pt x="5719" y="5895"/>
                    <a:pt x="5719" y="5895"/>
                  </a:cubicBezTo>
                  <a:cubicBezTo>
                    <a:pt x="5719" y="5895"/>
                    <a:pt x="4693" y="1616"/>
                    <a:pt x="3926" y="755"/>
                  </a:cubicBezTo>
                  <a:lnTo>
                    <a:pt x="3915" y="755"/>
                  </a:lnTo>
                  <a:cubicBezTo>
                    <a:pt x="3507" y="257"/>
                    <a:pt x="2912" y="0"/>
                    <a:pt x="231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1808175" y="1366625"/>
              <a:ext cx="107925" cy="178450"/>
            </a:xfrm>
            <a:custGeom>
              <a:avLst/>
              <a:gdLst/>
              <a:ahLst/>
              <a:cxnLst/>
              <a:rect l="l" t="t" r="r" b="b"/>
              <a:pathLst>
                <a:path w="4317" h="7138" extrusionOk="0">
                  <a:moveTo>
                    <a:pt x="2453" y="0"/>
                  </a:moveTo>
                  <a:cubicBezTo>
                    <a:pt x="2453" y="0"/>
                    <a:pt x="154" y="3761"/>
                    <a:pt x="95" y="4905"/>
                  </a:cubicBezTo>
                  <a:cubicBezTo>
                    <a:pt x="1" y="6060"/>
                    <a:pt x="885" y="7074"/>
                    <a:pt x="2052" y="7133"/>
                  </a:cubicBezTo>
                  <a:cubicBezTo>
                    <a:pt x="2095" y="7136"/>
                    <a:pt x="2138" y="7137"/>
                    <a:pt x="2180" y="7137"/>
                  </a:cubicBezTo>
                  <a:cubicBezTo>
                    <a:pt x="3290" y="7137"/>
                    <a:pt x="4200" y="6254"/>
                    <a:pt x="4245" y="5141"/>
                  </a:cubicBezTo>
                  <a:cubicBezTo>
                    <a:pt x="4316" y="3985"/>
                    <a:pt x="2453" y="0"/>
                    <a:pt x="245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2"/>
            <p:cNvSpPr/>
            <p:nvPr/>
          </p:nvSpPr>
          <p:spPr>
            <a:xfrm>
              <a:off x="1822925" y="1187625"/>
              <a:ext cx="107600" cy="178425"/>
            </a:xfrm>
            <a:custGeom>
              <a:avLst/>
              <a:gdLst/>
              <a:ahLst/>
              <a:cxnLst/>
              <a:rect l="l" t="t" r="r" b="b"/>
              <a:pathLst>
                <a:path w="4304" h="7137" extrusionOk="0">
                  <a:moveTo>
                    <a:pt x="2155" y="1"/>
                  </a:moveTo>
                  <a:cubicBezTo>
                    <a:pt x="1036" y="1"/>
                    <a:pt x="106" y="877"/>
                    <a:pt x="71" y="2008"/>
                  </a:cubicBezTo>
                  <a:cubicBezTo>
                    <a:pt x="0" y="3152"/>
                    <a:pt x="1863" y="7137"/>
                    <a:pt x="1863" y="7137"/>
                  </a:cubicBezTo>
                  <a:cubicBezTo>
                    <a:pt x="1863" y="7137"/>
                    <a:pt x="4162" y="3387"/>
                    <a:pt x="4221" y="2244"/>
                  </a:cubicBezTo>
                  <a:cubicBezTo>
                    <a:pt x="4304" y="1076"/>
                    <a:pt x="3431" y="74"/>
                    <a:pt x="2264" y="4"/>
                  </a:cubicBezTo>
                  <a:cubicBezTo>
                    <a:pt x="2228" y="2"/>
                    <a:pt x="2192" y="1"/>
                    <a:pt x="2155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2"/>
            <p:cNvSpPr/>
            <p:nvPr/>
          </p:nvSpPr>
          <p:spPr>
            <a:xfrm>
              <a:off x="1869200" y="1301750"/>
              <a:ext cx="124700" cy="73000"/>
            </a:xfrm>
            <a:custGeom>
              <a:avLst/>
              <a:gdLst/>
              <a:ahLst/>
              <a:cxnLst/>
              <a:rect l="l" t="t" r="r" b="b"/>
              <a:pathLst>
                <a:path w="4988" h="2920" extrusionOk="0">
                  <a:moveTo>
                    <a:pt x="3355" y="0"/>
                  </a:moveTo>
                  <a:cubicBezTo>
                    <a:pt x="3204" y="0"/>
                    <a:pt x="3052" y="23"/>
                    <a:pt x="2901" y="72"/>
                  </a:cubicBezTo>
                  <a:cubicBezTo>
                    <a:pt x="2135" y="320"/>
                    <a:pt x="1" y="2560"/>
                    <a:pt x="1" y="2560"/>
                  </a:cubicBezTo>
                  <a:cubicBezTo>
                    <a:pt x="1" y="2560"/>
                    <a:pt x="2017" y="2919"/>
                    <a:pt x="3180" y="2919"/>
                  </a:cubicBezTo>
                  <a:cubicBezTo>
                    <a:pt x="3445" y="2919"/>
                    <a:pt x="3666" y="2901"/>
                    <a:pt x="3809" y="2855"/>
                  </a:cubicBezTo>
                  <a:lnTo>
                    <a:pt x="3809" y="2843"/>
                  </a:lnTo>
                  <a:cubicBezTo>
                    <a:pt x="4575" y="2595"/>
                    <a:pt x="4988" y="1770"/>
                    <a:pt x="4740" y="1004"/>
                  </a:cubicBezTo>
                  <a:cubicBezTo>
                    <a:pt x="4541" y="388"/>
                    <a:pt x="3969" y="0"/>
                    <a:pt x="335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2"/>
            <p:cNvSpPr/>
            <p:nvPr/>
          </p:nvSpPr>
          <p:spPr>
            <a:xfrm>
              <a:off x="1745100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1809" y="0"/>
                  </a:moveTo>
                  <a:cubicBezTo>
                    <a:pt x="1543" y="0"/>
                    <a:pt x="1322" y="19"/>
                    <a:pt x="1180" y="65"/>
                  </a:cubicBezTo>
                  <a:cubicBezTo>
                    <a:pt x="414" y="313"/>
                    <a:pt x="1" y="1138"/>
                    <a:pt x="248" y="1904"/>
                  </a:cubicBezTo>
                  <a:cubicBezTo>
                    <a:pt x="447" y="2518"/>
                    <a:pt x="1015" y="2912"/>
                    <a:pt x="1627" y="2912"/>
                  </a:cubicBezTo>
                  <a:cubicBezTo>
                    <a:pt x="1779" y="2912"/>
                    <a:pt x="1935" y="2888"/>
                    <a:pt x="2088" y="2836"/>
                  </a:cubicBezTo>
                  <a:cubicBezTo>
                    <a:pt x="2854" y="2588"/>
                    <a:pt x="4988" y="360"/>
                    <a:pt x="4988" y="360"/>
                  </a:cubicBezTo>
                  <a:cubicBezTo>
                    <a:pt x="4988" y="360"/>
                    <a:pt x="2972" y="0"/>
                    <a:pt x="180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2"/>
            <p:cNvSpPr/>
            <p:nvPr/>
          </p:nvSpPr>
          <p:spPr>
            <a:xfrm>
              <a:off x="1869800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603" y="0"/>
                  </a:moveTo>
                  <a:cubicBezTo>
                    <a:pt x="241" y="0"/>
                    <a:pt x="0" y="6"/>
                    <a:pt x="0" y="6"/>
                  </a:cubicBezTo>
                  <a:cubicBezTo>
                    <a:pt x="0" y="6"/>
                    <a:pt x="1769" y="2541"/>
                    <a:pt x="2488" y="2906"/>
                  </a:cubicBezTo>
                  <a:lnTo>
                    <a:pt x="2476" y="2894"/>
                  </a:lnTo>
                  <a:lnTo>
                    <a:pt x="2476" y="2894"/>
                  </a:lnTo>
                  <a:cubicBezTo>
                    <a:pt x="2689" y="3003"/>
                    <a:pt x="2917" y="3054"/>
                    <a:pt x="3141" y="3054"/>
                  </a:cubicBezTo>
                  <a:cubicBezTo>
                    <a:pt x="3674" y="3054"/>
                    <a:pt x="4188" y="2764"/>
                    <a:pt x="4445" y="2258"/>
                  </a:cubicBezTo>
                  <a:cubicBezTo>
                    <a:pt x="4811" y="1539"/>
                    <a:pt x="4528" y="666"/>
                    <a:pt x="3808" y="301"/>
                  </a:cubicBezTo>
                  <a:cubicBezTo>
                    <a:pt x="3290" y="37"/>
                    <a:pt x="1540" y="0"/>
                    <a:pt x="60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2"/>
            <p:cNvSpPr/>
            <p:nvPr/>
          </p:nvSpPr>
          <p:spPr>
            <a:xfrm>
              <a:off x="1748950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1670" y="1"/>
                  </a:moveTo>
                  <a:cubicBezTo>
                    <a:pt x="1137" y="1"/>
                    <a:pt x="623" y="291"/>
                    <a:pt x="366" y="797"/>
                  </a:cubicBezTo>
                  <a:cubicBezTo>
                    <a:pt x="0" y="1516"/>
                    <a:pt x="283" y="2401"/>
                    <a:pt x="1002" y="2766"/>
                  </a:cubicBezTo>
                  <a:cubicBezTo>
                    <a:pt x="1521" y="3030"/>
                    <a:pt x="3271" y="3066"/>
                    <a:pt x="4207" y="3066"/>
                  </a:cubicBezTo>
                  <a:cubicBezTo>
                    <a:pt x="4570" y="3066"/>
                    <a:pt x="4811" y="3061"/>
                    <a:pt x="4811" y="3061"/>
                  </a:cubicBezTo>
                  <a:cubicBezTo>
                    <a:pt x="4811" y="3061"/>
                    <a:pt x="3042" y="526"/>
                    <a:pt x="2323" y="160"/>
                  </a:cubicBezTo>
                  <a:lnTo>
                    <a:pt x="2335" y="160"/>
                  </a:lnTo>
                  <a:cubicBezTo>
                    <a:pt x="2122" y="52"/>
                    <a:pt x="1894" y="1"/>
                    <a:pt x="16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2"/>
            <p:cNvSpPr/>
            <p:nvPr/>
          </p:nvSpPr>
          <p:spPr>
            <a:xfrm>
              <a:off x="1856525" y="13660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555" y="1"/>
                  </a:moveTo>
                  <a:cubicBezTo>
                    <a:pt x="555" y="1"/>
                    <a:pt x="1" y="3043"/>
                    <a:pt x="260" y="3809"/>
                  </a:cubicBezTo>
                  <a:cubicBezTo>
                    <a:pt x="459" y="4425"/>
                    <a:pt x="1031" y="4812"/>
                    <a:pt x="1646" y="4812"/>
                  </a:cubicBezTo>
                  <a:cubicBezTo>
                    <a:pt x="1796" y="4812"/>
                    <a:pt x="1949" y="4789"/>
                    <a:pt x="2099" y="4740"/>
                  </a:cubicBezTo>
                  <a:cubicBezTo>
                    <a:pt x="2866" y="4493"/>
                    <a:pt x="3278" y="3667"/>
                    <a:pt x="3031" y="2901"/>
                  </a:cubicBezTo>
                  <a:cubicBezTo>
                    <a:pt x="2783" y="2135"/>
                    <a:pt x="555" y="1"/>
                    <a:pt x="55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2"/>
            <p:cNvSpPr/>
            <p:nvPr/>
          </p:nvSpPr>
          <p:spPr>
            <a:xfrm>
              <a:off x="1800525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39" y="1"/>
                  </a:moveTo>
                  <a:cubicBezTo>
                    <a:pt x="1487" y="1"/>
                    <a:pt x="1332" y="24"/>
                    <a:pt x="1179" y="73"/>
                  </a:cubicBezTo>
                  <a:cubicBezTo>
                    <a:pt x="413" y="320"/>
                    <a:pt x="0" y="1145"/>
                    <a:pt x="248" y="1912"/>
                  </a:cubicBezTo>
                  <a:cubicBezTo>
                    <a:pt x="496" y="2678"/>
                    <a:pt x="2736" y="4812"/>
                    <a:pt x="2736" y="4812"/>
                  </a:cubicBezTo>
                  <a:cubicBezTo>
                    <a:pt x="2736" y="4812"/>
                    <a:pt x="3278" y="1770"/>
                    <a:pt x="3031" y="1004"/>
                  </a:cubicBezTo>
                  <a:cubicBezTo>
                    <a:pt x="2832" y="388"/>
                    <a:pt x="2260" y="1"/>
                    <a:pt x="1639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2"/>
            <p:cNvSpPr/>
            <p:nvPr/>
          </p:nvSpPr>
          <p:spPr>
            <a:xfrm>
              <a:off x="1788725" y="1366625"/>
              <a:ext cx="83150" cy="115125"/>
            </a:xfrm>
            <a:custGeom>
              <a:avLst/>
              <a:gdLst/>
              <a:ahLst/>
              <a:cxnLst/>
              <a:rect l="l" t="t" r="r" b="b"/>
              <a:pathLst>
                <a:path w="3326" h="4605" extrusionOk="0">
                  <a:moveTo>
                    <a:pt x="3267" y="0"/>
                  </a:moveTo>
                  <a:cubicBezTo>
                    <a:pt x="3267" y="0"/>
                    <a:pt x="732" y="1769"/>
                    <a:pt x="366" y="2488"/>
                  </a:cubicBezTo>
                  <a:cubicBezTo>
                    <a:pt x="1" y="3207"/>
                    <a:pt x="284" y="4080"/>
                    <a:pt x="1003" y="4445"/>
                  </a:cubicBezTo>
                  <a:cubicBezTo>
                    <a:pt x="1216" y="4553"/>
                    <a:pt x="1442" y="4605"/>
                    <a:pt x="1666" y="4605"/>
                  </a:cubicBezTo>
                  <a:cubicBezTo>
                    <a:pt x="2196" y="4605"/>
                    <a:pt x="2706" y="4315"/>
                    <a:pt x="2972" y="3808"/>
                  </a:cubicBezTo>
                  <a:cubicBezTo>
                    <a:pt x="3326" y="3089"/>
                    <a:pt x="3267" y="0"/>
                    <a:pt x="326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2"/>
            <p:cNvSpPr/>
            <p:nvPr/>
          </p:nvSpPr>
          <p:spPr>
            <a:xfrm>
              <a:off x="1866850" y="1250925"/>
              <a:ext cx="83425" cy="115125"/>
            </a:xfrm>
            <a:custGeom>
              <a:avLst/>
              <a:gdLst/>
              <a:ahLst/>
              <a:cxnLst/>
              <a:rect l="l" t="t" r="r" b="b"/>
              <a:pathLst>
                <a:path w="3337" h="4605" extrusionOk="0">
                  <a:moveTo>
                    <a:pt x="1670" y="0"/>
                  </a:moveTo>
                  <a:cubicBezTo>
                    <a:pt x="1137" y="0"/>
                    <a:pt x="623" y="290"/>
                    <a:pt x="366" y="796"/>
                  </a:cubicBezTo>
                  <a:cubicBezTo>
                    <a:pt x="0" y="1516"/>
                    <a:pt x="71" y="4605"/>
                    <a:pt x="71" y="4605"/>
                  </a:cubicBezTo>
                  <a:cubicBezTo>
                    <a:pt x="71" y="4605"/>
                    <a:pt x="2606" y="2836"/>
                    <a:pt x="2971" y="2129"/>
                  </a:cubicBezTo>
                  <a:cubicBezTo>
                    <a:pt x="3337" y="1409"/>
                    <a:pt x="3054" y="525"/>
                    <a:pt x="2335" y="160"/>
                  </a:cubicBezTo>
                  <a:cubicBezTo>
                    <a:pt x="2122" y="51"/>
                    <a:pt x="1894" y="0"/>
                    <a:pt x="167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2"/>
            <p:cNvSpPr/>
            <p:nvPr/>
          </p:nvSpPr>
          <p:spPr>
            <a:xfrm>
              <a:off x="1864475" y="1304600"/>
              <a:ext cx="72850" cy="65275"/>
            </a:xfrm>
            <a:custGeom>
              <a:avLst/>
              <a:gdLst/>
              <a:ahLst/>
              <a:cxnLst/>
              <a:rect l="l" t="t" r="r" b="b"/>
              <a:pathLst>
                <a:path w="2914" h="2611" extrusionOk="0">
                  <a:moveTo>
                    <a:pt x="1800" y="1"/>
                  </a:moveTo>
                  <a:cubicBezTo>
                    <a:pt x="1562" y="1"/>
                    <a:pt x="1324" y="84"/>
                    <a:pt x="1133" y="253"/>
                  </a:cubicBezTo>
                  <a:cubicBezTo>
                    <a:pt x="720" y="618"/>
                    <a:pt x="1" y="2611"/>
                    <a:pt x="1" y="2611"/>
                  </a:cubicBezTo>
                  <a:cubicBezTo>
                    <a:pt x="1" y="2611"/>
                    <a:pt x="2052" y="2116"/>
                    <a:pt x="2465" y="1750"/>
                  </a:cubicBezTo>
                  <a:cubicBezTo>
                    <a:pt x="2878" y="1373"/>
                    <a:pt x="2913" y="748"/>
                    <a:pt x="2548" y="335"/>
                  </a:cubicBezTo>
                  <a:cubicBezTo>
                    <a:pt x="2351" y="113"/>
                    <a:pt x="2076" y="1"/>
                    <a:pt x="18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2"/>
            <p:cNvSpPr/>
            <p:nvPr/>
          </p:nvSpPr>
          <p:spPr>
            <a:xfrm>
              <a:off x="1786100" y="1370750"/>
              <a:ext cx="79000" cy="64450"/>
            </a:xfrm>
            <a:custGeom>
              <a:avLst/>
              <a:gdLst/>
              <a:ahLst/>
              <a:cxnLst/>
              <a:rect l="l" t="t" r="r" b="b"/>
              <a:pathLst>
                <a:path w="3160" h="2578" extrusionOk="0">
                  <a:moveTo>
                    <a:pt x="3160" y="0"/>
                  </a:moveTo>
                  <a:cubicBezTo>
                    <a:pt x="3159" y="0"/>
                    <a:pt x="1108" y="495"/>
                    <a:pt x="695" y="861"/>
                  </a:cubicBezTo>
                  <a:cubicBezTo>
                    <a:pt x="0" y="1566"/>
                    <a:pt x="630" y="2577"/>
                    <a:pt x="1416" y="2577"/>
                  </a:cubicBezTo>
                  <a:cubicBezTo>
                    <a:pt x="1616" y="2577"/>
                    <a:pt x="1826" y="2512"/>
                    <a:pt x="2028" y="2358"/>
                  </a:cubicBezTo>
                  <a:cubicBezTo>
                    <a:pt x="2440" y="1981"/>
                    <a:pt x="3159" y="0"/>
                    <a:pt x="3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2"/>
            <p:cNvSpPr/>
            <p:nvPr/>
          </p:nvSpPr>
          <p:spPr>
            <a:xfrm>
              <a:off x="1864775" y="1348025"/>
              <a:ext cx="86100" cy="50175"/>
            </a:xfrm>
            <a:custGeom>
              <a:avLst/>
              <a:gdLst/>
              <a:ahLst/>
              <a:cxnLst/>
              <a:rect l="l" t="t" r="r" b="b"/>
              <a:pathLst>
                <a:path w="3444" h="2007" extrusionOk="0">
                  <a:moveTo>
                    <a:pt x="2442" y="0"/>
                  </a:moveTo>
                  <a:cubicBezTo>
                    <a:pt x="1838" y="0"/>
                    <a:pt x="1" y="862"/>
                    <a:pt x="1" y="862"/>
                  </a:cubicBezTo>
                  <a:cubicBezTo>
                    <a:pt x="1" y="862"/>
                    <a:pt x="1805" y="1970"/>
                    <a:pt x="2359" y="2006"/>
                  </a:cubicBezTo>
                  <a:cubicBezTo>
                    <a:pt x="2374" y="2006"/>
                    <a:pt x="2388" y="2007"/>
                    <a:pt x="2403" y="2007"/>
                  </a:cubicBezTo>
                  <a:cubicBezTo>
                    <a:pt x="2938" y="2007"/>
                    <a:pt x="3385" y="1590"/>
                    <a:pt x="3420" y="1063"/>
                  </a:cubicBezTo>
                  <a:cubicBezTo>
                    <a:pt x="3443" y="508"/>
                    <a:pt x="3019" y="37"/>
                    <a:pt x="2477" y="1"/>
                  </a:cubicBezTo>
                  <a:cubicBezTo>
                    <a:pt x="2466" y="1"/>
                    <a:pt x="2454" y="0"/>
                    <a:pt x="2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2"/>
            <p:cNvSpPr/>
            <p:nvPr/>
          </p:nvSpPr>
          <p:spPr>
            <a:xfrm>
              <a:off x="1779300" y="1342450"/>
              <a:ext cx="85500" cy="49850"/>
            </a:xfrm>
            <a:custGeom>
              <a:avLst/>
              <a:gdLst/>
              <a:ahLst/>
              <a:cxnLst/>
              <a:rect l="l" t="t" r="r" b="b"/>
              <a:pathLst>
                <a:path w="3420" h="1994" extrusionOk="0">
                  <a:moveTo>
                    <a:pt x="1039" y="0"/>
                  </a:moveTo>
                  <a:cubicBezTo>
                    <a:pt x="507" y="0"/>
                    <a:pt x="71" y="409"/>
                    <a:pt x="36" y="944"/>
                  </a:cubicBezTo>
                  <a:cubicBezTo>
                    <a:pt x="1" y="1486"/>
                    <a:pt x="413" y="1946"/>
                    <a:pt x="944" y="1993"/>
                  </a:cubicBezTo>
                  <a:cubicBezTo>
                    <a:pt x="954" y="1994"/>
                    <a:pt x="966" y="1994"/>
                    <a:pt x="977" y="1994"/>
                  </a:cubicBezTo>
                  <a:cubicBezTo>
                    <a:pt x="1572" y="1994"/>
                    <a:pt x="3420" y="1132"/>
                    <a:pt x="3420" y="1132"/>
                  </a:cubicBezTo>
                  <a:cubicBezTo>
                    <a:pt x="3420" y="1132"/>
                    <a:pt x="1616" y="36"/>
                    <a:pt x="1062" y="0"/>
                  </a:cubicBezTo>
                  <a:cubicBezTo>
                    <a:pt x="1054" y="0"/>
                    <a:pt x="1047" y="0"/>
                    <a:pt x="10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2"/>
            <p:cNvSpPr/>
            <p:nvPr/>
          </p:nvSpPr>
          <p:spPr>
            <a:xfrm>
              <a:off x="186507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1" y="1"/>
                  </a:moveTo>
                  <a:cubicBezTo>
                    <a:pt x="1" y="1"/>
                    <a:pt x="496" y="2064"/>
                    <a:pt x="873" y="2477"/>
                  </a:cubicBezTo>
                  <a:cubicBezTo>
                    <a:pt x="1066" y="2715"/>
                    <a:pt x="1352" y="2838"/>
                    <a:pt x="1640" y="2838"/>
                  </a:cubicBezTo>
                  <a:cubicBezTo>
                    <a:pt x="1878" y="2838"/>
                    <a:pt x="2119" y="2754"/>
                    <a:pt x="2311" y="2583"/>
                  </a:cubicBezTo>
                  <a:cubicBezTo>
                    <a:pt x="2736" y="2194"/>
                    <a:pt x="2759" y="1545"/>
                    <a:pt x="2359" y="1133"/>
                  </a:cubicBezTo>
                  <a:cubicBezTo>
                    <a:pt x="1993" y="72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2"/>
            <p:cNvSpPr/>
            <p:nvPr/>
          </p:nvSpPr>
          <p:spPr>
            <a:xfrm>
              <a:off x="1795800" y="1300100"/>
              <a:ext cx="68700" cy="70675"/>
            </a:xfrm>
            <a:custGeom>
              <a:avLst/>
              <a:gdLst/>
              <a:ahLst/>
              <a:cxnLst/>
              <a:rect l="l" t="t" r="r" b="b"/>
              <a:pathLst>
                <a:path w="2748" h="2827" extrusionOk="0">
                  <a:moveTo>
                    <a:pt x="1111" y="0"/>
                  </a:moveTo>
                  <a:cubicBezTo>
                    <a:pt x="874" y="0"/>
                    <a:pt x="637" y="84"/>
                    <a:pt x="449" y="256"/>
                  </a:cubicBezTo>
                  <a:cubicBezTo>
                    <a:pt x="24" y="633"/>
                    <a:pt x="1" y="1282"/>
                    <a:pt x="390" y="1683"/>
                  </a:cubicBezTo>
                  <a:cubicBezTo>
                    <a:pt x="755" y="2095"/>
                    <a:pt x="2748" y="2826"/>
                    <a:pt x="2748" y="2826"/>
                  </a:cubicBezTo>
                  <a:cubicBezTo>
                    <a:pt x="2748" y="2826"/>
                    <a:pt x="2241" y="763"/>
                    <a:pt x="1875" y="350"/>
                  </a:cubicBezTo>
                  <a:cubicBezTo>
                    <a:pt x="1677" y="119"/>
                    <a:pt x="1394" y="0"/>
                    <a:pt x="1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2"/>
            <p:cNvSpPr/>
            <p:nvPr/>
          </p:nvSpPr>
          <p:spPr>
            <a:xfrm>
              <a:off x="1836200" y="1370150"/>
              <a:ext cx="51600" cy="85550"/>
            </a:xfrm>
            <a:custGeom>
              <a:avLst/>
              <a:gdLst/>
              <a:ahLst/>
              <a:cxnLst/>
              <a:rect l="l" t="t" r="r" b="b"/>
              <a:pathLst>
                <a:path w="2064" h="3422" extrusionOk="0">
                  <a:moveTo>
                    <a:pt x="1167" y="1"/>
                  </a:moveTo>
                  <a:cubicBezTo>
                    <a:pt x="1167" y="1"/>
                    <a:pt x="59" y="1816"/>
                    <a:pt x="24" y="2359"/>
                  </a:cubicBezTo>
                  <a:lnTo>
                    <a:pt x="24" y="2371"/>
                  </a:lnTo>
                  <a:cubicBezTo>
                    <a:pt x="0" y="2913"/>
                    <a:pt x="425" y="3396"/>
                    <a:pt x="979" y="3420"/>
                  </a:cubicBezTo>
                  <a:cubicBezTo>
                    <a:pt x="1000" y="3421"/>
                    <a:pt x="1021" y="3422"/>
                    <a:pt x="1042" y="3422"/>
                  </a:cubicBezTo>
                  <a:cubicBezTo>
                    <a:pt x="1557" y="3422"/>
                    <a:pt x="1994" y="3009"/>
                    <a:pt x="2028" y="2477"/>
                  </a:cubicBezTo>
                  <a:cubicBezTo>
                    <a:pt x="2063" y="1923"/>
                    <a:pt x="1167" y="1"/>
                    <a:pt x="1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2"/>
            <p:cNvSpPr/>
            <p:nvPr/>
          </p:nvSpPr>
          <p:spPr>
            <a:xfrm>
              <a:off x="1841800" y="1284925"/>
              <a:ext cx="51600" cy="85250"/>
            </a:xfrm>
            <a:custGeom>
              <a:avLst/>
              <a:gdLst/>
              <a:ahLst/>
              <a:cxnLst/>
              <a:rect l="l" t="t" r="r" b="b"/>
              <a:pathLst>
                <a:path w="2064" h="3410" extrusionOk="0">
                  <a:moveTo>
                    <a:pt x="1020" y="0"/>
                  </a:moveTo>
                  <a:cubicBezTo>
                    <a:pt x="495" y="0"/>
                    <a:pt x="58" y="413"/>
                    <a:pt x="35" y="946"/>
                  </a:cubicBezTo>
                  <a:cubicBezTo>
                    <a:pt x="0" y="1500"/>
                    <a:pt x="896" y="3410"/>
                    <a:pt x="896" y="3410"/>
                  </a:cubicBezTo>
                  <a:cubicBezTo>
                    <a:pt x="896" y="3410"/>
                    <a:pt x="2004" y="1606"/>
                    <a:pt x="2028" y="1052"/>
                  </a:cubicBezTo>
                  <a:cubicBezTo>
                    <a:pt x="2063" y="498"/>
                    <a:pt x="1639" y="26"/>
                    <a:pt x="1085" y="2"/>
                  </a:cubicBezTo>
                  <a:cubicBezTo>
                    <a:pt x="1063" y="1"/>
                    <a:pt x="1042" y="0"/>
                    <a:pt x="10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2"/>
            <p:cNvSpPr/>
            <p:nvPr/>
          </p:nvSpPr>
          <p:spPr>
            <a:xfrm>
              <a:off x="1823700" y="1333850"/>
              <a:ext cx="84425" cy="72800"/>
            </a:xfrm>
            <a:custGeom>
              <a:avLst/>
              <a:gdLst/>
              <a:ahLst/>
              <a:cxnLst/>
              <a:rect l="l" t="t" r="r" b="b"/>
              <a:pathLst>
                <a:path w="3377" h="2912" extrusionOk="0">
                  <a:moveTo>
                    <a:pt x="1717" y="0"/>
                  </a:moveTo>
                  <a:cubicBezTo>
                    <a:pt x="780" y="0"/>
                    <a:pt x="0" y="950"/>
                    <a:pt x="359" y="1948"/>
                  </a:cubicBezTo>
                  <a:cubicBezTo>
                    <a:pt x="586" y="2587"/>
                    <a:pt x="1155" y="2912"/>
                    <a:pt x="1727" y="2912"/>
                  </a:cubicBezTo>
                  <a:cubicBezTo>
                    <a:pt x="2253" y="2912"/>
                    <a:pt x="2781" y="2637"/>
                    <a:pt x="3047" y="2078"/>
                  </a:cubicBezTo>
                  <a:cubicBezTo>
                    <a:pt x="3377" y="1347"/>
                    <a:pt x="3070" y="486"/>
                    <a:pt x="2339" y="144"/>
                  </a:cubicBezTo>
                  <a:cubicBezTo>
                    <a:pt x="2131" y="45"/>
                    <a:pt x="1920" y="0"/>
                    <a:pt x="17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2"/>
            <p:cNvSpPr/>
            <p:nvPr/>
          </p:nvSpPr>
          <p:spPr>
            <a:xfrm>
              <a:off x="2063750" y="1325325"/>
              <a:ext cx="90800" cy="58000"/>
            </a:xfrm>
            <a:custGeom>
              <a:avLst/>
              <a:gdLst/>
              <a:ahLst/>
              <a:cxnLst/>
              <a:rect l="l" t="t" r="r" b="b"/>
              <a:pathLst>
                <a:path w="3632" h="2320" extrusionOk="0">
                  <a:moveTo>
                    <a:pt x="1195" y="0"/>
                  </a:moveTo>
                  <a:cubicBezTo>
                    <a:pt x="1181" y="0"/>
                    <a:pt x="1168" y="1"/>
                    <a:pt x="1156" y="2"/>
                  </a:cubicBezTo>
                  <a:cubicBezTo>
                    <a:pt x="507" y="37"/>
                    <a:pt x="0" y="591"/>
                    <a:pt x="59" y="1251"/>
                  </a:cubicBezTo>
                  <a:cubicBezTo>
                    <a:pt x="103" y="1857"/>
                    <a:pt x="611" y="2319"/>
                    <a:pt x="1206" y="2319"/>
                  </a:cubicBezTo>
                  <a:cubicBezTo>
                    <a:pt x="1248" y="2319"/>
                    <a:pt x="1290" y="2317"/>
                    <a:pt x="1332" y="2312"/>
                  </a:cubicBezTo>
                  <a:cubicBezTo>
                    <a:pt x="1887" y="2277"/>
                    <a:pt x="3231" y="1299"/>
                    <a:pt x="3584" y="1039"/>
                  </a:cubicBezTo>
                  <a:cubicBezTo>
                    <a:pt x="3632" y="1004"/>
                    <a:pt x="3620" y="945"/>
                    <a:pt x="3584" y="921"/>
                  </a:cubicBezTo>
                  <a:cubicBezTo>
                    <a:pt x="3204" y="725"/>
                    <a:pt x="177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2"/>
            <p:cNvSpPr/>
            <p:nvPr/>
          </p:nvSpPr>
          <p:spPr>
            <a:xfrm>
              <a:off x="157857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2425" y="0"/>
                  </a:moveTo>
                  <a:cubicBezTo>
                    <a:pt x="2384" y="0"/>
                    <a:pt x="2342" y="3"/>
                    <a:pt x="2299" y="7"/>
                  </a:cubicBezTo>
                  <a:cubicBezTo>
                    <a:pt x="1745" y="54"/>
                    <a:pt x="389" y="1021"/>
                    <a:pt x="36" y="1281"/>
                  </a:cubicBezTo>
                  <a:cubicBezTo>
                    <a:pt x="0" y="1316"/>
                    <a:pt x="0" y="1375"/>
                    <a:pt x="47" y="1399"/>
                  </a:cubicBezTo>
                  <a:cubicBezTo>
                    <a:pt x="425" y="1593"/>
                    <a:pt x="1835" y="2320"/>
                    <a:pt x="2424" y="2320"/>
                  </a:cubicBezTo>
                  <a:cubicBezTo>
                    <a:pt x="2443" y="2320"/>
                    <a:pt x="2460" y="2320"/>
                    <a:pt x="2476" y="2318"/>
                  </a:cubicBezTo>
                  <a:cubicBezTo>
                    <a:pt x="3125" y="2295"/>
                    <a:pt x="3620" y="1729"/>
                    <a:pt x="3573" y="1080"/>
                  </a:cubicBezTo>
                  <a:cubicBezTo>
                    <a:pt x="3529" y="463"/>
                    <a:pt x="3021" y="0"/>
                    <a:pt x="242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2"/>
            <p:cNvSpPr/>
            <p:nvPr/>
          </p:nvSpPr>
          <p:spPr>
            <a:xfrm>
              <a:off x="1853000" y="1569875"/>
              <a:ext cx="60725" cy="89050"/>
            </a:xfrm>
            <a:custGeom>
              <a:avLst/>
              <a:gdLst/>
              <a:ahLst/>
              <a:cxnLst/>
              <a:rect l="l" t="t" r="r" b="b"/>
              <a:pathLst>
                <a:path w="2429" h="3562" extrusionOk="0">
                  <a:moveTo>
                    <a:pt x="1246" y="1"/>
                  </a:moveTo>
                  <a:cubicBezTo>
                    <a:pt x="1212" y="1"/>
                    <a:pt x="1178" y="2"/>
                    <a:pt x="1144" y="6"/>
                  </a:cubicBezTo>
                  <a:cubicBezTo>
                    <a:pt x="484" y="53"/>
                    <a:pt x="0" y="630"/>
                    <a:pt x="71" y="1279"/>
                  </a:cubicBezTo>
                  <a:cubicBezTo>
                    <a:pt x="106" y="1833"/>
                    <a:pt x="1085" y="3189"/>
                    <a:pt x="1344" y="3531"/>
                  </a:cubicBezTo>
                  <a:cubicBezTo>
                    <a:pt x="1361" y="3553"/>
                    <a:pt x="1382" y="3562"/>
                    <a:pt x="1403" y="3562"/>
                  </a:cubicBezTo>
                  <a:cubicBezTo>
                    <a:pt x="1427" y="3562"/>
                    <a:pt x="1449" y="3550"/>
                    <a:pt x="1462" y="3531"/>
                  </a:cubicBezTo>
                  <a:cubicBezTo>
                    <a:pt x="1663" y="3142"/>
                    <a:pt x="2429" y="1656"/>
                    <a:pt x="2382" y="1102"/>
                  </a:cubicBezTo>
                  <a:cubicBezTo>
                    <a:pt x="2359" y="488"/>
                    <a:pt x="1851" y="1"/>
                    <a:pt x="124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2"/>
            <p:cNvSpPr/>
            <p:nvPr/>
          </p:nvSpPr>
          <p:spPr>
            <a:xfrm>
              <a:off x="1819400" y="1083650"/>
              <a:ext cx="59550" cy="87650"/>
            </a:xfrm>
            <a:custGeom>
              <a:avLst/>
              <a:gdLst/>
              <a:ahLst/>
              <a:cxnLst/>
              <a:rect l="l" t="t" r="r" b="b"/>
              <a:pathLst>
                <a:path w="2382" h="3506" extrusionOk="0">
                  <a:moveTo>
                    <a:pt x="1026" y="1"/>
                  </a:moveTo>
                  <a:cubicBezTo>
                    <a:pt x="1002" y="1"/>
                    <a:pt x="979" y="12"/>
                    <a:pt x="967" y="36"/>
                  </a:cubicBezTo>
                  <a:cubicBezTo>
                    <a:pt x="766" y="425"/>
                    <a:pt x="0" y="1911"/>
                    <a:pt x="47" y="2465"/>
                  </a:cubicBezTo>
                  <a:cubicBezTo>
                    <a:pt x="103" y="3060"/>
                    <a:pt x="609" y="3506"/>
                    <a:pt x="1197" y="3506"/>
                  </a:cubicBezTo>
                  <a:cubicBezTo>
                    <a:pt x="1226" y="3506"/>
                    <a:pt x="1256" y="3504"/>
                    <a:pt x="1285" y="3502"/>
                  </a:cubicBezTo>
                  <a:cubicBezTo>
                    <a:pt x="1910" y="3455"/>
                    <a:pt x="2382" y="2925"/>
                    <a:pt x="2358" y="2300"/>
                  </a:cubicBezTo>
                  <a:cubicBezTo>
                    <a:pt x="2323" y="1746"/>
                    <a:pt x="1344" y="390"/>
                    <a:pt x="1085" y="36"/>
                  </a:cubicBezTo>
                  <a:cubicBezTo>
                    <a:pt x="1073" y="12"/>
                    <a:pt x="1049" y="1"/>
                    <a:pt x="10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2"/>
            <p:cNvSpPr/>
            <p:nvPr/>
          </p:nvSpPr>
          <p:spPr>
            <a:xfrm>
              <a:off x="2517375" y="874375"/>
              <a:ext cx="96700" cy="468100"/>
            </a:xfrm>
            <a:custGeom>
              <a:avLst/>
              <a:gdLst/>
              <a:ahLst/>
              <a:cxnLst/>
              <a:rect l="l" t="t" r="r" b="b"/>
              <a:pathLst>
                <a:path w="3868" h="18724" extrusionOk="0">
                  <a:moveTo>
                    <a:pt x="1934" y="0"/>
                  </a:moveTo>
                  <a:cubicBezTo>
                    <a:pt x="861" y="0"/>
                    <a:pt x="0" y="873"/>
                    <a:pt x="0" y="1946"/>
                  </a:cubicBezTo>
                  <a:lnTo>
                    <a:pt x="0" y="16790"/>
                  </a:lnTo>
                  <a:cubicBezTo>
                    <a:pt x="0" y="17851"/>
                    <a:pt x="873" y="18723"/>
                    <a:pt x="1934" y="18723"/>
                  </a:cubicBezTo>
                  <a:cubicBezTo>
                    <a:pt x="3007" y="18723"/>
                    <a:pt x="3868" y="17851"/>
                    <a:pt x="3868" y="16790"/>
                  </a:cubicBezTo>
                  <a:lnTo>
                    <a:pt x="3868" y="1946"/>
                  </a:lnTo>
                  <a:cubicBezTo>
                    <a:pt x="3868" y="873"/>
                    <a:pt x="3007" y="0"/>
                    <a:pt x="1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2"/>
            <p:cNvSpPr/>
            <p:nvPr/>
          </p:nvSpPr>
          <p:spPr>
            <a:xfrm>
              <a:off x="2381500" y="9293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12598" y="1"/>
                  </a:moveTo>
                  <a:cubicBezTo>
                    <a:pt x="12115" y="1"/>
                    <a:pt x="11633" y="184"/>
                    <a:pt x="11260" y="551"/>
                  </a:cubicBezTo>
                  <a:lnTo>
                    <a:pt x="755" y="11044"/>
                  </a:lnTo>
                  <a:cubicBezTo>
                    <a:pt x="0" y="11799"/>
                    <a:pt x="0" y="13025"/>
                    <a:pt x="755" y="13779"/>
                  </a:cubicBezTo>
                  <a:cubicBezTo>
                    <a:pt x="1132" y="14157"/>
                    <a:pt x="1627" y="14345"/>
                    <a:pt x="2124" y="14345"/>
                  </a:cubicBezTo>
                  <a:cubicBezTo>
                    <a:pt x="2621" y="14345"/>
                    <a:pt x="3119" y="14157"/>
                    <a:pt x="3502" y="13779"/>
                  </a:cubicBezTo>
                  <a:lnTo>
                    <a:pt x="13995" y="3286"/>
                  </a:lnTo>
                  <a:cubicBezTo>
                    <a:pt x="14726" y="2531"/>
                    <a:pt x="14714" y="1317"/>
                    <a:pt x="13972" y="574"/>
                  </a:cubicBezTo>
                  <a:cubicBezTo>
                    <a:pt x="13590" y="192"/>
                    <a:pt x="13093" y="1"/>
                    <a:pt x="125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2"/>
            <p:cNvSpPr/>
            <p:nvPr/>
          </p:nvSpPr>
          <p:spPr>
            <a:xfrm>
              <a:off x="2331975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42" y="0"/>
                  </a:moveTo>
                  <a:cubicBezTo>
                    <a:pt x="16820" y="0"/>
                    <a:pt x="16799" y="1"/>
                    <a:pt x="16778" y="1"/>
                  </a:cubicBezTo>
                  <a:lnTo>
                    <a:pt x="1934" y="1"/>
                  </a:lnTo>
                  <a:cubicBezTo>
                    <a:pt x="861" y="1"/>
                    <a:pt x="0" y="862"/>
                    <a:pt x="0" y="1935"/>
                  </a:cubicBezTo>
                  <a:cubicBezTo>
                    <a:pt x="0" y="3008"/>
                    <a:pt x="861" y="3869"/>
                    <a:pt x="1934" y="3869"/>
                  </a:cubicBezTo>
                  <a:lnTo>
                    <a:pt x="16778" y="3869"/>
                  </a:lnTo>
                  <a:cubicBezTo>
                    <a:pt x="16799" y="3869"/>
                    <a:pt x="16820" y="3870"/>
                    <a:pt x="16841" y="3870"/>
                  </a:cubicBezTo>
                  <a:cubicBezTo>
                    <a:pt x="17898" y="3870"/>
                    <a:pt x="18771" y="2999"/>
                    <a:pt x="18771" y="1935"/>
                  </a:cubicBezTo>
                  <a:cubicBezTo>
                    <a:pt x="18771" y="860"/>
                    <a:pt x="17898" y="0"/>
                    <a:pt x="1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2"/>
            <p:cNvSpPr/>
            <p:nvPr/>
          </p:nvSpPr>
          <p:spPr>
            <a:xfrm>
              <a:off x="2381500" y="9289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2124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60" y="13795"/>
                  </a:lnTo>
                  <a:cubicBezTo>
                    <a:pt x="11633" y="14162"/>
                    <a:pt x="12115" y="14345"/>
                    <a:pt x="12598" y="14345"/>
                  </a:cubicBezTo>
                  <a:cubicBezTo>
                    <a:pt x="13093" y="14345"/>
                    <a:pt x="13590" y="14153"/>
                    <a:pt x="13972" y="13772"/>
                  </a:cubicBezTo>
                  <a:cubicBezTo>
                    <a:pt x="14714" y="13029"/>
                    <a:pt x="14726" y="11815"/>
                    <a:pt x="13995" y="11060"/>
                  </a:cubicBezTo>
                  <a:lnTo>
                    <a:pt x="3502" y="567"/>
                  </a:lnTo>
                  <a:cubicBezTo>
                    <a:pt x="3119" y="189"/>
                    <a:pt x="2621" y="1"/>
                    <a:pt x="2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2"/>
            <p:cNvSpPr/>
            <p:nvPr/>
          </p:nvSpPr>
          <p:spPr>
            <a:xfrm>
              <a:off x="2527400" y="924200"/>
              <a:ext cx="76950" cy="367275"/>
            </a:xfrm>
            <a:custGeom>
              <a:avLst/>
              <a:gdLst/>
              <a:ahLst/>
              <a:cxnLst/>
              <a:rect l="l" t="t" r="r" b="b"/>
              <a:pathLst>
                <a:path w="3078" h="14691" extrusionOk="0">
                  <a:moveTo>
                    <a:pt x="1533" y="0"/>
                  </a:moveTo>
                  <a:cubicBezTo>
                    <a:pt x="684" y="0"/>
                    <a:pt x="0" y="707"/>
                    <a:pt x="24" y="1556"/>
                  </a:cubicBezTo>
                  <a:lnTo>
                    <a:pt x="24" y="13182"/>
                  </a:lnTo>
                  <a:cubicBezTo>
                    <a:pt x="24" y="14019"/>
                    <a:pt x="708" y="14691"/>
                    <a:pt x="1533" y="14691"/>
                  </a:cubicBezTo>
                  <a:lnTo>
                    <a:pt x="1545" y="14691"/>
                  </a:lnTo>
                  <a:cubicBezTo>
                    <a:pt x="2370" y="14691"/>
                    <a:pt x="3054" y="14019"/>
                    <a:pt x="3054" y="13182"/>
                  </a:cubicBezTo>
                  <a:lnTo>
                    <a:pt x="3054" y="1556"/>
                  </a:lnTo>
                  <a:cubicBezTo>
                    <a:pt x="3078" y="707"/>
                    <a:pt x="2394" y="0"/>
                    <a:pt x="153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2"/>
            <p:cNvSpPr/>
            <p:nvPr/>
          </p:nvSpPr>
          <p:spPr>
            <a:xfrm>
              <a:off x="2421575" y="967750"/>
              <a:ext cx="288600" cy="281425"/>
            </a:xfrm>
            <a:custGeom>
              <a:avLst/>
              <a:gdLst/>
              <a:ahLst/>
              <a:cxnLst/>
              <a:rect l="l" t="t" r="r" b="b"/>
              <a:pathLst>
                <a:path w="11544" h="11257" extrusionOk="0">
                  <a:moveTo>
                    <a:pt x="9876" y="0"/>
                  </a:moveTo>
                  <a:cubicBezTo>
                    <a:pt x="9489" y="0"/>
                    <a:pt x="9103" y="150"/>
                    <a:pt x="8808" y="451"/>
                  </a:cubicBezTo>
                  <a:lnTo>
                    <a:pt x="590" y="8669"/>
                  </a:lnTo>
                  <a:cubicBezTo>
                    <a:pt x="1" y="9258"/>
                    <a:pt x="1" y="10213"/>
                    <a:pt x="590" y="10803"/>
                  </a:cubicBezTo>
                  <a:lnTo>
                    <a:pt x="590" y="10815"/>
                  </a:lnTo>
                  <a:cubicBezTo>
                    <a:pt x="885" y="11109"/>
                    <a:pt x="1274" y="11257"/>
                    <a:pt x="1663" y="11257"/>
                  </a:cubicBezTo>
                  <a:cubicBezTo>
                    <a:pt x="2052" y="11257"/>
                    <a:pt x="2441" y="11109"/>
                    <a:pt x="2736" y="10815"/>
                  </a:cubicBezTo>
                  <a:lnTo>
                    <a:pt x="10954" y="2597"/>
                  </a:lnTo>
                  <a:cubicBezTo>
                    <a:pt x="11543" y="1996"/>
                    <a:pt x="11543" y="1041"/>
                    <a:pt x="10954" y="451"/>
                  </a:cubicBezTo>
                  <a:cubicBezTo>
                    <a:pt x="10653" y="150"/>
                    <a:pt x="10264" y="0"/>
                    <a:pt x="9876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2"/>
            <p:cNvSpPr/>
            <p:nvPr/>
          </p:nvSpPr>
          <p:spPr>
            <a:xfrm>
              <a:off x="2382675" y="1070375"/>
              <a:ext cx="365225" cy="75800"/>
            </a:xfrm>
            <a:custGeom>
              <a:avLst/>
              <a:gdLst/>
              <a:ahLst/>
              <a:cxnLst/>
              <a:rect l="l" t="t" r="r" b="b"/>
              <a:pathLst>
                <a:path w="14609" h="3032" extrusionOk="0">
                  <a:moveTo>
                    <a:pt x="1521" y="1"/>
                  </a:moveTo>
                  <a:cubicBezTo>
                    <a:pt x="684" y="1"/>
                    <a:pt x="0" y="685"/>
                    <a:pt x="0" y="1522"/>
                  </a:cubicBezTo>
                  <a:cubicBezTo>
                    <a:pt x="0" y="2352"/>
                    <a:pt x="673" y="3031"/>
                    <a:pt x="1500" y="3031"/>
                  </a:cubicBezTo>
                  <a:cubicBezTo>
                    <a:pt x="1507" y="3031"/>
                    <a:pt x="1514" y="3031"/>
                    <a:pt x="1521" y="3031"/>
                  </a:cubicBezTo>
                  <a:lnTo>
                    <a:pt x="13135" y="3031"/>
                  </a:lnTo>
                  <a:cubicBezTo>
                    <a:pt x="13960" y="3008"/>
                    <a:pt x="14608" y="2335"/>
                    <a:pt x="14608" y="1522"/>
                  </a:cubicBezTo>
                  <a:cubicBezTo>
                    <a:pt x="14608" y="697"/>
                    <a:pt x="13960" y="36"/>
                    <a:pt x="1313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2"/>
            <p:cNvSpPr/>
            <p:nvPr/>
          </p:nvSpPr>
          <p:spPr>
            <a:xfrm>
              <a:off x="2421575" y="967750"/>
              <a:ext cx="288600" cy="281125"/>
            </a:xfrm>
            <a:custGeom>
              <a:avLst/>
              <a:gdLst/>
              <a:ahLst/>
              <a:cxnLst/>
              <a:rect l="l" t="t" r="r" b="b"/>
              <a:pathLst>
                <a:path w="11544" h="11245" extrusionOk="0">
                  <a:moveTo>
                    <a:pt x="1657" y="0"/>
                  </a:moveTo>
                  <a:cubicBezTo>
                    <a:pt x="1271" y="0"/>
                    <a:pt x="885" y="150"/>
                    <a:pt x="590" y="451"/>
                  </a:cubicBezTo>
                  <a:cubicBezTo>
                    <a:pt x="1" y="1041"/>
                    <a:pt x="1" y="2007"/>
                    <a:pt x="590" y="2597"/>
                  </a:cubicBezTo>
                  <a:lnTo>
                    <a:pt x="8808" y="10803"/>
                  </a:lnTo>
                  <a:cubicBezTo>
                    <a:pt x="9103" y="11098"/>
                    <a:pt x="9489" y="11245"/>
                    <a:pt x="9875" y="11245"/>
                  </a:cubicBezTo>
                  <a:cubicBezTo>
                    <a:pt x="10261" y="11245"/>
                    <a:pt x="10647" y="11098"/>
                    <a:pt x="10942" y="10803"/>
                  </a:cubicBezTo>
                  <a:cubicBezTo>
                    <a:pt x="11543" y="10213"/>
                    <a:pt x="11543" y="9258"/>
                    <a:pt x="10942" y="8669"/>
                  </a:cubicBezTo>
                  <a:lnTo>
                    <a:pt x="2724" y="451"/>
                  </a:lnTo>
                  <a:cubicBezTo>
                    <a:pt x="2429" y="150"/>
                    <a:pt x="2043" y="0"/>
                    <a:pt x="165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2"/>
            <p:cNvSpPr/>
            <p:nvPr/>
          </p:nvSpPr>
          <p:spPr>
            <a:xfrm>
              <a:off x="2682725" y="10335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062" y="0"/>
                  </a:moveTo>
                  <a:lnTo>
                    <a:pt x="1" y="1061"/>
                  </a:lnTo>
                  <a:lnTo>
                    <a:pt x="1156" y="1061"/>
                  </a:lnTo>
                  <a:cubicBezTo>
                    <a:pt x="1274" y="719"/>
                    <a:pt x="1239" y="354"/>
                    <a:pt x="1074" y="36"/>
                  </a:cubicBezTo>
                  <a:lnTo>
                    <a:pt x="1062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2"/>
            <p:cNvSpPr/>
            <p:nvPr/>
          </p:nvSpPr>
          <p:spPr>
            <a:xfrm>
              <a:off x="2668000" y="1024400"/>
              <a:ext cx="41000" cy="35700"/>
            </a:xfrm>
            <a:custGeom>
              <a:avLst/>
              <a:gdLst/>
              <a:ahLst/>
              <a:cxnLst/>
              <a:rect l="l" t="t" r="r" b="b"/>
              <a:pathLst>
                <a:path w="1640" h="1428" extrusionOk="0">
                  <a:moveTo>
                    <a:pt x="1344" y="1"/>
                  </a:moveTo>
                  <a:cubicBezTo>
                    <a:pt x="1274" y="119"/>
                    <a:pt x="1191" y="225"/>
                    <a:pt x="1097" y="331"/>
                  </a:cubicBezTo>
                  <a:lnTo>
                    <a:pt x="0" y="1427"/>
                  </a:lnTo>
                  <a:lnTo>
                    <a:pt x="590" y="1427"/>
                  </a:lnTo>
                  <a:lnTo>
                    <a:pt x="1639" y="378"/>
                  </a:lnTo>
                  <a:cubicBezTo>
                    <a:pt x="1568" y="225"/>
                    <a:pt x="1462" y="107"/>
                    <a:pt x="1344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2"/>
            <p:cNvSpPr/>
            <p:nvPr/>
          </p:nvSpPr>
          <p:spPr>
            <a:xfrm>
              <a:off x="2657375" y="1060075"/>
              <a:ext cx="54275" cy="10325"/>
            </a:xfrm>
            <a:custGeom>
              <a:avLst/>
              <a:gdLst/>
              <a:ahLst/>
              <a:cxnLst/>
              <a:rect l="l" t="t" r="r" b="b"/>
              <a:pathLst>
                <a:path w="2171" h="413" extrusionOk="0">
                  <a:moveTo>
                    <a:pt x="425" y="0"/>
                  </a:moveTo>
                  <a:lnTo>
                    <a:pt x="1" y="413"/>
                  </a:lnTo>
                  <a:lnTo>
                    <a:pt x="1946" y="413"/>
                  </a:lnTo>
                  <a:cubicBezTo>
                    <a:pt x="2052" y="295"/>
                    <a:pt x="2123" y="154"/>
                    <a:pt x="217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2"/>
            <p:cNvSpPr/>
            <p:nvPr/>
          </p:nvSpPr>
          <p:spPr>
            <a:xfrm>
              <a:off x="2613175" y="1016400"/>
              <a:ext cx="88450" cy="54000"/>
            </a:xfrm>
            <a:custGeom>
              <a:avLst/>
              <a:gdLst/>
              <a:ahLst/>
              <a:cxnLst/>
              <a:rect l="l" t="t" r="r" b="b"/>
              <a:pathLst>
                <a:path w="3538" h="2160" extrusionOk="0">
                  <a:moveTo>
                    <a:pt x="2611" y="1"/>
                  </a:moveTo>
                  <a:cubicBezTo>
                    <a:pt x="2417" y="1"/>
                    <a:pt x="2224" y="58"/>
                    <a:pt x="2052" y="144"/>
                  </a:cubicBezTo>
                  <a:lnTo>
                    <a:pt x="366" y="1016"/>
                  </a:lnTo>
                  <a:lnTo>
                    <a:pt x="0" y="2160"/>
                  </a:lnTo>
                  <a:lnTo>
                    <a:pt x="1769" y="2160"/>
                  </a:lnTo>
                  <a:lnTo>
                    <a:pt x="2193" y="1747"/>
                  </a:lnTo>
                  <a:lnTo>
                    <a:pt x="3290" y="651"/>
                  </a:lnTo>
                  <a:cubicBezTo>
                    <a:pt x="3384" y="545"/>
                    <a:pt x="3467" y="439"/>
                    <a:pt x="3537" y="321"/>
                  </a:cubicBezTo>
                  <a:cubicBezTo>
                    <a:pt x="3301" y="118"/>
                    <a:pt x="3011" y="2"/>
                    <a:pt x="2709" y="2"/>
                  </a:cubicBezTo>
                  <a:cubicBezTo>
                    <a:pt x="2694" y="2"/>
                    <a:pt x="2679" y="2"/>
                    <a:pt x="2665" y="2"/>
                  </a:cubicBezTo>
                  <a:cubicBezTo>
                    <a:pt x="2647" y="1"/>
                    <a:pt x="2629" y="1"/>
                    <a:pt x="261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2"/>
            <p:cNvSpPr/>
            <p:nvPr/>
          </p:nvSpPr>
          <p:spPr>
            <a:xfrm>
              <a:off x="2607875" y="1070375"/>
              <a:ext cx="98475" cy="30975"/>
            </a:xfrm>
            <a:custGeom>
              <a:avLst/>
              <a:gdLst/>
              <a:ahLst/>
              <a:cxnLst/>
              <a:rect l="l" t="t" r="r" b="b"/>
              <a:pathLst>
                <a:path w="3939" h="1239" extrusionOk="0">
                  <a:moveTo>
                    <a:pt x="212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67" y="284"/>
                    <a:pt x="3808" y="154"/>
                    <a:pt x="393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2"/>
            <p:cNvSpPr/>
            <p:nvPr/>
          </p:nvSpPr>
          <p:spPr>
            <a:xfrm>
              <a:off x="2417150" y="11567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19" y="1"/>
                  </a:moveTo>
                  <a:cubicBezTo>
                    <a:pt x="1" y="342"/>
                    <a:pt x="36" y="708"/>
                    <a:pt x="201" y="1026"/>
                  </a:cubicBezTo>
                  <a:cubicBezTo>
                    <a:pt x="201" y="1038"/>
                    <a:pt x="213" y="1050"/>
                    <a:pt x="213" y="1062"/>
                  </a:cubicBezTo>
                  <a:lnTo>
                    <a:pt x="1274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2"/>
            <p:cNvSpPr/>
            <p:nvPr/>
          </p:nvSpPr>
          <p:spPr>
            <a:xfrm>
              <a:off x="2422750" y="115675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062" y="1"/>
                  </a:moveTo>
                  <a:lnTo>
                    <a:pt x="1" y="1062"/>
                  </a:lnTo>
                  <a:cubicBezTo>
                    <a:pt x="72" y="1203"/>
                    <a:pt x="178" y="1321"/>
                    <a:pt x="307" y="1427"/>
                  </a:cubicBezTo>
                  <a:cubicBezTo>
                    <a:pt x="366" y="1309"/>
                    <a:pt x="449" y="1203"/>
                    <a:pt x="555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2"/>
            <p:cNvSpPr/>
            <p:nvPr/>
          </p:nvSpPr>
          <p:spPr>
            <a:xfrm>
              <a:off x="2420100" y="1146425"/>
              <a:ext cx="54275" cy="10350"/>
            </a:xfrm>
            <a:custGeom>
              <a:avLst/>
              <a:gdLst/>
              <a:ahLst/>
              <a:cxnLst/>
              <a:rect l="l" t="t" r="r" b="b"/>
              <a:pathLst>
                <a:path w="2171" h="414" extrusionOk="0">
                  <a:moveTo>
                    <a:pt x="225" y="1"/>
                  </a:moveTo>
                  <a:cubicBezTo>
                    <a:pt x="119" y="119"/>
                    <a:pt x="48" y="260"/>
                    <a:pt x="1" y="414"/>
                  </a:cubicBezTo>
                  <a:lnTo>
                    <a:pt x="1757" y="414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2"/>
            <p:cNvSpPr/>
            <p:nvPr/>
          </p:nvSpPr>
          <p:spPr>
            <a:xfrm>
              <a:off x="2430125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56" y="425"/>
                  </a:lnTo>
                  <a:lnTo>
                    <a:pt x="248" y="1533"/>
                  </a:lnTo>
                  <a:cubicBezTo>
                    <a:pt x="142" y="1627"/>
                    <a:pt x="59" y="1733"/>
                    <a:pt x="1" y="1851"/>
                  </a:cubicBezTo>
                  <a:cubicBezTo>
                    <a:pt x="249" y="2064"/>
                    <a:pt x="558" y="2175"/>
                    <a:pt x="869" y="2175"/>
                  </a:cubicBezTo>
                  <a:cubicBezTo>
                    <a:pt x="1075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2"/>
            <p:cNvSpPr/>
            <p:nvPr/>
          </p:nvSpPr>
          <p:spPr>
            <a:xfrm>
              <a:off x="2425400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35" y="1"/>
                  </a:moveTo>
                  <a:lnTo>
                    <a:pt x="449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27" y="1239"/>
                  </a:lnTo>
                  <a:lnTo>
                    <a:pt x="3927" y="579"/>
                  </a:lnTo>
                  <a:lnTo>
                    <a:pt x="213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2"/>
            <p:cNvSpPr/>
            <p:nvPr/>
          </p:nvSpPr>
          <p:spPr>
            <a:xfrm>
              <a:off x="2411550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66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2"/>
            <p:cNvSpPr/>
            <p:nvPr/>
          </p:nvSpPr>
          <p:spPr>
            <a:xfrm>
              <a:off x="2410075" y="1060075"/>
              <a:ext cx="49550" cy="11800"/>
            </a:xfrm>
            <a:custGeom>
              <a:avLst/>
              <a:gdLst/>
              <a:ahLst/>
              <a:cxnLst/>
              <a:rect l="l" t="t" r="r" b="b"/>
              <a:pathLst>
                <a:path w="1982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25" y="413"/>
                  </a:cubicBezTo>
                  <a:lnTo>
                    <a:pt x="1982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2"/>
            <p:cNvSpPr/>
            <p:nvPr/>
          </p:nvSpPr>
          <p:spPr>
            <a:xfrm>
              <a:off x="2428350" y="1035900"/>
              <a:ext cx="46025" cy="34500"/>
            </a:xfrm>
            <a:custGeom>
              <a:avLst/>
              <a:gdLst/>
              <a:ahLst/>
              <a:cxnLst/>
              <a:rect l="l" t="t" r="r" b="b"/>
              <a:pathLst>
                <a:path w="1841" h="1380" extrusionOk="0">
                  <a:moveTo>
                    <a:pt x="461" y="1"/>
                  </a:moveTo>
                  <a:cubicBezTo>
                    <a:pt x="307" y="24"/>
                    <a:pt x="154" y="71"/>
                    <a:pt x="1" y="142"/>
                  </a:cubicBezTo>
                  <a:lnTo>
                    <a:pt x="826" y="967"/>
                  </a:lnTo>
                  <a:lnTo>
                    <a:pt x="1251" y="1380"/>
                  </a:lnTo>
                  <a:lnTo>
                    <a:pt x="1840" y="1380"/>
                  </a:lnTo>
                  <a:lnTo>
                    <a:pt x="46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2"/>
            <p:cNvSpPr/>
            <p:nvPr/>
          </p:nvSpPr>
          <p:spPr>
            <a:xfrm>
              <a:off x="2410375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13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48" y="602"/>
                    <a:pt x="413" y="1062"/>
                    <a:pt x="932" y="1227"/>
                  </a:cubicBezTo>
                  <a:lnTo>
                    <a:pt x="2736" y="1805"/>
                  </a:lnTo>
                  <a:lnTo>
                    <a:pt x="4540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2"/>
            <p:cNvSpPr/>
            <p:nvPr/>
          </p:nvSpPr>
          <p:spPr>
            <a:xfrm>
              <a:off x="2439850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67" y="59"/>
                  </a:lnTo>
                  <a:cubicBezTo>
                    <a:pt x="437" y="12"/>
                    <a:pt x="295" y="1"/>
                    <a:pt x="15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2"/>
            <p:cNvSpPr/>
            <p:nvPr/>
          </p:nvSpPr>
          <p:spPr>
            <a:xfrm>
              <a:off x="2682725" y="1156750"/>
              <a:ext cx="35400" cy="20650"/>
            </a:xfrm>
            <a:custGeom>
              <a:avLst/>
              <a:gdLst/>
              <a:ahLst/>
              <a:cxnLst/>
              <a:rect l="l" t="t" r="r" b="b"/>
              <a:pathLst>
                <a:path w="1416" h="826" extrusionOk="0">
                  <a:moveTo>
                    <a:pt x="1" y="1"/>
                  </a:moveTo>
                  <a:lnTo>
                    <a:pt x="826" y="826"/>
                  </a:lnTo>
                  <a:cubicBezTo>
                    <a:pt x="1074" y="684"/>
                    <a:pt x="1286" y="472"/>
                    <a:pt x="1416" y="213"/>
                  </a:cubicBezTo>
                  <a:lnTo>
                    <a:pt x="95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2"/>
            <p:cNvSpPr/>
            <p:nvPr/>
          </p:nvSpPr>
          <p:spPr>
            <a:xfrm>
              <a:off x="2706600" y="1156750"/>
              <a:ext cx="13600" cy="5325"/>
            </a:xfrm>
            <a:custGeom>
              <a:avLst/>
              <a:gdLst/>
              <a:ahLst/>
              <a:cxnLst/>
              <a:rect l="l" t="t" r="r" b="b"/>
              <a:pathLst>
                <a:path w="544" h="213" extrusionOk="0">
                  <a:moveTo>
                    <a:pt x="1" y="1"/>
                  </a:moveTo>
                  <a:lnTo>
                    <a:pt x="461" y="213"/>
                  </a:lnTo>
                  <a:cubicBezTo>
                    <a:pt x="484" y="154"/>
                    <a:pt x="508" y="95"/>
                    <a:pt x="531" y="48"/>
                  </a:cubicBezTo>
                  <a:cubicBezTo>
                    <a:pt x="531" y="36"/>
                    <a:pt x="531" y="24"/>
                    <a:pt x="543" y="12"/>
                  </a:cubicBezTo>
                  <a:lnTo>
                    <a:pt x="53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2"/>
            <p:cNvSpPr/>
            <p:nvPr/>
          </p:nvSpPr>
          <p:spPr>
            <a:xfrm>
              <a:off x="2672125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cubicBezTo>
                    <a:pt x="1958" y="2"/>
                    <a:pt x="1958" y="3"/>
                    <a:pt x="1958" y="4"/>
                  </a:cubicBezTo>
                  <a:lnTo>
                    <a:pt x="1958" y="4"/>
                  </a:lnTo>
                  <a:cubicBezTo>
                    <a:pt x="1962" y="3"/>
                    <a:pt x="1966" y="2"/>
                    <a:pt x="1969" y="1"/>
                  </a:cubicBezTo>
                  <a:close/>
                  <a:moveTo>
                    <a:pt x="1958" y="4"/>
                  </a:moveTo>
                  <a:lnTo>
                    <a:pt x="1958" y="4"/>
                  </a:lnTo>
                  <a:cubicBezTo>
                    <a:pt x="1831" y="38"/>
                    <a:pt x="1694" y="60"/>
                    <a:pt x="1557" y="60"/>
                  </a:cubicBezTo>
                  <a:lnTo>
                    <a:pt x="0" y="60"/>
                  </a:lnTo>
                  <a:lnTo>
                    <a:pt x="413" y="473"/>
                  </a:lnTo>
                  <a:lnTo>
                    <a:pt x="1910" y="473"/>
                  </a:lnTo>
                  <a:cubicBezTo>
                    <a:pt x="1957" y="320"/>
                    <a:pt x="1969" y="156"/>
                    <a:pt x="1958" y="4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2"/>
            <p:cNvSpPr/>
            <p:nvPr/>
          </p:nvSpPr>
          <p:spPr>
            <a:xfrm>
              <a:off x="2657375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87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2"/>
            <p:cNvSpPr/>
            <p:nvPr/>
          </p:nvSpPr>
          <p:spPr>
            <a:xfrm>
              <a:off x="2605500" y="1086900"/>
              <a:ext cx="115875" cy="59550"/>
            </a:xfrm>
            <a:custGeom>
              <a:avLst/>
              <a:gdLst/>
              <a:ahLst/>
              <a:cxnLst/>
              <a:rect l="l" t="t" r="r" b="b"/>
              <a:pathLst>
                <a:path w="4635" h="2382" extrusionOk="0">
                  <a:moveTo>
                    <a:pt x="95" y="0"/>
                  </a:moveTo>
                  <a:lnTo>
                    <a:pt x="1" y="307"/>
                  </a:lnTo>
                  <a:lnTo>
                    <a:pt x="2076" y="2382"/>
                  </a:lnTo>
                  <a:lnTo>
                    <a:pt x="4222" y="2382"/>
                  </a:lnTo>
                  <a:cubicBezTo>
                    <a:pt x="4363" y="2382"/>
                    <a:pt x="4505" y="2358"/>
                    <a:pt x="4634" y="2323"/>
                  </a:cubicBezTo>
                  <a:cubicBezTo>
                    <a:pt x="4587" y="1781"/>
                    <a:pt x="4222" y="1321"/>
                    <a:pt x="3703" y="1156"/>
                  </a:cubicBezTo>
                  <a:lnTo>
                    <a:pt x="1899" y="57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2"/>
            <p:cNvSpPr/>
            <p:nvPr/>
          </p:nvSpPr>
          <p:spPr>
            <a:xfrm>
              <a:off x="2601675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54" y="1"/>
                  </a:moveTo>
                  <a:lnTo>
                    <a:pt x="0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77" y="3442"/>
                    <a:pt x="3323" y="3459"/>
                    <a:pt x="3469" y="3459"/>
                  </a:cubicBezTo>
                  <a:cubicBezTo>
                    <a:pt x="3512" y="3459"/>
                    <a:pt x="3554" y="3458"/>
                    <a:pt x="3597" y="3455"/>
                  </a:cubicBezTo>
                  <a:lnTo>
                    <a:pt x="2229" y="2076"/>
                  </a:lnTo>
                  <a:lnTo>
                    <a:pt x="154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2"/>
            <p:cNvSpPr/>
            <p:nvPr/>
          </p:nvSpPr>
          <p:spPr>
            <a:xfrm>
              <a:off x="2491150" y="961025"/>
              <a:ext cx="26250" cy="30675"/>
            </a:xfrm>
            <a:custGeom>
              <a:avLst/>
              <a:gdLst/>
              <a:ahLst/>
              <a:cxnLst/>
              <a:rect l="l" t="t" r="r" b="b"/>
              <a:pathLst>
                <a:path w="1050" h="1227" extrusionOk="0">
                  <a:moveTo>
                    <a:pt x="637" y="1"/>
                  </a:moveTo>
                  <a:cubicBezTo>
                    <a:pt x="425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49" y="1227"/>
                  </a:lnTo>
                  <a:lnTo>
                    <a:pt x="1049" y="60"/>
                  </a:lnTo>
                  <a:cubicBezTo>
                    <a:pt x="908" y="24"/>
                    <a:pt x="778" y="1"/>
                    <a:pt x="63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2"/>
            <p:cNvSpPr/>
            <p:nvPr/>
          </p:nvSpPr>
          <p:spPr>
            <a:xfrm>
              <a:off x="2517375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0" y="1"/>
                  </a:moveTo>
                  <a:lnTo>
                    <a:pt x="0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0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2"/>
            <p:cNvSpPr/>
            <p:nvPr/>
          </p:nvSpPr>
          <p:spPr>
            <a:xfrm>
              <a:off x="2481700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lnTo>
                    <a:pt x="370" y="5"/>
                  </a:lnTo>
                  <a:lnTo>
                    <a:pt x="370" y="5"/>
                  </a:lnTo>
                  <a:cubicBezTo>
                    <a:pt x="373" y="3"/>
                    <a:pt x="376" y="2"/>
                    <a:pt x="378" y="1"/>
                  </a:cubicBezTo>
                  <a:close/>
                  <a:moveTo>
                    <a:pt x="370" y="5"/>
                  </a:moveTo>
                  <a:cubicBezTo>
                    <a:pt x="232" y="76"/>
                    <a:pt x="105" y="180"/>
                    <a:pt x="1" y="296"/>
                  </a:cubicBezTo>
                  <a:cubicBezTo>
                    <a:pt x="119" y="366"/>
                    <a:pt x="237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7" y="1062"/>
                  </a:lnTo>
                  <a:lnTo>
                    <a:pt x="370" y="5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2"/>
            <p:cNvSpPr/>
            <p:nvPr/>
          </p:nvSpPr>
          <p:spPr>
            <a:xfrm>
              <a:off x="2527975" y="968100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1" y="1"/>
                  </a:moveTo>
                  <a:lnTo>
                    <a:pt x="1" y="1958"/>
                  </a:lnTo>
                  <a:lnTo>
                    <a:pt x="968" y="2925"/>
                  </a:lnTo>
                  <a:lnTo>
                    <a:pt x="1227" y="2123"/>
                  </a:lnTo>
                  <a:lnTo>
                    <a:pt x="355" y="437"/>
                  </a:lnTo>
                  <a:cubicBezTo>
                    <a:pt x="272" y="272"/>
                    <a:pt x="154" y="119"/>
                    <a:pt x="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2"/>
            <p:cNvSpPr/>
            <p:nvPr/>
          </p:nvSpPr>
          <p:spPr>
            <a:xfrm>
              <a:off x="2471400" y="972825"/>
              <a:ext cx="80775" cy="138275"/>
            </a:xfrm>
            <a:custGeom>
              <a:avLst/>
              <a:gdLst/>
              <a:ahLst/>
              <a:cxnLst/>
              <a:rect l="l" t="t" r="r" b="b"/>
              <a:pathLst>
                <a:path w="3231" h="5531" extrusionOk="0">
                  <a:moveTo>
                    <a:pt x="413" y="0"/>
                  </a:moveTo>
                  <a:cubicBezTo>
                    <a:pt x="59" y="401"/>
                    <a:pt x="0" y="991"/>
                    <a:pt x="248" y="1474"/>
                  </a:cubicBezTo>
                  <a:lnTo>
                    <a:pt x="1108" y="3160"/>
                  </a:lnTo>
                  <a:lnTo>
                    <a:pt x="2335" y="5530"/>
                  </a:lnTo>
                  <a:lnTo>
                    <a:pt x="3231" y="2736"/>
                  </a:lnTo>
                  <a:lnTo>
                    <a:pt x="2264" y="1769"/>
                  </a:lnTo>
                  <a:lnTo>
                    <a:pt x="743" y="248"/>
                  </a:lnTo>
                  <a:cubicBezTo>
                    <a:pt x="649" y="142"/>
                    <a:pt x="531" y="59"/>
                    <a:pt x="41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2"/>
            <p:cNvSpPr/>
            <p:nvPr/>
          </p:nvSpPr>
          <p:spPr>
            <a:xfrm>
              <a:off x="2614350" y="1225125"/>
              <a:ext cx="26250" cy="30825"/>
            </a:xfrm>
            <a:custGeom>
              <a:avLst/>
              <a:gdLst/>
              <a:ahLst/>
              <a:cxnLst/>
              <a:rect l="l" t="t" r="r" b="b"/>
              <a:pathLst>
                <a:path w="1050" h="1233" extrusionOk="0">
                  <a:moveTo>
                    <a:pt x="0" y="1"/>
                  </a:moveTo>
                  <a:lnTo>
                    <a:pt x="0" y="1168"/>
                  </a:lnTo>
                  <a:cubicBezTo>
                    <a:pt x="133" y="1211"/>
                    <a:pt x="273" y="1232"/>
                    <a:pt x="414" y="1232"/>
                  </a:cubicBezTo>
                  <a:cubicBezTo>
                    <a:pt x="622" y="1232"/>
                    <a:pt x="831" y="1184"/>
                    <a:pt x="1014" y="1086"/>
                  </a:cubicBezTo>
                  <a:lnTo>
                    <a:pt x="1050" y="106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2"/>
            <p:cNvSpPr/>
            <p:nvPr/>
          </p:nvSpPr>
          <p:spPr>
            <a:xfrm>
              <a:off x="2603750" y="1214825"/>
              <a:ext cx="10625" cy="39525"/>
            </a:xfrm>
            <a:custGeom>
              <a:avLst/>
              <a:gdLst/>
              <a:ahLst/>
              <a:cxnLst/>
              <a:rect l="l" t="t" r="r" b="b"/>
              <a:pathLst>
                <a:path w="425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30" y="1450"/>
                    <a:pt x="271" y="1533"/>
                    <a:pt x="424" y="1580"/>
                  </a:cubicBezTo>
                  <a:lnTo>
                    <a:pt x="424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2"/>
            <p:cNvSpPr/>
            <p:nvPr/>
          </p:nvSpPr>
          <p:spPr>
            <a:xfrm>
              <a:off x="2603750" y="1199775"/>
              <a:ext cx="46300" cy="51925"/>
            </a:xfrm>
            <a:custGeom>
              <a:avLst/>
              <a:gdLst/>
              <a:ahLst/>
              <a:cxnLst/>
              <a:rect l="l" t="t" r="r" b="b"/>
              <a:pathLst>
                <a:path w="1852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24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51" y="1769"/>
                  </a:cubicBezTo>
                  <a:cubicBezTo>
                    <a:pt x="1733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2"/>
            <p:cNvSpPr/>
            <p:nvPr/>
          </p:nvSpPr>
          <p:spPr>
            <a:xfrm>
              <a:off x="2573075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257" y="9"/>
                  </a:lnTo>
                  <a:lnTo>
                    <a:pt x="257" y="9"/>
                  </a:lnTo>
                  <a:lnTo>
                    <a:pt x="260" y="0"/>
                  </a:lnTo>
                  <a:close/>
                  <a:moveTo>
                    <a:pt x="257" y="9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56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57" y="9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2"/>
            <p:cNvSpPr/>
            <p:nvPr/>
          </p:nvSpPr>
          <p:spPr>
            <a:xfrm>
              <a:off x="2579575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896" y="0"/>
                  </a:moveTo>
                  <a:lnTo>
                    <a:pt x="0" y="2794"/>
                  </a:lnTo>
                  <a:lnTo>
                    <a:pt x="967" y="3773"/>
                  </a:lnTo>
                  <a:lnTo>
                    <a:pt x="2488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2" y="2382"/>
                  </a:lnTo>
                  <a:lnTo>
                    <a:pt x="89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2"/>
            <p:cNvSpPr/>
            <p:nvPr/>
          </p:nvSpPr>
          <p:spPr>
            <a:xfrm>
              <a:off x="2496750" y="954250"/>
              <a:ext cx="137975" cy="308350"/>
            </a:xfrm>
            <a:custGeom>
              <a:avLst/>
              <a:gdLst/>
              <a:ahLst/>
              <a:cxnLst/>
              <a:rect l="l" t="t" r="r" b="b"/>
              <a:pathLst>
                <a:path w="5519" h="12334" extrusionOk="0">
                  <a:moveTo>
                    <a:pt x="4693" y="1"/>
                  </a:moveTo>
                  <a:lnTo>
                    <a:pt x="4693" y="1498"/>
                  </a:lnTo>
                  <a:lnTo>
                    <a:pt x="5518" y="673"/>
                  </a:lnTo>
                  <a:cubicBezTo>
                    <a:pt x="5353" y="354"/>
                    <a:pt x="5070" y="119"/>
                    <a:pt x="4728" y="12"/>
                  </a:cubicBezTo>
                  <a:lnTo>
                    <a:pt x="4693" y="1"/>
                  </a:lnTo>
                  <a:close/>
                  <a:moveTo>
                    <a:pt x="825" y="10836"/>
                  </a:moveTo>
                  <a:lnTo>
                    <a:pt x="0" y="11661"/>
                  </a:lnTo>
                  <a:cubicBezTo>
                    <a:pt x="165" y="11980"/>
                    <a:pt x="448" y="12215"/>
                    <a:pt x="778" y="12321"/>
                  </a:cubicBezTo>
                  <a:lnTo>
                    <a:pt x="825" y="12333"/>
                  </a:lnTo>
                  <a:lnTo>
                    <a:pt x="825" y="1083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2"/>
            <p:cNvSpPr/>
            <p:nvPr/>
          </p:nvSpPr>
          <p:spPr>
            <a:xfrm>
              <a:off x="2517375" y="952775"/>
              <a:ext cx="97000" cy="311300"/>
            </a:xfrm>
            <a:custGeom>
              <a:avLst/>
              <a:gdLst/>
              <a:ahLst/>
              <a:cxnLst/>
              <a:rect l="l" t="t" r="r" b="b"/>
              <a:pathLst>
                <a:path w="3880" h="12452" extrusionOk="0">
                  <a:moveTo>
                    <a:pt x="3396" y="1"/>
                  </a:moveTo>
                  <a:cubicBezTo>
                    <a:pt x="3431" y="142"/>
                    <a:pt x="3455" y="272"/>
                    <a:pt x="3455" y="413"/>
                  </a:cubicBezTo>
                  <a:lnTo>
                    <a:pt x="3455" y="1970"/>
                  </a:lnTo>
                  <a:lnTo>
                    <a:pt x="3879" y="1557"/>
                  </a:lnTo>
                  <a:lnTo>
                    <a:pt x="3879" y="60"/>
                  </a:lnTo>
                  <a:cubicBezTo>
                    <a:pt x="3762" y="24"/>
                    <a:pt x="3632" y="1"/>
                    <a:pt x="3502" y="1"/>
                  </a:cubicBezTo>
                  <a:close/>
                  <a:moveTo>
                    <a:pt x="413" y="10482"/>
                  </a:moveTo>
                  <a:lnTo>
                    <a:pt x="413" y="10494"/>
                  </a:lnTo>
                  <a:lnTo>
                    <a:pt x="425" y="10482"/>
                  </a:lnTo>
                  <a:close/>
                  <a:moveTo>
                    <a:pt x="413" y="10494"/>
                  </a:moveTo>
                  <a:lnTo>
                    <a:pt x="0" y="10895"/>
                  </a:lnTo>
                  <a:lnTo>
                    <a:pt x="0" y="12392"/>
                  </a:lnTo>
                  <a:cubicBezTo>
                    <a:pt x="118" y="12428"/>
                    <a:pt x="248" y="12451"/>
                    <a:pt x="366" y="12451"/>
                  </a:cubicBezTo>
                  <a:lnTo>
                    <a:pt x="472" y="12451"/>
                  </a:lnTo>
                  <a:cubicBezTo>
                    <a:pt x="437" y="12310"/>
                    <a:pt x="413" y="12180"/>
                    <a:pt x="413" y="12039"/>
                  </a:cubicBezTo>
                  <a:lnTo>
                    <a:pt x="413" y="1049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2"/>
            <p:cNvSpPr/>
            <p:nvPr/>
          </p:nvSpPr>
          <p:spPr>
            <a:xfrm>
              <a:off x="2493500" y="971050"/>
              <a:ext cx="144750" cy="274750"/>
            </a:xfrm>
            <a:custGeom>
              <a:avLst/>
              <a:gdLst/>
              <a:ahLst/>
              <a:cxnLst/>
              <a:rect l="l" t="t" r="r" b="b"/>
              <a:pathLst>
                <a:path w="5790" h="10990" extrusionOk="0">
                  <a:moveTo>
                    <a:pt x="5648" y="1"/>
                  </a:moveTo>
                  <a:lnTo>
                    <a:pt x="4834" y="826"/>
                  </a:lnTo>
                  <a:lnTo>
                    <a:pt x="4410" y="1250"/>
                  </a:lnTo>
                  <a:lnTo>
                    <a:pt x="4410" y="1840"/>
                  </a:lnTo>
                  <a:lnTo>
                    <a:pt x="5789" y="460"/>
                  </a:lnTo>
                  <a:cubicBezTo>
                    <a:pt x="5778" y="295"/>
                    <a:pt x="5731" y="142"/>
                    <a:pt x="5648" y="1"/>
                  </a:cubicBezTo>
                  <a:close/>
                  <a:moveTo>
                    <a:pt x="1380" y="9150"/>
                  </a:moveTo>
                  <a:lnTo>
                    <a:pt x="0" y="10529"/>
                  </a:lnTo>
                  <a:cubicBezTo>
                    <a:pt x="12" y="10694"/>
                    <a:pt x="59" y="10848"/>
                    <a:pt x="142" y="10989"/>
                  </a:cubicBezTo>
                  <a:lnTo>
                    <a:pt x="955" y="10164"/>
                  </a:lnTo>
                  <a:lnTo>
                    <a:pt x="1380" y="9751"/>
                  </a:lnTo>
                  <a:lnTo>
                    <a:pt x="1380" y="9162"/>
                  </a:lnTo>
                  <a:lnTo>
                    <a:pt x="1380" y="915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2"/>
            <p:cNvSpPr/>
            <p:nvPr/>
          </p:nvSpPr>
          <p:spPr>
            <a:xfrm>
              <a:off x="2527975" y="953075"/>
              <a:ext cx="75800" cy="310700"/>
            </a:xfrm>
            <a:custGeom>
              <a:avLst/>
              <a:gdLst/>
              <a:ahLst/>
              <a:cxnLst/>
              <a:rect l="l" t="t" r="r" b="b"/>
              <a:pathLst>
                <a:path w="3032" h="12428" extrusionOk="0">
                  <a:moveTo>
                    <a:pt x="2972" y="0"/>
                  </a:moveTo>
                  <a:cubicBezTo>
                    <a:pt x="2430" y="36"/>
                    <a:pt x="1970" y="401"/>
                    <a:pt x="1805" y="920"/>
                  </a:cubicBezTo>
                  <a:lnTo>
                    <a:pt x="1227" y="2724"/>
                  </a:lnTo>
                  <a:lnTo>
                    <a:pt x="968" y="3526"/>
                  </a:lnTo>
                  <a:lnTo>
                    <a:pt x="1522" y="4068"/>
                  </a:lnTo>
                  <a:lnTo>
                    <a:pt x="3031" y="2559"/>
                  </a:lnTo>
                  <a:lnTo>
                    <a:pt x="3031" y="401"/>
                  </a:lnTo>
                  <a:cubicBezTo>
                    <a:pt x="3031" y="272"/>
                    <a:pt x="3007" y="130"/>
                    <a:pt x="2972" y="0"/>
                  </a:cubicBezTo>
                  <a:close/>
                  <a:moveTo>
                    <a:pt x="1510" y="8360"/>
                  </a:moveTo>
                  <a:lnTo>
                    <a:pt x="1" y="9869"/>
                  </a:lnTo>
                  <a:lnTo>
                    <a:pt x="1" y="12027"/>
                  </a:lnTo>
                  <a:cubicBezTo>
                    <a:pt x="1" y="12156"/>
                    <a:pt x="13" y="12298"/>
                    <a:pt x="60" y="12427"/>
                  </a:cubicBezTo>
                  <a:cubicBezTo>
                    <a:pt x="602" y="12392"/>
                    <a:pt x="1062" y="12027"/>
                    <a:pt x="1227" y="11508"/>
                  </a:cubicBezTo>
                  <a:lnTo>
                    <a:pt x="1805" y="9704"/>
                  </a:lnTo>
                  <a:lnTo>
                    <a:pt x="2064" y="8902"/>
                  </a:lnTo>
                  <a:lnTo>
                    <a:pt x="1522" y="836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2"/>
            <p:cNvSpPr/>
            <p:nvPr/>
          </p:nvSpPr>
          <p:spPr>
            <a:xfrm>
              <a:off x="2492900" y="982250"/>
              <a:ext cx="145950" cy="252050"/>
            </a:xfrm>
            <a:custGeom>
              <a:avLst/>
              <a:gdLst/>
              <a:ahLst/>
              <a:cxnLst/>
              <a:rect l="l" t="t" r="r" b="b"/>
              <a:pathLst>
                <a:path w="5838" h="10082" extrusionOk="0">
                  <a:moveTo>
                    <a:pt x="5813" y="1"/>
                  </a:moveTo>
                  <a:lnTo>
                    <a:pt x="5813" y="12"/>
                  </a:lnTo>
                  <a:lnTo>
                    <a:pt x="4434" y="1392"/>
                  </a:lnTo>
                  <a:lnTo>
                    <a:pt x="2913" y="2901"/>
                  </a:lnTo>
                  <a:lnTo>
                    <a:pt x="3550" y="3526"/>
                  </a:lnTo>
                  <a:lnTo>
                    <a:pt x="4811" y="3526"/>
                  </a:lnTo>
                  <a:lnTo>
                    <a:pt x="5177" y="2371"/>
                  </a:lnTo>
                  <a:lnTo>
                    <a:pt x="5755" y="567"/>
                  </a:lnTo>
                  <a:cubicBezTo>
                    <a:pt x="5813" y="390"/>
                    <a:pt x="5837" y="189"/>
                    <a:pt x="5813" y="1"/>
                  </a:cubicBezTo>
                  <a:close/>
                  <a:moveTo>
                    <a:pt x="1027" y="6568"/>
                  </a:moveTo>
                  <a:lnTo>
                    <a:pt x="661" y="7712"/>
                  </a:lnTo>
                  <a:lnTo>
                    <a:pt x="83" y="9527"/>
                  </a:lnTo>
                  <a:cubicBezTo>
                    <a:pt x="24" y="9704"/>
                    <a:pt x="1" y="9893"/>
                    <a:pt x="24" y="10081"/>
                  </a:cubicBezTo>
                  <a:lnTo>
                    <a:pt x="1404" y="8702"/>
                  </a:lnTo>
                  <a:lnTo>
                    <a:pt x="2913" y="7193"/>
                  </a:lnTo>
                  <a:lnTo>
                    <a:pt x="2288" y="656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2"/>
            <p:cNvSpPr/>
            <p:nvPr/>
          </p:nvSpPr>
          <p:spPr>
            <a:xfrm>
              <a:off x="2518550" y="1070375"/>
              <a:ext cx="94650" cy="76075"/>
            </a:xfrm>
            <a:custGeom>
              <a:avLst/>
              <a:gdLst/>
              <a:ahLst/>
              <a:cxnLst/>
              <a:rect l="l" t="t" r="r" b="b"/>
              <a:pathLst>
                <a:path w="3786" h="3043" extrusionOk="0">
                  <a:moveTo>
                    <a:pt x="2524" y="1"/>
                  </a:moveTo>
                  <a:lnTo>
                    <a:pt x="3479" y="968"/>
                  </a:lnTo>
                  <a:lnTo>
                    <a:pt x="3573" y="661"/>
                  </a:lnTo>
                  <a:lnTo>
                    <a:pt x="3785" y="1"/>
                  </a:lnTo>
                  <a:close/>
                  <a:moveTo>
                    <a:pt x="307" y="2076"/>
                  </a:moveTo>
                  <a:lnTo>
                    <a:pt x="213" y="2383"/>
                  </a:lnTo>
                  <a:lnTo>
                    <a:pt x="1" y="3043"/>
                  </a:lnTo>
                  <a:lnTo>
                    <a:pt x="1262" y="3043"/>
                  </a:lnTo>
                  <a:lnTo>
                    <a:pt x="307" y="207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2"/>
            <p:cNvSpPr/>
            <p:nvPr/>
          </p:nvSpPr>
          <p:spPr>
            <a:xfrm>
              <a:off x="2526225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92" y="4835"/>
                  </a:lnTo>
                  <a:lnTo>
                    <a:pt x="2134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17" y="1168"/>
                  </a:lnTo>
                  <a:lnTo>
                    <a:pt x="1592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2"/>
            <p:cNvSpPr/>
            <p:nvPr/>
          </p:nvSpPr>
          <p:spPr>
            <a:xfrm>
              <a:off x="2471650" y="1022775"/>
              <a:ext cx="184425" cy="171775"/>
            </a:xfrm>
            <a:custGeom>
              <a:avLst/>
              <a:gdLst/>
              <a:ahLst/>
              <a:cxnLst/>
              <a:rect l="l" t="t" r="r" b="b"/>
              <a:pathLst>
                <a:path w="7377" h="6871" extrusionOk="0">
                  <a:moveTo>
                    <a:pt x="4617" y="0"/>
                  </a:moveTo>
                  <a:cubicBezTo>
                    <a:pt x="4336" y="0"/>
                    <a:pt x="4058" y="154"/>
                    <a:pt x="3940" y="514"/>
                  </a:cubicBezTo>
                  <a:cubicBezTo>
                    <a:pt x="3877" y="709"/>
                    <a:pt x="3704" y="810"/>
                    <a:pt x="3528" y="810"/>
                  </a:cubicBezTo>
                  <a:cubicBezTo>
                    <a:pt x="3375" y="810"/>
                    <a:pt x="3221" y="732"/>
                    <a:pt x="3138" y="573"/>
                  </a:cubicBezTo>
                  <a:cubicBezTo>
                    <a:pt x="2987" y="298"/>
                    <a:pt x="2751" y="184"/>
                    <a:pt x="2515" y="184"/>
                  </a:cubicBezTo>
                  <a:cubicBezTo>
                    <a:pt x="2031" y="184"/>
                    <a:pt x="1552" y="666"/>
                    <a:pt x="1829" y="1245"/>
                  </a:cubicBezTo>
                  <a:cubicBezTo>
                    <a:pt x="1984" y="1544"/>
                    <a:pt x="1751" y="1879"/>
                    <a:pt x="1445" y="1879"/>
                  </a:cubicBezTo>
                  <a:cubicBezTo>
                    <a:pt x="1401" y="1879"/>
                    <a:pt x="1356" y="1873"/>
                    <a:pt x="1311" y="1858"/>
                  </a:cubicBezTo>
                  <a:cubicBezTo>
                    <a:pt x="1219" y="1828"/>
                    <a:pt x="1133" y="1815"/>
                    <a:pt x="1051" y="1815"/>
                  </a:cubicBezTo>
                  <a:cubicBezTo>
                    <a:pt x="292" y="1815"/>
                    <a:pt x="0" y="2995"/>
                    <a:pt x="863" y="3261"/>
                  </a:cubicBezTo>
                  <a:cubicBezTo>
                    <a:pt x="1228" y="3379"/>
                    <a:pt x="1264" y="3886"/>
                    <a:pt x="922" y="4063"/>
                  </a:cubicBezTo>
                  <a:cubicBezTo>
                    <a:pt x="199" y="4459"/>
                    <a:pt x="583" y="5453"/>
                    <a:pt x="1255" y="5453"/>
                  </a:cubicBezTo>
                  <a:cubicBezTo>
                    <a:pt x="1362" y="5453"/>
                    <a:pt x="1476" y="5428"/>
                    <a:pt x="1594" y="5371"/>
                  </a:cubicBezTo>
                  <a:cubicBezTo>
                    <a:pt x="1656" y="5344"/>
                    <a:pt x="1719" y="5331"/>
                    <a:pt x="1780" y="5331"/>
                  </a:cubicBezTo>
                  <a:cubicBezTo>
                    <a:pt x="2056" y="5331"/>
                    <a:pt x="2294" y="5591"/>
                    <a:pt x="2207" y="5890"/>
                  </a:cubicBezTo>
                  <a:cubicBezTo>
                    <a:pt x="2077" y="6279"/>
                    <a:pt x="2289" y="6715"/>
                    <a:pt x="2678" y="6833"/>
                  </a:cubicBezTo>
                  <a:cubicBezTo>
                    <a:pt x="2756" y="6858"/>
                    <a:pt x="2833" y="6870"/>
                    <a:pt x="2909" y="6870"/>
                  </a:cubicBezTo>
                  <a:cubicBezTo>
                    <a:pt x="3227" y="6870"/>
                    <a:pt x="3515" y="6662"/>
                    <a:pt x="3610" y="6338"/>
                  </a:cubicBezTo>
                  <a:lnTo>
                    <a:pt x="3610" y="6326"/>
                  </a:lnTo>
                  <a:cubicBezTo>
                    <a:pt x="3673" y="6136"/>
                    <a:pt x="3846" y="6034"/>
                    <a:pt x="4019" y="6034"/>
                  </a:cubicBezTo>
                  <a:cubicBezTo>
                    <a:pt x="4168" y="6034"/>
                    <a:pt x="4318" y="6109"/>
                    <a:pt x="4400" y="6267"/>
                  </a:cubicBezTo>
                  <a:cubicBezTo>
                    <a:pt x="4549" y="6557"/>
                    <a:pt x="4792" y="6678"/>
                    <a:pt x="5036" y="6678"/>
                  </a:cubicBezTo>
                  <a:cubicBezTo>
                    <a:pt x="5525" y="6678"/>
                    <a:pt x="6012" y="6190"/>
                    <a:pt x="5720" y="5607"/>
                  </a:cubicBezTo>
                  <a:cubicBezTo>
                    <a:pt x="5566" y="5299"/>
                    <a:pt x="5798" y="4972"/>
                    <a:pt x="6102" y="4972"/>
                  </a:cubicBezTo>
                  <a:cubicBezTo>
                    <a:pt x="6146" y="4972"/>
                    <a:pt x="6192" y="4979"/>
                    <a:pt x="6239" y="4994"/>
                  </a:cubicBezTo>
                  <a:cubicBezTo>
                    <a:pt x="6317" y="5020"/>
                    <a:pt x="6395" y="5032"/>
                    <a:pt x="6473" y="5032"/>
                  </a:cubicBezTo>
                  <a:cubicBezTo>
                    <a:pt x="6786" y="5032"/>
                    <a:pt x="7078" y="4834"/>
                    <a:pt x="7182" y="4522"/>
                  </a:cubicBezTo>
                  <a:cubicBezTo>
                    <a:pt x="7312" y="4122"/>
                    <a:pt x="7088" y="3697"/>
                    <a:pt x="6687" y="3591"/>
                  </a:cubicBezTo>
                  <a:cubicBezTo>
                    <a:pt x="6322" y="3473"/>
                    <a:pt x="6286" y="2966"/>
                    <a:pt x="6628" y="2789"/>
                  </a:cubicBezTo>
                  <a:cubicBezTo>
                    <a:pt x="7376" y="2405"/>
                    <a:pt x="6989" y="1388"/>
                    <a:pt x="6306" y="1388"/>
                  </a:cubicBezTo>
                  <a:cubicBezTo>
                    <a:pt x="6192" y="1388"/>
                    <a:pt x="6070" y="1417"/>
                    <a:pt x="5944" y="1481"/>
                  </a:cubicBezTo>
                  <a:cubicBezTo>
                    <a:pt x="5879" y="1514"/>
                    <a:pt x="5812" y="1530"/>
                    <a:pt x="5748" y="1530"/>
                  </a:cubicBezTo>
                  <a:cubicBezTo>
                    <a:pt x="5476" y="1530"/>
                    <a:pt x="5248" y="1257"/>
                    <a:pt x="5343" y="962"/>
                  </a:cubicBezTo>
                  <a:cubicBezTo>
                    <a:pt x="5517" y="390"/>
                    <a:pt x="5064" y="0"/>
                    <a:pt x="46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2"/>
            <p:cNvSpPr/>
            <p:nvPr/>
          </p:nvSpPr>
          <p:spPr>
            <a:xfrm>
              <a:off x="2503225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0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2"/>
            <p:cNvSpPr/>
            <p:nvPr/>
          </p:nvSpPr>
          <p:spPr>
            <a:xfrm>
              <a:off x="4992150" y="873200"/>
              <a:ext cx="98200" cy="469275"/>
            </a:xfrm>
            <a:custGeom>
              <a:avLst/>
              <a:gdLst/>
              <a:ahLst/>
              <a:cxnLst/>
              <a:rect l="l" t="t" r="r" b="b"/>
              <a:pathLst>
                <a:path w="3928" h="18771" extrusionOk="0">
                  <a:moveTo>
                    <a:pt x="1958" y="0"/>
                  </a:moveTo>
                  <a:cubicBezTo>
                    <a:pt x="873" y="0"/>
                    <a:pt x="1" y="896"/>
                    <a:pt x="25" y="1993"/>
                  </a:cubicBezTo>
                  <a:lnTo>
                    <a:pt x="25" y="16837"/>
                  </a:lnTo>
                  <a:cubicBezTo>
                    <a:pt x="25" y="17898"/>
                    <a:pt x="897" y="18770"/>
                    <a:pt x="1958" y="18770"/>
                  </a:cubicBezTo>
                  <a:cubicBezTo>
                    <a:pt x="3031" y="18770"/>
                    <a:pt x="3904" y="17898"/>
                    <a:pt x="3904" y="16837"/>
                  </a:cubicBezTo>
                  <a:lnTo>
                    <a:pt x="3904" y="1993"/>
                  </a:lnTo>
                  <a:cubicBezTo>
                    <a:pt x="3927" y="896"/>
                    <a:pt x="3055" y="0"/>
                    <a:pt x="19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2"/>
            <p:cNvSpPr/>
            <p:nvPr/>
          </p:nvSpPr>
          <p:spPr>
            <a:xfrm>
              <a:off x="4856875" y="928275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12640" y="1"/>
                  </a:moveTo>
                  <a:cubicBezTo>
                    <a:pt x="12135" y="1"/>
                    <a:pt x="11630" y="198"/>
                    <a:pt x="11248" y="592"/>
                  </a:cubicBezTo>
                  <a:lnTo>
                    <a:pt x="755" y="11085"/>
                  </a:lnTo>
                  <a:cubicBezTo>
                    <a:pt x="0" y="11840"/>
                    <a:pt x="0" y="13066"/>
                    <a:pt x="755" y="13820"/>
                  </a:cubicBezTo>
                  <a:cubicBezTo>
                    <a:pt x="1132" y="14198"/>
                    <a:pt x="1627" y="14386"/>
                    <a:pt x="2122" y="14386"/>
                  </a:cubicBezTo>
                  <a:cubicBezTo>
                    <a:pt x="2618" y="14386"/>
                    <a:pt x="3113" y="14198"/>
                    <a:pt x="3490" y="13820"/>
                  </a:cubicBezTo>
                  <a:lnTo>
                    <a:pt x="13983" y="3327"/>
                  </a:lnTo>
                  <a:cubicBezTo>
                    <a:pt x="14762" y="2572"/>
                    <a:pt x="14773" y="1334"/>
                    <a:pt x="14007" y="568"/>
                  </a:cubicBezTo>
                  <a:cubicBezTo>
                    <a:pt x="13628" y="189"/>
                    <a:pt x="13134" y="1"/>
                    <a:pt x="12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2"/>
            <p:cNvSpPr/>
            <p:nvPr/>
          </p:nvSpPr>
          <p:spPr>
            <a:xfrm>
              <a:off x="4807050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54" y="0"/>
                  </a:moveTo>
                  <a:cubicBezTo>
                    <a:pt x="16833" y="0"/>
                    <a:pt x="16811" y="1"/>
                    <a:pt x="16790" y="1"/>
                  </a:cubicBezTo>
                  <a:lnTo>
                    <a:pt x="1946" y="1"/>
                  </a:lnTo>
                  <a:cubicBezTo>
                    <a:pt x="873" y="1"/>
                    <a:pt x="1" y="862"/>
                    <a:pt x="1" y="1935"/>
                  </a:cubicBezTo>
                  <a:cubicBezTo>
                    <a:pt x="1" y="3008"/>
                    <a:pt x="873" y="3869"/>
                    <a:pt x="1934" y="3869"/>
                  </a:cubicBezTo>
                  <a:lnTo>
                    <a:pt x="16790" y="3869"/>
                  </a:lnTo>
                  <a:cubicBezTo>
                    <a:pt x="16811" y="3869"/>
                    <a:pt x="16832" y="3870"/>
                    <a:pt x="16853" y="3870"/>
                  </a:cubicBezTo>
                  <a:cubicBezTo>
                    <a:pt x="17909" y="3870"/>
                    <a:pt x="18771" y="2999"/>
                    <a:pt x="18771" y="1935"/>
                  </a:cubicBezTo>
                  <a:cubicBezTo>
                    <a:pt x="18771" y="860"/>
                    <a:pt x="17910" y="0"/>
                    <a:pt x="168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2"/>
            <p:cNvSpPr/>
            <p:nvPr/>
          </p:nvSpPr>
          <p:spPr>
            <a:xfrm>
              <a:off x="4856875" y="928900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2122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48" y="13795"/>
                  </a:lnTo>
                  <a:cubicBezTo>
                    <a:pt x="11630" y="14189"/>
                    <a:pt x="12135" y="14386"/>
                    <a:pt x="12640" y="14386"/>
                  </a:cubicBezTo>
                  <a:cubicBezTo>
                    <a:pt x="13134" y="14386"/>
                    <a:pt x="13628" y="14198"/>
                    <a:pt x="14007" y="13819"/>
                  </a:cubicBezTo>
                  <a:cubicBezTo>
                    <a:pt x="14773" y="13052"/>
                    <a:pt x="14762" y="11815"/>
                    <a:pt x="13983" y="11060"/>
                  </a:cubicBezTo>
                  <a:lnTo>
                    <a:pt x="3490" y="567"/>
                  </a:lnTo>
                  <a:cubicBezTo>
                    <a:pt x="3113" y="189"/>
                    <a:pt x="2618" y="1"/>
                    <a:pt x="21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2"/>
            <p:cNvSpPr/>
            <p:nvPr/>
          </p:nvSpPr>
          <p:spPr>
            <a:xfrm>
              <a:off x="5002475" y="924200"/>
              <a:ext cx="77250" cy="367275"/>
            </a:xfrm>
            <a:custGeom>
              <a:avLst/>
              <a:gdLst/>
              <a:ahLst/>
              <a:cxnLst/>
              <a:rect l="l" t="t" r="r" b="b"/>
              <a:pathLst>
                <a:path w="3090" h="14691" extrusionOk="0">
                  <a:moveTo>
                    <a:pt x="1545" y="0"/>
                  </a:moveTo>
                  <a:cubicBezTo>
                    <a:pt x="684" y="0"/>
                    <a:pt x="1" y="707"/>
                    <a:pt x="36" y="1556"/>
                  </a:cubicBezTo>
                  <a:lnTo>
                    <a:pt x="36" y="13182"/>
                  </a:lnTo>
                  <a:cubicBezTo>
                    <a:pt x="24" y="14019"/>
                    <a:pt x="708" y="14691"/>
                    <a:pt x="1545" y="14691"/>
                  </a:cubicBezTo>
                  <a:cubicBezTo>
                    <a:pt x="2382" y="14691"/>
                    <a:pt x="3066" y="14019"/>
                    <a:pt x="3066" y="13182"/>
                  </a:cubicBezTo>
                  <a:lnTo>
                    <a:pt x="3066" y="1556"/>
                  </a:lnTo>
                  <a:cubicBezTo>
                    <a:pt x="3090" y="707"/>
                    <a:pt x="2406" y="0"/>
                    <a:pt x="154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4896650" y="967850"/>
              <a:ext cx="288900" cy="281325"/>
            </a:xfrm>
            <a:custGeom>
              <a:avLst/>
              <a:gdLst/>
              <a:ahLst/>
              <a:cxnLst/>
              <a:rect l="l" t="t" r="r" b="b"/>
              <a:pathLst>
                <a:path w="11556" h="11253" extrusionOk="0">
                  <a:moveTo>
                    <a:pt x="9883" y="0"/>
                  </a:moveTo>
                  <a:cubicBezTo>
                    <a:pt x="9497" y="0"/>
                    <a:pt x="9113" y="148"/>
                    <a:pt x="8820" y="447"/>
                  </a:cubicBezTo>
                  <a:lnTo>
                    <a:pt x="602" y="8665"/>
                  </a:lnTo>
                  <a:cubicBezTo>
                    <a:pt x="1" y="9254"/>
                    <a:pt x="1" y="10209"/>
                    <a:pt x="602" y="10799"/>
                  </a:cubicBezTo>
                  <a:lnTo>
                    <a:pt x="602" y="10811"/>
                  </a:lnTo>
                  <a:cubicBezTo>
                    <a:pt x="897" y="11105"/>
                    <a:pt x="1283" y="11253"/>
                    <a:pt x="1671" y="11253"/>
                  </a:cubicBezTo>
                  <a:cubicBezTo>
                    <a:pt x="2058" y="11253"/>
                    <a:pt x="2447" y="11105"/>
                    <a:pt x="2748" y="10811"/>
                  </a:cubicBezTo>
                  <a:lnTo>
                    <a:pt x="10954" y="2593"/>
                  </a:lnTo>
                  <a:cubicBezTo>
                    <a:pt x="11555" y="2003"/>
                    <a:pt x="11555" y="1037"/>
                    <a:pt x="10966" y="447"/>
                  </a:cubicBezTo>
                  <a:cubicBezTo>
                    <a:pt x="10664" y="151"/>
                    <a:pt x="10272" y="0"/>
                    <a:pt x="988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2"/>
            <p:cNvSpPr/>
            <p:nvPr/>
          </p:nvSpPr>
          <p:spPr>
            <a:xfrm>
              <a:off x="4858050" y="1070375"/>
              <a:ext cx="367300" cy="75825"/>
            </a:xfrm>
            <a:custGeom>
              <a:avLst/>
              <a:gdLst/>
              <a:ahLst/>
              <a:cxnLst/>
              <a:rect l="l" t="t" r="r" b="b"/>
              <a:pathLst>
                <a:path w="14692" h="3033" extrusionOk="0">
                  <a:moveTo>
                    <a:pt x="13177" y="0"/>
                  </a:moveTo>
                  <a:cubicBezTo>
                    <a:pt x="13163" y="0"/>
                    <a:pt x="13149" y="1"/>
                    <a:pt x="13135" y="1"/>
                  </a:cubicBezTo>
                  <a:lnTo>
                    <a:pt x="1509" y="1"/>
                  </a:lnTo>
                  <a:cubicBezTo>
                    <a:pt x="672" y="1"/>
                    <a:pt x="0" y="685"/>
                    <a:pt x="0" y="1522"/>
                  </a:cubicBezTo>
                  <a:cubicBezTo>
                    <a:pt x="0" y="2359"/>
                    <a:pt x="672" y="3031"/>
                    <a:pt x="1509" y="3031"/>
                  </a:cubicBezTo>
                  <a:lnTo>
                    <a:pt x="13135" y="3031"/>
                  </a:lnTo>
                  <a:cubicBezTo>
                    <a:pt x="13156" y="3032"/>
                    <a:pt x="13177" y="3032"/>
                    <a:pt x="13198" y="3032"/>
                  </a:cubicBezTo>
                  <a:cubicBezTo>
                    <a:pt x="14018" y="3032"/>
                    <a:pt x="14691" y="2361"/>
                    <a:pt x="14691" y="1522"/>
                  </a:cubicBezTo>
                  <a:cubicBezTo>
                    <a:pt x="14691" y="676"/>
                    <a:pt x="14007" y="0"/>
                    <a:pt x="1317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2"/>
            <p:cNvSpPr/>
            <p:nvPr/>
          </p:nvSpPr>
          <p:spPr>
            <a:xfrm>
              <a:off x="4896650" y="967750"/>
              <a:ext cx="288900" cy="281125"/>
            </a:xfrm>
            <a:custGeom>
              <a:avLst/>
              <a:gdLst/>
              <a:ahLst/>
              <a:cxnLst/>
              <a:rect l="l" t="t" r="r" b="b"/>
              <a:pathLst>
                <a:path w="11556" h="11245" extrusionOk="0">
                  <a:moveTo>
                    <a:pt x="1669" y="0"/>
                  </a:moveTo>
                  <a:cubicBezTo>
                    <a:pt x="1283" y="0"/>
                    <a:pt x="897" y="150"/>
                    <a:pt x="602" y="451"/>
                  </a:cubicBezTo>
                  <a:cubicBezTo>
                    <a:pt x="1" y="1041"/>
                    <a:pt x="1" y="2007"/>
                    <a:pt x="602" y="2597"/>
                  </a:cubicBezTo>
                  <a:lnTo>
                    <a:pt x="8820" y="10803"/>
                  </a:lnTo>
                  <a:cubicBezTo>
                    <a:pt x="9115" y="11098"/>
                    <a:pt x="9501" y="11245"/>
                    <a:pt x="9887" y="11245"/>
                  </a:cubicBezTo>
                  <a:cubicBezTo>
                    <a:pt x="10273" y="11245"/>
                    <a:pt x="10659" y="11098"/>
                    <a:pt x="10954" y="10803"/>
                  </a:cubicBezTo>
                  <a:cubicBezTo>
                    <a:pt x="11555" y="10213"/>
                    <a:pt x="11555" y="9258"/>
                    <a:pt x="10954" y="8669"/>
                  </a:cubicBezTo>
                  <a:lnTo>
                    <a:pt x="2736" y="451"/>
                  </a:lnTo>
                  <a:cubicBezTo>
                    <a:pt x="2441" y="150"/>
                    <a:pt x="2055" y="0"/>
                    <a:pt x="166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2"/>
            <p:cNvSpPr/>
            <p:nvPr/>
          </p:nvSpPr>
          <p:spPr>
            <a:xfrm>
              <a:off x="5157825" y="1035600"/>
              <a:ext cx="31550" cy="24500"/>
            </a:xfrm>
            <a:custGeom>
              <a:avLst/>
              <a:gdLst/>
              <a:ahLst/>
              <a:cxnLst/>
              <a:rect l="l" t="t" r="r" b="b"/>
              <a:pathLst>
                <a:path w="1262" h="980" extrusionOk="0">
                  <a:moveTo>
                    <a:pt x="990" y="1"/>
                  </a:moveTo>
                  <a:lnTo>
                    <a:pt x="0" y="979"/>
                  </a:lnTo>
                  <a:lnTo>
                    <a:pt x="1167" y="979"/>
                  </a:lnTo>
                  <a:cubicBezTo>
                    <a:pt x="1262" y="685"/>
                    <a:pt x="1250" y="378"/>
                    <a:pt x="1144" y="95"/>
                  </a:cubicBezTo>
                  <a:lnTo>
                    <a:pt x="9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2"/>
            <p:cNvSpPr/>
            <p:nvPr/>
          </p:nvSpPr>
          <p:spPr>
            <a:xfrm>
              <a:off x="5182575" y="1033550"/>
              <a:ext cx="3850" cy="4150"/>
            </a:xfrm>
            <a:custGeom>
              <a:avLst/>
              <a:gdLst/>
              <a:ahLst/>
              <a:cxnLst/>
              <a:rect l="l" t="t" r="r" b="b"/>
              <a:pathLst>
                <a:path w="154" h="166" extrusionOk="0">
                  <a:moveTo>
                    <a:pt x="71" y="0"/>
                  </a:moveTo>
                  <a:lnTo>
                    <a:pt x="0" y="83"/>
                  </a:lnTo>
                  <a:lnTo>
                    <a:pt x="154" y="165"/>
                  </a:lnTo>
                  <a:cubicBezTo>
                    <a:pt x="130" y="130"/>
                    <a:pt x="118" y="83"/>
                    <a:pt x="95" y="36"/>
                  </a:cubicBezTo>
                  <a:cubicBezTo>
                    <a:pt x="95" y="24"/>
                    <a:pt x="83" y="12"/>
                    <a:pt x="71" y="0"/>
                  </a:cubicBez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2"/>
            <p:cNvSpPr/>
            <p:nvPr/>
          </p:nvSpPr>
          <p:spPr>
            <a:xfrm>
              <a:off x="5143075" y="102440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356" y="1"/>
                  </a:moveTo>
                  <a:cubicBezTo>
                    <a:pt x="1286" y="119"/>
                    <a:pt x="1203" y="225"/>
                    <a:pt x="1097" y="319"/>
                  </a:cubicBezTo>
                  <a:lnTo>
                    <a:pt x="1" y="1427"/>
                  </a:lnTo>
                  <a:lnTo>
                    <a:pt x="590" y="1427"/>
                  </a:lnTo>
                  <a:lnTo>
                    <a:pt x="1569" y="449"/>
                  </a:lnTo>
                  <a:lnTo>
                    <a:pt x="1651" y="366"/>
                  </a:lnTo>
                  <a:cubicBezTo>
                    <a:pt x="1569" y="225"/>
                    <a:pt x="1474" y="107"/>
                    <a:pt x="135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2"/>
            <p:cNvSpPr/>
            <p:nvPr/>
          </p:nvSpPr>
          <p:spPr>
            <a:xfrm>
              <a:off x="5132475" y="1060075"/>
              <a:ext cx="54550" cy="10325"/>
            </a:xfrm>
            <a:custGeom>
              <a:avLst/>
              <a:gdLst/>
              <a:ahLst/>
              <a:cxnLst/>
              <a:rect l="l" t="t" r="r" b="b"/>
              <a:pathLst>
                <a:path w="2182" h="413" extrusionOk="0">
                  <a:moveTo>
                    <a:pt x="425" y="0"/>
                  </a:moveTo>
                  <a:lnTo>
                    <a:pt x="0" y="413"/>
                  </a:lnTo>
                  <a:lnTo>
                    <a:pt x="1957" y="413"/>
                  </a:lnTo>
                  <a:cubicBezTo>
                    <a:pt x="2052" y="295"/>
                    <a:pt x="2134" y="154"/>
                    <a:pt x="2181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2"/>
            <p:cNvSpPr/>
            <p:nvPr/>
          </p:nvSpPr>
          <p:spPr>
            <a:xfrm>
              <a:off x="5088250" y="1016150"/>
              <a:ext cx="88750" cy="54250"/>
            </a:xfrm>
            <a:custGeom>
              <a:avLst/>
              <a:gdLst/>
              <a:ahLst/>
              <a:cxnLst/>
              <a:rect l="l" t="t" r="r" b="b"/>
              <a:pathLst>
                <a:path w="3550" h="2170" extrusionOk="0">
                  <a:moveTo>
                    <a:pt x="2677" y="1"/>
                  </a:moveTo>
                  <a:lnTo>
                    <a:pt x="2677" y="12"/>
                  </a:lnTo>
                  <a:cubicBezTo>
                    <a:pt x="2659" y="11"/>
                    <a:pt x="2641" y="11"/>
                    <a:pt x="2623" y="11"/>
                  </a:cubicBezTo>
                  <a:cubicBezTo>
                    <a:pt x="2429" y="11"/>
                    <a:pt x="2236" y="68"/>
                    <a:pt x="2064" y="154"/>
                  </a:cubicBezTo>
                  <a:lnTo>
                    <a:pt x="378" y="1026"/>
                  </a:lnTo>
                  <a:lnTo>
                    <a:pt x="1" y="2170"/>
                  </a:lnTo>
                  <a:lnTo>
                    <a:pt x="1769" y="2170"/>
                  </a:lnTo>
                  <a:lnTo>
                    <a:pt x="2194" y="1757"/>
                  </a:lnTo>
                  <a:lnTo>
                    <a:pt x="3290" y="649"/>
                  </a:lnTo>
                  <a:cubicBezTo>
                    <a:pt x="3396" y="555"/>
                    <a:pt x="3479" y="449"/>
                    <a:pt x="3549" y="331"/>
                  </a:cubicBezTo>
                  <a:cubicBezTo>
                    <a:pt x="3302" y="118"/>
                    <a:pt x="2995" y="1"/>
                    <a:pt x="267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2"/>
            <p:cNvSpPr/>
            <p:nvPr/>
          </p:nvSpPr>
          <p:spPr>
            <a:xfrm>
              <a:off x="5083250" y="1070375"/>
              <a:ext cx="98175" cy="30975"/>
            </a:xfrm>
            <a:custGeom>
              <a:avLst/>
              <a:gdLst/>
              <a:ahLst/>
              <a:cxnLst/>
              <a:rect l="l" t="t" r="r" b="b"/>
              <a:pathLst>
                <a:path w="3927" h="1239" extrusionOk="0">
                  <a:moveTo>
                    <a:pt x="201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55" y="284"/>
                    <a:pt x="3808" y="154"/>
                    <a:pt x="392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2"/>
            <p:cNvSpPr/>
            <p:nvPr/>
          </p:nvSpPr>
          <p:spPr>
            <a:xfrm>
              <a:off x="4892825" y="1156750"/>
              <a:ext cx="31575" cy="26550"/>
            </a:xfrm>
            <a:custGeom>
              <a:avLst/>
              <a:gdLst/>
              <a:ahLst/>
              <a:cxnLst/>
              <a:rect l="l" t="t" r="r" b="b"/>
              <a:pathLst>
                <a:path w="1263" h="1062" extrusionOk="0">
                  <a:moveTo>
                    <a:pt x="295" y="1"/>
                  </a:moveTo>
                  <a:lnTo>
                    <a:pt x="71" y="107"/>
                  </a:lnTo>
                  <a:cubicBezTo>
                    <a:pt x="1" y="425"/>
                    <a:pt x="36" y="743"/>
                    <a:pt x="177" y="1026"/>
                  </a:cubicBezTo>
                  <a:lnTo>
                    <a:pt x="201" y="1062"/>
                  </a:lnTo>
                  <a:lnTo>
                    <a:pt x="126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2"/>
            <p:cNvSpPr/>
            <p:nvPr/>
          </p:nvSpPr>
          <p:spPr>
            <a:xfrm>
              <a:off x="4894600" y="1156750"/>
              <a:ext cx="5625" cy="2675"/>
            </a:xfrm>
            <a:custGeom>
              <a:avLst/>
              <a:gdLst/>
              <a:ahLst/>
              <a:cxnLst/>
              <a:rect l="l" t="t" r="r" b="b"/>
              <a:pathLst>
                <a:path w="225" h="107" extrusionOk="0">
                  <a:moveTo>
                    <a:pt x="24" y="1"/>
                  </a:moveTo>
                  <a:cubicBezTo>
                    <a:pt x="12" y="36"/>
                    <a:pt x="0" y="71"/>
                    <a:pt x="0" y="107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2"/>
            <p:cNvSpPr/>
            <p:nvPr/>
          </p:nvSpPr>
          <p:spPr>
            <a:xfrm>
              <a:off x="4897850" y="1156750"/>
              <a:ext cx="41275" cy="35700"/>
            </a:xfrm>
            <a:custGeom>
              <a:avLst/>
              <a:gdLst/>
              <a:ahLst/>
              <a:cxnLst/>
              <a:rect l="l" t="t" r="r" b="b"/>
              <a:pathLst>
                <a:path w="1651" h="1428" extrusionOk="0">
                  <a:moveTo>
                    <a:pt x="1061" y="1"/>
                  </a:moveTo>
                  <a:lnTo>
                    <a:pt x="0" y="1062"/>
                  </a:lnTo>
                  <a:cubicBezTo>
                    <a:pt x="83" y="1203"/>
                    <a:pt x="189" y="1321"/>
                    <a:pt x="307" y="1427"/>
                  </a:cubicBezTo>
                  <a:cubicBezTo>
                    <a:pt x="377" y="1309"/>
                    <a:pt x="460" y="1203"/>
                    <a:pt x="554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2"/>
            <p:cNvSpPr/>
            <p:nvPr/>
          </p:nvSpPr>
          <p:spPr>
            <a:xfrm>
              <a:off x="4895175" y="1146425"/>
              <a:ext cx="54575" cy="10350"/>
            </a:xfrm>
            <a:custGeom>
              <a:avLst/>
              <a:gdLst/>
              <a:ahLst/>
              <a:cxnLst/>
              <a:rect l="l" t="t" r="r" b="b"/>
              <a:pathLst>
                <a:path w="2183" h="414" extrusionOk="0">
                  <a:moveTo>
                    <a:pt x="225" y="1"/>
                  </a:moveTo>
                  <a:cubicBezTo>
                    <a:pt x="131" y="119"/>
                    <a:pt x="48" y="260"/>
                    <a:pt x="1" y="414"/>
                  </a:cubicBezTo>
                  <a:lnTo>
                    <a:pt x="1758" y="414"/>
                  </a:lnTo>
                  <a:lnTo>
                    <a:pt x="218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2"/>
            <p:cNvSpPr/>
            <p:nvPr/>
          </p:nvSpPr>
          <p:spPr>
            <a:xfrm>
              <a:off x="4905500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45" y="425"/>
                  </a:lnTo>
                  <a:lnTo>
                    <a:pt x="248" y="1533"/>
                  </a:lnTo>
                  <a:cubicBezTo>
                    <a:pt x="142" y="1627"/>
                    <a:pt x="60" y="1733"/>
                    <a:pt x="1" y="1851"/>
                  </a:cubicBezTo>
                  <a:cubicBezTo>
                    <a:pt x="242" y="2064"/>
                    <a:pt x="552" y="2175"/>
                    <a:pt x="866" y="2175"/>
                  </a:cubicBezTo>
                  <a:cubicBezTo>
                    <a:pt x="1073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2"/>
            <p:cNvSpPr/>
            <p:nvPr/>
          </p:nvSpPr>
          <p:spPr>
            <a:xfrm>
              <a:off x="4900775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23" y="1"/>
                  </a:moveTo>
                  <a:lnTo>
                    <a:pt x="437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15" y="1239"/>
                  </a:lnTo>
                  <a:lnTo>
                    <a:pt x="3927" y="579"/>
                  </a:lnTo>
                  <a:lnTo>
                    <a:pt x="212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4886925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54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2"/>
            <p:cNvSpPr/>
            <p:nvPr/>
          </p:nvSpPr>
          <p:spPr>
            <a:xfrm>
              <a:off x="4885450" y="1060075"/>
              <a:ext cx="49250" cy="11800"/>
            </a:xfrm>
            <a:custGeom>
              <a:avLst/>
              <a:gdLst/>
              <a:ahLst/>
              <a:cxnLst/>
              <a:rect l="l" t="t" r="r" b="b"/>
              <a:pathLst>
                <a:path w="1970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13" y="413"/>
                  </a:cubicBezTo>
                  <a:lnTo>
                    <a:pt x="1970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4903725" y="1035900"/>
              <a:ext cx="45725" cy="34500"/>
            </a:xfrm>
            <a:custGeom>
              <a:avLst/>
              <a:gdLst/>
              <a:ahLst/>
              <a:cxnLst/>
              <a:rect l="l" t="t" r="r" b="b"/>
              <a:pathLst>
                <a:path w="1829" h="1380" extrusionOk="0">
                  <a:moveTo>
                    <a:pt x="449" y="1"/>
                  </a:moveTo>
                  <a:lnTo>
                    <a:pt x="450" y="2"/>
                  </a:lnTo>
                  <a:lnTo>
                    <a:pt x="450" y="2"/>
                  </a:lnTo>
                  <a:cubicBezTo>
                    <a:pt x="454" y="2"/>
                    <a:pt x="457" y="1"/>
                    <a:pt x="461" y="1"/>
                  </a:cubicBezTo>
                  <a:close/>
                  <a:moveTo>
                    <a:pt x="450" y="2"/>
                  </a:moveTo>
                  <a:cubicBezTo>
                    <a:pt x="289" y="26"/>
                    <a:pt x="139" y="73"/>
                    <a:pt x="1" y="142"/>
                  </a:cubicBezTo>
                  <a:lnTo>
                    <a:pt x="826" y="967"/>
                  </a:lnTo>
                  <a:lnTo>
                    <a:pt x="1239" y="1380"/>
                  </a:lnTo>
                  <a:lnTo>
                    <a:pt x="1828" y="1380"/>
                  </a:lnTo>
                  <a:lnTo>
                    <a:pt x="450" y="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4885750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01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36" y="602"/>
                    <a:pt x="401" y="1062"/>
                    <a:pt x="920" y="1227"/>
                  </a:cubicBezTo>
                  <a:lnTo>
                    <a:pt x="2736" y="1805"/>
                  </a:lnTo>
                  <a:lnTo>
                    <a:pt x="4528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4915225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78" y="59"/>
                  </a:lnTo>
                  <a:cubicBezTo>
                    <a:pt x="437" y="12"/>
                    <a:pt x="307" y="1"/>
                    <a:pt x="16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2"/>
            <p:cNvSpPr/>
            <p:nvPr/>
          </p:nvSpPr>
          <p:spPr>
            <a:xfrm>
              <a:off x="5158100" y="1156750"/>
              <a:ext cx="37175" cy="20650"/>
            </a:xfrm>
            <a:custGeom>
              <a:avLst/>
              <a:gdLst/>
              <a:ahLst/>
              <a:cxnLst/>
              <a:rect l="l" t="t" r="r" b="b"/>
              <a:pathLst>
                <a:path w="1487" h="826" extrusionOk="0">
                  <a:moveTo>
                    <a:pt x="1" y="1"/>
                  </a:moveTo>
                  <a:lnTo>
                    <a:pt x="814" y="826"/>
                  </a:lnTo>
                  <a:cubicBezTo>
                    <a:pt x="1133" y="661"/>
                    <a:pt x="1369" y="378"/>
                    <a:pt x="1475" y="36"/>
                  </a:cubicBezTo>
                  <a:cubicBezTo>
                    <a:pt x="1486" y="24"/>
                    <a:pt x="1486" y="12"/>
                    <a:pt x="148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5147500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lnTo>
                    <a:pt x="1958" y="1"/>
                  </a:lnTo>
                  <a:cubicBezTo>
                    <a:pt x="1828" y="36"/>
                    <a:pt x="1686" y="60"/>
                    <a:pt x="1557" y="60"/>
                  </a:cubicBezTo>
                  <a:lnTo>
                    <a:pt x="0" y="60"/>
                  </a:lnTo>
                  <a:lnTo>
                    <a:pt x="425" y="473"/>
                  </a:lnTo>
                  <a:lnTo>
                    <a:pt x="1910" y="473"/>
                  </a:lnTo>
                  <a:cubicBezTo>
                    <a:pt x="1958" y="319"/>
                    <a:pt x="1969" y="154"/>
                    <a:pt x="195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2"/>
            <p:cNvSpPr/>
            <p:nvPr/>
          </p:nvSpPr>
          <p:spPr>
            <a:xfrm>
              <a:off x="5132750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99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5080600" y="1086900"/>
              <a:ext cx="115850" cy="59550"/>
            </a:xfrm>
            <a:custGeom>
              <a:avLst/>
              <a:gdLst/>
              <a:ahLst/>
              <a:cxnLst/>
              <a:rect l="l" t="t" r="r" b="b"/>
              <a:pathLst>
                <a:path w="4634" h="2382" extrusionOk="0">
                  <a:moveTo>
                    <a:pt x="106" y="0"/>
                  </a:moveTo>
                  <a:lnTo>
                    <a:pt x="0" y="307"/>
                  </a:lnTo>
                  <a:lnTo>
                    <a:pt x="2075" y="2382"/>
                  </a:lnTo>
                  <a:lnTo>
                    <a:pt x="4233" y="2382"/>
                  </a:lnTo>
                  <a:cubicBezTo>
                    <a:pt x="4362" y="2382"/>
                    <a:pt x="4504" y="2358"/>
                    <a:pt x="4634" y="2323"/>
                  </a:cubicBezTo>
                  <a:cubicBezTo>
                    <a:pt x="4598" y="1781"/>
                    <a:pt x="4233" y="1321"/>
                    <a:pt x="3714" y="1156"/>
                  </a:cubicBezTo>
                  <a:lnTo>
                    <a:pt x="1910" y="57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2"/>
            <p:cNvSpPr/>
            <p:nvPr/>
          </p:nvSpPr>
          <p:spPr>
            <a:xfrm>
              <a:off x="5077050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42" y="1"/>
                  </a:moveTo>
                  <a:lnTo>
                    <a:pt x="1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68" y="3442"/>
                    <a:pt x="3319" y="3459"/>
                    <a:pt x="3468" y="3459"/>
                  </a:cubicBezTo>
                  <a:cubicBezTo>
                    <a:pt x="3511" y="3459"/>
                    <a:pt x="3554" y="3458"/>
                    <a:pt x="3597" y="3455"/>
                  </a:cubicBezTo>
                  <a:lnTo>
                    <a:pt x="2217" y="2076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4966225" y="961025"/>
              <a:ext cx="26550" cy="30400"/>
            </a:xfrm>
            <a:custGeom>
              <a:avLst/>
              <a:gdLst/>
              <a:ahLst/>
              <a:cxnLst/>
              <a:rect l="l" t="t" r="r" b="b"/>
              <a:pathLst>
                <a:path w="1062" h="1216" extrusionOk="0">
                  <a:moveTo>
                    <a:pt x="649" y="1"/>
                  </a:moveTo>
                  <a:cubicBezTo>
                    <a:pt x="437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62" y="1215"/>
                  </a:lnTo>
                  <a:lnTo>
                    <a:pt x="1062" y="60"/>
                  </a:lnTo>
                  <a:cubicBezTo>
                    <a:pt x="932" y="24"/>
                    <a:pt x="790" y="1"/>
                    <a:pt x="64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2"/>
            <p:cNvSpPr/>
            <p:nvPr/>
          </p:nvSpPr>
          <p:spPr>
            <a:xfrm>
              <a:off x="4992750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1" y="1"/>
                  </a:moveTo>
                  <a:lnTo>
                    <a:pt x="1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1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2"/>
            <p:cNvSpPr/>
            <p:nvPr/>
          </p:nvSpPr>
          <p:spPr>
            <a:xfrm>
              <a:off x="4957075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cubicBezTo>
                    <a:pt x="225" y="72"/>
                    <a:pt x="107" y="178"/>
                    <a:pt x="1" y="296"/>
                  </a:cubicBezTo>
                  <a:cubicBezTo>
                    <a:pt x="119" y="366"/>
                    <a:pt x="225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8" y="1050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2"/>
            <p:cNvSpPr/>
            <p:nvPr/>
          </p:nvSpPr>
          <p:spPr>
            <a:xfrm>
              <a:off x="5003075" y="968100"/>
              <a:ext cx="30975" cy="73125"/>
            </a:xfrm>
            <a:custGeom>
              <a:avLst/>
              <a:gdLst/>
              <a:ahLst/>
              <a:cxnLst/>
              <a:rect l="l" t="t" r="r" b="b"/>
              <a:pathLst>
                <a:path w="1239" h="2925" extrusionOk="0">
                  <a:moveTo>
                    <a:pt x="0" y="1"/>
                  </a:moveTo>
                  <a:cubicBezTo>
                    <a:pt x="4" y="4"/>
                    <a:pt x="8" y="7"/>
                    <a:pt x="12" y="10"/>
                  </a:cubicBezTo>
                  <a:lnTo>
                    <a:pt x="12" y="10"/>
                  </a:lnTo>
                  <a:lnTo>
                    <a:pt x="12" y="1"/>
                  </a:lnTo>
                  <a:close/>
                  <a:moveTo>
                    <a:pt x="12" y="10"/>
                  </a:moveTo>
                  <a:lnTo>
                    <a:pt x="12" y="1958"/>
                  </a:lnTo>
                  <a:lnTo>
                    <a:pt x="979" y="2925"/>
                  </a:lnTo>
                  <a:lnTo>
                    <a:pt x="1238" y="2123"/>
                  </a:lnTo>
                  <a:lnTo>
                    <a:pt x="366" y="437"/>
                  </a:lnTo>
                  <a:cubicBezTo>
                    <a:pt x="285" y="276"/>
                    <a:pt x="160" y="127"/>
                    <a:pt x="12" y="1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2"/>
            <p:cNvSpPr/>
            <p:nvPr/>
          </p:nvSpPr>
          <p:spPr>
            <a:xfrm>
              <a:off x="4946475" y="972525"/>
              <a:ext cx="81075" cy="138575"/>
            </a:xfrm>
            <a:custGeom>
              <a:avLst/>
              <a:gdLst/>
              <a:ahLst/>
              <a:cxnLst/>
              <a:rect l="l" t="t" r="r" b="b"/>
              <a:pathLst>
                <a:path w="3243" h="5543" extrusionOk="0">
                  <a:moveTo>
                    <a:pt x="425" y="1"/>
                  </a:moveTo>
                  <a:lnTo>
                    <a:pt x="425" y="12"/>
                  </a:lnTo>
                  <a:cubicBezTo>
                    <a:pt x="71" y="413"/>
                    <a:pt x="0" y="1003"/>
                    <a:pt x="248" y="1486"/>
                  </a:cubicBezTo>
                  <a:lnTo>
                    <a:pt x="1121" y="3172"/>
                  </a:lnTo>
                  <a:lnTo>
                    <a:pt x="2347" y="5542"/>
                  </a:lnTo>
                  <a:lnTo>
                    <a:pt x="3243" y="2748"/>
                  </a:lnTo>
                  <a:lnTo>
                    <a:pt x="2276" y="1781"/>
                  </a:lnTo>
                  <a:lnTo>
                    <a:pt x="755" y="248"/>
                  </a:lnTo>
                  <a:cubicBezTo>
                    <a:pt x="649" y="154"/>
                    <a:pt x="543" y="71"/>
                    <a:pt x="42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2"/>
            <p:cNvSpPr/>
            <p:nvPr/>
          </p:nvSpPr>
          <p:spPr>
            <a:xfrm>
              <a:off x="5089425" y="1225125"/>
              <a:ext cx="26550" cy="30700"/>
            </a:xfrm>
            <a:custGeom>
              <a:avLst/>
              <a:gdLst/>
              <a:ahLst/>
              <a:cxnLst/>
              <a:rect l="l" t="t" r="r" b="b"/>
              <a:pathLst>
                <a:path w="1062" h="1228" extrusionOk="0">
                  <a:moveTo>
                    <a:pt x="1" y="1"/>
                  </a:moveTo>
                  <a:lnTo>
                    <a:pt x="1" y="1168"/>
                  </a:lnTo>
                  <a:cubicBezTo>
                    <a:pt x="142" y="1203"/>
                    <a:pt x="272" y="1227"/>
                    <a:pt x="413" y="1227"/>
                  </a:cubicBezTo>
                  <a:cubicBezTo>
                    <a:pt x="626" y="1227"/>
                    <a:pt x="838" y="1180"/>
                    <a:pt x="1026" y="1086"/>
                  </a:cubicBezTo>
                  <a:lnTo>
                    <a:pt x="1062" y="106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2"/>
            <p:cNvSpPr/>
            <p:nvPr/>
          </p:nvSpPr>
          <p:spPr>
            <a:xfrm>
              <a:off x="5079125" y="1214825"/>
              <a:ext cx="10325" cy="39525"/>
            </a:xfrm>
            <a:custGeom>
              <a:avLst/>
              <a:gdLst/>
              <a:ahLst/>
              <a:cxnLst/>
              <a:rect l="l" t="t" r="r" b="b"/>
              <a:pathLst>
                <a:path w="413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18" y="1450"/>
                    <a:pt x="259" y="1533"/>
                    <a:pt x="413" y="1580"/>
                  </a:cubicBezTo>
                  <a:lnTo>
                    <a:pt x="413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2"/>
            <p:cNvSpPr/>
            <p:nvPr/>
          </p:nvSpPr>
          <p:spPr>
            <a:xfrm>
              <a:off x="5079125" y="1199775"/>
              <a:ext cx="46000" cy="51925"/>
            </a:xfrm>
            <a:custGeom>
              <a:avLst/>
              <a:gdLst/>
              <a:ahLst/>
              <a:cxnLst/>
              <a:rect l="l" t="t" r="r" b="b"/>
              <a:pathLst>
                <a:path w="1840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13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39" y="1769"/>
                  </a:cubicBezTo>
                  <a:cubicBezTo>
                    <a:pt x="1721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5048450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44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2"/>
            <p:cNvSpPr/>
            <p:nvPr/>
          </p:nvSpPr>
          <p:spPr>
            <a:xfrm>
              <a:off x="5054650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908" y="0"/>
                  </a:moveTo>
                  <a:lnTo>
                    <a:pt x="0" y="2794"/>
                  </a:lnTo>
                  <a:lnTo>
                    <a:pt x="979" y="3773"/>
                  </a:lnTo>
                  <a:lnTo>
                    <a:pt x="2500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3" y="2382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2"/>
            <p:cNvSpPr/>
            <p:nvPr/>
          </p:nvSpPr>
          <p:spPr>
            <a:xfrm>
              <a:off x="5089425" y="978725"/>
              <a:ext cx="8000" cy="12975"/>
            </a:xfrm>
            <a:custGeom>
              <a:avLst/>
              <a:gdLst/>
              <a:ahLst/>
              <a:cxnLst/>
              <a:rect l="l" t="t" r="r" b="b"/>
              <a:pathLst>
                <a:path w="320" h="519" extrusionOk="0">
                  <a:moveTo>
                    <a:pt x="1" y="0"/>
                  </a:moveTo>
                  <a:lnTo>
                    <a:pt x="1" y="519"/>
                  </a:lnTo>
                  <a:lnTo>
                    <a:pt x="319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2"/>
            <p:cNvSpPr/>
            <p:nvPr/>
          </p:nvSpPr>
          <p:spPr>
            <a:xfrm>
              <a:off x="5089425" y="954250"/>
              <a:ext cx="20675" cy="29500"/>
            </a:xfrm>
            <a:custGeom>
              <a:avLst/>
              <a:gdLst/>
              <a:ahLst/>
              <a:cxnLst/>
              <a:rect l="l" t="t" r="r" b="b"/>
              <a:pathLst>
                <a:path w="827" h="1180" extrusionOk="0">
                  <a:moveTo>
                    <a:pt x="1" y="1"/>
                  </a:moveTo>
                  <a:lnTo>
                    <a:pt x="1" y="979"/>
                  </a:lnTo>
                  <a:lnTo>
                    <a:pt x="319" y="1180"/>
                  </a:lnTo>
                  <a:lnTo>
                    <a:pt x="826" y="673"/>
                  </a:lnTo>
                  <a:cubicBezTo>
                    <a:pt x="661" y="354"/>
                    <a:pt x="378" y="119"/>
                    <a:pt x="48" y="1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2"/>
            <p:cNvSpPr/>
            <p:nvPr/>
          </p:nvSpPr>
          <p:spPr>
            <a:xfrm>
              <a:off x="5077650" y="952775"/>
              <a:ext cx="11800" cy="49250"/>
            </a:xfrm>
            <a:custGeom>
              <a:avLst/>
              <a:gdLst/>
              <a:ahLst/>
              <a:cxnLst/>
              <a:rect l="l" t="t" r="r" b="b"/>
              <a:pathLst>
                <a:path w="472" h="1970" extrusionOk="0">
                  <a:moveTo>
                    <a:pt x="0" y="1"/>
                  </a:moveTo>
                  <a:cubicBezTo>
                    <a:pt x="35" y="142"/>
                    <a:pt x="59" y="272"/>
                    <a:pt x="59" y="413"/>
                  </a:cubicBezTo>
                  <a:lnTo>
                    <a:pt x="59" y="1970"/>
                  </a:lnTo>
                  <a:lnTo>
                    <a:pt x="472" y="1557"/>
                  </a:lnTo>
                  <a:lnTo>
                    <a:pt x="472" y="60"/>
                  </a:lnTo>
                  <a:cubicBezTo>
                    <a:pt x="354" y="24"/>
                    <a:pt x="224" y="1"/>
                    <a:pt x="10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2"/>
            <p:cNvSpPr/>
            <p:nvPr/>
          </p:nvSpPr>
          <p:spPr>
            <a:xfrm>
              <a:off x="5079125" y="970750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238" y="1"/>
                  </a:moveTo>
                  <a:lnTo>
                    <a:pt x="1238" y="13"/>
                  </a:lnTo>
                  <a:lnTo>
                    <a:pt x="731" y="520"/>
                  </a:lnTo>
                  <a:lnTo>
                    <a:pt x="413" y="838"/>
                  </a:lnTo>
                  <a:lnTo>
                    <a:pt x="0" y="1251"/>
                  </a:lnTo>
                  <a:lnTo>
                    <a:pt x="0" y="1840"/>
                  </a:lnTo>
                  <a:lnTo>
                    <a:pt x="1380" y="461"/>
                  </a:lnTo>
                  <a:cubicBezTo>
                    <a:pt x="1356" y="307"/>
                    <a:pt x="1309" y="142"/>
                    <a:pt x="123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2"/>
            <p:cNvSpPr/>
            <p:nvPr/>
          </p:nvSpPr>
          <p:spPr>
            <a:xfrm>
              <a:off x="5027525" y="953075"/>
              <a:ext cx="51625" cy="101725"/>
            </a:xfrm>
            <a:custGeom>
              <a:avLst/>
              <a:gdLst/>
              <a:ahLst/>
              <a:cxnLst/>
              <a:rect l="l" t="t" r="r" b="b"/>
              <a:pathLst>
                <a:path w="2065" h="4069" extrusionOk="0">
                  <a:moveTo>
                    <a:pt x="2005" y="0"/>
                  </a:moveTo>
                  <a:cubicBezTo>
                    <a:pt x="1463" y="36"/>
                    <a:pt x="1003" y="401"/>
                    <a:pt x="838" y="920"/>
                  </a:cubicBezTo>
                  <a:lnTo>
                    <a:pt x="248" y="2724"/>
                  </a:lnTo>
                  <a:lnTo>
                    <a:pt x="1" y="3526"/>
                  </a:lnTo>
                  <a:lnTo>
                    <a:pt x="543" y="4068"/>
                  </a:lnTo>
                  <a:lnTo>
                    <a:pt x="2064" y="2547"/>
                  </a:lnTo>
                  <a:lnTo>
                    <a:pt x="2064" y="401"/>
                  </a:lnTo>
                  <a:cubicBezTo>
                    <a:pt x="2064" y="272"/>
                    <a:pt x="2040" y="130"/>
                    <a:pt x="200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2"/>
            <p:cNvSpPr/>
            <p:nvPr/>
          </p:nvSpPr>
          <p:spPr>
            <a:xfrm>
              <a:off x="5041100" y="982250"/>
              <a:ext cx="73125" cy="88150"/>
            </a:xfrm>
            <a:custGeom>
              <a:avLst/>
              <a:gdLst/>
              <a:ahLst/>
              <a:cxnLst/>
              <a:rect l="l" t="t" r="r" b="b"/>
              <a:pathLst>
                <a:path w="2925" h="3526" extrusionOk="0">
                  <a:moveTo>
                    <a:pt x="2901" y="1"/>
                  </a:moveTo>
                  <a:lnTo>
                    <a:pt x="2901" y="12"/>
                  </a:lnTo>
                  <a:lnTo>
                    <a:pt x="1521" y="1392"/>
                  </a:lnTo>
                  <a:lnTo>
                    <a:pt x="0" y="2901"/>
                  </a:lnTo>
                  <a:lnTo>
                    <a:pt x="637" y="3526"/>
                  </a:lnTo>
                  <a:lnTo>
                    <a:pt x="1898" y="3526"/>
                  </a:lnTo>
                  <a:lnTo>
                    <a:pt x="2264" y="2371"/>
                  </a:lnTo>
                  <a:lnTo>
                    <a:pt x="2842" y="567"/>
                  </a:lnTo>
                  <a:cubicBezTo>
                    <a:pt x="2901" y="390"/>
                    <a:pt x="2924" y="189"/>
                    <a:pt x="290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5001600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80" y="4835"/>
                  </a:lnTo>
                  <a:lnTo>
                    <a:pt x="2122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05" y="1168"/>
                  </a:lnTo>
                  <a:lnTo>
                    <a:pt x="1580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5056725" y="1070375"/>
              <a:ext cx="31850" cy="24200"/>
            </a:xfrm>
            <a:custGeom>
              <a:avLst/>
              <a:gdLst/>
              <a:ahLst/>
              <a:cxnLst/>
              <a:rect l="l" t="t" r="r" b="b"/>
              <a:pathLst>
                <a:path w="1274" h="968" extrusionOk="0">
                  <a:moveTo>
                    <a:pt x="0" y="1"/>
                  </a:moveTo>
                  <a:lnTo>
                    <a:pt x="967" y="968"/>
                  </a:lnTo>
                  <a:lnTo>
                    <a:pt x="1061" y="661"/>
                  </a:lnTo>
                  <a:lnTo>
                    <a:pt x="12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4968275" y="1146425"/>
              <a:ext cx="72850" cy="87875"/>
            </a:xfrm>
            <a:custGeom>
              <a:avLst/>
              <a:gdLst/>
              <a:ahLst/>
              <a:cxnLst/>
              <a:rect l="l" t="t" r="r" b="b"/>
              <a:pathLst>
                <a:path w="2914" h="3515" extrusionOk="0">
                  <a:moveTo>
                    <a:pt x="1027" y="1"/>
                  </a:moveTo>
                  <a:lnTo>
                    <a:pt x="649" y="1145"/>
                  </a:lnTo>
                  <a:lnTo>
                    <a:pt x="72" y="2960"/>
                  </a:lnTo>
                  <a:cubicBezTo>
                    <a:pt x="13" y="3137"/>
                    <a:pt x="1" y="3326"/>
                    <a:pt x="24" y="3514"/>
                  </a:cubicBezTo>
                  <a:lnTo>
                    <a:pt x="1404" y="2135"/>
                  </a:lnTo>
                  <a:lnTo>
                    <a:pt x="2913" y="626"/>
                  </a:lnTo>
                  <a:lnTo>
                    <a:pt x="228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4972125" y="1225125"/>
              <a:ext cx="20650" cy="37475"/>
            </a:xfrm>
            <a:custGeom>
              <a:avLst/>
              <a:gdLst/>
              <a:ahLst/>
              <a:cxnLst/>
              <a:rect l="l" t="t" r="r" b="b"/>
              <a:pathLst>
                <a:path w="826" h="1499" extrusionOk="0">
                  <a:moveTo>
                    <a:pt x="826" y="1"/>
                  </a:moveTo>
                  <a:lnTo>
                    <a:pt x="0" y="826"/>
                  </a:lnTo>
                  <a:cubicBezTo>
                    <a:pt x="165" y="1145"/>
                    <a:pt x="448" y="1380"/>
                    <a:pt x="778" y="1486"/>
                  </a:cubicBezTo>
                  <a:lnTo>
                    <a:pt x="826" y="1498"/>
                  </a:lnTo>
                  <a:lnTo>
                    <a:pt x="82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4992750" y="1214825"/>
              <a:ext cx="11825" cy="49250"/>
            </a:xfrm>
            <a:custGeom>
              <a:avLst/>
              <a:gdLst/>
              <a:ahLst/>
              <a:cxnLst/>
              <a:rect l="l" t="t" r="r" b="b"/>
              <a:pathLst>
                <a:path w="473" h="1970" extrusionOk="0">
                  <a:moveTo>
                    <a:pt x="425" y="0"/>
                  </a:moveTo>
                  <a:lnTo>
                    <a:pt x="1" y="413"/>
                  </a:lnTo>
                  <a:lnTo>
                    <a:pt x="1" y="1910"/>
                  </a:lnTo>
                  <a:cubicBezTo>
                    <a:pt x="118" y="1946"/>
                    <a:pt x="248" y="1969"/>
                    <a:pt x="366" y="1969"/>
                  </a:cubicBezTo>
                  <a:lnTo>
                    <a:pt x="472" y="1969"/>
                  </a:lnTo>
                  <a:cubicBezTo>
                    <a:pt x="437" y="1828"/>
                    <a:pt x="413" y="1698"/>
                    <a:pt x="425" y="1557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2"/>
            <p:cNvSpPr/>
            <p:nvPr/>
          </p:nvSpPr>
          <p:spPr>
            <a:xfrm>
              <a:off x="4968875" y="1199775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380" y="1"/>
                  </a:moveTo>
                  <a:lnTo>
                    <a:pt x="0" y="1380"/>
                  </a:lnTo>
                  <a:cubicBezTo>
                    <a:pt x="12" y="1545"/>
                    <a:pt x="59" y="1699"/>
                    <a:pt x="130" y="1840"/>
                  </a:cubicBezTo>
                  <a:lnTo>
                    <a:pt x="956" y="1015"/>
                  </a:lnTo>
                  <a:lnTo>
                    <a:pt x="1380" y="602"/>
                  </a:lnTo>
                  <a:lnTo>
                    <a:pt x="1380" y="13"/>
                  </a:lnTo>
                  <a:lnTo>
                    <a:pt x="138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2"/>
            <p:cNvSpPr/>
            <p:nvPr/>
          </p:nvSpPr>
          <p:spPr>
            <a:xfrm>
              <a:off x="5003075" y="1162050"/>
              <a:ext cx="51600" cy="101725"/>
            </a:xfrm>
            <a:custGeom>
              <a:avLst/>
              <a:gdLst/>
              <a:ahLst/>
              <a:cxnLst/>
              <a:rect l="l" t="t" r="r" b="b"/>
              <a:pathLst>
                <a:path w="2064" h="4069" extrusionOk="0">
                  <a:moveTo>
                    <a:pt x="1521" y="1"/>
                  </a:moveTo>
                  <a:lnTo>
                    <a:pt x="12" y="1510"/>
                  </a:lnTo>
                  <a:lnTo>
                    <a:pt x="12" y="3668"/>
                  </a:lnTo>
                  <a:cubicBezTo>
                    <a:pt x="0" y="3797"/>
                    <a:pt x="24" y="3939"/>
                    <a:pt x="59" y="4068"/>
                  </a:cubicBezTo>
                  <a:cubicBezTo>
                    <a:pt x="601" y="4033"/>
                    <a:pt x="1061" y="3668"/>
                    <a:pt x="1226" y="3149"/>
                  </a:cubicBezTo>
                  <a:lnTo>
                    <a:pt x="1816" y="1345"/>
                  </a:lnTo>
                  <a:lnTo>
                    <a:pt x="2063" y="543"/>
                  </a:lnTo>
                  <a:lnTo>
                    <a:pt x="1521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4993925" y="1122275"/>
              <a:ext cx="31575" cy="24175"/>
            </a:xfrm>
            <a:custGeom>
              <a:avLst/>
              <a:gdLst/>
              <a:ahLst/>
              <a:cxnLst/>
              <a:rect l="l" t="t" r="r" b="b"/>
              <a:pathLst>
                <a:path w="1263" h="967" extrusionOk="0">
                  <a:moveTo>
                    <a:pt x="307" y="0"/>
                  </a:moveTo>
                  <a:lnTo>
                    <a:pt x="201" y="307"/>
                  </a:lnTo>
                  <a:lnTo>
                    <a:pt x="1" y="967"/>
                  </a:lnTo>
                  <a:lnTo>
                    <a:pt x="1262" y="967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2"/>
            <p:cNvSpPr/>
            <p:nvPr/>
          </p:nvSpPr>
          <p:spPr>
            <a:xfrm>
              <a:off x="4950750" y="1022425"/>
              <a:ext cx="179750" cy="172125"/>
            </a:xfrm>
            <a:custGeom>
              <a:avLst/>
              <a:gdLst/>
              <a:ahLst/>
              <a:cxnLst/>
              <a:rect l="l" t="t" r="r" b="b"/>
              <a:pathLst>
                <a:path w="7190" h="6885" extrusionOk="0">
                  <a:moveTo>
                    <a:pt x="4459" y="1"/>
                  </a:moveTo>
                  <a:cubicBezTo>
                    <a:pt x="4175" y="1"/>
                    <a:pt x="3893" y="158"/>
                    <a:pt x="3779" y="528"/>
                  </a:cubicBezTo>
                  <a:cubicBezTo>
                    <a:pt x="3716" y="723"/>
                    <a:pt x="3543" y="824"/>
                    <a:pt x="3368" y="824"/>
                  </a:cubicBezTo>
                  <a:cubicBezTo>
                    <a:pt x="3214" y="824"/>
                    <a:pt x="3060" y="746"/>
                    <a:pt x="2977" y="587"/>
                  </a:cubicBezTo>
                  <a:cubicBezTo>
                    <a:pt x="2833" y="286"/>
                    <a:pt x="2586" y="161"/>
                    <a:pt x="2338" y="161"/>
                  </a:cubicBezTo>
                  <a:cubicBezTo>
                    <a:pt x="1839" y="161"/>
                    <a:pt x="1338" y="668"/>
                    <a:pt x="1669" y="1259"/>
                  </a:cubicBezTo>
                  <a:cubicBezTo>
                    <a:pt x="1804" y="1561"/>
                    <a:pt x="1581" y="1890"/>
                    <a:pt x="1275" y="1890"/>
                  </a:cubicBezTo>
                  <a:cubicBezTo>
                    <a:pt x="1235" y="1890"/>
                    <a:pt x="1193" y="1884"/>
                    <a:pt x="1150" y="1872"/>
                  </a:cubicBezTo>
                  <a:cubicBezTo>
                    <a:pt x="1061" y="1838"/>
                    <a:pt x="971" y="1822"/>
                    <a:pt x="883" y="1822"/>
                  </a:cubicBezTo>
                  <a:cubicBezTo>
                    <a:pt x="571" y="1822"/>
                    <a:pt x="284" y="2022"/>
                    <a:pt x="183" y="2343"/>
                  </a:cubicBezTo>
                  <a:cubicBezTo>
                    <a:pt x="53" y="2744"/>
                    <a:pt x="289" y="3181"/>
                    <a:pt x="702" y="3275"/>
                  </a:cubicBezTo>
                  <a:cubicBezTo>
                    <a:pt x="1056" y="3405"/>
                    <a:pt x="1103" y="3888"/>
                    <a:pt x="773" y="4077"/>
                  </a:cubicBezTo>
                  <a:cubicBezTo>
                    <a:pt x="1" y="4448"/>
                    <a:pt x="388" y="5492"/>
                    <a:pt x="1065" y="5492"/>
                  </a:cubicBezTo>
                  <a:cubicBezTo>
                    <a:pt x="1184" y="5492"/>
                    <a:pt x="1312" y="5459"/>
                    <a:pt x="1445" y="5385"/>
                  </a:cubicBezTo>
                  <a:cubicBezTo>
                    <a:pt x="1507" y="5358"/>
                    <a:pt x="1569" y="5345"/>
                    <a:pt x="1630" y="5345"/>
                  </a:cubicBezTo>
                  <a:cubicBezTo>
                    <a:pt x="1904" y="5345"/>
                    <a:pt x="2135" y="5605"/>
                    <a:pt x="2058" y="5904"/>
                  </a:cubicBezTo>
                  <a:cubicBezTo>
                    <a:pt x="1916" y="6293"/>
                    <a:pt x="2129" y="6729"/>
                    <a:pt x="2529" y="6847"/>
                  </a:cubicBezTo>
                  <a:cubicBezTo>
                    <a:pt x="2604" y="6872"/>
                    <a:pt x="2681" y="6884"/>
                    <a:pt x="2756" y="6884"/>
                  </a:cubicBezTo>
                  <a:cubicBezTo>
                    <a:pt x="3071" y="6884"/>
                    <a:pt x="3366" y="6676"/>
                    <a:pt x="3461" y="6352"/>
                  </a:cubicBezTo>
                  <a:lnTo>
                    <a:pt x="3461" y="6340"/>
                  </a:lnTo>
                  <a:cubicBezTo>
                    <a:pt x="3524" y="6150"/>
                    <a:pt x="3697" y="6048"/>
                    <a:pt x="3870" y="6048"/>
                  </a:cubicBezTo>
                  <a:cubicBezTo>
                    <a:pt x="4019" y="6048"/>
                    <a:pt x="4169" y="6123"/>
                    <a:pt x="4251" y="6281"/>
                  </a:cubicBezTo>
                  <a:cubicBezTo>
                    <a:pt x="4383" y="6537"/>
                    <a:pt x="4642" y="6683"/>
                    <a:pt x="4915" y="6683"/>
                  </a:cubicBezTo>
                  <a:cubicBezTo>
                    <a:pt x="5032" y="6683"/>
                    <a:pt x="5152" y="6656"/>
                    <a:pt x="5265" y="6600"/>
                  </a:cubicBezTo>
                  <a:cubicBezTo>
                    <a:pt x="5618" y="6411"/>
                    <a:pt x="5748" y="5975"/>
                    <a:pt x="5560" y="5621"/>
                  </a:cubicBezTo>
                  <a:cubicBezTo>
                    <a:pt x="5405" y="5313"/>
                    <a:pt x="5637" y="4986"/>
                    <a:pt x="5941" y="4986"/>
                  </a:cubicBezTo>
                  <a:cubicBezTo>
                    <a:pt x="5986" y="4986"/>
                    <a:pt x="6032" y="4993"/>
                    <a:pt x="6078" y="5008"/>
                  </a:cubicBezTo>
                  <a:cubicBezTo>
                    <a:pt x="6154" y="5033"/>
                    <a:pt x="6230" y="5045"/>
                    <a:pt x="6305" y="5045"/>
                  </a:cubicBezTo>
                  <a:cubicBezTo>
                    <a:pt x="6620" y="5045"/>
                    <a:pt x="6915" y="4839"/>
                    <a:pt x="7010" y="4525"/>
                  </a:cubicBezTo>
                  <a:cubicBezTo>
                    <a:pt x="7139" y="4136"/>
                    <a:pt x="6927" y="3723"/>
                    <a:pt x="6538" y="3605"/>
                  </a:cubicBezTo>
                  <a:lnTo>
                    <a:pt x="6526" y="3605"/>
                  </a:lnTo>
                  <a:cubicBezTo>
                    <a:pt x="6161" y="3487"/>
                    <a:pt x="6125" y="2980"/>
                    <a:pt x="6467" y="2803"/>
                  </a:cubicBezTo>
                  <a:cubicBezTo>
                    <a:pt x="7190" y="2407"/>
                    <a:pt x="6806" y="1413"/>
                    <a:pt x="6134" y="1413"/>
                  </a:cubicBezTo>
                  <a:cubicBezTo>
                    <a:pt x="6027" y="1413"/>
                    <a:pt x="5913" y="1438"/>
                    <a:pt x="5795" y="1495"/>
                  </a:cubicBezTo>
                  <a:cubicBezTo>
                    <a:pt x="5730" y="1528"/>
                    <a:pt x="5663" y="1544"/>
                    <a:pt x="5598" y="1544"/>
                  </a:cubicBezTo>
                  <a:cubicBezTo>
                    <a:pt x="5323" y="1544"/>
                    <a:pt x="5087" y="1271"/>
                    <a:pt x="5182" y="976"/>
                  </a:cubicBezTo>
                  <a:cubicBezTo>
                    <a:pt x="5370" y="397"/>
                    <a:pt x="4911" y="1"/>
                    <a:pt x="445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2"/>
            <p:cNvSpPr/>
            <p:nvPr/>
          </p:nvSpPr>
          <p:spPr>
            <a:xfrm>
              <a:off x="4978600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12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2"/>
            <p:cNvSpPr/>
            <p:nvPr/>
          </p:nvSpPr>
          <p:spPr>
            <a:xfrm>
              <a:off x="3785725" y="1058000"/>
              <a:ext cx="94050" cy="454850"/>
            </a:xfrm>
            <a:custGeom>
              <a:avLst/>
              <a:gdLst/>
              <a:ahLst/>
              <a:cxnLst/>
              <a:rect l="l" t="t" r="r" b="b"/>
              <a:pathLst>
                <a:path w="3762" h="18194" extrusionOk="0">
                  <a:moveTo>
                    <a:pt x="1427" y="1"/>
                  </a:moveTo>
                  <a:cubicBezTo>
                    <a:pt x="637" y="1"/>
                    <a:pt x="0" y="637"/>
                    <a:pt x="0" y="1427"/>
                  </a:cubicBezTo>
                  <a:lnTo>
                    <a:pt x="0" y="16767"/>
                  </a:lnTo>
                  <a:cubicBezTo>
                    <a:pt x="0" y="17557"/>
                    <a:pt x="637" y="18193"/>
                    <a:pt x="1427" y="18193"/>
                  </a:cubicBezTo>
                  <a:lnTo>
                    <a:pt x="2346" y="18193"/>
                  </a:lnTo>
                  <a:cubicBezTo>
                    <a:pt x="3125" y="18193"/>
                    <a:pt x="3761" y="17557"/>
                    <a:pt x="3761" y="16767"/>
                  </a:cubicBezTo>
                  <a:lnTo>
                    <a:pt x="3761" y="1427"/>
                  </a:lnTo>
                  <a:cubicBezTo>
                    <a:pt x="3761" y="637"/>
                    <a:pt x="3125" y="1"/>
                    <a:pt x="2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12410" y="1"/>
                  </a:moveTo>
                  <a:cubicBezTo>
                    <a:pt x="12044" y="1"/>
                    <a:pt x="11679" y="142"/>
                    <a:pt x="11402" y="425"/>
                  </a:cubicBezTo>
                  <a:lnTo>
                    <a:pt x="555" y="11272"/>
                  </a:lnTo>
                  <a:cubicBezTo>
                    <a:pt x="1" y="11826"/>
                    <a:pt x="1" y="12722"/>
                    <a:pt x="555" y="13288"/>
                  </a:cubicBezTo>
                  <a:lnTo>
                    <a:pt x="1203" y="13925"/>
                  </a:lnTo>
                  <a:cubicBezTo>
                    <a:pt x="1480" y="14208"/>
                    <a:pt x="1843" y="14349"/>
                    <a:pt x="2207" y="14349"/>
                  </a:cubicBezTo>
                  <a:cubicBezTo>
                    <a:pt x="2571" y="14349"/>
                    <a:pt x="2936" y="14208"/>
                    <a:pt x="3219" y="13925"/>
                  </a:cubicBezTo>
                  <a:lnTo>
                    <a:pt x="14066" y="3078"/>
                  </a:lnTo>
                  <a:cubicBezTo>
                    <a:pt x="14621" y="2524"/>
                    <a:pt x="14621" y="1628"/>
                    <a:pt x="14066" y="1062"/>
                  </a:cubicBezTo>
                  <a:lnTo>
                    <a:pt x="13418" y="425"/>
                  </a:lnTo>
                  <a:cubicBezTo>
                    <a:pt x="13141" y="142"/>
                    <a:pt x="12775" y="1"/>
                    <a:pt x="124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3605325" y="1238400"/>
              <a:ext cx="454825" cy="94050"/>
            </a:xfrm>
            <a:custGeom>
              <a:avLst/>
              <a:gdLst/>
              <a:ahLst/>
              <a:cxnLst/>
              <a:rect l="l" t="t" r="r" b="b"/>
              <a:pathLst>
                <a:path w="18193" h="3762" extrusionOk="0">
                  <a:moveTo>
                    <a:pt x="1427" y="0"/>
                  </a:moveTo>
                  <a:cubicBezTo>
                    <a:pt x="637" y="0"/>
                    <a:pt x="1" y="637"/>
                    <a:pt x="1" y="1427"/>
                  </a:cubicBezTo>
                  <a:lnTo>
                    <a:pt x="1" y="2335"/>
                  </a:lnTo>
                  <a:lnTo>
                    <a:pt x="12" y="2335"/>
                  </a:lnTo>
                  <a:cubicBezTo>
                    <a:pt x="1" y="3125"/>
                    <a:pt x="649" y="3762"/>
                    <a:pt x="1427" y="3762"/>
                  </a:cubicBezTo>
                  <a:lnTo>
                    <a:pt x="16766" y="3762"/>
                  </a:lnTo>
                  <a:cubicBezTo>
                    <a:pt x="17556" y="3762"/>
                    <a:pt x="18193" y="3125"/>
                    <a:pt x="18193" y="2335"/>
                  </a:cubicBezTo>
                  <a:lnTo>
                    <a:pt x="18193" y="1427"/>
                  </a:lnTo>
                  <a:cubicBezTo>
                    <a:pt x="18193" y="637"/>
                    <a:pt x="17556" y="0"/>
                    <a:pt x="167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2207" y="1"/>
                  </a:moveTo>
                  <a:cubicBezTo>
                    <a:pt x="1843" y="1"/>
                    <a:pt x="1480" y="142"/>
                    <a:pt x="1203" y="425"/>
                  </a:cubicBezTo>
                  <a:lnTo>
                    <a:pt x="555" y="1062"/>
                  </a:lnTo>
                  <a:cubicBezTo>
                    <a:pt x="1" y="1628"/>
                    <a:pt x="1" y="2524"/>
                    <a:pt x="555" y="3078"/>
                  </a:cubicBezTo>
                  <a:lnTo>
                    <a:pt x="11402" y="13925"/>
                  </a:lnTo>
                  <a:cubicBezTo>
                    <a:pt x="11679" y="14208"/>
                    <a:pt x="12044" y="14349"/>
                    <a:pt x="12410" y="14349"/>
                  </a:cubicBezTo>
                  <a:cubicBezTo>
                    <a:pt x="12775" y="14349"/>
                    <a:pt x="13141" y="14208"/>
                    <a:pt x="13418" y="13925"/>
                  </a:cubicBezTo>
                  <a:lnTo>
                    <a:pt x="14066" y="13276"/>
                  </a:lnTo>
                  <a:cubicBezTo>
                    <a:pt x="14621" y="12722"/>
                    <a:pt x="14621" y="11826"/>
                    <a:pt x="14066" y="11272"/>
                  </a:cubicBezTo>
                  <a:lnTo>
                    <a:pt x="3219" y="425"/>
                  </a:lnTo>
                  <a:cubicBezTo>
                    <a:pt x="2936" y="142"/>
                    <a:pt x="2571" y="1"/>
                    <a:pt x="22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2"/>
            <p:cNvSpPr/>
            <p:nvPr/>
          </p:nvSpPr>
          <p:spPr>
            <a:xfrm>
              <a:off x="3796025" y="1107525"/>
              <a:ext cx="73725" cy="355800"/>
            </a:xfrm>
            <a:custGeom>
              <a:avLst/>
              <a:gdLst/>
              <a:ahLst/>
              <a:cxnLst/>
              <a:rect l="l" t="t" r="r" b="b"/>
              <a:pathLst>
                <a:path w="2949" h="14232" extrusionOk="0">
                  <a:moveTo>
                    <a:pt x="1109" y="1"/>
                  </a:moveTo>
                  <a:cubicBezTo>
                    <a:pt x="496" y="1"/>
                    <a:pt x="1" y="496"/>
                    <a:pt x="1" y="1109"/>
                  </a:cubicBezTo>
                  <a:lnTo>
                    <a:pt x="1" y="13123"/>
                  </a:lnTo>
                  <a:cubicBezTo>
                    <a:pt x="1" y="13736"/>
                    <a:pt x="496" y="14231"/>
                    <a:pt x="1109" y="14231"/>
                  </a:cubicBezTo>
                  <a:lnTo>
                    <a:pt x="1828" y="14231"/>
                  </a:lnTo>
                  <a:cubicBezTo>
                    <a:pt x="2441" y="14231"/>
                    <a:pt x="2948" y="13736"/>
                    <a:pt x="2948" y="13123"/>
                  </a:cubicBezTo>
                  <a:lnTo>
                    <a:pt x="2948" y="1109"/>
                  </a:lnTo>
                  <a:cubicBezTo>
                    <a:pt x="2948" y="496"/>
                    <a:pt x="2441" y="1"/>
                    <a:pt x="182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9717" y="1"/>
                  </a:moveTo>
                  <a:cubicBezTo>
                    <a:pt x="9433" y="1"/>
                    <a:pt x="9150" y="110"/>
                    <a:pt x="8938" y="328"/>
                  </a:cubicBezTo>
                  <a:lnTo>
                    <a:pt x="437" y="8817"/>
                  </a:lnTo>
                  <a:cubicBezTo>
                    <a:pt x="1" y="9253"/>
                    <a:pt x="1" y="9961"/>
                    <a:pt x="437" y="10397"/>
                  </a:cubicBezTo>
                  <a:lnTo>
                    <a:pt x="944" y="10904"/>
                  </a:lnTo>
                  <a:cubicBezTo>
                    <a:pt x="1162" y="11122"/>
                    <a:pt x="1448" y="11231"/>
                    <a:pt x="1734" y="11231"/>
                  </a:cubicBezTo>
                  <a:cubicBezTo>
                    <a:pt x="2020" y="11231"/>
                    <a:pt x="2306" y="11122"/>
                    <a:pt x="2524" y="10904"/>
                  </a:cubicBezTo>
                  <a:lnTo>
                    <a:pt x="11013" y="2415"/>
                  </a:lnTo>
                  <a:cubicBezTo>
                    <a:pt x="11449" y="1979"/>
                    <a:pt x="11449" y="1271"/>
                    <a:pt x="11013" y="835"/>
                  </a:cubicBezTo>
                  <a:lnTo>
                    <a:pt x="10506" y="328"/>
                  </a:lnTo>
                  <a:cubicBezTo>
                    <a:pt x="10288" y="110"/>
                    <a:pt x="10002" y="1"/>
                    <a:pt x="971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3654850" y="1248700"/>
              <a:ext cx="356075" cy="73425"/>
            </a:xfrm>
            <a:custGeom>
              <a:avLst/>
              <a:gdLst/>
              <a:ahLst/>
              <a:cxnLst/>
              <a:rect l="l" t="t" r="r" b="b"/>
              <a:pathLst>
                <a:path w="14243" h="2937" extrusionOk="0">
                  <a:moveTo>
                    <a:pt x="1088" y="1"/>
                  </a:moveTo>
                  <a:cubicBezTo>
                    <a:pt x="484" y="1"/>
                    <a:pt x="0" y="503"/>
                    <a:pt x="0" y="1109"/>
                  </a:cubicBezTo>
                  <a:lnTo>
                    <a:pt x="0" y="1829"/>
                  </a:lnTo>
                  <a:cubicBezTo>
                    <a:pt x="0" y="2442"/>
                    <a:pt x="495" y="2937"/>
                    <a:pt x="1109" y="2937"/>
                  </a:cubicBezTo>
                  <a:lnTo>
                    <a:pt x="13123" y="2937"/>
                  </a:lnTo>
                  <a:cubicBezTo>
                    <a:pt x="13736" y="2937"/>
                    <a:pt x="14243" y="2442"/>
                    <a:pt x="14243" y="1829"/>
                  </a:cubicBezTo>
                  <a:lnTo>
                    <a:pt x="14243" y="1109"/>
                  </a:lnTo>
                  <a:cubicBezTo>
                    <a:pt x="14243" y="503"/>
                    <a:pt x="13748" y="1"/>
                    <a:pt x="13144" y="1"/>
                  </a:cubicBezTo>
                  <a:cubicBezTo>
                    <a:pt x="13137" y="1"/>
                    <a:pt x="13130" y="1"/>
                    <a:pt x="13123" y="1"/>
                  </a:cubicBezTo>
                  <a:lnTo>
                    <a:pt x="1109" y="1"/>
                  </a:lnTo>
                  <a:cubicBezTo>
                    <a:pt x="1102" y="1"/>
                    <a:pt x="1095" y="1"/>
                    <a:pt x="108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1734" y="1"/>
                  </a:moveTo>
                  <a:cubicBezTo>
                    <a:pt x="1448" y="1"/>
                    <a:pt x="1162" y="110"/>
                    <a:pt x="944" y="328"/>
                  </a:cubicBezTo>
                  <a:lnTo>
                    <a:pt x="437" y="835"/>
                  </a:lnTo>
                  <a:cubicBezTo>
                    <a:pt x="1" y="1271"/>
                    <a:pt x="1" y="1979"/>
                    <a:pt x="437" y="2415"/>
                  </a:cubicBezTo>
                  <a:lnTo>
                    <a:pt x="8938" y="10904"/>
                  </a:lnTo>
                  <a:cubicBezTo>
                    <a:pt x="9150" y="11122"/>
                    <a:pt x="9433" y="11231"/>
                    <a:pt x="9717" y="11231"/>
                  </a:cubicBezTo>
                  <a:cubicBezTo>
                    <a:pt x="10002" y="11231"/>
                    <a:pt x="10288" y="11122"/>
                    <a:pt x="10506" y="10904"/>
                  </a:cubicBezTo>
                  <a:lnTo>
                    <a:pt x="11013" y="10397"/>
                  </a:lnTo>
                  <a:cubicBezTo>
                    <a:pt x="11449" y="9961"/>
                    <a:pt x="11449" y="9253"/>
                    <a:pt x="11013" y="8817"/>
                  </a:cubicBezTo>
                  <a:lnTo>
                    <a:pt x="2524" y="328"/>
                  </a:lnTo>
                  <a:cubicBezTo>
                    <a:pt x="2306" y="110"/>
                    <a:pt x="2020" y="1"/>
                    <a:pt x="173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3946350" y="1212750"/>
              <a:ext cx="33350" cy="25675"/>
            </a:xfrm>
            <a:custGeom>
              <a:avLst/>
              <a:gdLst/>
              <a:ahLst/>
              <a:cxnLst/>
              <a:rect l="l" t="t" r="r" b="b"/>
              <a:pathLst>
                <a:path w="1334" h="1027" extrusionOk="0">
                  <a:moveTo>
                    <a:pt x="1027" y="1"/>
                  </a:moveTo>
                  <a:lnTo>
                    <a:pt x="1" y="1026"/>
                  </a:lnTo>
                  <a:lnTo>
                    <a:pt x="1262" y="1026"/>
                  </a:lnTo>
                  <a:cubicBezTo>
                    <a:pt x="1333" y="791"/>
                    <a:pt x="1298" y="531"/>
                    <a:pt x="1192" y="319"/>
                  </a:cubicBezTo>
                  <a:lnTo>
                    <a:pt x="1027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3931925" y="1203325"/>
              <a:ext cx="40100" cy="35100"/>
            </a:xfrm>
            <a:custGeom>
              <a:avLst/>
              <a:gdLst/>
              <a:ahLst/>
              <a:cxnLst/>
              <a:rect l="l" t="t" r="r" b="b"/>
              <a:pathLst>
                <a:path w="1604" h="1404" extrusionOk="0">
                  <a:moveTo>
                    <a:pt x="1403" y="0"/>
                  </a:moveTo>
                  <a:cubicBezTo>
                    <a:pt x="1380" y="24"/>
                    <a:pt x="1344" y="48"/>
                    <a:pt x="1321" y="83"/>
                  </a:cubicBezTo>
                  <a:lnTo>
                    <a:pt x="0" y="1403"/>
                  </a:lnTo>
                  <a:lnTo>
                    <a:pt x="578" y="1403"/>
                  </a:lnTo>
                  <a:lnTo>
                    <a:pt x="1604" y="378"/>
                  </a:lnTo>
                  <a:lnTo>
                    <a:pt x="1474" y="130"/>
                  </a:lnTo>
                  <a:cubicBezTo>
                    <a:pt x="1450" y="83"/>
                    <a:pt x="1427" y="36"/>
                    <a:pt x="1403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3921600" y="1238400"/>
              <a:ext cx="56325" cy="10350"/>
            </a:xfrm>
            <a:custGeom>
              <a:avLst/>
              <a:gdLst/>
              <a:ahLst/>
              <a:cxnLst/>
              <a:rect l="l" t="t" r="r" b="b"/>
              <a:pathLst>
                <a:path w="2253" h="414" extrusionOk="0">
                  <a:moveTo>
                    <a:pt x="413" y="0"/>
                  </a:moveTo>
                  <a:lnTo>
                    <a:pt x="1" y="413"/>
                  </a:lnTo>
                  <a:lnTo>
                    <a:pt x="2028" y="413"/>
                  </a:lnTo>
                  <a:cubicBezTo>
                    <a:pt x="2135" y="295"/>
                    <a:pt x="2217" y="154"/>
                    <a:pt x="225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3878850" y="1193000"/>
              <a:ext cx="88475" cy="55750"/>
            </a:xfrm>
            <a:custGeom>
              <a:avLst/>
              <a:gdLst/>
              <a:ahLst/>
              <a:cxnLst/>
              <a:rect l="l" t="t" r="r" b="b"/>
              <a:pathLst>
                <a:path w="3539" h="2230" extrusionOk="0">
                  <a:moveTo>
                    <a:pt x="2724" y="1"/>
                  </a:moveTo>
                  <a:cubicBezTo>
                    <a:pt x="2571" y="13"/>
                    <a:pt x="2418" y="48"/>
                    <a:pt x="2276" y="119"/>
                  </a:cubicBezTo>
                  <a:lnTo>
                    <a:pt x="366" y="1109"/>
                  </a:lnTo>
                  <a:lnTo>
                    <a:pt x="1" y="2229"/>
                  </a:lnTo>
                  <a:lnTo>
                    <a:pt x="1722" y="2229"/>
                  </a:lnTo>
                  <a:lnTo>
                    <a:pt x="2135" y="1816"/>
                  </a:lnTo>
                  <a:lnTo>
                    <a:pt x="3455" y="484"/>
                  </a:lnTo>
                  <a:cubicBezTo>
                    <a:pt x="3491" y="461"/>
                    <a:pt x="3514" y="437"/>
                    <a:pt x="3538" y="402"/>
                  </a:cubicBezTo>
                  <a:cubicBezTo>
                    <a:pt x="3349" y="154"/>
                    <a:pt x="3055" y="1"/>
                    <a:pt x="27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3873550" y="1248725"/>
              <a:ext cx="98475" cy="29775"/>
            </a:xfrm>
            <a:custGeom>
              <a:avLst/>
              <a:gdLst/>
              <a:ahLst/>
              <a:cxnLst/>
              <a:rect l="l" t="t" r="r" b="b"/>
              <a:pathLst>
                <a:path w="3939" h="1191" extrusionOk="0">
                  <a:moveTo>
                    <a:pt x="213" y="0"/>
                  </a:moveTo>
                  <a:lnTo>
                    <a:pt x="1" y="625"/>
                  </a:lnTo>
                  <a:lnTo>
                    <a:pt x="1757" y="1191"/>
                  </a:lnTo>
                  <a:lnTo>
                    <a:pt x="3667" y="201"/>
                  </a:lnTo>
                  <a:cubicBezTo>
                    <a:pt x="3774" y="142"/>
                    <a:pt x="3868" y="83"/>
                    <a:pt x="393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3686100" y="1332425"/>
              <a:ext cx="33325" cy="25675"/>
            </a:xfrm>
            <a:custGeom>
              <a:avLst/>
              <a:gdLst/>
              <a:ahLst/>
              <a:cxnLst/>
              <a:rect l="l" t="t" r="r" b="b"/>
              <a:pathLst>
                <a:path w="1333" h="1027" extrusionOk="0">
                  <a:moveTo>
                    <a:pt x="59" y="1"/>
                  </a:moveTo>
                  <a:cubicBezTo>
                    <a:pt x="0" y="236"/>
                    <a:pt x="24" y="496"/>
                    <a:pt x="130" y="708"/>
                  </a:cubicBezTo>
                  <a:lnTo>
                    <a:pt x="295" y="1026"/>
                  </a:lnTo>
                  <a:lnTo>
                    <a:pt x="133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3693450" y="1332425"/>
              <a:ext cx="40425" cy="35100"/>
            </a:xfrm>
            <a:custGeom>
              <a:avLst/>
              <a:gdLst/>
              <a:ahLst/>
              <a:cxnLst/>
              <a:rect l="l" t="t" r="r" b="b"/>
              <a:pathLst>
                <a:path w="1617" h="1404" extrusionOk="0">
                  <a:moveTo>
                    <a:pt x="1027" y="1"/>
                  </a:moveTo>
                  <a:lnTo>
                    <a:pt x="1" y="1038"/>
                  </a:lnTo>
                  <a:lnTo>
                    <a:pt x="131" y="1274"/>
                  </a:lnTo>
                  <a:cubicBezTo>
                    <a:pt x="154" y="1321"/>
                    <a:pt x="178" y="1368"/>
                    <a:pt x="213" y="1404"/>
                  </a:cubicBezTo>
                  <a:cubicBezTo>
                    <a:pt x="237" y="1380"/>
                    <a:pt x="260" y="1356"/>
                    <a:pt x="284" y="1321"/>
                  </a:cubicBezTo>
                  <a:lnTo>
                    <a:pt x="161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3687575" y="1322100"/>
              <a:ext cx="56300" cy="10350"/>
            </a:xfrm>
            <a:custGeom>
              <a:avLst/>
              <a:gdLst/>
              <a:ahLst/>
              <a:cxnLst/>
              <a:rect l="l" t="t" r="r" b="b"/>
              <a:pathLst>
                <a:path w="2252" h="414" extrusionOk="0">
                  <a:moveTo>
                    <a:pt x="236" y="1"/>
                  </a:moveTo>
                  <a:cubicBezTo>
                    <a:pt x="118" y="119"/>
                    <a:pt x="47" y="260"/>
                    <a:pt x="0" y="414"/>
                  </a:cubicBezTo>
                  <a:lnTo>
                    <a:pt x="1839" y="414"/>
                  </a:lnTo>
                  <a:lnTo>
                    <a:pt x="225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3698475" y="1322100"/>
              <a:ext cx="88450" cy="55750"/>
            </a:xfrm>
            <a:custGeom>
              <a:avLst/>
              <a:gdLst/>
              <a:ahLst/>
              <a:cxnLst/>
              <a:rect l="l" t="t" r="r" b="b"/>
              <a:pathLst>
                <a:path w="3538" h="2230" extrusionOk="0">
                  <a:moveTo>
                    <a:pt x="1816" y="1"/>
                  </a:moveTo>
                  <a:lnTo>
                    <a:pt x="1403" y="414"/>
                  </a:lnTo>
                  <a:lnTo>
                    <a:pt x="83" y="1746"/>
                  </a:lnTo>
                  <a:cubicBezTo>
                    <a:pt x="59" y="1769"/>
                    <a:pt x="24" y="1793"/>
                    <a:pt x="0" y="1828"/>
                  </a:cubicBezTo>
                  <a:cubicBezTo>
                    <a:pt x="189" y="2076"/>
                    <a:pt x="484" y="2229"/>
                    <a:pt x="802" y="2229"/>
                  </a:cubicBezTo>
                  <a:cubicBezTo>
                    <a:pt x="955" y="2229"/>
                    <a:pt x="1109" y="2182"/>
                    <a:pt x="1238" y="2111"/>
                  </a:cubicBezTo>
                  <a:lnTo>
                    <a:pt x="3160" y="1133"/>
                  </a:lnTo>
                  <a:lnTo>
                    <a:pt x="3514" y="13"/>
                  </a:lnTo>
                  <a:lnTo>
                    <a:pt x="3537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3693450" y="1292350"/>
              <a:ext cx="98775" cy="29775"/>
            </a:xfrm>
            <a:custGeom>
              <a:avLst/>
              <a:gdLst/>
              <a:ahLst/>
              <a:cxnLst/>
              <a:rect l="l" t="t" r="r" b="b"/>
              <a:pathLst>
                <a:path w="3951" h="1191" extrusionOk="0">
                  <a:moveTo>
                    <a:pt x="2194" y="0"/>
                  </a:moveTo>
                  <a:lnTo>
                    <a:pt x="272" y="990"/>
                  </a:lnTo>
                  <a:cubicBezTo>
                    <a:pt x="166" y="1038"/>
                    <a:pt x="83" y="1108"/>
                    <a:pt x="1" y="1191"/>
                  </a:cubicBezTo>
                  <a:lnTo>
                    <a:pt x="3738" y="1191"/>
                  </a:lnTo>
                  <a:lnTo>
                    <a:pt x="3951" y="566"/>
                  </a:lnTo>
                  <a:lnTo>
                    <a:pt x="219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3682850" y="1216000"/>
              <a:ext cx="36275" cy="22425"/>
            </a:xfrm>
            <a:custGeom>
              <a:avLst/>
              <a:gdLst/>
              <a:ahLst/>
              <a:cxnLst/>
              <a:rect l="l" t="t" r="r" b="b"/>
              <a:pathLst>
                <a:path w="1451" h="897" extrusionOk="0">
                  <a:moveTo>
                    <a:pt x="566" y="0"/>
                  </a:moveTo>
                  <a:cubicBezTo>
                    <a:pt x="342" y="118"/>
                    <a:pt x="189" y="319"/>
                    <a:pt x="106" y="555"/>
                  </a:cubicBezTo>
                  <a:lnTo>
                    <a:pt x="0" y="896"/>
                  </a:lnTo>
                  <a:lnTo>
                    <a:pt x="1451" y="896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3679900" y="1238400"/>
              <a:ext cx="49550" cy="10350"/>
            </a:xfrm>
            <a:custGeom>
              <a:avLst/>
              <a:gdLst/>
              <a:ahLst/>
              <a:cxnLst/>
              <a:rect l="l" t="t" r="r" b="b"/>
              <a:pathLst>
                <a:path w="1982" h="414" extrusionOk="0">
                  <a:moveTo>
                    <a:pt x="118" y="0"/>
                  </a:moveTo>
                  <a:lnTo>
                    <a:pt x="36" y="260"/>
                  </a:lnTo>
                  <a:cubicBezTo>
                    <a:pt x="24" y="307"/>
                    <a:pt x="12" y="366"/>
                    <a:pt x="0" y="413"/>
                  </a:cubicBezTo>
                  <a:lnTo>
                    <a:pt x="1981" y="413"/>
                  </a:lnTo>
                  <a:lnTo>
                    <a:pt x="158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3697000" y="1212750"/>
              <a:ext cx="46875" cy="36000"/>
            </a:xfrm>
            <a:custGeom>
              <a:avLst/>
              <a:gdLst/>
              <a:ahLst/>
              <a:cxnLst/>
              <a:rect l="l" t="t" r="r" b="b"/>
              <a:pathLst>
                <a:path w="1875" h="1440" extrusionOk="0">
                  <a:moveTo>
                    <a:pt x="448" y="1"/>
                  </a:moveTo>
                  <a:cubicBezTo>
                    <a:pt x="283" y="12"/>
                    <a:pt x="130" y="48"/>
                    <a:pt x="0" y="130"/>
                  </a:cubicBezTo>
                  <a:lnTo>
                    <a:pt x="885" y="1026"/>
                  </a:lnTo>
                  <a:lnTo>
                    <a:pt x="1297" y="1439"/>
                  </a:lnTo>
                  <a:lnTo>
                    <a:pt x="1875" y="143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3678125" y="1248500"/>
              <a:ext cx="116175" cy="57725"/>
            </a:xfrm>
            <a:custGeom>
              <a:avLst/>
              <a:gdLst/>
              <a:ahLst/>
              <a:cxnLst/>
              <a:rect l="l" t="t" r="r" b="b"/>
              <a:pathLst>
                <a:path w="4647" h="2309" extrusionOk="0">
                  <a:moveTo>
                    <a:pt x="125" y="0"/>
                  </a:moveTo>
                  <a:cubicBezTo>
                    <a:pt x="107" y="0"/>
                    <a:pt x="89" y="3"/>
                    <a:pt x="71" y="9"/>
                  </a:cubicBezTo>
                  <a:cubicBezTo>
                    <a:pt x="1" y="481"/>
                    <a:pt x="284" y="941"/>
                    <a:pt x="744" y="1094"/>
                  </a:cubicBezTo>
                  <a:lnTo>
                    <a:pt x="2807" y="1754"/>
                  </a:lnTo>
                  <a:lnTo>
                    <a:pt x="4552" y="2308"/>
                  </a:lnTo>
                  <a:lnTo>
                    <a:pt x="4646" y="2013"/>
                  </a:lnTo>
                  <a:lnTo>
                    <a:pt x="2630" y="9"/>
                  </a:lnTo>
                  <a:lnTo>
                    <a:pt x="178" y="9"/>
                  </a:lnTo>
                  <a:cubicBezTo>
                    <a:pt x="160" y="3"/>
                    <a:pt x="142" y="0"/>
                    <a:pt x="12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3708200" y="121275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0" y="1"/>
                  </a:moveTo>
                  <a:lnTo>
                    <a:pt x="1427" y="1439"/>
                  </a:lnTo>
                  <a:lnTo>
                    <a:pt x="3443" y="3455"/>
                  </a:lnTo>
                  <a:lnTo>
                    <a:pt x="3585" y="3019"/>
                  </a:lnTo>
                  <a:lnTo>
                    <a:pt x="2394" y="708"/>
                  </a:lnTo>
                  <a:lnTo>
                    <a:pt x="330" y="48"/>
                  </a:lnTo>
                  <a:cubicBezTo>
                    <a:pt x="236" y="24"/>
                    <a:pt x="130" y="1"/>
                    <a:pt x="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3946350" y="1332425"/>
              <a:ext cx="36300" cy="22425"/>
            </a:xfrm>
            <a:custGeom>
              <a:avLst/>
              <a:gdLst/>
              <a:ahLst/>
              <a:cxnLst/>
              <a:rect l="l" t="t" r="r" b="b"/>
              <a:pathLst>
                <a:path w="1452" h="897" extrusionOk="0">
                  <a:moveTo>
                    <a:pt x="1" y="1"/>
                  </a:moveTo>
                  <a:lnTo>
                    <a:pt x="897" y="897"/>
                  </a:lnTo>
                  <a:cubicBezTo>
                    <a:pt x="1109" y="779"/>
                    <a:pt x="1274" y="578"/>
                    <a:pt x="1345" y="342"/>
                  </a:cubicBezTo>
                  <a:lnTo>
                    <a:pt x="14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3936050" y="1322100"/>
              <a:ext cx="49825" cy="10350"/>
            </a:xfrm>
            <a:custGeom>
              <a:avLst/>
              <a:gdLst/>
              <a:ahLst/>
              <a:cxnLst/>
              <a:rect l="l" t="t" r="r" b="b"/>
              <a:pathLst>
                <a:path w="1993" h="414" extrusionOk="0">
                  <a:moveTo>
                    <a:pt x="0" y="1"/>
                  </a:moveTo>
                  <a:lnTo>
                    <a:pt x="413" y="414"/>
                  </a:lnTo>
                  <a:lnTo>
                    <a:pt x="1863" y="414"/>
                  </a:lnTo>
                  <a:lnTo>
                    <a:pt x="1957" y="142"/>
                  </a:lnTo>
                  <a:cubicBezTo>
                    <a:pt x="1969" y="95"/>
                    <a:pt x="1981" y="48"/>
                    <a:pt x="1993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3921600" y="1322100"/>
              <a:ext cx="47175" cy="36000"/>
            </a:xfrm>
            <a:custGeom>
              <a:avLst/>
              <a:gdLst/>
              <a:ahLst/>
              <a:cxnLst/>
              <a:rect l="l" t="t" r="r" b="b"/>
              <a:pathLst>
                <a:path w="1887" h="1440" extrusionOk="0">
                  <a:moveTo>
                    <a:pt x="1" y="1"/>
                  </a:moveTo>
                  <a:lnTo>
                    <a:pt x="1439" y="1439"/>
                  </a:lnTo>
                  <a:cubicBezTo>
                    <a:pt x="1592" y="1428"/>
                    <a:pt x="1745" y="1380"/>
                    <a:pt x="1887" y="1310"/>
                  </a:cubicBezTo>
                  <a:lnTo>
                    <a:pt x="991" y="414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3871200" y="1264325"/>
              <a:ext cx="116450" cy="57800"/>
            </a:xfrm>
            <a:custGeom>
              <a:avLst/>
              <a:gdLst/>
              <a:ahLst/>
              <a:cxnLst/>
              <a:rect l="l" t="t" r="r" b="b"/>
              <a:pathLst>
                <a:path w="4658" h="2312" extrusionOk="0">
                  <a:moveTo>
                    <a:pt x="95" y="1"/>
                  </a:moveTo>
                  <a:lnTo>
                    <a:pt x="0" y="296"/>
                  </a:lnTo>
                  <a:lnTo>
                    <a:pt x="2017" y="2312"/>
                  </a:lnTo>
                  <a:lnTo>
                    <a:pt x="4587" y="2312"/>
                  </a:lnTo>
                  <a:cubicBezTo>
                    <a:pt x="4658" y="1840"/>
                    <a:pt x="4375" y="1369"/>
                    <a:pt x="3915" y="1227"/>
                  </a:cubicBezTo>
                  <a:lnTo>
                    <a:pt x="1851" y="567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3867950" y="127170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130" y="1"/>
                  </a:moveTo>
                  <a:lnTo>
                    <a:pt x="1" y="437"/>
                  </a:lnTo>
                  <a:lnTo>
                    <a:pt x="1192" y="2748"/>
                  </a:lnTo>
                  <a:lnTo>
                    <a:pt x="3255" y="3408"/>
                  </a:lnTo>
                  <a:cubicBezTo>
                    <a:pt x="3349" y="3432"/>
                    <a:pt x="3443" y="3455"/>
                    <a:pt x="3550" y="3455"/>
                  </a:cubicBezTo>
                  <a:lnTo>
                    <a:pt x="3585" y="3455"/>
                  </a:lnTo>
                  <a:lnTo>
                    <a:pt x="2147" y="2017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3760375" y="1139350"/>
              <a:ext cx="25650" cy="32750"/>
            </a:xfrm>
            <a:custGeom>
              <a:avLst/>
              <a:gdLst/>
              <a:ahLst/>
              <a:cxnLst/>
              <a:rect l="l" t="t" r="r" b="b"/>
              <a:pathLst>
                <a:path w="1026" h="1310" extrusionOk="0">
                  <a:moveTo>
                    <a:pt x="755" y="1"/>
                  </a:moveTo>
                  <a:cubicBezTo>
                    <a:pt x="602" y="1"/>
                    <a:pt x="448" y="48"/>
                    <a:pt x="307" y="119"/>
                  </a:cubicBezTo>
                  <a:lnTo>
                    <a:pt x="0" y="272"/>
                  </a:lnTo>
                  <a:lnTo>
                    <a:pt x="1026" y="1310"/>
                  </a:lnTo>
                  <a:lnTo>
                    <a:pt x="1026" y="36"/>
                  </a:lnTo>
                  <a:cubicBezTo>
                    <a:pt x="943" y="24"/>
                    <a:pt x="849" y="1"/>
                    <a:pt x="76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3785725" y="1140250"/>
              <a:ext cx="10325" cy="41875"/>
            </a:xfrm>
            <a:custGeom>
              <a:avLst/>
              <a:gdLst/>
              <a:ahLst/>
              <a:cxnLst/>
              <a:rect l="l" t="t" r="r" b="b"/>
              <a:pathLst>
                <a:path w="413" h="1675" extrusionOk="0">
                  <a:moveTo>
                    <a:pt x="0" y="0"/>
                  </a:moveTo>
                  <a:lnTo>
                    <a:pt x="0" y="1262"/>
                  </a:lnTo>
                  <a:lnTo>
                    <a:pt x="413" y="1675"/>
                  </a:lnTo>
                  <a:lnTo>
                    <a:pt x="413" y="224"/>
                  </a:lnTo>
                  <a:cubicBezTo>
                    <a:pt x="295" y="118"/>
                    <a:pt x="153" y="36"/>
                    <a:pt x="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3750650" y="1146150"/>
              <a:ext cx="45125" cy="50425"/>
            </a:xfrm>
            <a:custGeom>
              <a:avLst/>
              <a:gdLst/>
              <a:ahLst/>
              <a:cxnLst/>
              <a:rect l="l" t="t" r="r" b="b"/>
              <a:pathLst>
                <a:path w="1805" h="2017" extrusionOk="0">
                  <a:moveTo>
                    <a:pt x="366" y="0"/>
                  </a:moveTo>
                  <a:lnTo>
                    <a:pt x="370" y="4"/>
                  </a:lnTo>
                  <a:lnTo>
                    <a:pt x="377" y="0"/>
                  </a:lnTo>
                  <a:close/>
                  <a:moveTo>
                    <a:pt x="370" y="4"/>
                  </a:moveTo>
                  <a:lnTo>
                    <a:pt x="130" y="130"/>
                  </a:lnTo>
                  <a:cubicBezTo>
                    <a:pt x="83" y="153"/>
                    <a:pt x="36" y="177"/>
                    <a:pt x="0" y="212"/>
                  </a:cubicBezTo>
                  <a:cubicBezTo>
                    <a:pt x="24" y="236"/>
                    <a:pt x="59" y="259"/>
                    <a:pt x="83" y="283"/>
                  </a:cubicBezTo>
                  <a:lnTo>
                    <a:pt x="1804" y="2016"/>
                  </a:lnTo>
                  <a:lnTo>
                    <a:pt x="1804" y="1439"/>
                  </a:lnTo>
                  <a:lnTo>
                    <a:pt x="1403" y="1026"/>
                  </a:lnTo>
                  <a:lnTo>
                    <a:pt x="370" y="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3795750" y="1146150"/>
              <a:ext cx="30075" cy="74000"/>
            </a:xfrm>
            <a:custGeom>
              <a:avLst/>
              <a:gdLst/>
              <a:ahLst/>
              <a:cxnLst/>
              <a:rect l="l" t="t" r="r" b="b"/>
              <a:pathLst>
                <a:path w="1203" h="2960" extrusionOk="0">
                  <a:moveTo>
                    <a:pt x="0" y="0"/>
                  </a:moveTo>
                  <a:lnTo>
                    <a:pt x="0" y="2016"/>
                  </a:lnTo>
                  <a:lnTo>
                    <a:pt x="943" y="2959"/>
                  </a:lnTo>
                  <a:lnTo>
                    <a:pt x="1203" y="2181"/>
                  </a:lnTo>
                  <a:lnTo>
                    <a:pt x="212" y="271"/>
                  </a:lnTo>
                  <a:cubicBezTo>
                    <a:pt x="153" y="165"/>
                    <a:pt x="83" y="71"/>
                    <a:pt x="0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3737700" y="1151450"/>
              <a:ext cx="81950" cy="136775"/>
            </a:xfrm>
            <a:custGeom>
              <a:avLst/>
              <a:gdLst/>
              <a:ahLst/>
              <a:cxnLst/>
              <a:rect l="l" t="t" r="r" b="b"/>
              <a:pathLst>
                <a:path w="3278" h="5471" extrusionOk="0">
                  <a:moveTo>
                    <a:pt x="506" y="0"/>
                  </a:moveTo>
                  <a:cubicBezTo>
                    <a:pt x="508" y="2"/>
                    <a:pt x="510" y="3"/>
                    <a:pt x="512" y="4"/>
                  </a:cubicBezTo>
                  <a:lnTo>
                    <a:pt x="512" y="4"/>
                  </a:lnTo>
                  <a:cubicBezTo>
                    <a:pt x="514" y="3"/>
                    <a:pt x="516" y="2"/>
                    <a:pt x="518" y="0"/>
                  </a:cubicBezTo>
                  <a:close/>
                  <a:moveTo>
                    <a:pt x="512" y="4"/>
                  </a:moveTo>
                  <a:cubicBezTo>
                    <a:pt x="128" y="288"/>
                    <a:pt x="0" y="804"/>
                    <a:pt x="223" y="1238"/>
                  </a:cubicBezTo>
                  <a:lnTo>
                    <a:pt x="1214" y="3160"/>
                  </a:lnTo>
                  <a:lnTo>
                    <a:pt x="2405" y="5471"/>
                  </a:lnTo>
                  <a:lnTo>
                    <a:pt x="3277" y="2747"/>
                  </a:lnTo>
                  <a:lnTo>
                    <a:pt x="2322" y="1804"/>
                  </a:lnTo>
                  <a:lnTo>
                    <a:pt x="589" y="71"/>
                  </a:lnTo>
                  <a:cubicBezTo>
                    <a:pt x="567" y="49"/>
                    <a:pt x="544" y="27"/>
                    <a:pt x="512" y="4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3879750" y="1408475"/>
              <a:ext cx="25675" cy="23025"/>
            </a:xfrm>
            <a:custGeom>
              <a:avLst/>
              <a:gdLst/>
              <a:ahLst/>
              <a:cxnLst/>
              <a:rect l="l" t="t" r="r" b="b"/>
              <a:pathLst>
                <a:path w="1027" h="921" extrusionOk="0">
                  <a:moveTo>
                    <a:pt x="378" y="0"/>
                  </a:moveTo>
                  <a:lnTo>
                    <a:pt x="0" y="12"/>
                  </a:lnTo>
                  <a:lnTo>
                    <a:pt x="0" y="885"/>
                  </a:lnTo>
                  <a:cubicBezTo>
                    <a:pt x="95" y="908"/>
                    <a:pt x="177" y="920"/>
                    <a:pt x="271" y="920"/>
                  </a:cubicBezTo>
                  <a:cubicBezTo>
                    <a:pt x="425" y="920"/>
                    <a:pt x="566" y="873"/>
                    <a:pt x="708" y="814"/>
                  </a:cubicBezTo>
                  <a:lnTo>
                    <a:pt x="1026" y="649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3879750" y="1399050"/>
              <a:ext cx="9450" cy="9750"/>
            </a:xfrm>
            <a:custGeom>
              <a:avLst/>
              <a:gdLst/>
              <a:ahLst/>
              <a:cxnLst/>
              <a:rect l="l" t="t" r="r" b="b"/>
              <a:pathLst>
                <a:path w="378" h="390" extrusionOk="0">
                  <a:moveTo>
                    <a:pt x="0" y="0"/>
                  </a:moveTo>
                  <a:lnTo>
                    <a:pt x="0" y="389"/>
                  </a:lnTo>
                  <a:lnTo>
                    <a:pt x="378" y="3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3869425" y="1388725"/>
              <a:ext cx="10350" cy="41875"/>
            </a:xfrm>
            <a:custGeom>
              <a:avLst/>
              <a:gdLst/>
              <a:ahLst/>
              <a:cxnLst/>
              <a:rect l="l" t="t" r="r" b="b"/>
              <a:pathLst>
                <a:path w="414" h="1675" extrusionOk="0">
                  <a:moveTo>
                    <a:pt x="1" y="0"/>
                  </a:moveTo>
                  <a:lnTo>
                    <a:pt x="1" y="1451"/>
                  </a:lnTo>
                  <a:cubicBezTo>
                    <a:pt x="119" y="1557"/>
                    <a:pt x="260" y="1628"/>
                    <a:pt x="413" y="1675"/>
                  </a:cubicBezTo>
                  <a:lnTo>
                    <a:pt x="413" y="4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869425" y="1374275"/>
              <a:ext cx="45425" cy="50425"/>
            </a:xfrm>
            <a:custGeom>
              <a:avLst/>
              <a:gdLst/>
              <a:ahLst/>
              <a:cxnLst/>
              <a:rect l="l" t="t" r="r" b="b"/>
              <a:pathLst>
                <a:path w="1817" h="2017" extrusionOk="0">
                  <a:moveTo>
                    <a:pt x="1" y="1"/>
                  </a:moveTo>
                  <a:lnTo>
                    <a:pt x="1" y="578"/>
                  </a:lnTo>
                  <a:lnTo>
                    <a:pt x="413" y="991"/>
                  </a:lnTo>
                  <a:lnTo>
                    <a:pt x="791" y="1368"/>
                  </a:lnTo>
                  <a:lnTo>
                    <a:pt x="1439" y="2017"/>
                  </a:lnTo>
                  <a:lnTo>
                    <a:pt x="1687" y="1887"/>
                  </a:lnTo>
                  <a:cubicBezTo>
                    <a:pt x="1734" y="1864"/>
                    <a:pt x="1781" y="1840"/>
                    <a:pt x="1816" y="1805"/>
                  </a:cubicBezTo>
                  <a:cubicBezTo>
                    <a:pt x="1793" y="1781"/>
                    <a:pt x="1757" y="1758"/>
                    <a:pt x="1734" y="17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839650" y="1350700"/>
              <a:ext cx="30100" cy="74000"/>
            </a:xfrm>
            <a:custGeom>
              <a:avLst/>
              <a:gdLst/>
              <a:ahLst/>
              <a:cxnLst/>
              <a:rect l="l" t="t" r="r" b="b"/>
              <a:pathLst>
                <a:path w="1204" h="2960" extrusionOk="0">
                  <a:moveTo>
                    <a:pt x="260" y="1"/>
                  </a:moveTo>
                  <a:lnTo>
                    <a:pt x="1" y="779"/>
                  </a:lnTo>
                  <a:lnTo>
                    <a:pt x="991" y="2689"/>
                  </a:lnTo>
                  <a:cubicBezTo>
                    <a:pt x="1050" y="2795"/>
                    <a:pt x="1121" y="2877"/>
                    <a:pt x="1203" y="2960"/>
                  </a:cubicBezTo>
                  <a:lnTo>
                    <a:pt x="1203" y="944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846150" y="1282600"/>
              <a:ext cx="81675" cy="136800"/>
            </a:xfrm>
            <a:custGeom>
              <a:avLst/>
              <a:gdLst/>
              <a:ahLst/>
              <a:cxnLst/>
              <a:rect l="l" t="t" r="r" b="b"/>
              <a:pathLst>
                <a:path w="3267" h="5472" extrusionOk="0">
                  <a:moveTo>
                    <a:pt x="873" y="1"/>
                  </a:moveTo>
                  <a:lnTo>
                    <a:pt x="0" y="2725"/>
                  </a:lnTo>
                  <a:lnTo>
                    <a:pt x="943" y="3668"/>
                  </a:lnTo>
                  <a:lnTo>
                    <a:pt x="2677" y="5401"/>
                  </a:lnTo>
                  <a:cubicBezTo>
                    <a:pt x="2700" y="5425"/>
                    <a:pt x="2724" y="5448"/>
                    <a:pt x="2747" y="5472"/>
                  </a:cubicBezTo>
                  <a:cubicBezTo>
                    <a:pt x="3148" y="5189"/>
                    <a:pt x="3266" y="4658"/>
                    <a:pt x="3042" y="4234"/>
                  </a:cubicBezTo>
                  <a:lnTo>
                    <a:pt x="2064" y="2312"/>
                  </a:lnTo>
                  <a:lnTo>
                    <a:pt x="8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763325" y="1135525"/>
              <a:ext cx="138850" cy="299800"/>
            </a:xfrm>
            <a:custGeom>
              <a:avLst/>
              <a:gdLst/>
              <a:ahLst/>
              <a:cxnLst/>
              <a:rect l="l" t="t" r="r" b="b"/>
              <a:pathLst>
                <a:path w="5554" h="11992" extrusionOk="0">
                  <a:moveTo>
                    <a:pt x="4657" y="1"/>
                  </a:moveTo>
                  <a:lnTo>
                    <a:pt x="4657" y="1451"/>
                  </a:lnTo>
                  <a:lnTo>
                    <a:pt x="5553" y="555"/>
                  </a:lnTo>
                  <a:cubicBezTo>
                    <a:pt x="5435" y="343"/>
                    <a:pt x="5235" y="177"/>
                    <a:pt x="4999" y="107"/>
                  </a:cubicBezTo>
                  <a:lnTo>
                    <a:pt x="4657" y="1"/>
                  </a:lnTo>
                  <a:close/>
                  <a:moveTo>
                    <a:pt x="495" y="10942"/>
                  </a:moveTo>
                  <a:lnTo>
                    <a:pt x="0" y="11437"/>
                  </a:lnTo>
                  <a:cubicBezTo>
                    <a:pt x="130" y="11649"/>
                    <a:pt x="318" y="11803"/>
                    <a:pt x="554" y="11885"/>
                  </a:cubicBezTo>
                  <a:lnTo>
                    <a:pt x="896" y="11991"/>
                  </a:lnTo>
                  <a:lnTo>
                    <a:pt x="896" y="1094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775700" y="1399050"/>
              <a:ext cx="10050" cy="10050"/>
            </a:xfrm>
            <a:custGeom>
              <a:avLst/>
              <a:gdLst/>
              <a:ahLst/>
              <a:cxnLst/>
              <a:rect l="l" t="t" r="r" b="b"/>
              <a:pathLst>
                <a:path w="402" h="402" extrusionOk="0">
                  <a:moveTo>
                    <a:pt x="401" y="0"/>
                  </a:moveTo>
                  <a:lnTo>
                    <a:pt x="0" y="401"/>
                  </a:lnTo>
                  <a:lnTo>
                    <a:pt x="401" y="40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785725" y="1132575"/>
              <a:ext cx="94050" cy="305700"/>
            </a:xfrm>
            <a:custGeom>
              <a:avLst/>
              <a:gdLst/>
              <a:ahLst/>
              <a:cxnLst/>
              <a:rect l="l" t="t" r="r" b="b"/>
              <a:pathLst>
                <a:path w="3762" h="12228" extrusionOk="0">
                  <a:moveTo>
                    <a:pt x="3349" y="1"/>
                  </a:moveTo>
                  <a:cubicBezTo>
                    <a:pt x="3352" y="1"/>
                    <a:pt x="3356" y="1"/>
                    <a:pt x="3360" y="1"/>
                  </a:cubicBezTo>
                  <a:lnTo>
                    <a:pt x="3360" y="1"/>
                  </a:lnTo>
                  <a:cubicBezTo>
                    <a:pt x="3360" y="1"/>
                    <a:pt x="3360" y="1"/>
                    <a:pt x="3360" y="1"/>
                  </a:cubicBezTo>
                  <a:close/>
                  <a:moveTo>
                    <a:pt x="3360" y="1"/>
                  </a:moveTo>
                  <a:cubicBezTo>
                    <a:pt x="3360" y="36"/>
                    <a:pt x="3360" y="72"/>
                    <a:pt x="3360" y="107"/>
                  </a:cubicBezTo>
                  <a:lnTo>
                    <a:pt x="3360" y="1982"/>
                  </a:lnTo>
                  <a:lnTo>
                    <a:pt x="3761" y="1569"/>
                  </a:lnTo>
                  <a:lnTo>
                    <a:pt x="3761" y="119"/>
                  </a:lnTo>
                  <a:lnTo>
                    <a:pt x="3502" y="36"/>
                  </a:lnTo>
                  <a:cubicBezTo>
                    <a:pt x="3459" y="14"/>
                    <a:pt x="3405" y="3"/>
                    <a:pt x="3360" y="1"/>
                  </a:cubicBezTo>
                  <a:close/>
                  <a:moveTo>
                    <a:pt x="401" y="10246"/>
                  </a:moveTo>
                  <a:lnTo>
                    <a:pt x="0" y="10659"/>
                  </a:lnTo>
                  <a:lnTo>
                    <a:pt x="0" y="12109"/>
                  </a:lnTo>
                  <a:lnTo>
                    <a:pt x="260" y="12192"/>
                  </a:lnTo>
                  <a:cubicBezTo>
                    <a:pt x="307" y="12215"/>
                    <a:pt x="354" y="12227"/>
                    <a:pt x="413" y="12227"/>
                  </a:cubicBezTo>
                  <a:cubicBezTo>
                    <a:pt x="401" y="12192"/>
                    <a:pt x="401" y="12157"/>
                    <a:pt x="413" y="12121"/>
                  </a:cubicBezTo>
                  <a:lnTo>
                    <a:pt x="413" y="1024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760075" y="1149375"/>
              <a:ext cx="145350" cy="272100"/>
            </a:xfrm>
            <a:custGeom>
              <a:avLst/>
              <a:gdLst/>
              <a:ahLst/>
              <a:cxnLst/>
              <a:rect l="l" t="t" r="r" b="b"/>
              <a:pathLst>
                <a:path w="5814" h="10884" extrusionOk="0">
                  <a:moveTo>
                    <a:pt x="5683" y="1"/>
                  </a:moveTo>
                  <a:lnTo>
                    <a:pt x="5683" y="13"/>
                  </a:lnTo>
                  <a:lnTo>
                    <a:pt x="4787" y="909"/>
                  </a:lnTo>
                  <a:lnTo>
                    <a:pt x="4375" y="1310"/>
                  </a:lnTo>
                  <a:lnTo>
                    <a:pt x="4375" y="1887"/>
                  </a:lnTo>
                  <a:lnTo>
                    <a:pt x="5813" y="461"/>
                  </a:lnTo>
                  <a:cubicBezTo>
                    <a:pt x="5801" y="296"/>
                    <a:pt x="5754" y="142"/>
                    <a:pt x="5683" y="1"/>
                  </a:cubicBezTo>
                  <a:close/>
                  <a:moveTo>
                    <a:pt x="1427" y="8997"/>
                  </a:moveTo>
                  <a:lnTo>
                    <a:pt x="0" y="10423"/>
                  </a:lnTo>
                  <a:cubicBezTo>
                    <a:pt x="0" y="10588"/>
                    <a:pt x="48" y="10742"/>
                    <a:pt x="130" y="10883"/>
                  </a:cubicBezTo>
                  <a:lnTo>
                    <a:pt x="625" y="10388"/>
                  </a:lnTo>
                  <a:lnTo>
                    <a:pt x="1026" y="9987"/>
                  </a:lnTo>
                  <a:lnTo>
                    <a:pt x="1427" y="9574"/>
                  </a:lnTo>
                  <a:lnTo>
                    <a:pt x="1427" y="8997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795750" y="1132000"/>
              <a:ext cx="74000" cy="306575"/>
            </a:xfrm>
            <a:custGeom>
              <a:avLst/>
              <a:gdLst/>
              <a:ahLst/>
              <a:cxnLst/>
              <a:rect l="l" t="t" r="r" b="b"/>
              <a:pathLst>
                <a:path w="2960" h="12263" extrusionOk="0">
                  <a:moveTo>
                    <a:pt x="2806" y="0"/>
                  </a:moveTo>
                  <a:cubicBezTo>
                    <a:pt x="2382" y="0"/>
                    <a:pt x="1993" y="283"/>
                    <a:pt x="1863" y="684"/>
                  </a:cubicBezTo>
                  <a:lnTo>
                    <a:pt x="1203" y="2747"/>
                  </a:lnTo>
                  <a:lnTo>
                    <a:pt x="955" y="3525"/>
                  </a:lnTo>
                  <a:lnTo>
                    <a:pt x="1486" y="4056"/>
                  </a:lnTo>
                  <a:lnTo>
                    <a:pt x="2959" y="2582"/>
                  </a:lnTo>
                  <a:lnTo>
                    <a:pt x="2959" y="130"/>
                  </a:lnTo>
                  <a:cubicBezTo>
                    <a:pt x="2959" y="94"/>
                    <a:pt x="2959" y="59"/>
                    <a:pt x="2959" y="24"/>
                  </a:cubicBezTo>
                  <a:cubicBezTo>
                    <a:pt x="2912" y="12"/>
                    <a:pt x="2865" y="12"/>
                    <a:pt x="2818" y="12"/>
                  </a:cubicBezTo>
                  <a:lnTo>
                    <a:pt x="2806" y="0"/>
                  </a:lnTo>
                  <a:close/>
                  <a:moveTo>
                    <a:pt x="1474" y="8218"/>
                  </a:moveTo>
                  <a:lnTo>
                    <a:pt x="0" y="9692"/>
                  </a:lnTo>
                  <a:lnTo>
                    <a:pt x="0" y="12144"/>
                  </a:lnTo>
                  <a:cubicBezTo>
                    <a:pt x="0" y="12180"/>
                    <a:pt x="0" y="12215"/>
                    <a:pt x="0" y="12250"/>
                  </a:cubicBezTo>
                  <a:cubicBezTo>
                    <a:pt x="47" y="12262"/>
                    <a:pt x="106" y="12262"/>
                    <a:pt x="153" y="12262"/>
                  </a:cubicBezTo>
                  <a:cubicBezTo>
                    <a:pt x="578" y="12262"/>
                    <a:pt x="955" y="11991"/>
                    <a:pt x="1085" y="11578"/>
                  </a:cubicBezTo>
                  <a:lnTo>
                    <a:pt x="1745" y="9515"/>
                  </a:lnTo>
                  <a:lnTo>
                    <a:pt x="1993" y="8749"/>
                  </a:lnTo>
                  <a:lnTo>
                    <a:pt x="1474" y="821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3760075" y="1160875"/>
              <a:ext cx="145350" cy="249400"/>
            </a:xfrm>
            <a:custGeom>
              <a:avLst/>
              <a:gdLst/>
              <a:ahLst/>
              <a:cxnLst/>
              <a:rect l="l" t="t" r="r" b="b"/>
              <a:pathLst>
                <a:path w="5814" h="9976" extrusionOk="0">
                  <a:moveTo>
                    <a:pt x="5813" y="1"/>
                  </a:moveTo>
                  <a:lnTo>
                    <a:pt x="4386" y="1427"/>
                  </a:lnTo>
                  <a:lnTo>
                    <a:pt x="2913" y="2901"/>
                  </a:lnTo>
                  <a:lnTo>
                    <a:pt x="3514" y="3514"/>
                  </a:lnTo>
                  <a:lnTo>
                    <a:pt x="4752" y="3514"/>
                  </a:lnTo>
                  <a:lnTo>
                    <a:pt x="5106" y="2394"/>
                  </a:lnTo>
                  <a:lnTo>
                    <a:pt x="5766" y="331"/>
                  </a:lnTo>
                  <a:cubicBezTo>
                    <a:pt x="5801" y="225"/>
                    <a:pt x="5813" y="107"/>
                    <a:pt x="5813" y="1"/>
                  </a:cubicBezTo>
                  <a:close/>
                  <a:moveTo>
                    <a:pt x="1073" y="6450"/>
                  </a:moveTo>
                  <a:lnTo>
                    <a:pt x="708" y="7570"/>
                  </a:lnTo>
                  <a:lnTo>
                    <a:pt x="48" y="9633"/>
                  </a:lnTo>
                  <a:cubicBezTo>
                    <a:pt x="12" y="9739"/>
                    <a:pt x="0" y="9857"/>
                    <a:pt x="0" y="9975"/>
                  </a:cubicBezTo>
                  <a:lnTo>
                    <a:pt x="1439" y="8549"/>
                  </a:lnTo>
                  <a:lnTo>
                    <a:pt x="2913" y="7075"/>
                  </a:lnTo>
                  <a:lnTo>
                    <a:pt x="2300" y="6462"/>
                  </a:lnTo>
                  <a:lnTo>
                    <a:pt x="2300" y="645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3786900" y="1248425"/>
              <a:ext cx="91975" cy="73700"/>
            </a:xfrm>
            <a:custGeom>
              <a:avLst/>
              <a:gdLst/>
              <a:ahLst/>
              <a:cxnLst/>
              <a:rect l="l" t="t" r="r" b="b"/>
              <a:pathLst>
                <a:path w="3679" h="2948" extrusionOk="0">
                  <a:moveTo>
                    <a:pt x="2441" y="0"/>
                  </a:moveTo>
                  <a:lnTo>
                    <a:pt x="3372" y="932"/>
                  </a:lnTo>
                  <a:lnTo>
                    <a:pt x="3467" y="637"/>
                  </a:lnTo>
                  <a:lnTo>
                    <a:pt x="3679" y="12"/>
                  </a:lnTo>
                  <a:lnTo>
                    <a:pt x="3679" y="0"/>
                  </a:lnTo>
                  <a:close/>
                  <a:moveTo>
                    <a:pt x="295" y="2016"/>
                  </a:moveTo>
                  <a:lnTo>
                    <a:pt x="295" y="2028"/>
                  </a:lnTo>
                  <a:lnTo>
                    <a:pt x="201" y="2323"/>
                  </a:lnTo>
                  <a:lnTo>
                    <a:pt x="0" y="2948"/>
                  </a:lnTo>
                  <a:lnTo>
                    <a:pt x="1227" y="2948"/>
                  </a:lnTo>
                  <a:lnTo>
                    <a:pt x="295" y="201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3794275" y="1220125"/>
              <a:ext cx="76950" cy="130600"/>
            </a:xfrm>
            <a:custGeom>
              <a:avLst/>
              <a:gdLst/>
              <a:ahLst/>
              <a:cxnLst/>
              <a:rect l="l" t="t" r="r" b="b"/>
              <a:pathLst>
                <a:path w="3078" h="5224" extrusionOk="0">
                  <a:moveTo>
                    <a:pt x="1014" y="0"/>
                  </a:moveTo>
                  <a:lnTo>
                    <a:pt x="142" y="2724"/>
                  </a:lnTo>
                  <a:lnTo>
                    <a:pt x="0" y="3160"/>
                  </a:lnTo>
                  <a:lnTo>
                    <a:pt x="932" y="4080"/>
                  </a:lnTo>
                  <a:lnTo>
                    <a:pt x="1545" y="4693"/>
                  </a:lnTo>
                  <a:lnTo>
                    <a:pt x="2075" y="5224"/>
                  </a:lnTo>
                  <a:lnTo>
                    <a:pt x="2948" y="2500"/>
                  </a:lnTo>
                  <a:lnTo>
                    <a:pt x="3077" y="2064"/>
                  </a:lnTo>
                  <a:lnTo>
                    <a:pt x="2158" y="1144"/>
                  </a:lnTo>
                  <a:lnTo>
                    <a:pt x="1545" y="531"/>
                  </a:lnTo>
                  <a:lnTo>
                    <a:pt x="101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3741325" y="1201875"/>
              <a:ext cx="182825" cy="166875"/>
            </a:xfrm>
            <a:custGeom>
              <a:avLst/>
              <a:gdLst/>
              <a:ahLst/>
              <a:cxnLst/>
              <a:rect l="l" t="t" r="r" b="b"/>
              <a:pathLst>
                <a:path w="7313" h="6675" extrusionOk="0">
                  <a:moveTo>
                    <a:pt x="4479" y="1"/>
                  </a:moveTo>
                  <a:cubicBezTo>
                    <a:pt x="4203" y="1"/>
                    <a:pt x="3930" y="152"/>
                    <a:pt x="3816" y="506"/>
                  </a:cubicBezTo>
                  <a:cubicBezTo>
                    <a:pt x="3759" y="697"/>
                    <a:pt x="3589" y="798"/>
                    <a:pt x="3417" y="798"/>
                  </a:cubicBezTo>
                  <a:cubicBezTo>
                    <a:pt x="3269" y="798"/>
                    <a:pt x="3119" y="723"/>
                    <a:pt x="3038" y="565"/>
                  </a:cubicBezTo>
                  <a:cubicBezTo>
                    <a:pt x="2898" y="277"/>
                    <a:pt x="2661" y="158"/>
                    <a:pt x="2423" y="158"/>
                  </a:cubicBezTo>
                  <a:cubicBezTo>
                    <a:pt x="1942" y="158"/>
                    <a:pt x="1456" y="649"/>
                    <a:pt x="1764" y="1226"/>
                  </a:cubicBezTo>
                  <a:cubicBezTo>
                    <a:pt x="1910" y="1516"/>
                    <a:pt x="1690" y="1834"/>
                    <a:pt x="1394" y="1834"/>
                  </a:cubicBezTo>
                  <a:cubicBezTo>
                    <a:pt x="1354" y="1834"/>
                    <a:pt x="1312" y="1828"/>
                    <a:pt x="1269" y="1815"/>
                  </a:cubicBezTo>
                  <a:cubicBezTo>
                    <a:pt x="1181" y="1787"/>
                    <a:pt x="1097" y="1774"/>
                    <a:pt x="1018" y="1774"/>
                  </a:cubicBezTo>
                  <a:cubicBezTo>
                    <a:pt x="278" y="1774"/>
                    <a:pt x="1" y="2915"/>
                    <a:pt x="821" y="3171"/>
                  </a:cubicBezTo>
                  <a:cubicBezTo>
                    <a:pt x="1187" y="3289"/>
                    <a:pt x="1222" y="3784"/>
                    <a:pt x="892" y="3949"/>
                  </a:cubicBezTo>
                  <a:cubicBezTo>
                    <a:pt x="538" y="4138"/>
                    <a:pt x="397" y="4562"/>
                    <a:pt x="574" y="4916"/>
                  </a:cubicBezTo>
                  <a:cubicBezTo>
                    <a:pt x="705" y="5163"/>
                    <a:pt x="952" y="5306"/>
                    <a:pt x="1209" y="5306"/>
                  </a:cubicBezTo>
                  <a:cubicBezTo>
                    <a:pt x="1320" y="5306"/>
                    <a:pt x="1434" y="5280"/>
                    <a:pt x="1540" y="5223"/>
                  </a:cubicBezTo>
                  <a:cubicBezTo>
                    <a:pt x="1602" y="5192"/>
                    <a:pt x="1665" y="5178"/>
                    <a:pt x="1727" y="5178"/>
                  </a:cubicBezTo>
                  <a:cubicBezTo>
                    <a:pt x="1994" y="5178"/>
                    <a:pt x="2226" y="5442"/>
                    <a:pt x="2130" y="5730"/>
                  </a:cubicBezTo>
                  <a:cubicBezTo>
                    <a:pt x="1948" y="6289"/>
                    <a:pt x="2399" y="6674"/>
                    <a:pt x="2840" y="6674"/>
                  </a:cubicBezTo>
                  <a:cubicBezTo>
                    <a:pt x="3114" y="6674"/>
                    <a:pt x="3385" y="6526"/>
                    <a:pt x="3498" y="6178"/>
                  </a:cubicBezTo>
                  <a:lnTo>
                    <a:pt x="3498" y="6166"/>
                  </a:lnTo>
                  <a:cubicBezTo>
                    <a:pt x="3562" y="5974"/>
                    <a:pt x="3733" y="5872"/>
                    <a:pt x="3903" y="5872"/>
                  </a:cubicBezTo>
                  <a:cubicBezTo>
                    <a:pt x="4047" y="5872"/>
                    <a:pt x="4188" y="5944"/>
                    <a:pt x="4264" y="6095"/>
                  </a:cubicBezTo>
                  <a:cubicBezTo>
                    <a:pt x="4396" y="6351"/>
                    <a:pt x="4649" y="6497"/>
                    <a:pt x="4911" y="6497"/>
                  </a:cubicBezTo>
                  <a:cubicBezTo>
                    <a:pt x="5023" y="6497"/>
                    <a:pt x="5136" y="6470"/>
                    <a:pt x="5243" y="6413"/>
                  </a:cubicBezTo>
                  <a:cubicBezTo>
                    <a:pt x="5584" y="6225"/>
                    <a:pt x="5726" y="5800"/>
                    <a:pt x="5537" y="5447"/>
                  </a:cubicBezTo>
                  <a:cubicBezTo>
                    <a:pt x="5392" y="5156"/>
                    <a:pt x="5621" y="4838"/>
                    <a:pt x="5919" y="4838"/>
                  </a:cubicBezTo>
                  <a:cubicBezTo>
                    <a:pt x="5960" y="4838"/>
                    <a:pt x="6002" y="4844"/>
                    <a:pt x="6044" y="4857"/>
                  </a:cubicBezTo>
                  <a:cubicBezTo>
                    <a:pt x="6132" y="4886"/>
                    <a:pt x="6216" y="4899"/>
                    <a:pt x="6295" y="4899"/>
                  </a:cubicBezTo>
                  <a:cubicBezTo>
                    <a:pt x="7026" y="4899"/>
                    <a:pt x="7312" y="3767"/>
                    <a:pt x="6492" y="3501"/>
                  </a:cubicBezTo>
                  <a:cubicBezTo>
                    <a:pt x="6139" y="3383"/>
                    <a:pt x="6091" y="2888"/>
                    <a:pt x="6433" y="2723"/>
                  </a:cubicBezTo>
                  <a:cubicBezTo>
                    <a:pt x="7168" y="2351"/>
                    <a:pt x="6795" y="1352"/>
                    <a:pt x="6135" y="1352"/>
                  </a:cubicBezTo>
                  <a:cubicBezTo>
                    <a:pt x="6022" y="1352"/>
                    <a:pt x="5900" y="1382"/>
                    <a:pt x="5773" y="1450"/>
                  </a:cubicBezTo>
                  <a:cubicBezTo>
                    <a:pt x="5711" y="1481"/>
                    <a:pt x="5648" y="1494"/>
                    <a:pt x="5588" y="1494"/>
                  </a:cubicBezTo>
                  <a:cubicBezTo>
                    <a:pt x="5323" y="1494"/>
                    <a:pt x="5097" y="1230"/>
                    <a:pt x="5184" y="943"/>
                  </a:cubicBezTo>
                  <a:cubicBezTo>
                    <a:pt x="5365" y="385"/>
                    <a:pt x="4918" y="1"/>
                    <a:pt x="447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3771875" y="1239875"/>
              <a:ext cx="106425" cy="91200"/>
            </a:xfrm>
            <a:custGeom>
              <a:avLst/>
              <a:gdLst/>
              <a:ahLst/>
              <a:cxnLst/>
              <a:rect l="l" t="t" r="r" b="b"/>
              <a:pathLst>
                <a:path w="4257" h="3648" extrusionOk="0">
                  <a:moveTo>
                    <a:pt x="2429" y="0"/>
                  </a:moveTo>
                  <a:cubicBezTo>
                    <a:pt x="814" y="12"/>
                    <a:pt x="0" y="1969"/>
                    <a:pt x="1155" y="3113"/>
                  </a:cubicBezTo>
                  <a:cubicBezTo>
                    <a:pt x="1525" y="3482"/>
                    <a:pt x="1979" y="3648"/>
                    <a:pt x="2425" y="3648"/>
                  </a:cubicBezTo>
                  <a:cubicBezTo>
                    <a:pt x="3359" y="3648"/>
                    <a:pt x="4256" y="2921"/>
                    <a:pt x="4256" y="1828"/>
                  </a:cubicBezTo>
                  <a:cubicBezTo>
                    <a:pt x="4256" y="814"/>
                    <a:pt x="3443" y="0"/>
                    <a:pt x="242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4136775" y="12339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2064" y="1"/>
                  </a:moveTo>
                  <a:cubicBezTo>
                    <a:pt x="932" y="1"/>
                    <a:pt x="0" y="920"/>
                    <a:pt x="0" y="2064"/>
                  </a:cubicBezTo>
                  <a:cubicBezTo>
                    <a:pt x="0" y="3196"/>
                    <a:pt x="932" y="4127"/>
                    <a:pt x="2064" y="4127"/>
                  </a:cubicBezTo>
                  <a:cubicBezTo>
                    <a:pt x="3054" y="4127"/>
                    <a:pt x="5589" y="2571"/>
                    <a:pt x="6249" y="2158"/>
                  </a:cubicBezTo>
                  <a:cubicBezTo>
                    <a:pt x="6320" y="2111"/>
                    <a:pt x="6320" y="2005"/>
                    <a:pt x="6249" y="1958"/>
                  </a:cubicBezTo>
                  <a:cubicBezTo>
                    <a:pt x="5589" y="1545"/>
                    <a:pt x="3054" y="1"/>
                    <a:pt x="206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3377175" y="12336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4257" y="1"/>
                  </a:moveTo>
                  <a:cubicBezTo>
                    <a:pt x="3267" y="1"/>
                    <a:pt x="744" y="1557"/>
                    <a:pt x="83" y="1970"/>
                  </a:cubicBezTo>
                  <a:cubicBezTo>
                    <a:pt x="1" y="2017"/>
                    <a:pt x="1" y="2123"/>
                    <a:pt x="83" y="2170"/>
                  </a:cubicBezTo>
                  <a:cubicBezTo>
                    <a:pt x="744" y="2583"/>
                    <a:pt x="3267" y="4127"/>
                    <a:pt x="4257" y="4127"/>
                  </a:cubicBezTo>
                  <a:cubicBezTo>
                    <a:pt x="5401" y="4127"/>
                    <a:pt x="6320" y="3208"/>
                    <a:pt x="6320" y="2064"/>
                  </a:cubicBezTo>
                  <a:cubicBezTo>
                    <a:pt x="6320" y="932"/>
                    <a:pt x="5401" y="1"/>
                    <a:pt x="425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4007975" y="1018975"/>
              <a:ext cx="98425" cy="94550"/>
            </a:xfrm>
            <a:custGeom>
              <a:avLst/>
              <a:gdLst/>
              <a:ahLst/>
              <a:cxnLst/>
              <a:rect l="l" t="t" r="r" b="b"/>
              <a:pathLst>
                <a:path w="3937" h="3782" extrusionOk="0">
                  <a:moveTo>
                    <a:pt x="3847" y="0"/>
                  </a:moveTo>
                  <a:cubicBezTo>
                    <a:pt x="3838" y="0"/>
                    <a:pt x="3829" y="2"/>
                    <a:pt x="3820" y="5"/>
                  </a:cubicBezTo>
                  <a:cubicBezTo>
                    <a:pt x="3254" y="135"/>
                    <a:pt x="1108" y="642"/>
                    <a:pt x="590" y="1161"/>
                  </a:cubicBezTo>
                  <a:cubicBezTo>
                    <a:pt x="0" y="1762"/>
                    <a:pt x="0" y="2729"/>
                    <a:pt x="590" y="3330"/>
                  </a:cubicBezTo>
                  <a:cubicBezTo>
                    <a:pt x="890" y="3631"/>
                    <a:pt x="1282" y="3781"/>
                    <a:pt x="1674" y="3781"/>
                  </a:cubicBezTo>
                  <a:cubicBezTo>
                    <a:pt x="2066" y="3781"/>
                    <a:pt x="2458" y="3631"/>
                    <a:pt x="2759" y="3330"/>
                  </a:cubicBezTo>
                  <a:cubicBezTo>
                    <a:pt x="3278" y="2812"/>
                    <a:pt x="3797" y="666"/>
                    <a:pt x="3926" y="112"/>
                  </a:cubicBezTo>
                  <a:cubicBezTo>
                    <a:pt x="3936" y="52"/>
                    <a:pt x="3895" y="0"/>
                    <a:pt x="38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565550" y="1464075"/>
              <a:ext cx="99350" cy="95075"/>
            </a:xfrm>
            <a:custGeom>
              <a:avLst/>
              <a:gdLst/>
              <a:ahLst/>
              <a:cxnLst/>
              <a:rect l="l" t="t" r="r" b="b"/>
              <a:pathLst>
                <a:path w="3974" h="3803" extrusionOk="0">
                  <a:moveTo>
                    <a:pt x="2288" y="0"/>
                  </a:moveTo>
                  <a:cubicBezTo>
                    <a:pt x="1886" y="0"/>
                    <a:pt x="1484" y="160"/>
                    <a:pt x="1179" y="476"/>
                  </a:cubicBezTo>
                  <a:cubicBezTo>
                    <a:pt x="660" y="995"/>
                    <a:pt x="153" y="3129"/>
                    <a:pt x="12" y="3695"/>
                  </a:cubicBezTo>
                  <a:cubicBezTo>
                    <a:pt x="1" y="3749"/>
                    <a:pt x="49" y="3803"/>
                    <a:pt x="102" y="3803"/>
                  </a:cubicBezTo>
                  <a:cubicBezTo>
                    <a:pt x="107" y="3803"/>
                    <a:pt x="113" y="3802"/>
                    <a:pt x="118" y="3801"/>
                  </a:cubicBezTo>
                  <a:cubicBezTo>
                    <a:pt x="684" y="3672"/>
                    <a:pt x="2829" y="3153"/>
                    <a:pt x="3348" y="2634"/>
                  </a:cubicBezTo>
                  <a:cubicBezTo>
                    <a:pt x="3961" y="2045"/>
                    <a:pt x="3973" y="1054"/>
                    <a:pt x="3372" y="453"/>
                  </a:cubicBezTo>
                  <a:cubicBezTo>
                    <a:pt x="3070" y="151"/>
                    <a:pt x="2679" y="0"/>
                    <a:pt x="2288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4007975" y="1464625"/>
              <a:ext cx="98450" cy="94525"/>
            </a:xfrm>
            <a:custGeom>
              <a:avLst/>
              <a:gdLst/>
              <a:ahLst/>
              <a:cxnLst/>
              <a:rect l="l" t="t" r="r" b="b"/>
              <a:pathLst>
                <a:path w="3938" h="3781" extrusionOk="0">
                  <a:moveTo>
                    <a:pt x="1674" y="0"/>
                  </a:moveTo>
                  <a:cubicBezTo>
                    <a:pt x="1282" y="0"/>
                    <a:pt x="890" y="148"/>
                    <a:pt x="590" y="443"/>
                  </a:cubicBezTo>
                  <a:cubicBezTo>
                    <a:pt x="0" y="1044"/>
                    <a:pt x="0" y="2011"/>
                    <a:pt x="590" y="2612"/>
                  </a:cubicBezTo>
                  <a:cubicBezTo>
                    <a:pt x="1108" y="3131"/>
                    <a:pt x="3254" y="3650"/>
                    <a:pt x="3820" y="3779"/>
                  </a:cubicBezTo>
                  <a:cubicBezTo>
                    <a:pt x="3825" y="3780"/>
                    <a:pt x="3830" y="3781"/>
                    <a:pt x="3836" y="3781"/>
                  </a:cubicBezTo>
                  <a:cubicBezTo>
                    <a:pt x="3889" y="3781"/>
                    <a:pt x="3937" y="3727"/>
                    <a:pt x="3926" y="3673"/>
                  </a:cubicBezTo>
                  <a:cubicBezTo>
                    <a:pt x="3797" y="3107"/>
                    <a:pt x="3278" y="961"/>
                    <a:pt x="2759" y="443"/>
                  </a:cubicBezTo>
                  <a:cubicBezTo>
                    <a:pt x="2458" y="148"/>
                    <a:pt x="2066" y="0"/>
                    <a:pt x="167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565575" y="1018975"/>
              <a:ext cx="99325" cy="95050"/>
            </a:xfrm>
            <a:custGeom>
              <a:avLst/>
              <a:gdLst/>
              <a:ahLst/>
              <a:cxnLst/>
              <a:rect l="l" t="t" r="r" b="b"/>
              <a:pathLst>
                <a:path w="3973" h="3802" extrusionOk="0">
                  <a:moveTo>
                    <a:pt x="90" y="0"/>
                  </a:moveTo>
                  <a:cubicBezTo>
                    <a:pt x="41" y="0"/>
                    <a:pt x="1" y="52"/>
                    <a:pt x="11" y="112"/>
                  </a:cubicBezTo>
                  <a:cubicBezTo>
                    <a:pt x="140" y="666"/>
                    <a:pt x="659" y="2812"/>
                    <a:pt x="1178" y="3330"/>
                  </a:cubicBezTo>
                  <a:cubicBezTo>
                    <a:pt x="1481" y="3646"/>
                    <a:pt x="1881" y="3802"/>
                    <a:pt x="2281" y="3802"/>
                  </a:cubicBezTo>
                  <a:cubicBezTo>
                    <a:pt x="2674" y="3802"/>
                    <a:pt x="3067" y="3652"/>
                    <a:pt x="3371" y="3354"/>
                  </a:cubicBezTo>
                  <a:cubicBezTo>
                    <a:pt x="3972" y="2753"/>
                    <a:pt x="3960" y="1762"/>
                    <a:pt x="3347" y="1161"/>
                  </a:cubicBezTo>
                  <a:cubicBezTo>
                    <a:pt x="2828" y="642"/>
                    <a:pt x="683" y="135"/>
                    <a:pt x="117" y="5"/>
                  </a:cubicBezTo>
                  <a:cubicBezTo>
                    <a:pt x="108" y="2"/>
                    <a:pt x="99" y="0"/>
                    <a:pt x="9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1276450" y="1383725"/>
              <a:ext cx="104650" cy="74575"/>
            </a:xfrm>
            <a:custGeom>
              <a:avLst/>
              <a:gdLst/>
              <a:ahLst/>
              <a:cxnLst/>
              <a:rect l="l" t="t" r="r" b="b"/>
              <a:pathLst>
                <a:path w="4186" h="2983" extrusionOk="0">
                  <a:moveTo>
                    <a:pt x="12" y="2971"/>
                  </a:moveTo>
                  <a:lnTo>
                    <a:pt x="0" y="2983"/>
                  </a:lnTo>
                  <a:lnTo>
                    <a:pt x="24" y="2983"/>
                  </a:lnTo>
                  <a:lnTo>
                    <a:pt x="12" y="2971"/>
                  </a:lnTo>
                  <a:close/>
                  <a:moveTo>
                    <a:pt x="2476" y="0"/>
                  </a:moveTo>
                  <a:cubicBezTo>
                    <a:pt x="2217" y="0"/>
                    <a:pt x="1969" y="83"/>
                    <a:pt x="1757" y="236"/>
                  </a:cubicBezTo>
                  <a:cubicBezTo>
                    <a:pt x="1297" y="554"/>
                    <a:pt x="413" y="2217"/>
                    <a:pt x="106" y="2783"/>
                  </a:cubicBezTo>
                  <a:lnTo>
                    <a:pt x="47" y="2983"/>
                  </a:lnTo>
                  <a:cubicBezTo>
                    <a:pt x="354" y="2936"/>
                    <a:pt x="2665" y="2641"/>
                    <a:pt x="3195" y="2264"/>
                  </a:cubicBezTo>
                  <a:cubicBezTo>
                    <a:pt x="4186" y="1568"/>
                    <a:pt x="3691" y="0"/>
                    <a:pt x="24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1232825" y="1353050"/>
              <a:ext cx="66050" cy="105550"/>
            </a:xfrm>
            <a:custGeom>
              <a:avLst/>
              <a:gdLst/>
              <a:ahLst/>
              <a:cxnLst/>
              <a:rect l="l" t="t" r="r" b="b"/>
              <a:pathLst>
                <a:path w="2642" h="4222" extrusionOk="0">
                  <a:moveTo>
                    <a:pt x="1333" y="1"/>
                  </a:moveTo>
                  <a:cubicBezTo>
                    <a:pt x="1274" y="1"/>
                    <a:pt x="1203" y="13"/>
                    <a:pt x="1144" y="13"/>
                  </a:cubicBezTo>
                  <a:cubicBezTo>
                    <a:pt x="460" y="119"/>
                    <a:pt x="0" y="755"/>
                    <a:pt x="95" y="1439"/>
                  </a:cubicBezTo>
                  <a:cubicBezTo>
                    <a:pt x="189" y="2076"/>
                    <a:pt x="1568" y="3951"/>
                    <a:pt x="1757" y="4198"/>
                  </a:cubicBezTo>
                  <a:cubicBezTo>
                    <a:pt x="1769" y="4175"/>
                    <a:pt x="1804" y="4104"/>
                    <a:pt x="1851" y="4021"/>
                  </a:cubicBezTo>
                  <a:cubicBezTo>
                    <a:pt x="2064" y="3408"/>
                    <a:pt x="2641" y="1628"/>
                    <a:pt x="2559" y="1074"/>
                  </a:cubicBezTo>
                  <a:cubicBezTo>
                    <a:pt x="2476" y="461"/>
                    <a:pt x="1946" y="13"/>
                    <a:pt x="1333" y="13"/>
                  </a:cubicBezTo>
                  <a:lnTo>
                    <a:pt x="1333" y="1"/>
                  </a:lnTo>
                  <a:close/>
                  <a:moveTo>
                    <a:pt x="1769" y="4210"/>
                  </a:moveTo>
                  <a:lnTo>
                    <a:pt x="1781" y="4222"/>
                  </a:lnTo>
                  <a:lnTo>
                    <a:pt x="1781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1276750" y="1453275"/>
              <a:ext cx="2375" cy="5025"/>
            </a:xfrm>
            <a:custGeom>
              <a:avLst/>
              <a:gdLst/>
              <a:ahLst/>
              <a:cxnLst/>
              <a:rect l="l" t="t" r="r" b="b"/>
              <a:pathLst>
                <a:path w="95" h="201" extrusionOk="0">
                  <a:moveTo>
                    <a:pt x="94" y="1"/>
                  </a:moveTo>
                  <a:cubicBezTo>
                    <a:pt x="47" y="95"/>
                    <a:pt x="12" y="154"/>
                    <a:pt x="0" y="189"/>
                  </a:cubicBezTo>
                  <a:lnTo>
                    <a:pt x="12" y="201"/>
                  </a:lnTo>
                  <a:lnTo>
                    <a:pt x="24" y="201"/>
                  </a:lnTo>
                  <a:lnTo>
                    <a:pt x="94" y="12"/>
                  </a:lnTo>
                  <a:lnTo>
                    <a:pt x="9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1270250" y="1290850"/>
              <a:ext cx="118225" cy="167750"/>
            </a:xfrm>
            <a:custGeom>
              <a:avLst/>
              <a:gdLst/>
              <a:ahLst/>
              <a:cxnLst/>
              <a:rect l="l" t="t" r="r" b="b"/>
              <a:pathLst>
                <a:path w="4729" h="6710" extrusionOk="0">
                  <a:moveTo>
                    <a:pt x="2371" y="1"/>
                  </a:moveTo>
                  <a:cubicBezTo>
                    <a:pt x="1558" y="1"/>
                    <a:pt x="785" y="476"/>
                    <a:pt x="449" y="1263"/>
                  </a:cubicBezTo>
                  <a:cubicBezTo>
                    <a:pt x="1" y="2324"/>
                    <a:pt x="390" y="6710"/>
                    <a:pt x="390" y="6710"/>
                  </a:cubicBezTo>
                  <a:cubicBezTo>
                    <a:pt x="390" y="6710"/>
                    <a:pt x="3821" y="3963"/>
                    <a:pt x="4281" y="2902"/>
                  </a:cubicBezTo>
                  <a:cubicBezTo>
                    <a:pt x="4729" y="1840"/>
                    <a:pt x="4245" y="614"/>
                    <a:pt x="3184" y="166"/>
                  </a:cubicBezTo>
                  <a:cubicBezTo>
                    <a:pt x="2918" y="54"/>
                    <a:pt x="2642" y="1"/>
                    <a:pt x="237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1171225" y="1458875"/>
              <a:ext cx="118225" cy="167625"/>
            </a:xfrm>
            <a:custGeom>
              <a:avLst/>
              <a:gdLst/>
              <a:ahLst/>
              <a:cxnLst/>
              <a:rect l="l" t="t" r="r" b="b"/>
              <a:pathLst>
                <a:path w="4729" h="6705" extrusionOk="0">
                  <a:moveTo>
                    <a:pt x="4339" y="1"/>
                  </a:moveTo>
                  <a:cubicBezTo>
                    <a:pt x="4339" y="1"/>
                    <a:pt x="908" y="2748"/>
                    <a:pt x="448" y="3809"/>
                  </a:cubicBezTo>
                  <a:cubicBezTo>
                    <a:pt x="0" y="4870"/>
                    <a:pt x="495" y="6084"/>
                    <a:pt x="1545" y="6532"/>
                  </a:cubicBezTo>
                  <a:cubicBezTo>
                    <a:pt x="1815" y="6649"/>
                    <a:pt x="2094" y="6704"/>
                    <a:pt x="2369" y="6704"/>
                  </a:cubicBezTo>
                  <a:cubicBezTo>
                    <a:pt x="3175" y="6704"/>
                    <a:pt x="3937" y="6230"/>
                    <a:pt x="4280" y="5448"/>
                  </a:cubicBezTo>
                  <a:cubicBezTo>
                    <a:pt x="4728" y="4387"/>
                    <a:pt x="4339" y="1"/>
                    <a:pt x="433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1279975" y="1359675"/>
              <a:ext cx="175700" cy="104775"/>
            </a:xfrm>
            <a:custGeom>
              <a:avLst/>
              <a:gdLst/>
              <a:ahLst/>
              <a:cxnLst/>
              <a:rect l="l" t="t" r="r" b="b"/>
              <a:pathLst>
                <a:path w="7028" h="4191" extrusionOk="0">
                  <a:moveTo>
                    <a:pt x="4664" y="0"/>
                  </a:moveTo>
                  <a:cubicBezTo>
                    <a:pt x="4407" y="0"/>
                    <a:pt x="4146" y="48"/>
                    <a:pt x="3892" y="149"/>
                  </a:cubicBezTo>
                  <a:cubicBezTo>
                    <a:pt x="2830" y="585"/>
                    <a:pt x="1" y="3957"/>
                    <a:pt x="1" y="3957"/>
                  </a:cubicBezTo>
                  <a:cubicBezTo>
                    <a:pt x="1" y="3957"/>
                    <a:pt x="2113" y="4190"/>
                    <a:pt x="3762" y="4190"/>
                  </a:cubicBezTo>
                  <a:cubicBezTo>
                    <a:pt x="4486" y="4190"/>
                    <a:pt x="5121" y="4145"/>
                    <a:pt x="5448" y="4016"/>
                  </a:cubicBezTo>
                  <a:cubicBezTo>
                    <a:pt x="6509" y="3579"/>
                    <a:pt x="7028" y="2377"/>
                    <a:pt x="6592" y="1304"/>
                  </a:cubicBezTo>
                  <a:cubicBezTo>
                    <a:pt x="6268" y="494"/>
                    <a:pt x="5491" y="0"/>
                    <a:pt x="466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1103125" y="1453050"/>
              <a:ext cx="176575" cy="104825"/>
            </a:xfrm>
            <a:custGeom>
              <a:avLst/>
              <a:gdLst/>
              <a:ahLst/>
              <a:cxnLst/>
              <a:rect l="l" t="t" r="r" b="b"/>
              <a:pathLst>
                <a:path w="7063" h="4193" extrusionOk="0">
                  <a:moveTo>
                    <a:pt x="3302" y="0"/>
                  </a:moveTo>
                  <a:cubicBezTo>
                    <a:pt x="2578" y="0"/>
                    <a:pt x="1943" y="45"/>
                    <a:pt x="1616" y="175"/>
                  </a:cubicBezTo>
                  <a:cubicBezTo>
                    <a:pt x="531" y="587"/>
                    <a:pt x="1" y="1813"/>
                    <a:pt x="437" y="2886"/>
                  </a:cubicBezTo>
                  <a:cubicBezTo>
                    <a:pt x="757" y="3704"/>
                    <a:pt x="1538" y="4193"/>
                    <a:pt x="2363" y="4193"/>
                  </a:cubicBezTo>
                  <a:cubicBezTo>
                    <a:pt x="2633" y="4193"/>
                    <a:pt x="2908" y="4141"/>
                    <a:pt x="3172" y="4030"/>
                  </a:cubicBezTo>
                  <a:cubicBezTo>
                    <a:pt x="4233" y="3606"/>
                    <a:pt x="7063" y="234"/>
                    <a:pt x="7063" y="234"/>
                  </a:cubicBezTo>
                  <a:cubicBezTo>
                    <a:pt x="7063" y="234"/>
                    <a:pt x="4951" y="0"/>
                    <a:pt x="330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127997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326" y="1"/>
                  </a:moveTo>
                  <a:cubicBezTo>
                    <a:pt x="1767" y="1"/>
                    <a:pt x="1" y="158"/>
                    <a:pt x="1" y="158"/>
                  </a:cubicBezTo>
                  <a:cubicBezTo>
                    <a:pt x="1" y="158"/>
                    <a:pt x="2748" y="3589"/>
                    <a:pt x="3809" y="4048"/>
                  </a:cubicBezTo>
                  <a:cubicBezTo>
                    <a:pt x="4088" y="4176"/>
                    <a:pt x="4380" y="4236"/>
                    <a:pt x="4668" y="4236"/>
                  </a:cubicBezTo>
                  <a:cubicBezTo>
                    <a:pt x="5473" y="4236"/>
                    <a:pt x="6241" y="3763"/>
                    <a:pt x="6580" y="2964"/>
                  </a:cubicBezTo>
                  <a:cubicBezTo>
                    <a:pt x="7040" y="1891"/>
                    <a:pt x="6521" y="653"/>
                    <a:pt x="5436" y="217"/>
                  </a:cubicBezTo>
                  <a:cubicBezTo>
                    <a:pt x="5053" y="53"/>
                    <a:pt x="4224" y="1"/>
                    <a:pt x="33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110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2363" y="0"/>
                  </a:moveTo>
                  <a:cubicBezTo>
                    <a:pt x="1553" y="0"/>
                    <a:pt x="783" y="470"/>
                    <a:pt x="448" y="1263"/>
                  </a:cubicBezTo>
                  <a:cubicBezTo>
                    <a:pt x="0" y="2325"/>
                    <a:pt x="495" y="3551"/>
                    <a:pt x="1545" y="3999"/>
                  </a:cubicBezTo>
                  <a:cubicBezTo>
                    <a:pt x="1933" y="4163"/>
                    <a:pt x="2764" y="4214"/>
                    <a:pt x="3664" y="4214"/>
                  </a:cubicBezTo>
                  <a:cubicBezTo>
                    <a:pt x="5226" y="4214"/>
                    <a:pt x="6992" y="4058"/>
                    <a:pt x="6992" y="4058"/>
                  </a:cubicBezTo>
                  <a:cubicBezTo>
                    <a:pt x="6992" y="4058"/>
                    <a:pt x="4245" y="627"/>
                    <a:pt x="3184" y="179"/>
                  </a:cubicBezTo>
                  <a:lnTo>
                    <a:pt x="3184" y="167"/>
                  </a:lnTo>
                  <a:cubicBezTo>
                    <a:pt x="2916" y="54"/>
                    <a:pt x="2637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1267900" y="1458875"/>
              <a:ext cx="117625" cy="168800"/>
            </a:xfrm>
            <a:custGeom>
              <a:avLst/>
              <a:gdLst/>
              <a:ahLst/>
              <a:cxnLst/>
              <a:rect l="l" t="t" r="r" b="b"/>
              <a:pathLst>
                <a:path w="4705" h="6752" extrusionOk="0">
                  <a:moveTo>
                    <a:pt x="484" y="1"/>
                  </a:moveTo>
                  <a:cubicBezTo>
                    <a:pt x="484" y="1"/>
                    <a:pt x="0" y="4375"/>
                    <a:pt x="425" y="5448"/>
                  </a:cubicBezTo>
                  <a:cubicBezTo>
                    <a:pt x="749" y="6257"/>
                    <a:pt x="1533" y="6751"/>
                    <a:pt x="2357" y="6751"/>
                  </a:cubicBezTo>
                  <a:cubicBezTo>
                    <a:pt x="2613" y="6751"/>
                    <a:pt x="2873" y="6704"/>
                    <a:pt x="3125" y="6603"/>
                  </a:cubicBezTo>
                  <a:cubicBezTo>
                    <a:pt x="4198" y="6167"/>
                    <a:pt x="4705" y="4964"/>
                    <a:pt x="4280" y="3891"/>
                  </a:cubicBezTo>
                  <a:cubicBezTo>
                    <a:pt x="3856" y="2830"/>
                    <a:pt x="484" y="1"/>
                    <a:pt x="48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1173875" y="1289825"/>
              <a:ext cx="117925" cy="168775"/>
            </a:xfrm>
            <a:custGeom>
              <a:avLst/>
              <a:gdLst/>
              <a:ahLst/>
              <a:cxnLst/>
              <a:rect l="l" t="t" r="r" b="b"/>
              <a:pathLst>
                <a:path w="4717" h="6751" extrusionOk="0">
                  <a:moveTo>
                    <a:pt x="2359" y="0"/>
                  </a:moveTo>
                  <a:cubicBezTo>
                    <a:pt x="2103" y="0"/>
                    <a:pt x="1843" y="48"/>
                    <a:pt x="1592" y="148"/>
                  </a:cubicBezTo>
                  <a:cubicBezTo>
                    <a:pt x="519" y="584"/>
                    <a:pt x="0" y="1787"/>
                    <a:pt x="436" y="2860"/>
                  </a:cubicBezTo>
                  <a:cubicBezTo>
                    <a:pt x="861" y="3921"/>
                    <a:pt x="4233" y="6751"/>
                    <a:pt x="4233" y="6751"/>
                  </a:cubicBezTo>
                  <a:cubicBezTo>
                    <a:pt x="4233" y="6751"/>
                    <a:pt x="4716" y="2377"/>
                    <a:pt x="4292" y="1304"/>
                  </a:cubicBezTo>
                  <a:cubicBezTo>
                    <a:pt x="3968" y="494"/>
                    <a:pt x="3184" y="0"/>
                    <a:pt x="2359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1272025" y="1384075"/>
              <a:ext cx="56325" cy="80125"/>
            </a:xfrm>
            <a:custGeom>
              <a:avLst/>
              <a:gdLst/>
              <a:ahLst/>
              <a:cxnLst/>
              <a:rect l="l" t="t" r="r" b="b"/>
              <a:pathLst>
                <a:path w="2253" h="3205" extrusionOk="0">
                  <a:moveTo>
                    <a:pt x="1131" y="0"/>
                  </a:moveTo>
                  <a:cubicBezTo>
                    <a:pt x="753" y="0"/>
                    <a:pt x="391" y="216"/>
                    <a:pt x="224" y="576"/>
                  </a:cubicBezTo>
                  <a:cubicBezTo>
                    <a:pt x="0" y="1094"/>
                    <a:pt x="189" y="3205"/>
                    <a:pt x="189" y="3205"/>
                  </a:cubicBezTo>
                  <a:cubicBezTo>
                    <a:pt x="189" y="3205"/>
                    <a:pt x="1840" y="1872"/>
                    <a:pt x="2064" y="1366"/>
                  </a:cubicBezTo>
                  <a:cubicBezTo>
                    <a:pt x="2252" y="859"/>
                    <a:pt x="2017" y="293"/>
                    <a:pt x="1521" y="80"/>
                  </a:cubicBezTo>
                  <a:cubicBezTo>
                    <a:pt x="1394" y="26"/>
                    <a:pt x="1262" y="0"/>
                    <a:pt x="11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1225450" y="1464475"/>
              <a:ext cx="56925" cy="80675"/>
            </a:xfrm>
            <a:custGeom>
              <a:avLst/>
              <a:gdLst/>
              <a:ahLst/>
              <a:cxnLst/>
              <a:rect l="l" t="t" r="r" b="b"/>
              <a:pathLst>
                <a:path w="2277" h="3227" extrusionOk="0">
                  <a:moveTo>
                    <a:pt x="2087" y="1"/>
                  </a:moveTo>
                  <a:cubicBezTo>
                    <a:pt x="2087" y="1"/>
                    <a:pt x="437" y="1321"/>
                    <a:pt x="213" y="1828"/>
                  </a:cubicBezTo>
                  <a:cubicBezTo>
                    <a:pt x="1" y="2335"/>
                    <a:pt x="236" y="2925"/>
                    <a:pt x="743" y="3149"/>
                  </a:cubicBezTo>
                  <a:cubicBezTo>
                    <a:pt x="870" y="3201"/>
                    <a:pt x="1001" y="3227"/>
                    <a:pt x="1131" y="3227"/>
                  </a:cubicBezTo>
                  <a:cubicBezTo>
                    <a:pt x="1521" y="3227"/>
                    <a:pt x="1896" y="2999"/>
                    <a:pt x="2064" y="2618"/>
                  </a:cubicBezTo>
                  <a:cubicBezTo>
                    <a:pt x="2276" y="2111"/>
                    <a:pt x="2087" y="1"/>
                    <a:pt x="20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1277025" y="1415850"/>
              <a:ext cx="84925" cy="50675"/>
            </a:xfrm>
            <a:custGeom>
              <a:avLst/>
              <a:gdLst/>
              <a:ahLst/>
              <a:cxnLst/>
              <a:rect l="l" t="t" r="r" b="b"/>
              <a:pathLst>
                <a:path w="3397" h="2027" extrusionOk="0">
                  <a:moveTo>
                    <a:pt x="2261" y="0"/>
                  </a:moveTo>
                  <a:cubicBezTo>
                    <a:pt x="2128" y="0"/>
                    <a:pt x="1993" y="27"/>
                    <a:pt x="1864" y="83"/>
                  </a:cubicBezTo>
                  <a:cubicBezTo>
                    <a:pt x="1357" y="295"/>
                    <a:pt x="1" y="1910"/>
                    <a:pt x="1" y="1910"/>
                  </a:cubicBezTo>
                  <a:cubicBezTo>
                    <a:pt x="1" y="1910"/>
                    <a:pt x="1034" y="2026"/>
                    <a:pt x="1830" y="2026"/>
                  </a:cubicBezTo>
                  <a:cubicBezTo>
                    <a:pt x="2168" y="2026"/>
                    <a:pt x="2464" y="2005"/>
                    <a:pt x="2618" y="1946"/>
                  </a:cubicBezTo>
                  <a:cubicBezTo>
                    <a:pt x="3137" y="1745"/>
                    <a:pt x="3396" y="1156"/>
                    <a:pt x="3196" y="637"/>
                  </a:cubicBezTo>
                  <a:cubicBezTo>
                    <a:pt x="3037" y="239"/>
                    <a:pt x="2659" y="0"/>
                    <a:pt x="2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1192725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555" y="0"/>
                  </a:moveTo>
                  <a:cubicBezTo>
                    <a:pt x="1217" y="0"/>
                    <a:pt x="922" y="21"/>
                    <a:pt x="767" y="81"/>
                  </a:cubicBezTo>
                  <a:cubicBezTo>
                    <a:pt x="260" y="293"/>
                    <a:pt x="1" y="871"/>
                    <a:pt x="213" y="1390"/>
                  </a:cubicBezTo>
                  <a:cubicBezTo>
                    <a:pt x="366" y="1777"/>
                    <a:pt x="747" y="2013"/>
                    <a:pt x="1144" y="2013"/>
                  </a:cubicBezTo>
                  <a:cubicBezTo>
                    <a:pt x="1267" y="2013"/>
                    <a:pt x="1391" y="1991"/>
                    <a:pt x="1510" y="1944"/>
                  </a:cubicBezTo>
                  <a:cubicBezTo>
                    <a:pt x="2029" y="1732"/>
                    <a:pt x="3385" y="116"/>
                    <a:pt x="3385" y="116"/>
                  </a:cubicBezTo>
                  <a:cubicBezTo>
                    <a:pt x="3385" y="116"/>
                    <a:pt x="2351" y="0"/>
                    <a:pt x="15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1277325" y="1461875"/>
              <a:ext cx="84025" cy="50550"/>
            </a:xfrm>
            <a:custGeom>
              <a:avLst/>
              <a:gdLst/>
              <a:ahLst/>
              <a:cxnLst/>
              <a:rect l="l" t="t" r="r" b="b"/>
              <a:pathLst>
                <a:path w="3361" h="2022" extrusionOk="0">
                  <a:moveTo>
                    <a:pt x="1567" y="0"/>
                  </a:moveTo>
                  <a:cubicBezTo>
                    <a:pt x="825" y="0"/>
                    <a:pt x="1" y="69"/>
                    <a:pt x="1" y="69"/>
                  </a:cubicBezTo>
                  <a:cubicBezTo>
                    <a:pt x="1" y="69"/>
                    <a:pt x="1321" y="1732"/>
                    <a:pt x="1828" y="1944"/>
                  </a:cubicBezTo>
                  <a:cubicBezTo>
                    <a:pt x="1954" y="1997"/>
                    <a:pt x="2086" y="2022"/>
                    <a:pt x="2215" y="2022"/>
                  </a:cubicBezTo>
                  <a:cubicBezTo>
                    <a:pt x="2606" y="2022"/>
                    <a:pt x="2980" y="1794"/>
                    <a:pt x="3149" y="1413"/>
                  </a:cubicBezTo>
                  <a:cubicBezTo>
                    <a:pt x="3361" y="906"/>
                    <a:pt x="3125" y="317"/>
                    <a:pt x="2618" y="105"/>
                  </a:cubicBezTo>
                  <a:cubicBezTo>
                    <a:pt x="2428" y="25"/>
                    <a:pt x="2012" y="0"/>
                    <a:pt x="1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1193325" y="1416125"/>
              <a:ext cx="83725" cy="50525"/>
            </a:xfrm>
            <a:custGeom>
              <a:avLst/>
              <a:gdLst/>
              <a:ahLst/>
              <a:cxnLst/>
              <a:rect l="l" t="t" r="r" b="b"/>
              <a:pathLst>
                <a:path w="3349" h="2021" extrusionOk="0">
                  <a:moveTo>
                    <a:pt x="1144" y="1"/>
                  </a:moveTo>
                  <a:cubicBezTo>
                    <a:pt x="757" y="1"/>
                    <a:pt x="386" y="229"/>
                    <a:pt x="224" y="614"/>
                  </a:cubicBezTo>
                  <a:cubicBezTo>
                    <a:pt x="0" y="1109"/>
                    <a:pt x="236" y="1687"/>
                    <a:pt x="731" y="1911"/>
                  </a:cubicBezTo>
                  <a:cubicBezTo>
                    <a:pt x="920" y="1994"/>
                    <a:pt x="1332" y="2021"/>
                    <a:pt x="1774" y="2021"/>
                  </a:cubicBezTo>
                  <a:cubicBezTo>
                    <a:pt x="2518" y="2021"/>
                    <a:pt x="3349" y="1946"/>
                    <a:pt x="3349" y="1946"/>
                  </a:cubicBezTo>
                  <a:cubicBezTo>
                    <a:pt x="3349" y="1946"/>
                    <a:pt x="2028" y="296"/>
                    <a:pt x="1510" y="72"/>
                  </a:cubicBezTo>
                  <a:cubicBezTo>
                    <a:pt x="1390" y="23"/>
                    <a:pt x="1266" y="1"/>
                    <a:pt x="11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1271725" y="1463900"/>
              <a:ext cx="56625" cy="80800"/>
            </a:xfrm>
            <a:custGeom>
              <a:avLst/>
              <a:gdLst/>
              <a:ahLst/>
              <a:cxnLst/>
              <a:rect l="l" t="t" r="r" b="b"/>
              <a:pathLst>
                <a:path w="2265" h="3232" extrusionOk="0">
                  <a:moveTo>
                    <a:pt x="236" y="0"/>
                  </a:moveTo>
                  <a:cubicBezTo>
                    <a:pt x="236" y="0"/>
                    <a:pt x="1" y="2110"/>
                    <a:pt x="213" y="2617"/>
                  </a:cubicBezTo>
                  <a:cubicBezTo>
                    <a:pt x="374" y="3002"/>
                    <a:pt x="746" y="3231"/>
                    <a:pt x="1132" y="3231"/>
                  </a:cubicBezTo>
                  <a:cubicBezTo>
                    <a:pt x="1255" y="3231"/>
                    <a:pt x="1379" y="3208"/>
                    <a:pt x="1498" y="3160"/>
                  </a:cubicBezTo>
                  <a:cubicBezTo>
                    <a:pt x="2005" y="2959"/>
                    <a:pt x="2264" y="2382"/>
                    <a:pt x="2064" y="1875"/>
                  </a:cubicBezTo>
                  <a:cubicBezTo>
                    <a:pt x="1863" y="1368"/>
                    <a:pt x="236" y="0"/>
                    <a:pt x="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1225750" y="1383300"/>
              <a:ext cx="56900" cy="81200"/>
            </a:xfrm>
            <a:custGeom>
              <a:avLst/>
              <a:gdLst/>
              <a:ahLst/>
              <a:cxnLst/>
              <a:rect l="l" t="t" r="r" b="b"/>
              <a:pathLst>
                <a:path w="2276" h="3248" extrusionOk="0">
                  <a:moveTo>
                    <a:pt x="1144" y="0"/>
                  </a:moveTo>
                  <a:cubicBezTo>
                    <a:pt x="1018" y="0"/>
                    <a:pt x="890" y="24"/>
                    <a:pt x="767" y="76"/>
                  </a:cubicBezTo>
                  <a:cubicBezTo>
                    <a:pt x="248" y="276"/>
                    <a:pt x="0" y="866"/>
                    <a:pt x="213" y="1373"/>
                  </a:cubicBezTo>
                  <a:cubicBezTo>
                    <a:pt x="413" y="1892"/>
                    <a:pt x="2040" y="3248"/>
                    <a:pt x="2040" y="3248"/>
                  </a:cubicBezTo>
                  <a:cubicBezTo>
                    <a:pt x="2040" y="3248"/>
                    <a:pt x="2276" y="1137"/>
                    <a:pt x="2064" y="630"/>
                  </a:cubicBezTo>
                  <a:cubicBezTo>
                    <a:pt x="1912" y="237"/>
                    <a:pt x="1537" y="0"/>
                    <a:pt x="1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1230450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946" y="0"/>
                  </a:moveTo>
                  <a:cubicBezTo>
                    <a:pt x="649" y="0"/>
                    <a:pt x="1" y="1568"/>
                    <a:pt x="921" y="2488"/>
                  </a:cubicBezTo>
                  <a:cubicBezTo>
                    <a:pt x="1213" y="2780"/>
                    <a:pt x="1573" y="2911"/>
                    <a:pt x="1928" y="2911"/>
                  </a:cubicBezTo>
                  <a:cubicBezTo>
                    <a:pt x="2675" y="2911"/>
                    <a:pt x="3397" y="2330"/>
                    <a:pt x="3397" y="1450"/>
                  </a:cubicBezTo>
                  <a:cubicBezTo>
                    <a:pt x="3397" y="649"/>
                    <a:pt x="2748" y="0"/>
                    <a:pt x="194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5691625" y="1320225"/>
              <a:ext cx="106125" cy="62325"/>
            </a:xfrm>
            <a:custGeom>
              <a:avLst/>
              <a:gdLst/>
              <a:ahLst/>
              <a:cxnLst/>
              <a:rect l="l" t="t" r="r" b="b"/>
              <a:pathLst>
                <a:path w="4245" h="2493" extrusionOk="0">
                  <a:moveTo>
                    <a:pt x="4233" y="1774"/>
                  </a:moveTo>
                  <a:lnTo>
                    <a:pt x="4233" y="1785"/>
                  </a:lnTo>
                  <a:lnTo>
                    <a:pt x="4245" y="1785"/>
                  </a:lnTo>
                  <a:lnTo>
                    <a:pt x="4233" y="1774"/>
                  </a:lnTo>
                  <a:close/>
                  <a:moveTo>
                    <a:pt x="1348" y="0"/>
                  </a:moveTo>
                  <a:cubicBezTo>
                    <a:pt x="1327" y="0"/>
                    <a:pt x="1306" y="2"/>
                    <a:pt x="1285" y="5"/>
                  </a:cubicBezTo>
                  <a:cubicBezTo>
                    <a:pt x="649" y="5"/>
                    <a:pt x="106" y="500"/>
                    <a:pt x="59" y="1137"/>
                  </a:cubicBezTo>
                  <a:cubicBezTo>
                    <a:pt x="0" y="1785"/>
                    <a:pt x="437" y="2363"/>
                    <a:pt x="1073" y="2481"/>
                  </a:cubicBezTo>
                  <a:cubicBezTo>
                    <a:pt x="1120" y="2481"/>
                    <a:pt x="1179" y="2493"/>
                    <a:pt x="1238" y="2493"/>
                  </a:cubicBezTo>
                  <a:cubicBezTo>
                    <a:pt x="2016" y="2493"/>
                    <a:pt x="3950" y="1880"/>
                    <a:pt x="4221" y="1785"/>
                  </a:cubicBezTo>
                  <a:cubicBezTo>
                    <a:pt x="4198" y="1762"/>
                    <a:pt x="4151" y="1715"/>
                    <a:pt x="4080" y="1644"/>
                  </a:cubicBezTo>
                  <a:cubicBezTo>
                    <a:pt x="3561" y="1243"/>
                    <a:pt x="2064" y="123"/>
                    <a:pt x="1498" y="17"/>
                  </a:cubicBezTo>
                  <a:cubicBezTo>
                    <a:pt x="1448" y="9"/>
                    <a:pt x="1398" y="0"/>
                    <a:pt x="13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5744975" y="1261675"/>
              <a:ext cx="62800" cy="102600"/>
            </a:xfrm>
            <a:custGeom>
              <a:avLst/>
              <a:gdLst/>
              <a:ahLst/>
              <a:cxnLst/>
              <a:rect l="l" t="t" r="r" b="b"/>
              <a:pathLst>
                <a:path w="2512" h="4104" extrusionOk="0">
                  <a:moveTo>
                    <a:pt x="1238" y="1"/>
                  </a:moveTo>
                  <a:cubicBezTo>
                    <a:pt x="1120" y="1"/>
                    <a:pt x="1003" y="13"/>
                    <a:pt x="885" y="48"/>
                  </a:cubicBezTo>
                  <a:cubicBezTo>
                    <a:pt x="366" y="213"/>
                    <a:pt x="12" y="685"/>
                    <a:pt x="0" y="1215"/>
                  </a:cubicBezTo>
                  <a:cubicBezTo>
                    <a:pt x="814" y="1557"/>
                    <a:pt x="1627" y="1876"/>
                    <a:pt x="2417" y="2194"/>
                  </a:cubicBezTo>
                  <a:cubicBezTo>
                    <a:pt x="2488" y="1652"/>
                    <a:pt x="2512" y="1133"/>
                    <a:pt x="2441" y="897"/>
                  </a:cubicBezTo>
                  <a:cubicBezTo>
                    <a:pt x="2288" y="366"/>
                    <a:pt x="1804" y="1"/>
                    <a:pt x="1250" y="1"/>
                  </a:cubicBezTo>
                  <a:close/>
                  <a:moveTo>
                    <a:pt x="625" y="2500"/>
                  </a:moveTo>
                  <a:lnTo>
                    <a:pt x="613" y="2512"/>
                  </a:lnTo>
                  <a:cubicBezTo>
                    <a:pt x="1073" y="3078"/>
                    <a:pt x="1663" y="3703"/>
                    <a:pt x="1946" y="3986"/>
                  </a:cubicBezTo>
                  <a:lnTo>
                    <a:pt x="2099" y="4104"/>
                  </a:lnTo>
                  <a:cubicBezTo>
                    <a:pt x="2123" y="3998"/>
                    <a:pt x="2205" y="3620"/>
                    <a:pt x="2276" y="3161"/>
                  </a:cubicBezTo>
                  <a:cubicBezTo>
                    <a:pt x="1722" y="2948"/>
                    <a:pt x="1168" y="2724"/>
                    <a:pt x="625" y="25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5744675" y="1292350"/>
              <a:ext cx="60450" cy="48350"/>
            </a:xfrm>
            <a:custGeom>
              <a:avLst/>
              <a:gdLst/>
              <a:ahLst/>
              <a:cxnLst/>
              <a:rect l="l" t="t" r="r" b="b"/>
              <a:pathLst>
                <a:path w="2418" h="1934" extrusionOk="0">
                  <a:moveTo>
                    <a:pt x="1" y="0"/>
                  </a:moveTo>
                  <a:cubicBezTo>
                    <a:pt x="1" y="130"/>
                    <a:pt x="12" y="259"/>
                    <a:pt x="48" y="377"/>
                  </a:cubicBezTo>
                  <a:cubicBezTo>
                    <a:pt x="119" y="590"/>
                    <a:pt x="343" y="920"/>
                    <a:pt x="625" y="1285"/>
                  </a:cubicBezTo>
                  <a:cubicBezTo>
                    <a:pt x="1180" y="1509"/>
                    <a:pt x="1734" y="1721"/>
                    <a:pt x="2288" y="1934"/>
                  </a:cubicBezTo>
                  <a:cubicBezTo>
                    <a:pt x="2335" y="1639"/>
                    <a:pt x="2382" y="1297"/>
                    <a:pt x="2418" y="979"/>
                  </a:cubicBezTo>
                  <a:cubicBezTo>
                    <a:pt x="1616" y="660"/>
                    <a:pt x="814" y="330"/>
                    <a:pt x="1" y="0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5796850" y="136455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2" y="1"/>
                  </a:moveTo>
                  <a:lnTo>
                    <a:pt x="12" y="12"/>
                  </a:lnTo>
                  <a:lnTo>
                    <a:pt x="24" y="12"/>
                  </a:lnTo>
                  <a:lnTo>
                    <a:pt x="12" y="1"/>
                  </a:lnTo>
                  <a:close/>
                  <a:moveTo>
                    <a:pt x="0" y="12"/>
                  </a:moveTo>
                  <a:lnTo>
                    <a:pt x="12" y="24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5793300" y="1361300"/>
              <a:ext cx="4175" cy="3575"/>
            </a:xfrm>
            <a:custGeom>
              <a:avLst/>
              <a:gdLst/>
              <a:ahLst/>
              <a:cxnLst/>
              <a:rect l="l" t="t" r="r" b="b"/>
              <a:pathLst>
                <a:path w="167" h="143" extrusionOk="0">
                  <a:moveTo>
                    <a:pt x="1" y="1"/>
                  </a:moveTo>
                  <a:lnTo>
                    <a:pt x="1" y="13"/>
                  </a:lnTo>
                  <a:lnTo>
                    <a:pt x="43" y="43"/>
                  </a:lnTo>
                  <a:lnTo>
                    <a:pt x="43" y="43"/>
                  </a:lnTo>
                  <a:cubicBezTo>
                    <a:pt x="30" y="30"/>
                    <a:pt x="16" y="16"/>
                    <a:pt x="1" y="1"/>
                  </a:cubicBezTo>
                  <a:close/>
                  <a:moveTo>
                    <a:pt x="43" y="43"/>
                  </a:moveTo>
                  <a:cubicBezTo>
                    <a:pt x="91" y="91"/>
                    <a:pt x="126" y="124"/>
                    <a:pt x="154" y="142"/>
                  </a:cubicBezTo>
                  <a:lnTo>
                    <a:pt x="166" y="142"/>
                  </a:lnTo>
                  <a:lnTo>
                    <a:pt x="166" y="131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5645925" y="1232125"/>
              <a:ext cx="148875" cy="134225"/>
            </a:xfrm>
            <a:custGeom>
              <a:avLst/>
              <a:gdLst/>
              <a:ahLst/>
              <a:cxnLst/>
              <a:rect l="l" t="t" r="r" b="b"/>
              <a:pathLst>
                <a:path w="5955" h="5369" extrusionOk="0">
                  <a:moveTo>
                    <a:pt x="2288" y="0"/>
                  </a:moveTo>
                  <a:cubicBezTo>
                    <a:pt x="1716" y="0"/>
                    <a:pt x="1148" y="236"/>
                    <a:pt x="744" y="699"/>
                  </a:cubicBezTo>
                  <a:cubicBezTo>
                    <a:pt x="1" y="1525"/>
                    <a:pt x="36" y="2786"/>
                    <a:pt x="826" y="3565"/>
                  </a:cubicBezTo>
                  <a:cubicBezTo>
                    <a:pt x="1675" y="4331"/>
                    <a:pt x="5955" y="5368"/>
                    <a:pt x="5955" y="5368"/>
                  </a:cubicBezTo>
                  <a:cubicBezTo>
                    <a:pt x="5955" y="5368"/>
                    <a:pt x="4446" y="1230"/>
                    <a:pt x="3597" y="464"/>
                  </a:cubicBezTo>
                  <a:cubicBezTo>
                    <a:pt x="3213" y="153"/>
                    <a:pt x="2749" y="0"/>
                    <a:pt x="228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5795075" y="1366625"/>
              <a:ext cx="154200" cy="137425"/>
            </a:xfrm>
            <a:custGeom>
              <a:avLst/>
              <a:gdLst/>
              <a:ahLst/>
              <a:cxnLst/>
              <a:rect l="l" t="t" r="r" b="b"/>
              <a:pathLst>
                <a:path w="6168" h="5497" extrusionOk="0">
                  <a:moveTo>
                    <a:pt x="1" y="0"/>
                  </a:moveTo>
                  <a:cubicBezTo>
                    <a:pt x="1" y="0"/>
                    <a:pt x="1510" y="4127"/>
                    <a:pt x="2359" y="4893"/>
                  </a:cubicBezTo>
                  <a:cubicBezTo>
                    <a:pt x="2767" y="5296"/>
                    <a:pt x="3299" y="5497"/>
                    <a:pt x="3828" y="5497"/>
                  </a:cubicBezTo>
                  <a:cubicBezTo>
                    <a:pt x="4399" y="5497"/>
                    <a:pt x="4967" y="5264"/>
                    <a:pt x="5377" y="4799"/>
                  </a:cubicBezTo>
                  <a:cubicBezTo>
                    <a:pt x="6167" y="3915"/>
                    <a:pt x="6061" y="2547"/>
                    <a:pt x="5130" y="1804"/>
                  </a:cubicBezTo>
                  <a:lnTo>
                    <a:pt x="5141" y="1792"/>
                  </a:lnTo>
                  <a:cubicBezTo>
                    <a:pt x="4281" y="102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5614700" y="1321475"/>
              <a:ext cx="180100" cy="104000"/>
            </a:xfrm>
            <a:custGeom>
              <a:avLst/>
              <a:gdLst/>
              <a:ahLst/>
              <a:cxnLst/>
              <a:rect l="l" t="t" r="r" b="b"/>
              <a:pathLst>
                <a:path w="7204" h="4160" extrusionOk="0">
                  <a:moveTo>
                    <a:pt x="2120" y="1"/>
                  </a:moveTo>
                  <a:cubicBezTo>
                    <a:pt x="2100" y="1"/>
                    <a:pt x="2081" y="1"/>
                    <a:pt x="2063" y="2"/>
                  </a:cubicBezTo>
                  <a:cubicBezTo>
                    <a:pt x="908" y="49"/>
                    <a:pt x="0" y="1040"/>
                    <a:pt x="71" y="2195"/>
                  </a:cubicBezTo>
                  <a:cubicBezTo>
                    <a:pt x="127" y="3305"/>
                    <a:pt x="1047" y="4159"/>
                    <a:pt x="2130" y="4159"/>
                  </a:cubicBezTo>
                  <a:cubicBezTo>
                    <a:pt x="2186" y="4159"/>
                    <a:pt x="2243" y="4157"/>
                    <a:pt x="2299" y="4152"/>
                  </a:cubicBezTo>
                  <a:cubicBezTo>
                    <a:pt x="3443" y="4094"/>
                    <a:pt x="7204" y="1794"/>
                    <a:pt x="7204" y="1794"/>
                  </a:cubicBezTo>
                  <a:cubicBezTo>
                    <a:pt x="7204" y="1794"/>
                    <a:pt x="3343" y="1"/>
                    <a:pt x="212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5795375" y="1307225"/>
              <a:ext cx="179825" cy="103975"/>
            </a:xfrm>
            <a:custGeom>
              <a:avLst/>
              <a:gdLst/>
              <a:ahLst/>
              <a:cxnLst/>
              <a:rect l="l" t="t" r="r" b="b"/>
              <a:pathLst>
                <a:path w="7193" h="4159" extrusionOk="0">
                  <a:moveTo>
                    <a:pt x="5046" y="1"/>
                  </a:moveTo>
                  <a:cubicBezTo>
                    <a:pt x="4996" y="1"/>
                    <a:pt x="4945" y="3"/>
                    <a:pt x="4894" y="6"/>
                  </a:cubicBezTo>
                  <a:cubicBezTo>
                    <a:pt x="3750" y="77"/>
                    <a:pt x="1" y="2364"/>
                    <a:pt x="1" y="2364"/>
                  </a:cubicBezTo>
                  <a:cubicBezTo>
                    <a:pt x="1" y="2364"/>
                    <a:pt x="3839" y="4159"/>
                    <a:pt x="5062" y="4159"/>
                  </a:cubicBezTo>
                  <a:cubicBezTo>
                    <a:pt x="5086" y="4159"/>
                    <a:pt x="5108" y="4158"/>
                    <a:pt x="5129" y="4157"/>
                  </a:cubicBezTo>
                  <a:cubicBezTo>
                    <a:pt x="6297" y="4121"/>
                    <a:pt x="7193" y="3131"/>
                    <a:pt x="7134" y="1964"/>
                  </a:cubicBezTo>
                  <a:cubicBezTo>
                    <a:pt x="7066" y="848"/>
                    <a:pt x="6147" y="1"/>
                    <a:pt x="5046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5654775" y="1366625"/>
              <a:ext cx="140025" cy="143650"/>
            </a:xfrm>
            <a:custGeom>
              <a:avLst/>
              <a:gdLst/>
              <a:ahLst/>
              <a:cxnLst/>
              <a:rect l="l" t="t" r="r" b="b"/>
              <a:pathLst>
                <a:path w="5601" h="5746" extrusionOk="0">
                  <a:moveTo>
                    <a:pt x="5601" y="0"/>
                  </a:moveTo>
                  <a:cubicBezTo>
                    <a:pt x="5601" y="0"/>
                    <a:pt x="1474" y="1509"/>
                    <a:pt x="708" y="2358"/>
                  </a:cubicBezTo>
                  <a:cubicBezTo>
                    <a:pt x="1" y="3219"/>
                    <a:pt x="107" y="4481"/>
                    <a:pt x="932" y="5212"/>
                  </a:cubicBezTo>
                  <a:cubicBezTo>
                    <a:pt x="1329" y="5569"/>
                    <a:pt x="1826" y="5746"/>
                    <a:pt x="2323" y="5746"/>
                  </a:cubicBezTo>
                  <a:cubicBezTo>
                    <a:pt x="2859" y="5746"/>
                    <a:pt x="3393" y="5539"/>
                    <a:pt x="3797" y="5129"/>
                  </a:cubicBezTo>
                  <a:lnTo>
                    <a:pt x="3809" y="5129"/>
                  </a:lnTo>
                  <a:cubicBezTo>
                    <a:pt x="4575" y="4280"/>
                    <a:pt x="5601" y="0"/>
                    <a:pt x="560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5795075" y="1220525"/>
              <a:ext cx="141800" cy="145825"/>
            </a:xfrm>
            <a:custGeom>
              <a:avLst/>
              <a:gdLst/>
              <a:ahLst/>
              <a:cxnLst/>
              <a:rect l="l" t="t" r="r" b="b"/>
              <a:pathLst>
                <a:path w="5672" h="5833" extrusionOk="0">
                  <a:moveTo>
                    <a:pt x="3359" y="0"/>
                  </a:moveTo>
                  <a:cubicBezTo>
                    <a:pt x="2787" y="0"/>
                    <a:pt x="2217" y="235"/>
                    <a:pt x="1805" y="692"/>
                  </a:cubicBezTo>
                  <a:cubicBezTo>
                    <a:pt x="1038" y="1553"/>
                    <a:pt x="1" y="5832"/>
                    <a:pt x="1" y="5832"/>
                  </a:cubicBezTo>
                  <a:cubicBezTo>
                    <a:pt x="1" y="5832"/>
                    <a:pt x="4127" y="4323"/>
                    <a:pt x="4906" y="3474"/>
                  </a:cubicBezTo>
                  <a:cubicBezTo>
                    <a:pt x="5672" y="2614"/>
                    <a:pt x="5601" y="1293"/>
                    <a:pt x="4740" y="527"/>
                  </a:cubicBezTo>
                  <a:cubicBezTo>
                    <a:pt x="4343" y="173"/>
                    <a:pt x="3850" y="0"/>
                    <a:pt x="335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5748500" y="1366625"/>
              <a:ext cx="107625" cy="178450"/>
            </a:xfrm>
            <a:custGeom>
              <a:avLst/>
              <a:gdLst/>
              <a:ahLst/>
              <a:cxnLst/>
              <a:rect l="l" t="t" r="r" b="b"/>
              <a:pathLst>
                <a:path w="4305" h="7138" extrusionOk="0">
                  <a:moveTo>
                    <a:pt x="1864" y="0"/>
                  </a:moveTo>
                  <a:cubicBezTo>
                    <a:pt x="1864" y="0"/>
                    <a:pt x="1" y="3985"/>
                    <a:pt x="72" y="5141"/>
                  </a:cubicBezTo>
                  <a:cubicBezTo>
                    <a:pt x="106" y="6254"/>
                    <a:pt x="1026" y="7137"/>
                    <a:pt x="2137" y="7137"/>
                  </a:cubicBezTo>
                  <a:cubicBezTo>
                    <a:pt x="2179" y="7137"/>
                    <a:pt x="2222" y="7136"/>
                    <a:pt x="2265" y="7133"/>
                  </a:cubicBezTo>
                  <a:cubicBezTo>
                    <a:pt x="3420" y="7074"/>
                    <a:pt x="4304" y="6060"/>
                    <a:pt x="4222" y="4905"/>
                  </a:cubicBezTo>
                  <a:cubicBezTo>
                    <a:pt x="4151" y="3761"/>
                    <a:pt x="1864" y="0"/>
                    <a:pt x="1864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5734350" y="1188775"/>
              <a:ext cx="107025" cy="177275"/>
            </a:xfrm>
            <a:custGeom>
              <a:avLst/>
              <a:gdLst/>
              <a:ahLst/>
              <a:cxnLst/>
              <a:rect l="l" t="t" r="r" b="b"/>
              <a:pathLst>
                <a:path w="4281" h="7091" extrusionOk="0">
                  <a:moveTo>
                    <a:pt x="2157" y="1"/>
                  </a:moveTo>
                  <a:cubicBezTo>
                    <a:pt x="2115" y="1"/>
                    <a:pt x="2072" y="2"/>
                    <a:pt x="2029" y="5"/>
                  </a:cubicBezTo>
                  <a:cubicBezTo>
                    <a:pt x="885" y="64"/>
                    <a:pt x="1" y="1042"/>
                    <a:pt x="72" y="2198"/>
                  </a:cubicBezTo>
                  <a:cubicBezTo>
                    <a:pt x="131" y="3341"/>
                    <a:pt x="2430" y="7091"/>
                    <a:pt x="2430" y="7091"/>
                  </a:cubicBezTo>
                  <a:cubicBezTo>
                    <a:pt x="2430" y="7091"/>
                    <a:pt x="4281" y="3106"/>
                    <a:pt x="4222" y="1962"/>
                  </a:cubicBezTo>
                  <a:cubicBezTo>
                    <a:pt x="4154" y="861"/>
                    <a:pt x="3245" y="1"/>
                    <a:pt x="215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5670400" y="1301750"/>
              <a:ext cx="125000" cy="73000"/>
            </a:xfrm>
            <a:custGeom>
              <a:avLst/>
              <a:gdLst/>
              <a:ahLst/>
              <a:cxnLst/>
              <a:rect l="l" t="t" r="r" b="b"/>
              <a:pathLst>
                <a:path w="5000" h="2920" extrusionOk="0">
                  <a:moveTo>
                    <a:pt x="1645" y="0"/>
                  </a:moveTo>
                  <a:cubicBezTo>
                    <a:pt x="1031" y="0"/>
                    <a:pt x="459" y="388"/>
                    <a:pt x="260" y="1004"/>
                  </a:cubicBezTo>
                  <a:cubicBezTo>
                    <a:pt x="0" y="1770"/>
                    <a:pt x="425" y="2595"/>
                    <a:pt x="1191" y="2843"/>
                  </a:cubicBezTo>
                  <a:lnTo>
                    <a:pt x="1191" y="2855"/>
                  </a:lnTo>
                  <a:cubicBezTo>
                    <a:pt x="1334" y="2901"/>
                    <a:pt x="1555" y="2919"/>
                    <a:pt x="1820" y="2919"/>
                  </a:cubicBezTo>
                  <a:cubicBezTo>
                    <a:pt x="2983" y="2919"/>
                    <a:pt x="5000" y="2560"/>
                    <a:pt x="5000" y="2560"/>
                  </a:cubicBezTo>
                  <a:cubicBezTo>
                    <a:pt x="5000" y="2560"/>
                    <a:pt x="2865" y="320"/>
                    <a:pt x="2099" y="72"/>
                  </a:cubicBezTo>
                  <a:cubicBezTo>
                    <a:pt x="1949" y="23"/>
                    <a:pt x="1796" y="0"/>
                    <a:pt x="164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5794775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3180" y="0"/>
                  </a:moveTo>
                  <a:cubicBezTo>
                    <a:pt x="2017" y="0"/>
                    <a:pt x="1" y="360"/>
                    <a:pt x="1" y="360"/>
                  </a:cubicBezTo>
                  <a:cubicBezTo>
                    <a:pt x="1" y="360"/>
                    <a:pt x="2135" y="2588"/>
                    <a:pt x="2901" y="2836"/>
                  </a:cubicBezTo>
                  <a:cubicBezTo>
                    <a:pt x="3054" y="2888"/>
                    <a:pt x="3210" y="2912"/>
                    <a:pt x="3362" y="2912"/>
                  </a:cubicBezTo>
                  <a:cubicBezTo>
                    <a:pt x="3974" y="2912"/>
                    <a:pt x="4542" y="2518"/>
                    <a:pt x="4741" y="1904"/>
                  </a:cubicBezTo>
                  <a:cubicBezTo>
                    <a:pt x="4988" y="1138"/>
                    <a:pt x="4564" y="313"/>
                    <a:pt x="3809" y="65"/>
                  </a:cubicBezTo>
                  <a:cubicBezTo>
                    <a:pt x="3667" y="19"/>
                    <a:pt x="3446" y="0"/>
                    <a:pt x="31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5674525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4206" y="0"/>
                  </a:moveTo>
                  <a:cubicBezTo>
                    <a:pt x="3267" y="0"/>
                    <a:pt x="1513" y="37"/>
                    <a:pt x="1003" y="301"/>
                  </a:cubicBezTo>
                  <a:cubicBezTo>
                    <a:pt x="283" y="666"/>
                    <a:pt x="1" y="1539"/>
                    <a:pt x="366" y="2258"/>
                  </a:cubicBezTo>
                  <a:cubicBezTo>
                    <a:pt x="623" y="2764"/>
                    <a:pt x="1132" y="3054"/>
                    <a:pt x="1661" y="3054"/>
                  </a:cubicBezTo>
                  <a:cubicBezTo>
                    <a:pt x="1884" y="3054"/>
                    <a:pt x="2110" y="3003"/>
                    <a:pt x="2323" y="2894"/>
                  </a:cubicBezTo>
                  <a:lnTo>
                    <a:pt x="2323" y="2906"/>
                  </a:lnTo>
                  <a:cubicBezTo>
                    <a:pt x="3042" y="2541"/>
                    <a:pt x="4811" y="6"/>
                    <a:pt x="4811" y="6"/>
                  </a:cubicBezTo>
                  <a:cubicBezTo>
                    <a:pt x="4811" y="6"/>
                    <a:pt x="4569" y="0"/>
                    <a:pt x="4206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2"/>
            <p:cNvSpPr/>
            <p:nvPr/>
          </p:nvSpPr>
          <p:spPr>
            <a:xfrm>
              <a:off x="5795375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3141" y="1"/>
                  </a:moveTo>
                  <a:cubicBezTo>
                    <a:pt x="2917" y="1"/>
                    <a:pt x="2690" y="52"/>
                    <a:pt x="2476" y="160"/>
                  </a:cubicBezTo>
                  <a:lnTo>
                    <a:pt x="2488" y="160"/>
                  </a:lnTo>
                  <a:cubicBezTo>
                    <a:pt x="1757" y="526"/>
                    <a:pt x="1" y="3061"/>
                    <a:pt x="1" y="3061"/>
                  </a:cubicBezTo>
                  <a:cubicBezTo>
                    <a:pt x="1" y="3061"/>
                    <a:pt x="241" y="3066"/>
                    <a:pt x="604" y="3066"/>
                  </a:cubicBezTo>
                  <a:cubicBezTo>
                    <a:pt x="1540" y="3066"/>
                    <a:pt x="3290" y="3030"/>
                    <a:pt x="3809" y="2766"/>
                  </a:cubicBezTo>
                  <a:cubicBezTo>
                    <a:pt x="4528" y="2401"/>
                    <a:pt x="4811" y="1516"/>
                    <a:pt x="4445" y="797"/>
                  </a:cubicBezTo>
                  <a:cubicBezTo>
                    <a:pt x="4188" y="291"/>
                    <a:pt x="3674" y="1"/>
                    <a:pt x="314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2"/>
            <p:cNvSpPr/>
            <p:nvPr/>
          </p:nvSpPr>
          <p:spPr>
            <a:xfrm>
              <a:off x="5725825" y="1366025"/>
              <a:ext cx="81950" cy="120325"/>
            </a:xfrm>
            <a:custGeom>
              <a:avLst/>
              <a:gdLst/>
              <a:ahLst/>
              <a:cxnLst/>
              <a:rect l="l" t="t" r="r" b="b"/>
              <a:pathLst>
                <a:path w="3278" h="4813" extrusionOk="0">
                  <a:moveTo>
                    <a:pt x="2735" y="1"/>
                  </a:moveTo>
                  <a:cubicBezTo>
                    <a:pt x="2735" y="1"/>
                    <a:pt x="507" y="2135"/>
                    <a:pt x="259" y="2901"/>
                  </a:cubicBezTo>
                  <a:cubicBezTo>
                    <a:pt x="0" y="3667"/>
                    <a:pt x="424" y="4493"/>
                    <a:pt x="1191" y="4740"/>
                  </a:cubicBezTo>
                  <a:cubicBezTo>
                    <a:pt x="1341" y="4789"/>
                    <a:pt x="1494" y="4812"/>
                    <a:pt x="1645" y="4812"/>
                  </a:cubicBezTo>
                  <a:cubicBezTo>
                    <a:pt x="2259" y="4812"/>
                    <a:pt x="2831" y="4425"/>
                    <a:pt x="3030" y="3809"/>
                  </a:cubicBezTo>
                  <a:cubicBezTo>
                    <a:pt x="3278" y="3043"/>
                    <a:pt x="2735" y="1"/>
                    <a:pt x="273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2"/>
            <p:cNvSpPr/>
            <p:nvPr/>
          </p:nvSpPr>
          <p:spPr>
            <a:xfrm>
              <a:off x="5782100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40" y="1"/>
                  </a:moveTo>
                  <a:cubicBezTo>
                    <a:pt x="1031" y="1"/>
                    <a:pt x="457" y="388"/>
                    <a:pt x="249" y="1004"/>
                  </a:cubicBezTo>
                  <a:cubicBezTo>
                    <a:pt x="1" y="1770"/>
                    <a:pt x="543" y="4812"/>
                    <a:pt x="543" y="4812"/>
                  </a:cubicBezTo>
                  <a:cubicBezTo>
                    <a:pt x="543" y="4812"/>
                    <a:pt x="2783" y="2678"/>
                    <a:pt x="3031" y="1912"/>
                  </a:cubicBezTo>
                  <a:cubicBezTo>
                    <a:pt x="3279" y="1145"/>
                    <a:pt x="2854" y="320"/>
                    <a:pt x="2088" y="73"/>
                  </a:cubicBezTo>
                  <a:cubicBezTo>
                    <a:pt x="1940" y="24"/>
                    <a:pt x="1789" y="1"/>
                    <a:pt x="164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2"/>
            <p:cNvSpPr/>
            <p:nvPr/>
          </p:nvSpPr>
          <p:spPr>
            <a:xfrm>
              <a:off x="5792425" y="13666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71" y="0"/>
                  </a:moveTo>
                  <a:cubicBezTo>
                    <a:pt x="71" y="0"/>
                    <a:pt x="1" y="3089"/>
                    <a:pt x="366" y="3808"/>
                  </a:cubicBezTo>
                  <a:cubicBezTo>
                    <a:pt x="623" y="4315"/>
                    <a:pt x="1138" y="4605"/>
                    <a:pt x="1670" y="4605"/>
                  </a:cubicBezTo>
                  <a:cubicBezTo>
                    <a:pt x="1895" y="4605"/>
                    <a:pt x="2122" y="4553"/>
                    <a:pt x="2335" y="4445"/>
                  </a:cubicBezTo>
                  <a:cubicBezTo>
                    <a:pt x="3054" y="4080"/>
                    <a:pt x="3337" y="3207"/>
                    <a:pt x="2972" y="2488"/>
                  </a:cubicBezTo>
                  <a:cubicBezTo>
                    <a:pt x="2606" y="1769"/>
                    <a:pt x="72" y="0"/>
                    <a:pt x="7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2"/>
            <p:cNvSpPr/>
            <p:nvPr/>
          </p:nvSpPr>
          <p:spPr>
            <a:xfrm>
              <a:off x="5714025" y="12509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1677" y="0"/>
                  </a:moveTo>
                  <a:cubicBezTo>
                    <a:pt x="1454" y="0"/>
                    <a:pt x="1227" y="51"/>
                    <a:pt x="1014" y="160"/>
                  </a:cubicBezTo>
                  <a:cubicBezTo>
                    <a:pt x="295" y="525"/>
                    <a:pt x="0" y="1409"/>
                    <a:pt x="378" y="2129"/>
                  </a:cubicBezTo>
                  <a:lnTo>
                    <a:pt x="366" y="2129"/>
                  </a:lnTo>
                  <a:cubicBezTo>
                    <a:pt x="731" y="2836"/>
                    <a:pt x="3266" y="4605"/>
                    <a:pt x="3266" y="4605"/>
                  </a:cubicBezTo>
                  <a:cubicBezTo>
                    <a:pt x="3266" y="4605"/>
                    <a:pt x="3337" y="1516"/>
                    <a:pt x="2972" y="796"/>
                  </a:cubicBezTo>
                  <a:cubicBezTo>
                    <a:pt x="2714" y="290"/>
                    <a:pt x="2206" y="0"/>
                    <a:pt x="167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2"/>
            <p:cNvSpPr/>
            <p:nvPr/>
          </p:nvSpPr>
          <p:spPr>
            <a:xfrm>
              <a:off x="5726100" y="1303750"/>
              <a:ext cx="74025" cy="66125"/>
            </a:xfrm>
            <a:custGeom>
              <a:avLst/>
              <a:gdLst/>
              <a:ahLst/>
              <a:cxnLst/>
              <a:rect l="l" t="t" r="r" b="b"/>
              <a:pathLst>
                <a:path w="2961" h="2645" extrusionOk="0">
                  <a:moveTo>
                    <a:pt x="1128" y="0"/>
                  </a:moveTo>
                  <a:cubicBezTo>
                    <a:pt x="854" y="0"/>
                    <a:pt x="581" y="113"/>
                    <a:pt x="378" y="334"/>
                  </a:cubicBezTo>
                  <a:cubicBezTo>
                    <a:pt x="1" y="758"/>
                    <a:pt x="48" y="1419"/>
                    <a:pt x="496" y="1784"/>
                  </a:cubicBezTo>
                  <a:cubicBezTo>
                    <a:pt x="909" y="2150"/>
                    <a:pt x="2960" y="2645"/>
                    <a:pt x="2960" y="2645"/>
                  </a:cubicBezTo>
                  <a:cubicBezTo>
                    <a:pt x="2960" y="2645"/>
                    <a:pt x="2241" y="652"/>
                    <a:pt x="1828" y="287"/>
                  </a:cubicBezTo>
                  <a:cubicBezTo>
                    <a:pt x="1631" y="95"/>
                    <a:pt x="1379" y="0"/>
                    <a:pt x="11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2"/>
            <p:cNvSpPr/>
            <p:nvPr/>
          </p:nvSpPr>
          <p:spPr>
            <a:xfrm>
              <a:off x="5799200" y="1370750"/>
              <a:ext cx="74600" cy="66250"/>
            </a:xfrm>
            <a:custGeom>
              <a:avLst/>
              <a:gdLst/>
              <a:ahLst/>
              <a:cxnLst/>
              <a:rect l="l" t="t" r="r" b="b"/>
              <a:pathLst>
                <a:path w="2984" h="2650" extrusionOk="0">
                  <a:moveTo>
                    <a:pt x="1" y="0"/>
                  </a:moveTo>
                  <a:cubicBezTo>
                    <a:pt x="1" y="0"/>
                    <a:pt x="732" y="1981"/>
                    <a:pt x="1144" y="2358"/>
                  </a:cubicBezTo>
                  <a:cubicBezTo>
                    <a:pt x="1338" y="2552"/>
                    <a:pt x="1594" y="2649"/>
                    <a:pt x="1852" y="2649"/>
                  </a:cubicBezTo>
                  <a:cubicBezTo>
                    <a:pt x="2128" y="2649"/>
                    <a:pt x="2405" y="2537"/>
                    <a:pt x="2606" y="2311"/>
                  </a:cubicBezTo>
                  <a:cubicBezTo>
                    <a:pt x="2984" y="1887"/>
                    <a:pt x="2925" y="1215"/>
                    <a:pt x="2465" y="861"/>
                  </a:cubicBezTo>
                  <a:lnTo>
                    <a:pt x="2477" y="861"/>
                  </a:lnTo>
                  <a:cubicBezTo>
                    <a:pt x="2064" y="49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2"/>
            <p:cNvSpPr/>
            <p:nvPr/>
          </p:nvSpPr>
          <p:spPr>
            <a:xfrm>
              <a:off x="5713425" y="1348025"/>
              <a:ext cx="86400" cy="50175"/>
            </a:xfrm>
            <a:custGeom>
              <a:avLst/>
              <a:gdLst/>
              <a:ahLst/>
              <a:cxnLst/>
              <a:rect l="l" t="t" r="r" b="b"/>
              <a:pathLst>
                <a:path w="3456" h="2007" extrusionOk="0">
                  <a:moveTo>
                    <a:pt x="1013" y="0"/>
                  </a:moveTo>
                  <a:cubicBezTo>
                    <a:pt x="1001" y="0"/>
                    <a:pt x="990" y="1"/>
                    <a:pt x="979" y="1"/>
                  </a:cubicBezTo>
                  <a:cubicBezTo>
                    <a:pt x="425" y="37"/>
                    <a:pt x="1" y="508"/>
                    <a:pt x="36" y="1063"/>
                  </a:cubicBezTo>
                  <a:cubicBezTo>
                    <a:pt x="59" y="1590"/>
                    <a:pt x="518" y="2007"/>
                    <a:pt x="1042" y="2007"/>
                  </a:cubicBezTo>
                  <a:cubicBezTo>
                    <a:pt x="1057" y="2007"/>
                    <a:pt x="1071" y="2006"/>
                    <a:pt x="1086" y="2006"/>
                  </a:cubicBezTo>
                  <a:lnTo>
                    <a:pt x="1097" y="2006"/>
                  </a:lnTo>
                  <a:cubicBezTo>
                    <a:pt x="1651" y="1970"/>
                    <a:pt x="3455" y="862"/>
                    <a:pt x="3455" y="862"/>
                  </a:cubicBezTo>
                  <a:cubicBezTo>
                    <a:pt x="3455" y="862"/>
                    <a:pt x="1607" y="0"/>
                    <a:pt x="10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2"/>
            <p:cNvSpPr/>
            <p:nvPr/>
          </p:nvSpPr>
          <p:spPr>
            <a:xfrm>
              <a:off x="5799800" y="1342450"/>
              <a:ext cx="85200" cy="49850"/>
            </a:xfrm>
            <a:custGeom>
              <a:avLst/>
              <a:gdLst/>
              <a:ahLst/>
              <a:cxnLst/>
              <a:rect l="l" t="t" r="r" b="b"/>
              <a:pathLst>
                <a:path w="3408" h="1994" extrusionOk="0">
                  <a:moveTo>
                    <a:pt x="2381" y="0"/>
                  </a:moveTo>
                  <a:cubicBezTo>
                    <a:pt x="2374" y="0"/>
                    <a:pt x="2366" y="0"/>
                    <a:pt x="2358" y="0"/>
                  </a:cubicBezTo>
                  <a:cubicBezTo>
                    <a:pt x="1804" y="36"/>
                    <a:pt x="0" y="1132"/>
                    <a:pt x="0" y="1132"/>
                  </a:cubicBezTo>
                  <a:cubicBezTo>
                    <a:pt x="0" y="1132"/>
                    <a:pt x="1837" y="1994"/>
                    <a:pt x="2442" y="1994"/>
                  </a:cubicBezTo>
                  <a:cubicBezTo>
                    <a:pt x="2454" y="1994"/>
                    <a:pt x="2465" y="1994"/>
                    <a:pt x="2476" y="1993"/>
                  </a:cubicBezTo>
                  <a:cubicBezTo>
                    <a:pt x="3007" y="1946"/>
                    <a:pt x="3408" y="1486"/>
                    <a:pt x="3384" y="944"/>
                  </a:cubicBezTo>
                  <a:cubicBezTo>
                    <a:pt x="3349" y="409"/>
                    <a:pt x="2913" y="0"/>
                    <a:pt x="2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2"/>
            <p:cNvSpPr/>
            <p:nvPr/>
          </p:nvSpPr>
          <p:spPr>
            <a:xfrm>
              <a:off x="573052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2760" y="1"/>
                  </a:moveTo>
                  <a:cubicBezTo>
                    <a:pt x="2759" y="1"/>
                    <a:pt x="767" y="720"/>
                    <a:pt x="402" y="1133"/>
                  </a:cubicBezTo>
                  <a:cubicBezTo>
                    <a:pt x="1" y="1545"/>
                    <a:pt x="24" y="2194"/>
                    <a:pt x="449" y="2583"/>
                  </a:cubicBezTo>
                  <a:cubicBezTo>
                    <a:pt x="641" y="2754"/>
                    <a:pt x="879" y="2838"/>
                    <a:pt x="1116" y="2838"/>
                  </a:cubicBezTo>
                  <a:cubicBezTo>
                    <a:pt x="1403" y="2838"/>
                    <a:pt x="1687" y="2715"/>
                    <a:pt x="1887" y="2477"/>
                  </a:cubicBezTo>
                  <a:cubicBezTo>
                    <a:pt x="2253" y="2064"/>
                    <a:pt x="2760" y="1"/>
                    <a:pt x="27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2"/>
            <p:cNvSpPr/>
            <p:nvPr/>
          </p:nvSpPr>
          <p:spPr>
            <a:xfrm>
              <a:off x="5800100" y="1300525"/>
              <a:ext cx="68100" cy="70250"/>
            </a:xfrm>
            <a:custGeom>
              <a:avLst/>
              <a:gdLst/>
              <a:ahLst/>
              <a:cxnLst/>
              <a:rect l="l" t="t" r="r" b="b"/>
              <a:pathLst>
                <a:path w="2724" h="2810" extrusionOk="0">
                  <a:moveTo>
                    <a:pt x="1608" y="0"/>
                  </a:moveTo>
                  <a:cubicBezTo>
                    <a:pt x="1337" y="0"/>
                    <a:pt x="1068" y="113"/>
                    <a:pt x="873" y="333"/>
                  </a:cubicBezTo>
                  <a:cubicBezTo>
                    <a:pt x="495" y="746"/>
                    <a:pt x="0" y="2809"/>
                    <a:pt x="0" y="2809"/>
                  </a:cubicBezTo>
                  <a:cubicBezTo>
                    <a:pt x="0" y="2809"/>
                    <a:pt x="1993" y="2078"/>
                    <a:pt x="2358" y="1666"/>
                  </a:cubicBezTo>
                  <a:cubicBezTo>
                    <a:pt x="2724" y="1253"/>
                    <a:pt x="2688" y="628"/>
                    <a:pt x="2276" y="263"/>
                  </a:cubicBezTo>
                  <a:cubicBezTo>
                    <a:pt x="2083" y="87"/>
                    <a:pt x="1845" y="0"/>
                    <a:pt x="16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2"/>
            <p:cNvSpPr/>
            <p:nvPr/>
          </p:nvSpPr>
          <p:spPr>
            <a:xfrm>
              <a:off x="5776800" y="1370150"/>
              <a:ext cx="51625" cy="85550"/>
            </a:xfrm>
            <a:custGeom>
              <a:avLst/>
              <a:gdLst/>
              <a:ahLst/>
              <a:cxnLst/>
              <a:rect l="l" t="t" r="r" b="b"/>
              <a:pathLst>
                <a:path w="2065" h="3422" extrusionOk="0">
                  <a:moveTo>
                    <a:pt x="897" y="1"/>
                  </a:moveTo>
                  <a:cubicBezTo>
                    <a:pt x="897" y="1"/>
                    <a:pt x="1" y="1923"/>
                    <a:pt x="36" y="2477"/>
                  </a:cubicBezTo>
                  <a:cubicBezTo>
                    <a:pt x="59" y="3009"/>
                    <a:pt x="495" y="3422"/>
                    <a:pt x="1021" y="3422"/>
                  </a:cubicBezTo>
                  <a:cubicBezTo>
                    <a:pt x="1042" y="3422"/>
                    <a:pt x="1064" y="3421"/>
                    <a:pt x="1085" y="3420"/>
                  </a:cubicBezTo>
                  <a:cubicBezTo>
                    <a:pt x="1640" y="3396"/>
                    <a:pt x="2064" y="2913"/>
                    <a:pt x="2029" y="2371"/>
                  </a:cubicBezTo>
                  <a:lnTo>
                    <a:pt x="2029" y="2359"/>
                  </a:lnTo>
                  <a:cubicBezTo>
                    <a:pt x="2005" y="1816"/>
                    <a:pt x="897" y="1"/>
                    <a:pt x="8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2"/>
            <p:cNvSpPr/>
            <p:nvPr/>
          </p:nvSpPr>
          <p:spPr>
            <a:xfrm>
              <a:off x="5771500" y="1285525"/>
              <a:ext cx="51325" cy="84650"/>
            </a:xfrm>
            <a:custGeom>
              <a:avLst/>
              <a:gdLst/>
              <a:ahLst/>
              <a:cxnLst/>
              <a:rect l="l" t="t" r="r" b="b"/>
              <a:pathLst>
                <a:path w="2053" h="3386" extrusionOk="0">
                  <a:moveTo>
                    <a:pt x="1012" y="1"/>
                  </a:moveTo>
                  <a:cubicBezTo>
                    <a:pt x="997" y="1"/>
                    <a:pt x="982" y="1"/>
                    <a:pt x="967" y="2"/>
                  </a:cubicBezTo>
                  <a:cubicBezTo>
                    <a:pt x="425" y="37"/>
                    <a:pt x="1" y="485"/>
                    <a:pt x="12" y="1028"/>
                  </a:cubicBezTo>
                  <a:cubicBezTo>
                    <a:pt x="48" y="1582"/>
                    <a:pt x="1156" y="3386"/>
                    <a:pt x="1156" y="3386"/>
                  </a:cubicBezTo>
                  <a:cubicBezTo>
                    <a:pt x="1156" y="3386"/>
                    <a:pt x="2052" y="1476"/>
                    <a:pt x="2017" y="922"/>
                  </a:cubicBezTo>
                  <a:cubicBezTo>
                    <a:pt x="1971" y="394"/>
                    <a:pt x="1524" y="1"/>
                    <a:pt x="10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2"/>
            <p:cNvSpPr/>
            <p:nvPr/>
          </p:nvSpPr>
          <p:spPr>
            <a:xfrm>
              <a:off x="5756175" y="1333850"/>
              <a:ext cx="84725" cy="72700"/>
            </a:xfrm>
            <a:custGeom>
              <a:avLst/>
              <a:gdLst/>
              <a:ahLst/>
              <a:cxnLst/>
              <a:rect l="l" t="t" r="r" b="b"/>
              <a:pathLst>
                <a:path w="3389" h="2908" extrusionOk="0">
                  <a:moveTo>
                    <a:pt x="1672" y="0"/>
                  </a:moveTo>
                  <a:cubicBezTo>
                    <a:pt x="1469" y="0"/>
                    <a:pt x="1258" y="45"/>
                    <a:pt x="1050" y="144"/>
                  </a:cubicBezTo>
                  <a:cubicBezTo>
                    <a:pt x="319" y="486"/>
                    <a:pt x="0" y="1347"/>
                    <a:pt x="342" y="2078"/>
                  </a:cubicBezTo>
                  <a:cubicBezTo>
                    <a:pt x="607" y="2635"/>
                    <a:pt x="1130" y="2908"/>
                    <a:pt x="1653" y="2908"/>
                  </a:cubicBezTo>
                  <a:cubicBezTo>
                    <a:pt x="2225" y="2908"/>
                    <a:pt x="2797" y="2582"/>
                    <a:pt x="3031" y="1948"/>
                  </a:cubicBezTo>
                  <a:cubicBezTo>
                    <a:pt x="3389" y="950"/>
                    <a:pt x="2609" y="0"/>
                    <a:pt x="167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2"/>
            <p:cNvSpPr/>
            <p:nvPr/>
          </p:nvSpPr>
          <p:spPr>
            <a:xfrm>
              <a:off x="5510050" y="1325325"/>
              <a:ext cx="90525" cy="58000"/>
            </a:xfrm>
            <a:custGeom>
              <a:avLst/>
              <a:gdLst/>
              <a:ahLst/>
              <a:cxnLst/>
              <a:rect l="l" t="t" r="r" b="b"/>
              <a:pathLst>
                <a:path w="3621" h="2320" extrusionOk="0">
                  <a:moveTo>
                    <a:pt x="2426" y="0"/>
                  </a:moveTo>
                  <a:cubicBezTo>
                    <a:pt x="1855" y="0"/>
                    <a:pt x="428" y="725"/>
                    <a:pt x="48" y="921"/>
                  </a:cubicBezTo>
                  <a:cubicBezTo>
                    <a:pt x="1" y="945"/>
                    <a:pt x="1" y="1004"/>
                    <a:pt x="36" y="1039"/>
                  </a:cubicBezTo>
                  <a:cubicBezTo>
                    <a:pt x="390" y="1299"/>
                    <a:pt x="1745" y="2277"/>
                    <a:pt x="2300" y="2312"/>
                  </a:cubicBezTo>
                  <a:cubicBezTo>
                    <a:pt x="2342" y="2317"/>
                    <a:pt x="2384" y="2319"/>
                    <a:pt x="2426" y="2319"/>
                  </a:cubicBezTo>
                  <a:cubicBezTo>
                    <a:pt x="3020" y="2319"/>
                    <a:pt x="3518" y="1857"/>
                    <a:pt x="3573" y="1251"/>
                  </a:cubicBezTo>
                  <a:cubicBezTo>
                    <a:pt x="3620" y="591"/>
                    <a:pt x="3125" y="37"/>
                    <a:pt x="2465" y="2"/>
                  </a:cubicBezTo>
                  <a:cubicBezTo>
                    <a:pt x="2452" y="1"/>
                    <a:pt x="2439" y="0"/>
                    <a:pt x="2426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2"/>
            <p:cNvSpPr/>
            <p:nvPr/>
          </p:nvSpPr>
          <p:spPr>
            <a:xfrm>
              <a:off x="599522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1195" y="0"/>
                  </a:moveTo>
                  <a:cubicBezTo>
                    <a:pt x="599" y="0"/>
                    <a:pt x="92" y="463"/>
                    <a:pt x="48" y="1080"/>
                  </a:cubicBezTo>
                  <a:cubicBezTo>
                    <a:pt x="0" y="1729"/>
                    <a:pt x="496" y="2295"/>
                    <a:pt x="1156" y="2318"/>
                  </a:cubicBezTo>
                  <a:cubicBezTo>
                    <a:pt x="1172" y="2320"/>
                    <a:pt x="1190" y="2320"/>
                    <a:pt x="1208" y="2320"/>
                  </a:cubicBezTo>
                  <a:cubicBezTo>
                    <a:pt x="1797" y="2320"/>
                    <a:pt x="3195" y="1593"/>
                    <a:pt x="3573" y="1399"/>
                  </a:cubicBezTo>
                  <a:cubicBezTo>
                    <a:pt x="3620" y="1375"/>
                    <a:pt x="3620" y="1316"/>
                    <a:pt x="3585" y="1281"/>
                  </a:cubicBezTo>
                  <a:cubicBezTo>
                    <a:pt x="3231" y="1021"/>
                    <a:pt x="1875" y="54"/>
                    <a:pt x="1321" y="7"/>
                  </a:cubicBezTo>
                  <a:cubicBezTo>
                    <a:pt x="1279" y="3"/>
                    <a:pt x="123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2"/>
            <p:cNvSpPr/>
            <p:nvPr/>
          </p:nvSpPr>
          <p:spPr>
            <a:xfrm>
              <a:off x="5750875" y="1570500"/>
              <a:ext cx="60150" cy="88425"/>
            </a:xfrm>
            <a:custGeom>
              <a:avLst/>
              <a:gdLst/>
              <a:ahLst/>
              <a:cxnLst/>
              <a:rect l="l" t="t" r="r" b="b"/>
              <a:pathLst>
                <a:path w="2406" h="3537" extrusionOk="0">
                  <a:moveTo>
                    <a:pt x="1200" y="1"/>
                  </a:moveTo>
                  <a:cubicBezTo>
                    <a:pt x="600" y="1"/>
                    <a:pt x="92" y="469"/>
                    <a:pt x="47" y="1077"/>
                  </a:cubicBezTo>
                  <a:cubicBezTo>
                    <a:pt x="0" y="1631"/>
                    <a:pt x="767" y="3117"/>
                    <a:pt x="967" y="3506"/>
                  </a:cubicBezTo>
                  <a:cubicBezTo>
                    <a:pt x="980" y="3525"/>
                    <a:pt x="1002" y="3537"/>
                    <a:pt x="1026" y="3537"/>
                  </a:cubicBezTo>
                  <a:cubicBezTo>
                    <a:pt x="1047" y="3537"/>
                    <a:pt x="1068" y="3528"/>
                    <a:pt x="1085" y="3506"/>
                  </a:cubicBezTo>
                  <a:cubicBezTo>
                    <a:pt x="1344" y="3164"/>
                    <a:pt x="2311" y="1808"/>
                    <a:pt x="2358" y="1254"/>
                  </a:cubicBezTo>
                  <a:cubicBezTo>
                    <a:pt x="2405" y="617"/>
                    <a:pt x="1922" y="51"/>
                    <a:pt x="1285" y="4"/>
                  </a:cubicBezTo>
                  <a:cubicBezTo>
                    <a:pt x="1257" y="2"/>
                    <a:pt x="1228" y="1"/>
                    <a:pt x="1200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2"/>
            <p:cNvSpPr/>
            <p:nvPr/>
          </p:nvSpPr>
          <p:spPr>
            <a:xfrm>
              <a:off x="5785050" y="1083650"/>
              <a:ext cx="59875" cy="88525"/>
            </a:xfrm>
            <a:custGeom>
              <a:avLst/>
              <a:gdLst/>
              <a:ahLst/>
              <a:cxnLst/>
              <a:rect l="l" t="t" r="r" b="b"/>
              <a:pathLst>
                <a:path w="2395" h="3541" extrusionOk="0">
                  <a:moveTo>
                    <a:pt x="1376" y="1"/>
                  </a:moveTo>
                  <a:cubicBezTo>
                    <a:pt x="1354" y="1"/>
                    <a:pt x="1333" y="12"/>
                    <a:pt x="1321" y="36"/>
                  </a:cubicBezTo>
                  <a:cubicBezTo>
                    <a:pt x="1062" y="390"/>
                    <a:pt x="83" y="1746"/>
                    <a:pt x="48" y="2300"/>
                  </a:cubicBezTo>
                  <a:cubicBezTo>
                    <a:pt x="1" y="2936"/>
                    <a:pt x="472" y="3490"/>
                    <a:pt x="1109" y="3538"/>
                  </a:cubicBezTo>
                  <a:cubicBezTo>
                    <a:pt x="1138" y="3540"/>
                    <a:pt x="1168" y="3541"/>
                    <a:pt x="1196" y="3541"/>
                  </a:cubicBezTo>
                  <a:cubicBezTo>
                    <a:pt x="1807" y="3541"/>
                    <a:pt x="2314" y="3073"/>
                    <a:pt x="2359" y="2465"/>
                  </a:cubicBezTo>
                  <a:cubicBezTo>
                    <a:pt x="2394" y="1911"/>
                    <a:pt x="1640" y="425"/>
                    <a:pt x="1439" y="36"/>
                  </a:cubicBezTo>
                  <a:cubicBezTo>
                    <a:pt x="1422" y="12"/>
                    <a:pt x="1398" y="1"/>
                    <a:pt x="137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2"/>
            <p:cNvSpPr/>
            <p:nvPr/>
          </p:nvSpPr>
          <p:spPr>
            <a:xfrm>
              <a:off x="6283500" y="1383725"/>
              <a:ext cx="104375" cy="74575"/>
            </a:xfrm>
            <a:custGeom>
              <a:avLst/>
              <a:gdLst/>
              <a:ahLst/>
              <a:cxnLst/>
              <a:rect l="l" t="t" r="r" b="b"/>
              <a:pathLst>
                <a:path w="4175" h="2983" extrusionOk="0">
                  <a:moveTo>
                    <a:pt x="1722" y="0"/>
                  </a:moveTo>
                  <a:cubicBezTo>
                    <a:pt x="507" y="0"/>
                    <a:pt x="0" y="1568"/>
                    <a:pt x="1002" y="2264"/>
                  </a:cubicBezTo>
                  <a:cubicBezTo>
                    <a:pt x="1533" y="2629"/>
                    <a:pt x="3844" y="2936"/>
                    <a:pt x="4150" y="2983"/>
                  </a:cubicBezTo>
                  <a:cubicBezTo>
                    <a:pt x="4139" y="2948"/>
                    <a:pt x="4115" y="2877"/>
                    <a:pt x="4080" y="2783"/>
                  </a:cubicBezTo>
                  <a:cubicBezTo>
                    <a:pt x="3785" y="2205"/>
                    <a:pt x="2901" y="554"/>
                    <a:pt x="2441" y="224"/>
                  </a:cubicBezTo>
                  <a:cubicBezTo>
                    <a:pt x="2229" y="83"/>
                    <a:pt x="1981" y="0"/>
                    <a:pt x="1722" y="0"/>
                  </a:cubicBezTo>
                  <a:close/>
                  <a:moveTo>
                    <a:pt x="4174" y="2971"/>
                  </a:moveTo>
                  <a:lnTo>
                    <a:pt x="4162" y="2983"/>
                  </a:lnTo>
                  <a:lnTo>
                    <a:pt x="4174" y="2983"/>
                  </a:lnTo>
                  <a:lnTo>
                    <a:pt x="4174" y="2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2"/>
            <p:cNvSpPr/>
            <p:nvPr/>
          </p:nvSpPr>
          <p:spPr>
            <a:xfrm>
              <a:off x="6365425" y="1353050"/>
              <a:ext cx="66075" cy="105550"/>
            </a:xfrm>
            <a:custGeom>
              <a:avLst/>
              <a:gdLst/>
              <a:ahLst/>
              <a:cxnLst/>
              <a:rect l="l" t="t" r="r" b="b"/>
              <a:pathLst>
                <a:path w="2643" h="4222" extrusionOk="0">
                  <a:moveTo>
                    <a:pt x="1310" y="1"/>
                  </a:moveTo>
                  <a:cubicBezTo>
                    <a:pt x="697" y="1"/>
                    <a:pt x="166" y="449"/>
                    <a:pt x="84" y="1062"/>
                  </a:cubicBezTo>
                  <a:cubicBezTo>
                    <a:pt x="1" y="1628"/>
                    <a:pt x="579" y="3408"/>
                    <a:pt x="791" y="4021"/>
                  </a:cubicBezTo>
                  <a:cubicBezTo>
                    <a:pt x="838" y="4104"/>
                    <a:pt x="873" y="4163"/>
                    <a:pt x="885" y="4198"/>
                  </a:cubicBezTo>
                  <a:cubicBezTo>
                    <a:pt x="1074" y="3951"/>
                    <a:pt x="2453" y="2064"/>
                    <a:pt x="2548" y="1427"/>
                  </a:cubicBezTo>
                  <a:cubicBezTo>
                    <a:pt x="2642" y="755"/>
                    <a:pt x="2182" y="119"/>
                    <a:pt x="1498" y="13"/>
                  </a:cubicBezTo>
                  <a:cubicBezTo>
                    <a:pt x="1439" y="1"/>
                    <a:pt x="1369" y="1"/>
                    <a:pt x="1310" y="1"/>
                  </a:cubicBezTo>
                  <a:close/>
                  <a:moveTo>
                    <a:pt x="862" y="4210"/>
                  </a:moveTo>
                  <a:lnTo>
                    <a:pt x="862" y="4222"/>
                  </a:lnTo>
                  <a:lnTo>
                    <a:pt x="873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2"/>
            <p:cNvSpPr/>
            <p:nvPr/>
          </p:nvSpPr>
          <p:spPr>
            <a:xfrm>
              <a:off x="6385475" y="1453275"/>
              <a:ext cx="2100" cy="5025"/>
            </a:xfrm>
            <a:custGeom>
              <a:avLst/>
              <a:gdLst/>
              <a:ahLst/>
              <a:cxnLst/>
              <a:rect l="l" t="t" r="r" b="b"/>
              <a:pathLst>
                <a:path w="84" h="201" extrusionOk="0">
                  <a:moveTo>
                    <a:pt x="1" y="1"/>
                  </a:moveTo>
                  <a:lnTo>
                    <a:pt x="1" y="12"/>
                  </a:lnTo>
                  <a:cubicBezTo>
                    <a:pt x="24" y="107"/>
                    <a:pt x="48" y="166"/>
                    <a:pt x="60" y="201"/>
                  </a:cubicBezTo>
                  <a:lnTo>
                    <a:pt x="83" y="201"/>
                  </a:lnTo>
                  <a:lnTo>
                    <a:pt x="83" y="189"/>
                  </a:lnTo>
                  <a:cubicBezTo>
                    <a:pt x="71" y="154"/>
                    <a:pt x="48" y="95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2"/>
            <p:cNvSpPr/>
            <p:nvPr/>
          </p:nvSpPr>
          <p:spPr>
            <a:xfrm>
              <a:off x="6275250" y="1289625"/>
              <a:ext cx="119100" cy="168975"/>
            </a:xfrm>
            <a:custGeom>
              <a:avLst/>
              <a:gdLst/>
              <a:ahLst/>
              <a:cxnLst/>
              <a:rect l="l" t="t" r="r" b="b"/>
              <a:pathLst>
                <a:path w="4764" h="6759" extrusionOk="0">
                  <a:moveTo>
                    <a:pt x="2372" y="0"/>
                  </a:moveTo>
                  <a:cubicBezTo>
                    <a:pt x="2099" y="0"/>
                    <a:pt x="1822" y="54"/>
                    <a:pt x="1556" y="168"/>
                  </a:cubicBezTo>
                  <a:cubicBezTo>
                    <a:pt x="484" y="628"/>
                    <a:pt x="0" y="1889"/>
                    <a:pt x="484" y="2951"/>
                  </a:cubicBezTo>
                  <a:cubicBezTo>
                    <a:pt x="943" y="4012"/>
                    <a:pt x="4374" y="6759"/>
                    <a:pt x="4374" y="6759"/>
                  </a:cubicBezTo>
                  <a:cubicBezTo>
                    <a:pt x="4374" y="6759"/>
                    <a:pt x="4763" y="2373"/>
                    <a:pt x="4304" y="1312"/>
                  </a:cubicBezTo>
                  <a:cubicBezTo>
                    <a:pt x="3984" y="496"/>
                    <a:pt x="3198" y="0"/>
                    <a:pt x="237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2"/>
            <p:cNvSpPr/>
            <p:nvPr/>
          </p:nvSpPr>
          <p:spPr>
            <a:xfrm>
              <a:off x="6374875" y="1458875"/>
              <a:ext cx="118500" cy="167750"/>
            </a:xfrm>
            <a:custGeom>
              <a:avLst/>
              <a:gdLst/>
              <a:ahLst/>
              <a:cxnLst/>
              <a:rect l="l" t="t" r="r" b="b"/>
              <a:pathLst>
                <a:path w="4740" h="6710" extrusionOk="0">
                  <a:moveTo>
                    <a:pt x="389" y="1"/>
                  </a:moveTo>
                  <a:cubicBezTo>
                    <a:pt x="389" y="1"/>
                    <a:pt x="0" y="4387"/>
                    <a:pt x="448" y="5448"/>
                  </a:cubicBezTo>
                  <a:cubicBezTo>
                    <a:pt x="793" y="6234"/>
                    <a:pt x="1562" y="6709"/>
                    <a:pt x="2372" y="6709"/>
                  </a:cubicBezTo>
                  <a:cubicBezTo>
                    <a:pt x="2643" y="6709"/>
                    <a:pt x="2918" y="6656"/>
                    <a:pt x="3184" y="6544"/>
                  </a:cubicBezTo>
                  <a:cubicBezTo>
                    <a:pt x="4245" y="6096"/>
                    <a:pt x="4740" y="4870"/>
                    <a:pt x="4280" y="3809"/>
                  </a:cubicBezTo>
                  <a:cubicBezTo>
                    <a:pt x="3832" y="2748"/>
                    <a:pt x="390" y="1"/>
                    <a:pt x="38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2"/>
            <p:cNvSpPr/>
            <p:nvPr/>
          </p:nvSpPr>
          <p:spPr>
            <a:xfrm>
              <a:off x="6208925" y="1359675"/>
              <a:ext cx="175400" cy="104775"/>
            </a:xfrm>
            <a:custGeom>
              <a:avLst/>
              <a:gdLst/>
              <a:ahLst/>
              <a:cxnLst/>
              <a:rect l="l" t="t" r="r" b="b"/>
              <a:pathLst>
                <a:path w="7016" h="4191" extrusionOk="0">
                  <a:moveTo>
                    <a:pt x="2363" y="0"/>
                  </a:moveTo>
                  <a:cubicBezTo>
                    <a:pt x="1533" y="0"/>
                    <a:pt x="749" y="494"/>
                    <a:pt x="425" y="1304"/>
                  </a:cubicBezTo>
                  <a:cubicBezTo>
                    <a:pt x="0" y="2377"/>
                    <a:pt x="519" y="3579"/>
                    <a:pt x="1580" y="4016"/>
                  </a:cubicBezTo>
                  <a:cubicBezTo>
                    <a:pt x="1908" y="4145"/>
                    <a:pt x="2541" y="4190"/>
                    <a:pt x="3263" y="4190"/>
                  </a:cubicBezTo>
                  <a:cubicBezTo>
                    <a:pt x="4909" y="4190"/>
                    <a:pt x="7016" y="3957"/>
                    <a:pt x="7016" y="3957"/>
                  </a:cubicBezTo>
                  <a:cubicBezTo>
                    <a:pt x="7016" y="3957"/>
                    <a:pt x="4198" y="585"/>
                    <a:pt x="3137" y="149"/>
                  </a:cubicBezTo>
                  <a:cubicBezTo>
                    <a:pt x="2882" y="48"/>
                    <a:pt x="2620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2"/>
            <p:cNvSpPr/>
            <p:nvPr/>
          </p:nvSpPr>
          <p:spPr>
            <a:xfrm>
              <a:off x="6384900" y="1453050"/>
              <a:ext cx="175700" cy="104625"/>
            </a:xfrm>
            <a:custGeom>
              <a:avLst/>
              <a:gdLst/>
              <a:ahLst/>
              <a:cxnLst/>
              <a:rect l="l" t="t" r="r" b="b"/>
              <a:pathLst>
                <a:path w="7028" h="4185" extrusionOk="0">
                  <a:moveTo>
                    <a:pt x="3757" y="0"/>
                  </a:moveTo>
                  <a:cubicBezTo>
                    <a:pt x="2112" y="0"/>
                    <a:pt x="0" y="234"/>
                    <a:pt x="0" y="234"/>
                  </a:cubicBezTo>
                  <a:cubicBezTo>
                    <a:pt x="0" y="234"/>
                    <a:pt x="2830" y="3606"/>
                    <a:pt x="3891" y="4030"/>
                  </a:cubicBezTo>
                  <a:cubicBezTo>
                    <a:pt x="4146" y="4135"/>
                    <a:pt x="4410" y="4185"/>
                    <a:pt x="4670" y="4185"/>
                  </a:cubicBezTo>
                  <a:cubicBezTo>
                    <a:pt x="5491" y="4185"/>
                    <a:pt x="6269" y="3689"/>
                    <a:pt x="6591" y="2875"/>
                  </a:cubicBezTo>
                  <a:cubicBezTo>
                    <a:pt x="7027" y="1813"/>
                    <a:pt x="6508" y="599"/>
                    <a:pt x="5435" y="175"/>
                  </a:cubicBezTo>
                  <a:cubicBezTo>
                    <a:pt x="5112" y="45"/>
                    <a:pt x="4480" y="0"/>
                    <a:pt x="375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2"/>
            <p:cNvSpPr/>
            <p:nvPr/>
          </p:nvSpPr>
          <p:spPr>
            <a:xfrm>
              <a:off x="620832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719" y="1"/>
                  </a:moveTo>
                  <a:cubicBezTo>
                    <a:pt x="2822" y="1"/>
                    <a:pt x="1992" y="53"/>
                    <a:pt x="1604" y="217"/>
                  </a:cubicBezTo>
                  <a:cubicBezTo>
                    <a:pt x="520" y="653"/>
                    <a:pt x="1" y="1891"/>
                    <a:pt x="461" y="2964"/>
                  </a:cubicBezTo>
                  <a:cubicBezTo>
                    <a:pt x="799" y="3763"/>
                    <a:pt x="1574" y="4236"/>
                    <a:pt x="2382" y="4236"/>
                  </a:cubicBezTo>
                  <a:cubicBezTo>
                    <a:pt x="2671" y="4236"/>
                    <a:pt x="2964" y="4176"/>
                    <a:pt x="3243" y="4048"/>
                  </a:cubicBezTo>
                  <a:cubicBezTo>
                    <a:pt x="4292" y="3589"/>
                    <a:pt x="7040" y="158"/>
                    <a:pt x="7040" y="158"/>
                  </a:cubicBezTo>
                  <a:cubicBezTo>
                    <a:pt x="7040" y="158"/>
                    <a:pt x="5278" y="1"/>
                    <a:pt x="371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2"/>
            <p:cNvSpPr/>
            <p:nvPr/>
          </p:nvSpPr>
          <p:spPr>
            <a:xfrm>
              <a:off x="638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4622" y="0"/>
                  </a:moveTo>
                  <a:cubicBezTo>
                    <a:pt x="4350" y="0"/>
                    <a:pt x="4074" y="54"/>
                    <a:pt x="3808" y="167"/>
                  </a:cubicBezTo>
                  <a:lnTo>
                    <a:pt x="3808" y="179"/>
                  </a:lnTo>
                  <a:cubicBezTo>
                    <a:pt x="2747" y="627"/>
                    <a:pt x="0" y="4058"/>
                    <a:pt x="0" y="4058"/>
                  </a:cubicBezTo>
                  <a:cubicBezTo>
                    <a:pt x="0" y="4058"/>
                    <a:pt x="1767" y="4214"/>
                    <a:pt x="3326" y="4214"/>
                  </a:cubicBezTo>
                  <a:cubicBezTo>
                    <a:pt x="4223" y="4214"/>
                    <a:pt x="5052" y="4163"/>
                    <a:pt x="5435" y="3999"/>
                  </a:cubicBezTo>
                  <a:cubicBezTo>
                    <a:pt x="6497" y="3551"/>
                    <a:pt x="6992" y="2325"/>
                    <a:pt x="6544" y="1263"/>
                  </a:cubicBezTo>
                  <a:cubicBezTo>
                    <a:pt x="6200" y="470"/>
                    <a:pt x="5428" y="0"/>
                    <a:pt x="462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2"/>
            <p:cNvSpPr/>
            <p:nvPr/>
          </p:nvSpPr>
          <p:spPr>
            <a:xfrm>
              <a:off x="6278775" y="1458875"/>
              <a:ext cx="117925" cy="168800"/>
            </a:xfrm>
            <a:custGeom>
              <a:avLst/>
              <a:gdLst/>
              <a:ahLst/>
              <a:cxnLst/>
              <a:rect l="l" t="t" r="r" b="b"/>
              <a:pathLst>
                <a:path w="4717" h="6752" extrusionOk="0">
                  <a:moveTo>
                    <a:pt x="4233" y="1"/>
                  </a:moveTo>
                  <a:cubicBezTo>
                    <a:pt x="4233" y="1"/>
                    <a:pt x="861" y="2830"/>
                    <a:pt x="425" y="3891"/>
                  </a:cubicBezTo>
                  <a:cubicBezTo>
                    <a:pt x="1" y="4964"/>
                    <a:pt x="519" y="6167"/>
                    <a:pt x="1581" y="6603"/>
                  </a:cubicBezTo>
                  <a:cubicBezTo>
                    <a:pt x="1835" y="6704"/>
                    <a:pt x="2096" y="6751"/>
                    <a:pt x="2353" y="6751"/>
                  </a:cubicBezTo>
                  <a:cubicBezTo>
                    <a:pt x="3180" y="6751"/>
                    <a:pt x="3959" y="6257"/>
                    <a:pt x="4292" y="5448"/>
                  </a:cubicBezTo>
                  <a:cubicBezTo>
                    <a:pt x="4717" y="4375"/>
                    <a:pt x="4233" y="1"/>
                    <a:pt x="423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2"/>
            <p:cNvSpPr/>
            <p:nvPr/>
          </p:nvSpPr>
          <p:spPr>
            <a:xfrm>
              <a:off x="6372500" y="1289825"/>
              <a:ext cx="117950" cy="168775"/>
            </a:xfrm>
            <a:custGeom>
              <a:avLst/>
              <a:gdLst/>
              <a:ahLst/>
              <a:cxnLst/>
              <a:rect l="l" t="t" r="r" b="b"/>
              <a:pathLst>
                <a:path w="4718" h="6751" extrusionOk="0">
                  <a:moveTo>
                    <a:pt x="2370" y="0"/>
                  </a:moveTo>
                  <a:cubicBezTo>
                    <a:pt x="1545" y="0"/>
                    <a:pt x="761" y="494"/>
                    <a:pt x="437" y="1304"/>
                  </a:cubicBezTo>
                  <a:cubicBezTo>
                    <a:pt x="1" y="2377"/>
                    <a:pt x="496" y="6751"/>
                    <a:pt x="496" y="6751"/>
                  </a:cubicBezTo>
                  <a:cubicBezTo>
                    <a:pt x="496" y="6751"/>
                    <a:pt x="3868" y="3921"/>
                    <a:pt x="4293" y="2860"/>
                  </a:cubicBezTo>
                  <a:cubicBezTo>
                    <a:pt x="4717" y="1787"/>
                    <a:pt x="4198" y="584"/>
                    <a:pt x="3137" y="148"/>
                  </a:cubicBezTo>
                  <a:cubicBezTo>
                    <a:pt x="2886" y="48"/>
                    <a:pt x="2626" y="0"/>
                    <a:pt x="237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2"/>
            <p:cNvSpPr/>
            <p:nvPr/>
          </p:nvSpPr>
          <p:spPr>
            <a:xfrm>
              <a:off x="6335675" y="1383350"/>
              <a:ext cx="56900" cy="80850"/>
            </a:xfrm>
            <a:custGeom>
              <a:avLst/>
              <a:gdLst/>
              <a:ahLst/>
              <a:cxnLst/>
              <a:rect l="l" t="t" r="r" b="b"/>
              <a:pathLst>
                <a:path w="2276" h="3234" extrusionOk="0">
                  <a:moveTo>
                    <a:pt x="1143" y="1"/>
                  </a:moveTo>
                  <a:cubicBezTo>
                    <a:pt x="1009" y="1"/>
                    <a:pt x="873" y="28"/>
                    <a:pt x="743" y="86"/>
                  </a:cubicBezTo>
                  <a:cubicBezTo>
                    <a:pt x="236" y="298"/>
                    <a:pt x="0" y="888"/>
                    <a:pt x="212" y="1395"/>
                  </a:cubicBezTo>
                  <a:cubicBezTo>
                    <a:pt x="436" y="1901"/>
                    <a:pt x="2087" y="3234"/>
                    <a:pt x="2087" y="3234"/>
                  </a:cubicBezTo>
                  <a:cubicBezTo>
                    <a:pt x="2087" y="3234"/>
                    <a:pt x="2276" y="1123"/>
                    <a:pt x="2063" y="605"/>
                  </a:cubicBezTo>
                  <a:cubicBezTo>
                    <a:pt x="1897" y="228"/>
                    <a:pt x="1529" y="1"/>
                    <a:pt x="11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2"/>
            <p:cNvSpPr/>
            <p:nvPr/>
          </p:nvSpPr>
          <p:spPr>
            <a:xfrm>
              <a:off x="6382250" y="1464475"/>
              <a:ext cx="56900" cy="80675"/>
            </a:xfrm>
            <a:custGeom>
              <a:avLst/>
              <a:gdLst/>
              <a:ahLst/>
              <a:cxnLst/>
              <a:rect l="l" t="t" r="r" b="b"/>
              <a:pathLst>
                <a:path w="2276" h="3227" extrusionOk="0">
                  <a:moveTo>
                    <a:pt x="189" y="1"/>
                  </a:moveTo>
                  <a:cubicBezTo>
                    <a:pt x="189" y="1"/>
                    <a:pt x="0" y="2111"/>
                    <a:pt x="212" y="2618"/>
                  </a:cubicBezTo>
                  <a:cubicBezTo>
                    <a:pt x="372" y="2999"/>
                    <a:pt x="744" y="3227"/>
                    <a:pt x="1134" y="3227"/>
                  </a:cubicBezTo>
                  <a:cubicBezTo>
                    <a:pt x="1263" y="3227"/>
                    <a:pt x="1395" y="3201"/>
                    <a:pt x="1521" y="3149"/>
                  </a:cubicBezTo>
                  <a:cubicBezTo>
                    <a:pt x="2040" y="2925"/>
                    <a:pt x="2276" y="2335"/>
                    <a:pt x="2052" y="1828"/>
                  </a:cubicBezTo>
                  <a:cubicBezTo>
                    <a:pt x="1839" y="1321"/>
                    <a:pt x="189" y="1"/>
                    <a:pt x="1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2"/>
            <p:cNvSpPr/>
            <p:nvPr/>
          </p:nvSpPr>
          <p:spPr>
            <a:xfrm>
              <a:off x="6303550" y="1416325"/>
              <a:ext cx="84025" cy="50200"/>
            </a:xfrm>
            <a:custGeom>
              <a:avLst/>
              <a:gdLst/>
              <a:ahLst/>
              <a:cxnLst/>
              <a:rect l="l" t="t" r="r" b="b"/>
              <a:pathLst>
                <a:path w="3361" h="2008" extrusionOk="0">
                  <a:moveTo>
                    <a:pt x="1137" y="1"/>
                  </a:moveTo>
                  <a:cubicBezTo>
                    <a:pt x="740" y="1"/>
                    <a:pt x="365" y="238"/>
                    <a:pt x="200" y="630"/>
                  </a:cubicBezTo>
                  <a:cubicBezTo>
                    <a:pt x="0" y="1137"/>
                    <a:pt x="248" y="1714"/>
                    <a:pt x="743" y="1927"/>
                  </a:cubicBezTo>
                  <a:cubicBezTo>
                    <a:pt x="898" y="1986"/>
                    <a:pt x="1193" y="2007"/>
                    <a:pt x="1531" y="2007"/>
                  </a:cubicBezTo>
                  <a:cubicBezTo>
                    <a:pt x="2327" y="2007"/>
                    <a:pt x="3360" y="1891"/>
                    <a:pt x="3360" y="1891"/>
                  </a:cubicBezTo>
                  <a:cubicBezTo>
                    <a:pt x="3360" y="1891"/>
                    <a:pt x="2004" y="276"/>
                    <a:pt x="1486" y="64"/>
                  </a:cubicBezTo>
                  <a:cubicBezTo>
                    <a:pt x="1371" y="21"/>
                    <a:pt x="1253" y="1"/>
                    <a:pt x="1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2"/>
            <p:cNvSpPr/>
            <p:nvPr/>
          </p:nvSpPr>
          <p:spPr>
            <a:xfrm>
              <a:off x="6386950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839" y="0"/>
                  </a:moveTo>
                  <a:cubicBezTo>
                    <a:pt x="1040" y="0"/>
                    <a:pt x="1" y="116"/>
                    <a:pt x="1" y="116"/>
                  </a:cubicBezTo>
                  <a:cubicBezTo>
                    <a:pt x="1" y="116"/>
                    <a:pt x="1368" y="1732"/>
                    <a:pt x="1875" y="1944"/>
                  </a:cubicBezTo>
                  <a:cubicBezTo>
                    <a:pt x="1997" y="1991"/>
                    <a:pt x="2123" y="2013"/>
                    <a:pt x="2246" y="2013"/>
                  </a:cubicBezTo>
                  <a:cubicBezTo>
                    <a:pt x="2646" y="2013"/>
                    <a:pt x="3022" y="1777"/>
                    <a:pt x="3184" y="1390"/>
                  </a:cubicBezTo>
                  <a:cubicBezTo>
                    <a:pt x="3385" y="871"/>
                    <a:pt x="3137" y="293"/>
                    <a:pt x="2630" y="81"/>
                  </a:cubicBezTo>
                  <a:cubicBezTo>
                    <a:pt x="2475" y="21"/>
                    <a:pt x="2179" y="0"/>
                    <a:pt x="18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2"/>
            <p:cNvSpPr/>
            <p:nvPr/>
          </p:nvSpPr>
          <p:spPr>
            <a:xfrm>
              <a:off x="6302950" y="1461875"/>
              <a:ext cx="84325" cy="50550"/>
            </a:xfrm>
            <a:custGeom>
              <a:avLst/>
              <a:gdLst/>
              <a:ahLst/>
              <a:cxnLst/>
              <a:rect l="l" t="t" r="r" b="b"/>
              <a:pathLst>
                <a:path w="3373" h="2022" extrusionOk="0">
                  <a:moveTo>
                    <a:pt x="1806" y="0"/>
                  </a:moveTo>
                  <a:cubicBezTo>
                    <a:pt x="1361" y="0"/>
                    <a:pt x="945" y="25"/>
                    <a:pt x="755" y="105"/>
                  </a:cubicBezTo>
                  <a:cubicBezTo>
                    <a:pt x="236" y="317"/>
                    <a:pt x="0" y="906"/>
                    <a:pt x="224" y="1413"/>
                  </a:cubicBezTo>
                  <a:cubicBezTo>
                    <a:pt x="384" y="1794"/>
                    <a:pt x="756" y="2022"/>
                    <a:pt x="1146" y="2022"/>
                  </a:cubicBezTo>
                  <a:cubicBezTo>
                    <a:pt x="1276" y="2022"/>
                    <a:pt x="1407" y="1997"/>
                    <a:pt x="1533" y="1944"/>
                  </a:cubicBezTo>
                  <a:cubicBezTo>
                    <a:pt x="2052" y="1732"/>
                    <a:pt x="3372" y="69"/>
                    <a:pt x="3372" y="69"/>
                  </a:cubicBezTo>
                  <a:cubicBezTo>
                    <a:pt x="3372" y="69"/>
                    <a:pt x="2548" y="0"/>
                    <a:pt x="18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2"/>
            <p:cNvSpPr/>
            <p:nvPr/>
          </p:nvSpPr>
          <p:spPr>
            <a:xfrm>
              <a:off x="6387550" y="1416175"/>
              <a:ext cx="83150" cy="50475"/>
            </a:xfrm>
            <a:custGeom>
              <a:avLst/>
              <a:gdLst/>
              <a:ahLst/>
              <a:cxnLst/>
              <a:rect l="l" t="t" r="r" b="b"/>
              <a:pathLst>
                <a:path w="3326" h="2019" extrusionOk="0">
                  <a:moveTo>
                    <a:pt x="2191" y="0"/>
                  </a:moveTo>
                  <a:cubicBezTo>
                    <a:pt x="2071" y="0"/>
                    <a:pt x="1947" y="22"/>
                    <a:pt x="1828" y="70"/>
                  </a:cubicBezTo>
                  <a:cubicBezTo>
                    <a:pt x="1321" y="294"/>
                    <a:pt x="0" y="1944"/>
                    <a:pt x="0" y="1944"/>
                  </a:cubicBezTo>
                  <a:cubicBezTo>
                    <a:pt x="0" y="1944"/>
                    <a:pt x="831" y="2019"/>
                    <a:pt x="1575" y="2019"/>
                  </a:cubicBezTo>
                  <a:cubicBezTo>
                    <a:pt x="2017" y="2019"/>
                    <a:pt x="2429" y="1992"/>
                    <a:pt x="2618" y="1909"/>
                  </a:cubicBezTo>
                  <a:cubicBezTo>
                    <a:pt x="3113" y="1685"/>
                    <a:pt x="3325" y="1107"/>
                    <a:pt x="3113" y="612"/>
                  </a:cubicBezTo>
                  <a:cubicBezTo>
                    <a:pt x="2951" y="234"/>
                    <a:pt x="2582" y="0"/>
                    <a:pt x="2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2"/>
            <p:cNvSpPr/>
            <p:nvPr/>
          </p:nvSpPr>
          <p:spPr>
            <a:xfrm>
              <a:off x="6335950" y="1463900"/>
              <a:ext cx="56625" cy="81325"/>
            </a:xfrm>
            <a:custGeom>
              <a:avLst/>
              <a:gdLst/>
              <a:ahLst/>
              <a:cxnLst/>
              <a:rect l="l" t="t" r="r" b="b"/>
              <a:pathLst>
                <a:path w="2265" h="3253" extrusionOk="0">
                  <a:moveTo>
                    <a:pt x="2041" y="0"/>
                  </a:moveTo>
                  <a:cubicBezTo>
                    <a:pt x="2041" y="0"/>
                    <a:pt x="414" y="1368"/>
                    <a:pt x="201" y="1875"/>
                  </a:cubicBezTo>
                  <a:cubicBezTo>
                    <a:pt x="1" y="2393"/>
                    <a:pt x="249" y="2971"/>
                    <a:pt x="767" y="3183"/>
                  </a:cubicBezTo>
                  <a:cubicBezTo>
                    <a:pt x="886" y="3230"/>
                    <a:pt x="1010" y="3253"/>
                    <a:pt x="1132" y="3253"/>
                  </a:cubicBezTo>
                  <a:cubicBezTo>
                    <a:pt x="1529" y="3253"/>
                    <a:pt x="1911" y="3015"/>
                    <a:pt x="2064" y="2617"/>
                  </a:cubicBezTo>
                  <a:cubicBezTo>
                    <a:pt x="2265" y="2110"/>
                    <a:pt x="2041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2"/>
            <p:cNvSpPr/>
            <p:nvPr/>
          </p:nvSpPr>
          <p:spPr>
            <a:xfrm>
              <a:off x="6381950" y="1383700"/>
              <a:ext cx="56325" cy="80800"/>
            </a:xfrm>
            <a:custGeom>
              <a:avLst/>
              <a:gdLst/>
              <a:ahLst/>
              <a:cxnLst/>
              <a:rect l="l" t="t" r="r" b="b"/>
              <a:pathLst>
                <a:path w="2253" h="3232" extrusionOk="0">
                  <a:moveTo>
                    <a:pt x="1127" y="1"/>
                  </a:moveTo>
                  <a:cubicBezTo>
                    <a:pt x="739" y="1"/>
                    <a:pt x="374" y="229"/>
                    <a:pt x="212" y="614"/>
                  </a:cubicBezTo>
                  <a:cubicBezTo>
                    <a:pt x="0" y="1121"/>
                    <a:pt x="236" y="3232"/>
                    <a:pt x="236" y="3232"/>
                  </a:cubicBezTo>
                  <a:cubicBezTo>
                    <a:pt x="236" y="3232"/>
                    <a:pt x="1863" y="1876"/>
                    <a:pt x="2064" y="1357"/>
                  </a:cubicBezTo>
                  <a:cubicBezTo>
                    <a:pt x="2252" y="850"/>
                    <a:pt x="2005" y="284"/>
                    <a:pt x="1498" y="72"/>
                  </a:cubicBezTo>
                  <a:cubicBezTo>
                    <a:pt x="1376" y="24"/>
                    <a:pt x="1250" y="1"/>
                    <a:pt x="11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2"/>
            <p:cNvSpPr/>
            <p:nvPr/>
          </p:nvSpPr>
          <p:spPr>
            <a:xfrm>
              <a:off x="6349225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451" y="0"/>
                  </a:moveTo>
                  <a:cubicBezTo>
                    <a:pt x="649" y="0"/>
                    <a:pt x="1" y="649"/>
                    <a:pt x="1" y="1450"/>
                  </a:cubicBezTo>
                  <a:cubicBezTo>
                    <a:pt x="1" y="2330"/>
                    <a:pt x="722" y="2911"/>
                    <a:pt x="1469" y="2911"/>
                  </a:cubicBezTo>
                  <a:cubicBezTo>
                    <a:pt x="1824" y="2911"/>
                    <a:pt x="2184" y="2780"/>
                    <a:pt x="2476" y="2488"/>
                  </a:cubicBezTo>
                  <a:cubicBezTo>
                    <a:pt x="3396" y="1568"/>
                    <a:pt x="2748" y="0"/>
                    <a:pt x="145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2"/>
            <p:cNvSpPr/>
            <p:nvPr/>
          </p:nvSpPr>
          <p:spPr>
            <a:xfrm>
              <a:off x="2209050" y="1520175"/>
              <a:ext cx="25375" cy="21500"/>
            </a:xfrm>
            <a:custGeom>
              <a:avLst/>
              <a:gdLst/>
              <a:ahLst/>
              <a:cxnLst/>
              <a:rect l="l" t="t" r="r" b="b"/>
              <a:pathLst>
                <a:path w="1015" h="860" extrusionOk="0">
                  <a:moveTo>
                    <a:pt x="579" y="1"/>
                  </a:moveTo>
                  <a:cubicBezTo>
                    <a:pt x="201" y="1"/>
                    <a:pt x="1" y="461"/>
                    <a:pt x="272" y="732"/>
                  </a:cubicBezTo>
                  <a:cubicBezTo>
                    <a:pt x="360" y="820"/>
                    <a:pt x="469" y="860"/>
                    <a:pt x="576" y="860"/>
                  </a:cubicBezTo>
                  <a:cubicBezTo>
                    <a:pt x="800" y="860"/>
                    <a:pt x="1015" y="688"/>
                    <a:pt x="1015" y="425"/>
                  </a:cubicBezTo>
                  <a:cubicBezTo>
                    <a:pt x="1015" y="190"/>
                    <a:pt x="826" y="1"/>
                    <a:pt x="57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2"/>
            <p:cNvSpPr/>
            <p:nvPr/>
          </p:nvSpPr>
          <p:spPr>
            <a:xfrm>
              <a:off x="2583400" y="1600150"/>
              <a:ext cx="73125" cy="110475"/>
            </a:xfrm>
            <a:custGeom>
              <a:avLst/>
              <a:gdLst/>
              <a:ahLst/>
              <a:cxnLst/>
              <a:rect l="l" t="t" r="r" b="b"/>
              <a:pathLst>
                <a:path w="2925" h="4419" extrusionOk="0">
                  <a:moveTo>
                    <a:pt x="1462" y="0"/>
                  </a:moveTo>
                  <a:cubicBezTo>
                    <a:pt x="1433" y="0"/>
                    <a:pt x="1404" y="15"/>
                    <a:pt x="1392" y="44"/>
                  </a:cubicBezTo>
                  <a:cubicBezTo>
                    <a:pt x="1097" y="516"/>
                    <a:pt x="0" y="2308"/>
                    <a:pt x="0" y="3004"/>
                  </a:cubicBezTo>
                  <a:cubicBezTo>
                    <a:pt x="24" y="3794"/>
                    <a:pt x="673" y="4418"/>
                    <a:pt x="1462" y="4418"/>
                  </a:cubicBezTo>
                  <a:cubicBezTo>
                    <a:pt x="2252" y="4418"/>
                    <a:pt x="2901" y="3794"/>
                    <a:pt x="2924" y="3004"/>
                  </a:cubicBezTo>
                  <a:cubicBezTo>
                    <a:pt x="2924" y="2308"/>
                    <a:pt x="1828" y="516"/>
                    <a:pt x="1533" y="44"/>
                  </a:cubicBezTo>
                  <a:cubicBezTo>
                    <a:pt x="1521" y="15"/>
                    <a:pt x="1492" y="0"/>
                    <a:pt x="146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2"/>
            <p:cNvSpPr/>
            <p:nvPr/>
          </p:nvSpPr>
          <p:spPr>
            <a:xfrm>
              <a:off x="2582800" y="1678775"/>
              <a:ext cx="74325" cy="112825"/>
            </a:xfrm>
            <a:custGeom>
              <a:avLst/>
              <a:gdLst/>
              <a:ahLst/>
              <a:cxnLst/>
              <a:rect l="l" t="t" r="r" b="b"/>
              <a:pathLst>
                <a:path w="2973" h="4513" extrusionOk="0">
                  <a:moveTo>
                    <a:pt x="1486" y="0"/>
                  </a:moveTo>
                  <a:cubicBezTo>
                    <a:pt x="661" y="0"/>
                    <a:pt x="1" y="684"/>
                    <a:pt x="24" y="1509"/>
                  </a:cubicBezTo>
                  <a:cubicBezTo>
                    <a:pt x="24" y="2205"/>
                    <a:pt x="1121" y="4009"/>
                    <a:pt x="1404" y="4469"/>
                  </a:cubicBezTo>
                  <a:cubicBezTo>
                    <a:pt x="1422" y="4498"/>
                    <a:pt x="1451" y="4513"/>
                    <a:pt x="1481" y="4513"/>
                  </a:cubicBezTo>
                  <a:cubicBezTo>
                    <a:pt x="1510" y="4513"/>
                    <a:pt x="1540" y="4498"/>
                    <a:pt x="1557" y="4469"/>
                  </a:cubicBezTo>
                  <a:cubicBezTo>
                    <a:pt x="1852" y="4009"/>
                    <a:pt x="2948" y="2205"/>
                    <a:pt x="2948" y="1509"/>
                  </a:cubicBezTo>
                  <a:cubicBezTo>
                    <a:pt x="2972" y="684"/>
                    <a:pt x="2312" y="0"/>
                    <a:pt x="148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2"/>
            <p:cNvSpPr/>
            <p:nvPr/>
          </p:nvSpPr>
          <p:spPr>
            <a:xfrm>
              <a:off x="2602850" y="1659575"/>
              <a:ext cx="113225" cy="73175"/>
            </a:xfrm>
            <a:custGeom>
              <a:avLst/>
              <a:gdLst/>
              <a:ahLst/>
              <a:cxnLst/>
              <a:rect l="l" t="t" r="r" b="b"/>
              <a:pathLst>
                <a:path w="4529" h="2927" extrusionOk="0">
                  <a:moveTo>
                    <a:pt x="1448" y="0"/>
                  </a:moveTo>
                  <a:cubicBezTo>
                    <a:pt x="650" y="0"/>
                    <a:pt x="1" y="659"/>
                    <a:pt x="1" y="1464"/>
                  </a:cubicBezTo>
                  <a:cubicBezTo>
                    <a:pt x="1" y="2275"/>
                    <a:pt x="661" y="2926"/>
                    <a:pt x="1467" y="2926"/>
                  </a:cubicBezTo>
                  <a:cubicBezTo>
                    <a:pt x="1481" y="2926"/>
                    <a:pt x="1495" y="2926"/>
                    <a:pt x="1510" y="2926"/>
                  </a:cubicBezTo>
                  <a:cubicBezTo>
                    <a:pt x="2205" y="2926"/>
                    <a:pt x="3998" y="1817"/>
                    <a:pt x="4469" y="1534"/>
                  </a:cubicBezTo>
                  <a:cubicBezTo>
                    <a:pt x="4528" y="1499"/>
                    <a:pt x="4528" y="1417"/>
                    <a:pt x="4469" y="1393"/>
                  </a:cubicBezTo>
                  <a:cubicBezTo>
                    <a:pt x="3998" y="1098"/>
                    <a:pt x="2205" y="2"/>
                    <a:pt x="1510" y="2"/>
                  </a:cubicBezTo>
                  <a:cubicBezTo>
                    <a:pt x="1489" y="1"/>
                    <a:pt x="1468" y="0"/>
                    <a:pt x="14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2"/>
            <p:cNvSpPr/>
            <p:nvPr/>
          </p:nvSpPr>
          <p:spPr>
            <a:xfrm>
              <a:off x="2523850" y="1659300"/>
              <a:ext cx="110875" cy="73125"/>
            </a:xfrm>
            <a:custGeom>
              <a:avLst/>
              <a:gdLst/>
              <a:ahLst/>
              <a:cxnLst/>
              <a:rect l="l" t="t" r="r" b="b"/>
              <a:pathLst>
                <a:path w="4435" h="2925" extrusionOk="0">
                  <a:moveTo>
                    <a:pt x="3019" y="1"/>
                  </a:moveTo>
                  <a:cubicBezTo>
                    <a:pt x="2324" y="1"/>
                    <a:pt x="520" y="1097"/>
                    <a:pt x="60" y="1392"/>
                  </a:cubicBezTo>
                  <a:cubicBezTo>
                    <a:pt x="1" y="1416"/>
                    <a:pt x="1" y="1510"/>
                    <a:pt x="60" y="1534"/>
                  </a:cubicBezTo>
                  <a:cubicBezTo>
                    <a:pt x="520" y="1828"/>
                    <a:pt x="2324" y="2925"/>
                    <a:pt x="3019" y="2925"/>
                  </a:cubicBezTo>
                  <a:cubicBezTo>
                    <a:pt x="3809" y="2901"/>
                    <a:pt x="4434" y="2253"/>
                    <a:pt x="4434" y="1463"/>
                  </a:cubicBezTo>
                  <a:cubicBezTo>
                    <a:pt x="4434" y="673"/>
                    <a:pt x="3809" y="25"/>
                    <a:pt x="301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2"/>
            <p:cNvSpPr/>
            <p:nvPr/>
          </p:nvSpPr>
          <p:spPr>
            <a:xfrm>
              <a:off x="2598425" y="1679950"/>
              <a:ext cx="37475" cy="31825"/>
            </a:xfrm>
            <a:custGeom>
              <a:avLst/>
              <a:gdLst/>
              <a:ahLst/>
              <a:cxnLst/>
              <a:rect l="l" t="t" r="r" b="b"/>
              <a:pathLst>
                <a:path w="1499" h="1273" extrusionOk="0">
                  <a:moveTo>
                    <a:pt x="861" y="0"/>
                  </a:moveTo>
                  <a:cubicBezTo>
                    <a:pt x="296" y="0"/>
                    <a:pt x="1" y="684"/>
                    <a:pt x="402" y="1085"/>
                  </a:cubicBezTo>
                  <a:cubicBezTo>
                    <a:pt x="535" y="1215"/>
                    <a:pt x="697" y="1273"/>
                    <a:pt x="855" y="1273"/>
                  </a:cubicBezTo>
                  <a:cubicBezTo>
                    <a:pt x="1186" y="1273"/>
                    <a:pt x="1498" y="1020"/>
                    <a:pt x="1498" y="637"/>
                  </a:cubicBezTo>
                  <a:cubicBezTo>
                    <a:pt x="1498" y="283"/>
                    <a:pt x="1215" y="0"/>
                    <a:pt x="86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2"/>
            <p:cNvSpPr/>
            <p:nvPr/>
          </p:nvSpPr>
          <p:spPr>
            <a:xfrm>
              <a:off x="714925" y="1061850"/>
              <a:ext cx="25375" cy="21775"/>
            </a:xfrm>
            <a:custGeom>
              <a:avLst/>
              <a:gdLst/>
              <a:ahLst/>
              <a:cxnLst/>
              <a:rect l="l" t="t" r="r" b="b"/>
              <a:pathLst>
                <a:path w="1015" h="871" extrusionOk="0">
                  <a:moveTo>
                    <a:pt x="578" y="0"/>
                  </a:moveTo>
                  <a:cubicBezTo>
                    <a:pt x="189" y="0"/>
                    <a:pt x="1" y="472"/>
                    <a:pt x="272" y="743"/>
                  </a:cubicBezTo>
                  <a:cubicBezTo>
                    <a:pt x="360" y="831"/>
                    <a:pt x="468" y="870"/>
                    <a:pt x="574" y="870"/>
                  </a:cubicBezTo>
                  <a:cubicBezTo>
                    <a:pt x="794" y="870"/>
                    <a:pt x="1007" y="699"/>
                    <a:pt x="1015" y="436"/>
                  </a:cubicBezTo>
                  <a:cubicBezTo>
                    <a:pt x="1015" y="201"/>
                    <a:pt x="814" y="0"/>
                    <a:pt x="57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2"/>
            <p:cNvSpPr/>
            <p:nvPr/>
          </p:nvSpPr>
          <p:spPr>
            <a:xfrm>
              <a:off x="2848100" y="1063325"/>
              <a:ext cx="47175" cy="40475"/>
            </a:xfrm>
            <a:custGeom>
              <a:avLst/>
              <a:gdLst/>
              <a:ahLst/>
              <a:cxnLst/>
              <a:rect l="l" t="t" r="r" b="b"/>
              <a:pathLst>
                <a:path w="1887" h="1619" extrusionOk="0">
                  <a:moveTo>
                    <a:pt x="1085" y="0"/>
                  </a:moveTo>
                  <a:cubicBezTo>
                    <a:pt x="366" y="0"/>
                    <a:pt x="0" y="873"/>
                    <a:pt x="507" y="1379"/>
                  </a:cubicBezTo>
                  <a:cubicBezTo>
                    <a:pt x="672" y="1544"/>
                    <a:pt x="875" y="1618"/>
                    <a:pt x="1075" y="1618"/>
                  </a:cubicBezTo>
                  <a:cubicBezTo>
                    <a:pt x="1489" y="1618"/>
                    <a:pt x="1887" y="1299"/>
                    <a:pt x="1887" y="814"/>
                  </a:cubicBezTo>
                  <a:cubicBezTo>
                    <a:pt x="1887" y="366"/>
                    <a:pt x="1521" y="0"/>
                    <a:pt x="108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2"/>
            <p:cNvSpPr/>
            <p:nvPr/>
          </p:nvSpPr>
          <p:spPr>
            <a:xfrm>
              <a:off x="5205275" y="156057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49" y="868"/>
                    <a:pt x="657" y="830"/>
                    <a:pt x="743" y="743"/>
                  </a:cubicBezTo>
                  <a:cubicBezTo>
                    <a:pt x="1014" y="472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2"/>
            <p:cNvSpPr/>
            <p:nvPr/>
          </p:nvSpPr>
          <p:spPr>
            <a:xfrm>
              <a:off x="4761650" y="1621650"/>
              <a:ext cx="74025" cy="112250"/>
            </a:xfrm>
            <a:custGeom>
              <a:avLst/>
              <a:gdLst/>
              <a:ahLst/>
              <a:cxnLst/>
              <a:rect l="l" t="t" r="r" b="b"/>
              <a:pathLst>
                <a:path w="2961" h="4490" extrusionOk="0">
                  <a:moveTo>
                    <a:pt x="1481" y="1"/>
                  </a:moveTo>
                  <a:cubicBezTo>
                    <a:pt x="1451" y="1"/>
                    <a:pt x="1422" y="15"/>
                    <a:pt x="1404" y="45"/>
                  </a:cubicBezTo>
                  <a:cubicBezTo>
                    <a:pt x="1121" y="517"/>
                    <a:pt x="36" y="2297"/>
                    <a:pt x="36" y="2993"/>
                  </a:cubicBezTo>
                  <a:cubicBezTo>
                    <a:pt x="1" y="3818"/>
                    <a:pt x="661" y="4490"/>
                    <a:pt x="1486" y="4490"/>
                  </a:cubicBezTo>
                  <a:cubicBezTo>
                    <a:pt x="2300" y="4490"/>
                    <a:pt x="2960" y="3818"/>
                    <a:pt x="2937" y="2993"/>
                  </a:cubicBezTo>
                  <a:cubicBezTo>
                    <a:pt x="2937" y="2297"/>
                    <a:pt x="1852" y="517"/>
                    <a:pt x="1557" y="45"/>
                  </a:cubicBezTo>
                  <a:cubicBezTo>
                    <a:pt x="1540" y="15"/>
                    <a:pt x="1510" y="1"/>
                    <a:pt x="148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2"/>
            <p:cNvSpPr/>
            <p:nvPr/>
          </p:nvSpPr>
          <p:spPr>
            <a:xfrm>
              <a:off x="4762550" y="1702350"/>
              <a:ext cx="72525" cy="109900"/>
            </a:xfrm>
            <a:custGeom>
              <a:avLst/>
              <a:gdLst/>
              <a:ahLst/>
              <a:cxnLst/>
              <a:rect l="l" t="t" r="r" b="b"/>
              <a:pathLst>
                <a:path w="2901" h="4396" extrusionOk="0">
                  <a:moveTo>
                    <a:pt x="1450" y="0"/>
                  </a:moveTo>
                  <a:cubicBezTo>
                    <a:pt x="661" y="0"/>
                    <a:pt x="24" y="613"/>
                    <a:pt x="0" y="1403"/>
                  </a:cubicBezTo>
                  <a:cubicBezTo>
                    <a:pt x="0" y="2099"/>
                    <a:pt x="1085" y="3879"/>
                    <a:pt x="1380" y="4351"/>
                  </a:cubicBezTo>
                  <a:cubicBezTo>
                    <a:pt x="1392" y="4380"/>
                    <a:pt x="1421" y="4395"/>
                    <a:pt x="1450" y="4395"/>
                  </a:cubicBezTo>
                  <a:cubicBezTo>
                    <a:pt x="1480" y="4395"/>
                    <a:pt x="1509" y="4380"/>
                    <a:pt x="1521" y="4351"/>
                  </a:cubicBezTo>
                  <a:cubicBezTo>
                    <a:pt x="1816" y="3879"/>
                    <a:pt x="2901" y="2099"/>
                    <a:pt x="2901" y="1403"/>
                  </a:cubicBezTo>
                  <a:cubicBezTo>
                    <a:pt x="2877" y="613"/>
                    <a:pt x="2229" y="0"/>
                    <a:pt x="14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2"/>
            <p:cNvSpPr/>
            <p:nvPr/>
          </p:nvSpPr>
          <p:spPr>
            <a:xfrm>
              <a:off x="4703000" y="1680525"/>
              <a:ext cx="111750" cy="72850"/>
            </a:xfrm>
            <a:custGeom>
              <a:avLst/>
              <a:gdLst/>
              <a:ahLst/>
              <a:cxnLst/>
              <a:rect l="l" t="t" r="r" b="b"/>
              <a:pathLst>
                <a:path w="4470" h="2914" extrusionOk="0">
                  <a:moveTo>
                    <a:pt x="3007" y="1"/>
                  </a:moveTo>
                  <a:cubicBezTo>
                    <a:pt x="2312" y="1"/>
                    <a:pt x="531" y="1097"/>
                    <a:pt x="60" y="1392"/>
                  </a:cubicBezTo>
                  <a:cubicBezTo>
                    <a:pt x="1" y="1416"/>
                    <a:pt x="1" y="1498"/>
                    <a:pt x="60" y="1534"/>
                  </a:cubicBezTo>
                  <a:cubicBezTo>
                    <a:pt x="531" y="1817"/>
                    <a:pt x="2312" y="2913"/>
                    <a:pt x="3007" y="2913"/>
                  </a:cubicBezTo>
                  <a:cubicBezTo>
                    <a:pt x="3809" y="2913"/>
                    <a:pt x="4469" y="2265"/>
                    <a:pt x="4469" y="1463"/>
                  </a:cubicBezTo>
                  <a:cubicBezTo>
                    <a:pt x="4469" y="661"/>
                    <a:pt x="3809" y="1"/>
                    <a:pt x="300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2"/>
            <p:cNvSpPr/>
            <p:nvPr/>
          </p:nvSpPr>
          <p:spPr>
            <a:xfrm>
              <a:off x="4782875" y="1680525"/>
              <a:ext cx="111450" cy="72850"/>
            </a:xfrm>
            <a:custGeom>
              <a:avLst/>
              <a:gdLst/>
              <a:ahLst/>
              <a:cxnLst/>
              <a:rect l="l" t="t" r="r" b="b"/>
              <a:pathLst>
                <a:path w="4458" h="2914" extrusionOk="0">
                  <a:moveTo>
                    <a:pt x="1451" y="1"/>
                  </a:moveTo>
                  <a:cubicBezTo>
                    <a:pt x="649" y="1"/>
                    <a:pt x="1" y="661"/>
                    <a:pt x="1" y="1463"/>
                  </a:cubicBezTo>
                  <a:cubicBezTo>
                    <a:pt x="1" y="2265"/>
                    <a:pt x="649" y="2913"/>
                    <a:pt x="1451" y="2913"/>
                  </a:cubicBezTo>
                  <a:cubicBezTo>
                    <a:pt x="2147" y="2913"/>
                    <a:pt x="3927" y="1817"/>
                    <a:pt x="4399" y="1534"/>
                  </a:cubicBezTo>
                  <a:cubicBezTo>
                    <a:pt x="4458" y="1498"/>
                    <a:pt x="4458" y="1416"/>
                    <a:pt x="4399" y="1380"/>
                  </a:cubicBezTo>
                  <a:cubicBezTo>
                    <a:pt x="3927" y="1097"/>
                    <a:pt x="2147" y="1"/>
                    <a:pt x="145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2"/>
            <p:cNvSpPr/>
            <p:nvPr/>
          </p:nvSpPr>
          <p:spPr>
            <a:xfrm>
              <a:off x="4782875" y="1701175"/>
              <a:ext cx="37175" cy="31825"/>
            </a:xfrm>
            <a:custGeom>
              <a:avLst/>
              <a:gdLst/>
              <a:ahLst/>
              <a:cxnLst/>
              <a:rect l="l" t="t" r="r" b="b"/>
              <a:pathLst>
                <a:path w="1487" h="1273" extrusionOk="0">
                  <a:moveTo>
                    <a:pt x="637" y="0"/>
                  </a:moveTo>
                  <a:cubicBezTo>
                    <a:pt x="284" y="0"/>
                    <a:pt x="1" y="283"/>
                    <a:pt x="1" y="637"/>
                  </a:cubicBezTo>
                  <a:cubicBezTo>
                    <a:pt x="1" y="1020"/>
                    <a:pt x="313" y="1273"/>
                    <a:pt x="640" y="1273"/>
                  </a:cubicBezTo>
                  <a:cubicBezTo>
                    <a:pt x="796" y="1273"/>
                    <a:pt x="956" y="1215"/>
                    <a:pt x="1086" y="1085"/>
                  </a:cubicBezTo>
                  <a:cubicBezTo>
                    <a:pt x="1486" y="684"/>
                    <a:pt x="1203" y="0"/>
                    <a:pt x="63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2"/>
            <p:cNvSpPr/>
            <p:nvPr/>
          </p:nvSpPr>
          <p:spPr>
            <a:xfrm>
              <a:off x="5810125" y="1020875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61" y="0"/>
                  </a:moveTo>
                  <a:cubicBezTo>
                    <a:pt x="377" y="0"/>
                    <a:pt x="0" y="389"/>
                    <a:pt x="0" y="861"/>
                  </a:cubicBezTo>
                  <a:cubicBezTo>
                    <a:pt x="0" y="1344"/>
                    <a:pt x="377" y="1733"/>
                    <a:pt x="861" y="1733"/>
                  </a:cubicBezTo>
                  <a:cubicBezTo>
                    <a:pt x="1344" y="1733"/>
                    <a:pt x="1733" y="1344"/>
                    <a:pt x="1733" y="861"/>
                  </a:cubicBezTo>
                  <a:cubicBezTo>
                    <a:pt x="1733" y="389"/>
                    <a:pt x="1344" y="0"/>
                    <a:pt x="8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2"/>
            <p:cNvSpPr/>
            <p:nvPr/>
          </p:nvSpPr>
          <p:spPr>
            <a:xfrm>
              <a:off x="6699700" y="110252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25" y="0"/>
                  </a:moveTo>
                  <a:cubicBezTo>
                    <a:pt x="189" y="0"/>
                    <a:pt x="0" y="189"/>
                    <a:pt x="0" y="436"/>
                  </a:cubicBezTo>
                  <a:cubicBezTo>
                    <a:pt x="0" y="693"/>
                    <a:pt x="213" y="868"/>
                    <a:pt x="435" y="868"/>
                  </a:cubicBezTo>
                  <a:cubicBezTo>
                    <a:pt x="539" y="868"/>
                    <a:pt x="645" y="830"/>
                    <a:pt x="731" y="743"/>
                  </a:cubicBezTo>
                  <a:cubicBezTo>
                    <a:pt x="1014" y="460"/>
                    <a:pt x="814" y="0"/>
                    <a:pt x="42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2"/>
            <p:cNvSpPr/>
            <p:nvPr/>
          </p:nvSpPr>
          <p:spPr>
            <a:xfrm>
              <a:off x="4566225" y="1147900"/>
              <a:ext cx="41600" cy="35925"/>
            </a:xfrm>
            <a:custGeom>
              <a:avLst/>
              <a:gdLst/>
              <a:ahLst/>
              <a:cxnLst/>
              <a:rect l="l" t="t" r="r" b="b"/>
              <a:pathLst>
                <a:path w="1664" h="1437" extrusionOk="0">
                  <a:moveTo>
                    <a:pt x="708" y="1"/>
                  </a:moveTo>
                  <a:cubicBezTo>
                    <a:pt x="319" y="1"/>
                    <a:pt x="1" y="319"/>
                    <a:pt x="1" y="720"/>
                  </a:cubicBezTo>
                  <a:cubicBezTo>
                    <a:pt x="1" y="1151"/>
                    <a:pt x="352" y="1436"/>
                    <a:pt x="718" y="1436"/>
                  </a:cubicBezTo>
                  <a:cubicBezTo>
                    <a:pt x="893" y="1436"/>
                    <a:pt x="1071" y="1372"/>
                    <a:pt x="1215" y="1227"/>
                  </a:cubicBezTo>
                  <a:cubicBezTo>
                    <a:pt x="1663" y="779"/>
                    <a:pt x="1345" y="1"/>
                    <a:pt x="708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32"/>
          <p:cNvGrpSpPr/>
          <p:nvPr/>
        </p:nvGrpSpPr>
        <p:grpSpPr>
          <a:xfrm>
            <a:off x="3065734" y="3177540"/>
            <a:ext cx="731608" cy="1493090"/>
            <a:chOff x="3065734" y="3177540"/>
            <a:chExt cx="731608" cy="1493090"/>
          </a:xfrm>
        </p:grpSpPr>
        <p:sp>
          <p:nvSpPr>
            <p:cNvPr id="449" name="Google Shape;449;p32"/>
            <p:cNvSpPr/>
            <p:nvPr/>
          </p:nvSpPr>
          <p:spPr>
            <a:xfrm>
              <a:off x="3184769" y="3401892"/>
              <a:ext cx="150058" cy="227619"/>
            </a:xfrm>
            <a:custGeom>
              <a:avLst/>
              <a:gdLst/>
              <a:ahLst/>
              <a:cxnLst/>
              <a:rect l="l" t="t" r="r" b="b"/>
              <a:pathLst>
                <a:path w="4682" h="7102" extrusionOk="0">
                  <a:moveTo>
                    <a:pt x="2346" y="1"/>
                  </a:moveTo>
                  <a:cubicBezTo>
                    <a:pt x="2303" y="1"/>
                    <a:pt x="2259" y="21"/>
                    <a:pt x="2229" y="62"/>
                  </a:cubicBezTo>
                  <a:cubicBezTo>
                    <a:pt x="1769" y="805"/>
                    <a:pt x="36" y="3635"/>
                    <a:pt x="36" y="4731"/>
                  </a:cubicBezTo>
                  <a:cubicBezTo>
                    <a:pt x="1" y="6028"/>
                    <a:pt x="1050" y="7101"/>
                    <a:pt x="2347" y="7101"/>
                  </a:cubicBezTo>
                  <a:cubicBezTo>
                    <a:pt x="3644" y="7101"/>
                    <a:pt x="4682" y="6028"/>
                    <a:pt x="4646" y="4731"/>
                  </a:cubicBezTo>
                  <a:cubicBezTo>
                    <a:pt x="4646" y="3635"/>
                    <a:pt x="2913" y="793"/>
                    <a:pt x="2453" y="62"/>
                  </a:cubicBezTo>
                  <a:cubicBezTo>
                    <a:pt x="2430" y="21"/>
                    <a:pt x="2388" y="1"/>
                    <a:pt x="234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2"/>
            <p:cNvSpPr/>
            <p:nvPr/>
          </p:nvSpPr>
          <p:spPr>
            <a:xfrm>
              <a:off x="3185923" y="3564868"/>
              <a:ext cx="147783" cy="223805"/>
            </a:xfrm>
            <a:custGeom>
              <a:avLst/>
              <a:gdLst/>
              <a:ahLst/>
              <a:cxnLst/>
              <a:rect l="l" t="t" r="r" b="b"/>
              <a:pathLst>
                <a:path w="4611" h="6983" extrusionOk="0">
                  <a:moveTo>
                    <a:pt x="2311" y="0"/>
                  </a:moveTo>
                  <a:cubicBezTo>
                    <a:pt x="1061" y="0"/>
                    <a:pt x="35" y="1002"/>
                    <a:pt x="0" y="2252"/>
                  </a:cubicBezTo>
                  <a:cubicBezTo>
                    <a:pt x="0" y="3349"/>
                    <a:pt x="1733" y="6178"/>
                    <a:pt x="2193" y="6921"/>
                  </a:cubicBezTo>
                  <a:cubicBezTo>
                    <a:pt x="2223" y="6962"/>
                    <a:pt x="2267" y="6983"/>
                    <a:pt x="2310" y="6983"/>
                  </a:cubicBezTo>
                  <a:cubicBezTo>
                    <a:pt x="2352" y="6983"/>
                    <a:pt x="2394" y="6962"/>
                    <a:pt x="2417" y="6921"/>
                  </a:cubicBezTo>
                  <a:cubicBezTo>
                    <a:pt x="2889" y="6178"/>
                    <a:pt x="4610" y="3349"/>
                    <a:pt x="4610" y="2252"/>
                  </a:cubicBezTo>
                  <a:cubicBezTo>
                    <a:pt x="4587" y="1002"/>
                    <a:pt x="3561" y="0"/>
                    <a:pt x="231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2"/>
            <p:cNvSpPr/>
            <p:nvPr/>
          </p:nvSpPr>
          <p:spPr>
            <a:xfrm>
              <a:off x="3225601" y="3521375"/>
              <a:ext cx="228260" cy="147847"/>
            </a:xfrm>
            <a:custGeom>
              <a:avLst/>
              <a:gdLst/>
              <a:ahLst/>
              <a:cxnLst/>
              <a:rect l="l" t="t" r="r" b="b"/>
              <a:pathLst>
                <a:path w="7122" h="4613" extrusionOk="0">
                  <a:moveTo>
                    <a:pt x="2306" y="0"/>
                  </a:moveTo>
                  <a:cubicBezTo>
                    <a:pt x="1038" y="0"/>
                    <a:pt x="0" y="1036"/>
                    <a:pt x="0" y="2312"/>
                  </a:cubicBezTo>
                  <a:cubicBezTo>
                    <a:pt x="0" y="3588"/>
                    <a:pt x="1038" y="4612"/>
                    <a:pt x="2306" y="4612"/>
                  </a:cubicBezTo>
                  <a:cubicBezTo>
                    <a:pt x="2327" y="4612"/>
                    <a:pt x="2348" y="4612"/>
                    <a:pt x="2370" y="4611"/>
                  </a:cubicBezTo>
                  <a:cubicBezTo>
                    <a:pt x="3478" y="4611"/>
                    <a:pt x="6308" y="2878"/>
                    <a:pt x="7039" y="2418"/>
                  </a:cubicBezTo>
                  <a:cubicBezTo>
                    <a:pt x="7121" y="2371"/>
                    <a:pt x="7121" y="2241"/>
                    <a:pt x="7039" y="2194"/>
                  </a:cubicBezTo>
                  <a:cubicBezTo>
                    <a:pt x="6308" y="1734"/>
                    <a:pt x="3478" y="1"/>
                    <a:pt x="2370" y="1"/>
                  </a:cubicBezTo>
                  <a:cubicBezTo>
                    <a:pt x="2349" y="1"/>
                    <a:pt x="2327" y="0"/>
                    <a:pt x="23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2"/>
            <p:cNvSpPr/>
            <p:nvPr/>
          </p:nvSpPr>
          <p:spPr>
            <a:xfrm>
              <a:off x="3065734" y="3521407"/>
              <a:ext cx="224510" cy="147783"/>
            </a:xfrm>
            <a:custGeom>
              <a:avLst/>
              <a:gdLst/>
              <a:ahLst/>
              <a:cxnLst/>
              <a:rect l="l" t="t" r="r" b="b"/>
              <a:pathLst>
                <a:path w="7005" h="4611" extrusionOk="0">
                  <a:moveTo>
                    <a:pt x="4764" y="0"/>
                  </a:moveTo>
                  <a:cubicBezTo>
                    <a:pt x="3656" y="0"/>
                    <a:pt x="826" y="1733"/>
                    <a:pt x="83" y="2193"/>
                  </a:cubicBezTo>
                  <a:cubicBezTo>
                    <a:pt x="1" y="2240"/>
                    <a:pt x="1" y="2370"/>
                    <a:pt x="83" y="2417"/>
                  </a:cubicBezTo>
                  <a:cubicBezTo>
                    <a:pt x="826" y="2877"/>
                    <a:pt x="3656" y="4610"/>
                    <a:pt x="4764" y="4610"/>
                  </a:cubicBezTo>
                  <a:cubicBezTo>
                    <a:pt x="6014" y="4575"/>
                    <a:pt x="7004" y="3561"/>
                    <a:pt x="7004" y="2311"/>
                  </a:cubicBezTo>
                  <a:cubicBezTo>
                    <a:pt x="7004" y="1050"/>
                    <a:pt x="6014" y="36"/>
                    <a:pt x="476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2"/>
            <p:cNvSpPr/>
            <p:nvPr/>
          </p:nvSpPr>
          <p:spPr>
            <a:xfrm>
              <a:off x="3216531" y="3562977"/>
              <a:ext cx="75606" cy="64773"/>
            </a:xfrm>
            <a:custGeom>
              <a:avLst/>
              <a:gdLst/>
              <a:ahLst/>
              <a:cxnLst/>
              <a:rect l="l" t="t" r="r" b="b"/>
              <a:pathLst>
                <a:path w="2359" h="2021" extrusionOk="0">
                  <a:moveTo>
                    <a:pt x="1356" y="0"/>
                  </a:moveTo>
                  <a:cubicBezTo>
                    <a:pt x="460" y="0"/>
                    <a:pt x="0" y="1085"/>
                    <a:pt x="637" y="1722"/>
                  </a:cubicBezTo>
                  <a:cubicBezTo>
                    <a:pt x="843" y="1928"/>
                    <a:pt x="1097" y="2020"/>
                    <a:pt x="1345" y="2020"/>
                  </a:cubicBezTo>
                  <a:cubicBezTo>
                    <a:pt x="1863" y="2020"/>
                    <a:pt x="2358" y="1620"/>
                    <a:pt x="2358" y="1014"/>
                  </a:cubicBezTo>
                  <a:cubicBezTo>
                    <a:pt x="2358" y="448"/>
                    <a:pt x="1910" y="0"/>
                    <a:pt x="135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2"/>
            <p:cNvSpPr/>
            <p:nvPr/>
          </p:nvSpPr>
          <p:spPr>
            <a:xfrm>
              <a:off x="3147751" y="3177540"/>
              <a:ext cx="27242" cy="23236"/>
            </a:xfrm>
            <a:custGeom>
              <a:avLst/>
              <a:gdLst/>
              <a:ahLst/>
              <a:cxnLst/>
              <a:rect l="l" t="t" r="r" b="b"/>
              <a:pathLst>
                <a:path w="850" h="725" extrusionOk="0">
                  <a:moveTo>
                    <a:pt x="484" y="0"/>
                  </a:moveTo>
                  <a:cubicBezTo>
                    <a:pt x="165" y="0"/>
                    <a:pt x="0" y="389"/>
                    <a:pt x="224" y="613"/>
                  </a:cubicBezTo>
                  <a:cubicBezTo>
                    <a:pt x="301" y="690"/>
                    <a:pt x="395" y="725"/>
                    <a:pt x="486" y="725"/>
                  </a:cubicBezTo>
                  <a:cubicBezTo>
                    <a:pt x="673" y="725"/>
                    <a:pt x="849" y="580"/>
                    <a:pt x="849" y="366"/>
                  </a:cubicBezTo>
                  <a:cubicBezTo>
                    <a:pt x="849" y="165"/>
                    <a:pt x="684" y="0"/>
                    <a:pt x="48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2"/>
            <p:cNvSpPr/>
            <p:nvPr/>
          </p:nvSpPr>
          <p:spPr>
            <a:xfrm>
              <a:off x="3089548" y="3835051"/>
              <a:ext cx="20063" cy="20063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9" y="0"/>
                  </a:moveTo>
                  <a:cubicBezTo>
                    <a:pt x="142" y="0"/>
                    <a:pt x="1" y="130"/>
                    <a:pt x="1" y="307"/>
                  </a:cubicBezTo>
                  <a:cubicBezTo>
                    <a:pt x="1" y="484"/>
                    <a:pt x="142" y="625"/>
                    <a:pt x="319" y="625"/>
                  </a:cubicBezTo>
                  <a:cubicBezTo>
                    <a:pt x="496" y="625"/>
                    <a:pt x="625" y="484"/>
                    <a:pt x="625" y="307"/>
                  </a:cubicBezTo>
                  <a:cubicBezTo>
                    <a:pt x="625" y="130"/>
                    <a:pt x="496" y="0"/>
                    <a:pt x="31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2"/>
            <p:cNvSpPr/>
            <p:nvPr/>
          </p:nvSpPr>
          <p:spPr>
            <a:xfrm>
              <a:off x="3604211" y="3391796"/>
              <a:ext cx="23461" cy="20159"/>
            </a:xfrm>
            <a:custGeom>
              <a:avLst/>
              <a:gdLst/>
              <a:ahLst/>
              <a:cxnLst/>
              <a:rect l="l" t="t" r="r" b="b"/>
              <a:pathLst>
                <a:path w="732" h="629" extrusionOk="0">
                  <a:moveTo>
                    <a:pt x="425" y="0"/>
                  </a:moveTo>
                  <a:cubicBezTo>
                    <a:pt x="142" y="0"/>
                    <a:pt x="1" y="342"/>
                    <a:pt x="201" y="543"/>
                  </a:cubicBezTo>
                  <a:cubicBezTo>
                    <a:pt x="265" y="602"/>
                    <a:pt x="341" y="629"/>
                    <a:pt x="416" y="629"/>
                  </a:cubicBezTo>
                  <a:cubicBezTo>
                    <a:pt x="578" y="629"/>
                    <a:pt x="732" y="504"/>
                    <a:pt x="732" y="318"/>
                  </a:cubicBezTo>
                  <a:cubicBezTo>
                    <a:pt x="732" y="142"/>
                    <a:pt x="591" y="0"/>
                    <a:pt x="42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2"/>
            <p:cNvSpPr/>
            <p:nvPr/>
          </p:nvSpPr>
          <p:spPr>
            <a:xfrm>
              <a:off x="3595525" y="4396059"/>
              <a:ext cx="108874" cy="84067"/>
            </a:xfrm>
            <a:custGeom>
              <a:avLst/>
              <a:gdLst/>
              <a:ahLst/>
              <a:cxnLst/>
              <a:rect l="l" t="t" r="r" b="b"/>
              <a:pathLst>
                <a:path w="3397" h="2623" extrusionOk="0">
                  <a:moveTo>
                    <a:pt x="2160" y="1"/>
                  </a:moveTo>
                  <a:cubicBezTo>
                    <a:pt x="1941" y="1"/>
                    <a:pt x="1722" y="67"/>
                    <a:pt x="1534" y="205"/>
                  </a:cubicBezTo>
                  <a:cubicBezTo>
                    <a:pt x="1038" y="547"/>
                    <a:pt x="1" y="2622"/>
                    <a:pt x="1" y="2622"/>
                  </a:cubicBezTo>
                  <a:cubicBezTo>
                    <a:pt x="1" y="2622"/>
                    <a:pt x="2300" y="2339"/>
                    <a:pt x="2783" y="1985"/>
                  </a:cubicBezTo>
                  <a:cubicBezTo>
                    <a:pt x="3279" y="1644"/>
                    <a:pt x="3396" y="960"/>
                    <a:pt x="3055" y="465"/>
                  </a:cubicBezTo>
                  <a:cubicBezTo>
                    <a:pt x="2839" y="163"/>
                    <a:pt x="2500" y="1"/>
                    <a:pt x="21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2"/>
            <p:cNvSpPr/>
            <p:nvPr/>
          </p:nvSpPr>
          <p:spPr>
            <a:xfrm>
              <a:off x="3545655" y="4360643"/>
              <a:ext cx="75606" cy="119835"/>
            </a:xfrm>
            <a:custGeom>
              <a:avLst/>
              <a:gdLst/>
              <a:ahLst/>
              <a:cxnLst/>
              <a:rect l="l" t="t" r="r" b="b"/>
              <a:pathLst>
                <a:path w="2359" h="3739" extrusionOk="0">
                  <a:moveTo>
                    <a:pt x="1185" y="0"/>
                  </a:moveTo>
                  <a:cubicBezTo>
                    <a:pt x="1129" y="0"/>
                    <a:pt x="1072" y="4"/>
                    <a:pt x="1014" y="13"/>
                  </a:cubicBezTo>
                  <a:cubicBezTo>
                    <a:pt x="413" y="108"/>
                    <a:pt x="1" y="673"/>
                    <a:pt x="107" y="1287"/>
                  </a:cubicBezTo>
                  <a:cubicBezTo>
                    <a:pt x="189" y="1876"/>
                    <a:pt x="1580" y="3739"/>
                    <a:pt x="1580" y="3739"/>
                  </a:cubicBezTo>
                  <a:cubicBezTo>
                    <a:pt x="1580" y="3739"/>
                    <a:pt x="2359" y="1558"/>
                    <a:pt x="2264" y="956"/>
                  </a:cubicBezTo>
                  <a:cubicBezTo>
                    <a:pt x="2200" y="401"/>
                    <a:pt x="1729" y="0"/>
                    <a:pt x="1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2"/>
            <p:cNvSpPr/>
            <p:nvPr/>
          </p:nvSpPr>
          <p:spPr>
            <a:xfrm>
              <a:off x="3400563" y="4290485"/>
              <a:ext cx="396779" cy="380145"/>
            </a:xfrm>
            <a:custGeom>
              <a:avLst/>
              <a:gdLst/>
              <a:ahLst/>
              <a:cxnLst/>
              <a:rect l="l" t="t" r="r" b="b"/>
              <a:pathLst>
                <a:path w="12380" h="11861" extrusionOk="0">
                  <a:moveTo>
                    <a:pt x="6225" y="5904"/>
                  </a:moveTo>
                  <a:lnTo>
                    <a:pt x="6202" y="5928"/>
                  </a:lnTo>
                  <a:lnTo>
                    <a:pt x="6225" y="5963"/>
                  </a:lnTo>
                  <a:lnTo>
                    <a:pt x="6225" y="5963"/>
                  </a:lnTo>
                  <a:lnTo>
                    <a:pt x="6190" y="5940"/>
                  </a:lnTo>
                  <a:lnTo>
                    <a:pt x="6166" y="5963"/>
                  </a:lnTo>
                  <a:lnTo>
                    <a:pt x="6190" y="5928"/>
                  </a:lnTo>
                  <a:lnTo>
                    <a:pt x="6225" y="5904"/>
                  </a:lnTo>
                  <a:close/>
                  <a:moveTo>
                    <a:pt x="4548" y="0"/>
                  </a:moveTo>
                  <a:cubicBezTo>
                    <a:pt x="4325" y="0"/>
                    <a:pt x="4098" y="41"/>
                    <a:pt x="3879" y="127"/>
                  </a:cubicBezTo>
                  <a:cubicBezTo>
                    <a:pt x="2936" y="504"/>
                    <a:pt x="2488" y="1566"/>
                    <a:pt x="2865" y="2509"/>
                  </a:cubicBezTo>
                  <a:lnTo>
                    <a:pt x="2865" y="2521"/>
                  </a:lnTo>
                  <a:lnTo>
                    <a:pt x="2841" y="2521"/>
                  </a:lnTo>
                  <a:cubicBezTo>
                    <a:pt x="2611" y="2423"/>
                    <a:pt x="2370" y="2376"/>
                    <a:pt x="2133" y="2376"/>
                  </a:cubicBezTo>
                  <a:cubicBezTo>
                    <a:pt x="1426" y="2376"/>
                    <a:pt x="748" y="2790"/>
                    <a:pt x="448" y="3487"/>
                  </a:cubicBezTo>
                  <a:cubicBezTo>
                    <a:pt x="59" y="4407"/>
                    <a:pt x="483" y="5480"/>
                    <a:pt x="1415" y="5881"/>
                  </a:cubicBezTo>
                  <a:cubicBezTo>
                    <a:pt x="472" y="6246"/>
                    <a:pt x="0" y="7319"/>
                    <a:pt x="377" y="8262"/>
                  </a:cubicBezTo>
                  <a:cubicBezTo>
                    <a:pt x="664" y="8979"/>
                    <a:pt x="1352" y="9410"/>
                    <a:pt x="2080" y="9410"/>
                  </a:cubicBezTo>
                  <a:cubicBezTo>
                    <a:pt x="2310" y="9410"/>
                    <a:pt x="2544" y="9367"/>
                    <a:pt x="2771" y="9276"/>
                  </a:cubicBezTo>
                  <a:lnTo>
                    <a:pt x="2783" y="9265"/>
                  </a:lnTo>
                  <a:cubicBezTo>
                    <a:pt x="2783" y="9265"/>
                    <a:pt x="2783" y="9276"/>
                    <a:pt x="2783" y="9276"/>
                  </a:cubicBezTo>
                  <a:cubicBezTo>
                    <a:pt x="2393" y="10208"/>
                    <a:pt x="2818" y="11281"/>
                    <a:pt x="3749" y="11670"/>
                  </a:cubicBezTo>
                  <a:cubicBezTo>
                    <a:pt x="3984" y="11772"/>
                    <a:pt x="4230" y="11821"/>
                    <a:pt x="4472" y="11821"/>
                  </a:cubicBezTo>
                  <a:cubicBezTo>
                    <a:pt x="5178" y="11821"/>
                    <a:pt x="5853" y="11408"/>
                    <a:pt x="6143" y="10715"/>
                  </a:cubicBezTo>
                  <a:cubicBezTo>
                    <a:pt x="6430" y="11425"/>
                    <a:pt x="7115" y="11861"/>
                    <a:pt x="7843" y="11861"/>
                  </a:cubicBezTo>
                  <a:cubicBezTo>
                    <a:pt x="8069" y="11861"/>
                    <a:pt x="8300" y="11818"/>
                    <a:pt x="8524" y="11729"/>
                  </a:cubicBezTo>
                  <a:cubicBezTo>
                    <a:pt x="9456" y="11351"/>
                    <a:pt x="9904" y="10290"/>
                    <a:pt x="9538" y="9359"/>
                  </a:cubicBezTo>
                  <a:lnTo>
                    <a:pt x="9538" y="9335"/>
                  </a:lnTo>
                  <a:lnTo>
                    <a:pt x="9550" y="9335"/>
                  </a:lnTo>
                  <a:cubicBezTo>
                    <a:pt x="9796" y="9447"/>
                    <a:pt x="10053" y="9500"/>
                    <a:pt x="10305" y="9500"/>
                  </a:cubicBezTo>
                  <a:cubicBezTo>
                    <a:pt x="11011" y="9500"/>
                    <a:pt x="11684" y="9087"/>
                    <a:pt x="11979" y="8392"/>
                  </a:cubicBezTo>
                  <a:cubicBezTo>
                    <a:pt x="12380" y="7449"/>
                    <a:pt x="11932" y="6364"/>
                    <a:pt x="10989" y="5987"/>
                  </a:cubicBezTo>
                  <a:lnTo>
                    <a:pt x="10977" y="5987"/>
                  </a:lnTo>
                  <a:cubicBezTo>
                    <a:pt x="11908" y="5610"/>
                    <a:pt x="12344" y="4548"/>
                    <a:pt x="11979" y="3617"/>
                  </a:cubicBezTo>
                  <a:cubicBezTo>
                    <a:pt x="11691" y="2907"/>
                    <a:pt x="11013" y="2471"/>
                    <a:pt x="10294" y="2471"/>
                  </a:cubicBezTo>
                  <a:cubicBezTo>
                    <a:pt x="10070" y="2471"/>
                    <a:pt x="9842" y="2513"/>
                    <a:pt x="9621" y="2603"/>
                  </a:cubicBezTo>
                  <a:lnTo>
                    <a:pt x="9597" y="2603"/>
                  </a:lnTo>
                  <a:lnTo>
                    <a:pt x="9609" y="2579"/>
                  </a:lnTo>
                  <a:cubicBezTo>
                    <a:pt x="10010" y="1660"/>
                    <a:pt x="9574" y="587"/>
                    <a:pt x="8642" y="186"/>
                  </a:cubicBezTo>
                  <a:cubicBezTo>
                    <a:pt x="8410" y="85"/>
                    <a:pt x="8168" y="37"/>
                    <a:pt x="7930" y="37"/>
                  </a:cubicBezTo>
                  <a:cubicBezTo>
                    <a:pt x="7224" y="37"/>
                    <a:pt x="6549" y="457"/>
                    <a:pt x="6249" y="1153"/>
                  </a:cubicBezTo>
                  <a:cubicBezTo>
                    <a:pt x="5960" y="432"/>
                    <a:pt x="5272" y="0"/>
                    <a:pt x="45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2"/>
            <p:cNvSpPr/>
            <p:nvPr/>
          </p:nvSpPr>
          <p:spPr>
            <a:xfrm>
              <a:off x="3598185" y="4370707"/>
              <a:ext cx="117912" cy="109034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2262" y="1"/>
                  </a:moveTo>
                  <a:cubicBezTo>
                    <a:pt x="1948" y="1"/>
                    <a:pt x="1635" y="116"/>
                    <a:pt x="1392" y="348"/>
                  </a:cubicBezTo>
                  <a:cubicBezTo>
                    <a:pt x="873" y="831"/>
                    <a:pt x="0" y="3401"/>
                    <a:pt x="0" y="3401"/>
                  </a:cubicBezTo>
                  <a:cubicBezTo>
                    <a:pt x="0" y="3401"/>
                    <a:pt x="2630" y="2706"/>
                    <a:pt x="3137" y="2222"/>
                  </a:cubicBezTo>
                  <a:cubicBezTo>
                    <a:pt x="3655" y="1739"/>
                    <a:pt x="3679" y="925"/>
                    <a:pt x="3196" y="407"/>
                  </a:cubicBezTo>
                  <a:cubicBezTo>
                    <a:pt x="2944" y="137"/>
                    <a:pt x="2603" y="1"/>
                    <a:pt x="226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2"/>
            <p:cNvSpPr/>
            <p:nvPr/>
          </p:nvSpPr>
          <p:spPr>
            <a:xfrm>
              <a:off x="3481042" y="4481216"/>
              <a:ext cx="118681" cy="109675"/>
            </a:xfrm>
            <a:custGeom>
              <a:avLst/>
              <a:gdLst/>
              <a:ahLst/>
              <a:cxnLst/>
              <a:rect l="l" t="t" r="r" b="b"/>
              <a:pathLst>
                <a:path w="3703" h="3422" extrusionOk="0">
                  <a:moveTo>
                    <a:pt x="3703" y="1"/>
                  </a:moveTo>
                  <a:cubicBezTo>
                    <a:pt x="3702" y="1"/>
                    <a:pt x="1085" y="696"/>
                    <a:pt x="566" y="1180"/>
                  </a:cubicBezTo>
                  <a:cubicBezTo>
                    <a:pt x="36" y="1663"/>
                    <a:pt x="0" y="2488"/>
                    <a:pt x="484" y="3019"/>
                  </a:cubicBezTo>
                  <a:cubicBezTo>
                    <a:pt x="738" y="3286"/>
                    <a:pt x="1081" y="3421"/>
                    <a:pt x="1423" y="3421"/>
                  </a:cubicBezTo>
                  <a:cubicBezTo>
                    <a:pt x="1747" y="3421"/>
                    <a:pt x="2071" y="3300"/>
                    <a:pt x="2323" y="3054"/>
                  </a:cubicBezTo>
                  <a:cubicBezTo>
                    <a:pt x="2830" y="2571"/>
                    <a:pt x="3702" y="1"/>
                    <a:pt x="37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2"/>
            <p:cNvSpPr/>
            <p:nvPr/>
          </p:nvSpPr>
          <p:spPr>
            <a:xfrm>
              <a:off x="3598922" y="4441891"/>
              <a:ext cx="140603" cy="82048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3106" y="1"/>
                  </a:moveTo>
                  <a:cubicBezTo>
                    <a:pt x="2361" y="1"/>
                    <a:pt x="1" y="1180"/>
                    <a:pt x="1" y="1180"/>
                  </a:cubicBezTo>
                  <a:cubicBezTo>
                    <a:pt x="1" y="1180"/>
                    <a:pt x="2347" y="2536"/>
                    <a:pt x="3055" y="2560"/>
                  </a:cubicBezTo>
                  <a:cubicBezTo>
                    <a:pt x="3062" y="2560"/>
                    <a:pt x="3069" y="2560"/>
                    <a:pt x="3077" y="2560"/>
                  </a:cubicBezTo>
                  <a:cubicBezTo>
                    <a:pt x="3774" y="2560"/>
                    <a:pt x="4340" y="2010"/>
                    <a:pt x="4363" y="1322"/>
                  </a:cubicBezTo>
                  <a:cubicBezTo>
                    <a:pt x="4387" y="614"/>
                    <a:pt x="3845" y="25"/>
                    <a:pt x="3137" y="1"/>
                  </a:cubicBezTo>
                  <a:cubicBezTo>
                    <a:pt x="3127" y="1"/>
                    <a:pt x="3116" y="1"/>
                    <a:pt x="3106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2"/>
            <p:cNvSpPr/>
            <p:nvPr/>
          </p:nvSpPr>
          <p:spPr>
            <a:xfrm>
              <a:off x="3458350" y="4436987"/>
              <a:ext cx="140603" cy="82080"/>
            </a:xfrm>
            <a:custGeom>
              <a:avLst/>
              <a:gdLst/>
              <a:ahLst/>
              <a:cxnLst/>
              <a:rect l="l" t="t" r="r" b="b"/>
              <a:pathLst>
                <a:path w="4387" h="2561" extrusionOk="0">
                  <a:moveTo>
                    <a:pt x="1311" y="1"/>
                  </a:moveTo>
                  <a:cubicBezTo>
                    <a:pt x="625" y="1"/>
                    <a:pt x="48" y="551"/>
                    <a:pt x="25" y="1239"/>
                  </a:cubicBezTo>
                  <a:cubicBezTo>
                    <a:pt x="1" y="1946"/>
                    <a:pt x="555" y="2536"/>
                    <a:pt x="1251" y="2560"/>
                  </a:cubicBezTo>
                  <a:cubicBezTo>
                    <a:pt x="1261" y="2560"/>
                    <a:pt x="1271" y="2560"/>
                    <a:pt x="1282" y="2560"/>
                  </a:cubicBezTo>
                  <a:cubicBezTo>
                    <a:pt x="2027" y="2560"/>
                    <a:pt x="4387" y="1381"/>
                    <a:pt x="4387" y="1381"/>
                  </a:cubicBezTo>
                  <a:cubicBezTo>
                    <a:pt x="4387" y="1381"/>
                    <a:pt x="2041" y="25"/>
                    <a:pt x="1333" y="1"/>
                  </a:cubicBezTo>
                  <a:cubicBezTo>
                    <a:pt x="1326" y="1"/>
                    <a:pt x="1319" y="1"/>
                    <a:pt x="131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2"/>
            <p:cNvSpPr/>
            <p:nvPr/>
          </p:nvSpPr>
          <p:spPr>
            <a:xfrm>
              <a:off x="3599692" y="4479710"/>
              <a:ext cx="114162" cy="114098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1" y="0"/>
                  </a:moveTo>
                  <a:cubicBezTo>
                    <a:pt x="1" y="0"/>
                    <a:pt x="696" y="2618"/>
                    <a:pt x="1180" y="3137"/>
                  </a:cubicBezTo>
                  <a:lnTo>
                    <a:pt x="1191" y="3137"/>
                  </a:lnTo>
                  <a:cubicBezTo>
                    <a:pt x="1441" y="3417"/>
                    <a:pt x="1789" y="3559"/>
                    <a:pt x="2141" y="3559"/>
                  </a:cubicBezTo>
                  <a:cubicBezTo>
                    <a:pt x="2454" y="3559"/>
                    <a:pt x="2769" y="3447"/>
                    <a:pt x="3019" y="3219"/>
                  </a:cubicBezTo>
                  <a:cubicBezTo>
                    <a:pt x="3538" y="2724"/>
                    <a:pt x="3561" y="1899"/>
                    <a:pt x="3054" y="1392"/>
                  </a:cubicBezTo>
                  <a:cubicBezTo>
                    <a:pt x="2571" y="87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2"/>
            <p:cNvSpPr/>
            <p:nvPr/>
          </p:nvSpPr>
          <p:spPr>
            <a:xfrm>
              <a:off x="3484824" y="4367694"/>
              <a:ext cx="113393" cy="113553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1423" y="0"/>
                  </a:moveTo>
                  <a:cubicBezTo>
                    <a:pt x="1108" y="0"/>
                    <a:pt x="791" y="116"/>
                    <a:pt x="543" y="347"/>
                  </a:cubicBezTo>
                  <a:cubicBezTo>
                    <a:pt x="24" y="831"/>
                    <a:pt x="0" y="1644"/>
                    <a:pt x="484" y="2151"/>
                  </a:cubicBezTo>
                  <a:cubicBezTo>
                    <a:pt x="967" y="2670"/>
                    <a:pt x="3537" y="3543"/>
                    <a:pt x="3537" y="3543"/>
                  </a:cubicBezTo>
                  <a:cubicBezTo>
                    <a:pt x="3537" y="3543"/>
                    <a:pt x="2842" y="925"/>
                    <a:pt x="2358" y="406"/>
                  </a:cubicBezTo>
                  <a:cubicBezTo>
                    <a:pt x="2107" y="136"/>
                    <a:pt x="1766" y="0"/>
                    <a:pt x="142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2"/>
            <p:cNvSpPr/>
            <p:nvPr/>
          </p:nvSpPr>
          <p:spPr>
            <a:xfrm>
              <a:off x="3555110" y="4480447"/>
              <a:ext cx="83522" cy="139898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403" y="1"/>
                  </a:moveTo>
                  <a:cubicBezTo>
                    <a:pt x="1403" y="1"/>
                    <a:pt x="36" y="2347"/>
                    <a:pt x="12" y="3055"/>
                  </a:cubicBezTo>
                  <a:cubicBezTo>
                    <a:pt x="0" y="3762"/>
                    <a:pt x="554" y="4340"/>
                    <a:pt x="1250" y="4363"/>
                  </a:cubicBezTo>
                  <a:cubicBezTo>
                    <a:pt x="1265" y="4364"/>
                    <a:pt x="1280" y="4364"/>
                    <a:pt x="1294" y="4364"/>
                  </a:cubicBezTo>
                  <a:cubicBezTo>
                    <a:pt x="1982" y="4364"/>
                    <a:pt x="2548" y="3830"/>
                    <a:pt x="2582" y="3137"/>
                  </a:cubicBezTo>
                  <a:cubicBezTo>
                    <a:pt x="2606" y="2430"/>
                    <a:pt x="1403" y="1"/>
                    <a:pt x="14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2"/>
            <p:cNvSpPr/>
            <p:nvPr/>
          </p:nvSpPr>
          <p:spPr>
            <a:xfrm>
              <a:off x="3559629" y="4339875"/>
              <a:ext cx="83939" cy="140603"/>
            </a:xfrm>
            <a:custGeom>
              <a:avLst/>
              <a:gdLst/>
              <a:ahLst/>
              <a:cxnLst/>
              <a:rect l="l" t="t" r="r" b="b"/>
              <a:pathLst>
                <a:path w="2619" h="4387" extrusionOk="0">
                  <a:moveTo>
                    <a:pt x="1301" y="0"/>
                  </a:moveTo>
                  <a:cubicBezTo>
                    <a:pt x="613" y="0"/>
                    <a:pt x="36" y="546"/>
                    <a:pt x="24" y="1251"/>
                  </a:cubicBezTo>
                  <a:cubicBezTo>
                    <a:pt x="1" y="1958"/>
                    <a:pt x="1203" y="4387"/>
                    <a:pt x="1203" y="4387"/>
                  </a:cubicBezTo>
                  <a:cubicBezTo>
                    <a:pt x="1203" y="4387"/>
                    <a:pt x="2559" y="2041"/>
                    <a:pt x="2583" y="1333"/>
                  </a:cubicBezTo>
                  <a:cubicBezTo>
                    <a:pt x="2618" y="626"/>
                    <a:pt x="2052" y="25"/>
                    <a:pt x="1345" y="1"/>
                  </a:cubicBezTo>
                  <a:cubicBezTo>
                    <a:pt x="1330" y="0"/>
                    <a:pt x="1316" y="0"/>
                    <a:pt x="130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2"/>
            <p:cNvSpPr/>
            <p:nvPr/>
          </p:nvSpPr>
          <p:spPr>
            <a:xfrm>
              <a:off x="3590237" y="4393206"/>
              <a:ext cx="65799" cy="93330"/>
            </a:xfrm>
            <a:custGeom>
              <a:avLst/>
              <a:gdLst/>
              <a:ahLst/>
              <a:cxnLst/>
              <a:rect l="l" t="t" r="r" b="b"/>
              <a:pathLst>
                <a:path w="2053" h="2912" extrusionOk="0">
                  <a:moveTo>
                    <a:pt x="1028" y="0"/>
                  </a:moveTo>
                  <a:cubicBezTo>
                    <a:pt x="662" y="0"/>
                    <a:pt x="315" y="234"/>
                    <a:pt x="189" y="612"/>
                  </a:cubicBezTo>
                  <a:cubicBezTo>
                    <a:pt x="1" y="1060"/>
                    <a:pt x="166" y="2912"/>
                    <a:pt x="166" y="2912"/>
                  </a:cubicBezTo>
                  <a:cubicBezTo>
                    <a:pt x="166" y="2912"/>
                    <a:pt x="1616" y="1744"/>
                    <a:pt x="1805" y="1296"/>
                  </a:cubicBezTo>
                  <a:cubicBezTo>
                    <a:pt x="2052" y="848"/>
                    <a:pt x="1852" y="282"/>
                    <a:pt x="1368" y="70"/>
                  </a:cubicBezTo>
                  <a:cubicBezTo>
                    <a:pt x="1257" y="23"/>
                    <a:pt x="1142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2"/>
            <p:cNvSpPr/>
            <p:nvPr/>
          </p:nvSpPr>
          <p:spPr>
            <a:xfrm>
              <a:off x="3536617" y="4486889"/>
              <a:ext cx="65382" cy="88939"/>
            </a:xfrm>
            <a:custGeom>
              <a:avLst/>
              <a:gdLst/>
              <a:ahLst/>
              <a:cxnLst/>
              <a:rect l="l" t="t" r="r" b="b"/>
              <a:pathLst>
                <a:path w="2040" h="2775" extrusionOk="0">
                  <a:moveTo>
                    <a:pt x="1874" y="0"/>
                  </a:moveTo>
                  <a:cubicBezTo>
                    <a:pt x="1874" y="0"/>
                    <a:pt x="424" y="1168"/>
                    <a:pt x="224" y="1604"/>
                  </a:cubicBezTo>
                  <a:cubicBezTo>
                    <a:pt x="1" y="2279"/>
                    <a:pt x="538" y="2775"/>
                    <a:pt x="1083" y="2775"/>
                  </a:cubicBezTo>
                  <a:cubicBezTo>
                    <a:pt x="1375" y="2775"/>
                    <a:pt x="1670" y="2633"/>
                    <a:pt x="1851" y="2299"/>
                  </a:cubicBezTo>
                  <a:cubicBezTo>
                    <a:pt x="2039" y="1851"/>
                    <a:pt x="1874" y="1"/>
                    <a:pt x="18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2"/>
            <p:cNvSpPr/>
            <p:nvPr/>
          </p:nvSpPr>
          <p:spPr>
            <a:xfrm>
              <a:off x="3595910" y="4431186"/>
              <a:ext cx="98650" cy="58075"/>
            </a:xfrm>
            <a:custGeom>
              <a:avLst/>
              <a:gdLst/>
              <a:ahLst/>
              <a:cxnLst/>
              <a:rect l="l" t="t" r="r" b="b"/>
              <a:pathLst>
                <a:path w="3078" h="1812" extrusionOk="0">
                  <a:moveTo>
                    <a:pt x="2060" y="0"/>
                  </a:moveTo>
                  <a:cubicBezTo>
                    <a:pt x="1918" y="0"/>
                    <a:pt x="1774" y="36"/>
                    <a:pt x="1639" y="111"/>
                  </a:cubicBezTo>
                  <a:cubicBezTo>
                    <a:pt x="1191" y="288"/>
                    <a:pt x="1" y="1715"/>
                    <a:pt x="1" y="1715"/>
                  </a:cubicBezTo>
                  <a:cubicBezTo>
                    <a:pt x="1" y="1715"/>
                    <a:pt x="886" y="1811"/>
                    <a:pt x="1582" y="1811"/>
                  </a:cubicBezTo>
                  <a:cubicBezTo>
                    <a:pt x="1889" y="1811"/>
                    <a:pt x="2159" y="1793"/>
                    <a:pt x="2300" y="1738"/>
                  </a:cubicBezTo>
                  <a:cubicBezTo>
                    <a:pt x="2807" y="1597"/>
                    <a:pt x="3078" y="1043"/>
                    <a:pt x="2877" y="559"/>
                  </a:cubicBezTo>
                  <a:cubicBezTo>
                    <a:pt x="2736" y="209"/>
                    <a:pt x="2405" y="0"/>
                    <a:pt x="2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2"/>
            <p:cNvSpPr/>
            <p:nvPr/>
          </p:nvSpPr>
          <p:spPr>
            <a:xfrm>
              <a:off x="3495144" y="4484005"/>
              <a:ext cx="101182" cy="55959"/>
            </a:xfrm>
            <a:custGeom>
              <a:avLst/>
              <a:gdLst/>
              <a:ahLst/>
              <a:cxnLst/>
              <a:rect l="l" t="t" r="r" b="b"/>
              <a:pathLst>
                <a:path w="3157" h="1746" extrusionOk="0">
                  <a:moveTo>
                    <a:pt x="1575" y="0"/>
                  </a:moveTo>
                  <a:cubicBezTo>
                    <a:pt x="1266" y="0"/>
                    <a:pt x="995" y="21"/>
                    <a:pt x="857" y="79"/>
                  </a:cubicBezTo>
                  <a:cubicBezTo>
                    <a:pt x="1" y="528"/>
                    <a:pt x="398" y="1745"/>
                    <a:pt x="1237" y="1745"/>
                  </a:cubicBezTo>
                  <a:cubicBezTo>
                    <a:pt x="1323" y="1745"/>
                    <a:pt x="1412" y="1733"/>
                    <a:pt x="1506" y="1706"/>
                  </a:cubicBezTo>
                  <a:cubicBezTo>
                    <a:pt x="1966" y="1529"/>
                    <a:pt x="3156" y="102"/>
                    <a:pt x="3156" y="102"/>
                  </a:cubicBezTo>
                  <a:cubicBezTo>
                    <a:pt x="3156" y="102"/>
                    <a:pt x="2269" y="0"/>
                    <a:pt x="15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2"/>
            <p:cNvSpPr/>
            <p:nvPr/>
          </p:nvSpPr>
          <p:spPr>
            <a:xfrm>
              <a:off x="3596294" y="4483973"/>
              <a:ext cx="101246" cy="56632"/>
            </a:xfrm>
            <a:custGeom>
              <a:avLst/>
              <a:gdLst/>
              <a:ahLst/>
              <a:cxnLst/>
              <a:rect l="l" t="t" r="r" b="b"/>
              <a:pathLst>
                <a:path w="3159" h="1767" extrusionOk="0">
                  <a:moveTo>
                    <a:pt x="1411" y="1"/>
                  </a:moveTo>
                  <a:cubicBezTo>
                    <a:pt x="750" y="1"/>
                    <a:pt x="0" y="68"/>
                    <a:pt x="0" y="68"/>
                  </a:cubicBezTo>
                  <a:cubicBezTo>
                    <a:pt x="0" y="68"/>
                    <a:pt x="1168" y="1518"/>
                    <a:pt x="1604" y="1707"/>
                  </a:cubicBezTo>
                  <a:lnTo>
                    <a:pt x="1604" y="1718"/>
                  </a:lnTo>
                  <a:cubicBezTo>
                    <a:pt x="1707" y="1752"/>
                    <a:pt x="1806" y="1767"/>
                    <a:pt x="1900" y="1767"/>
                  </a:cubicBezTo>
                  <a:cubicBezTo>
                    <a:pt x="2739" y="1767"/>
                    <a:pt x="3159" y="547"/>
                    <a:pt x="2300" y="91"/>
                  </a:cubicBezTo>
                  <a:cubicBezTo>
                    <a:pt x="2137" y="23"/>
                    <a:pt x="1788" y="1"/>
                    <a:pt x="1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2"/>
            <p:cNvSpPr/>
            <p:nvPr/>
          </p:nvSpPr>
          <p:spPr>
            <a:xfrm>
              <a:off x="3498413" y="4431186"/>
              <a:ext cx="97528" cy="58235"/>
            </a:xfrm>
            <a:custGeom>
              <a:avLst/>
              <a:gdLst/>
              <a:ahLst/>
              <a:cxnLst/>
              <a:rect l="l" t="t" r="r" b="b"/>
              <a:pathLst>
                <a:path w="3043" h="1817" extrusionOk="0">
                  <a:moveTo>
                    <a:pt x="1018" y="0"/>
                  </a:moveTo>
                  <a:cubicBezTo>
                    <a:pt x="674" y="0"/>
                    <a:pt x="344" y="199"/>
                    <a:pt x="201" y="536"/>
                  </a:cubicBezTo>
                  <a:cubicBezTo>
                    <a:pt x="1" y="1007"/>
                    <a:pt x="248" y="1562"/>
                    <a:pt x="744" y="1727"/>
                  </a:cubicBezTo>
                  <a:cubicBezTo>
                    <a:pt x="906" y="1795"/>
                    <a:pt x="1255" y="1817"/>
                    <a:pt x="1632" y="1817"/>
                  </a:cubicBezTo>
                  <a:cubicBezTo>
                    <a:pt x="2293" y="1817"/>
                    <a:pt x="3043" y="1750"/>
                    <a:pt x="3043" y="1750"/>
                  </a:cubicBezTo>
                  <a:cubicBezTo>
                    <a:pt x="3043" y="1750"/>
                    <a:pt x="1875" y="300"/>
                    <a:pt x="1427" y="111"/>
                  </a:cubicBezTo>
                  <a:lnTo>
                    <a:pt x="1427" y="100"/>
                  </a:lnTo>
                  <a:cubicBezTo>
                    <a:pt x="1296" y="32"/>
                    <a:pt x="1156" y="0"/>
                    <a:pt x="10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2"/>
            <p:cNvSpPr/>
            <p:nvPr/>
          </p:nvSpPr>
          <p:spPr>
            <a:xfrm>
              <a:off x="3589852" y="4486505"/>
              <a:ext cx="64100" cy="88779"/>
            </a:xfrm>
            <a:custGeom>
              <a:avLst/>
              <a:gdLst/>
              <a:ahLst/>
              <a:cxnLst/>
              <a:rect l="l" t="t" r="r" b="b"/>
              <a:pathLst>
                <a:path w="2000" h="2770" extrusionOk="0">
                  <a:moveTo>
                    <a:pt x="213" y="1"/>
                  </a:moveTo>
                  <a:cubicBezTo>
                    <a:pt x="213" y="1"/>
                    <a:pt x="1" y="1840"/>
                    <a:pt x="190" y="2300"/>
                  </a:cubicBezTo>
                  <a:cubicBezTo>
                    <a:pt x="364" y="2628"/>
                    <a:pt x="654" y="2769"/>
                    <a:pt x="942" y="2769"/>
                  </a:cubicBezTo>
                  <a:cubicBezTo>
                    <a:pt x="1472" y="2769"/>
                    <a:pt x="2000" y="2296"/>
                    <a:pt x="1817" y="1639"/>
                  </a:cubicBezTo>
                  <a:cubicBezTo>
                    <a:pt x="1640" y="1191"/>
                    <a:pt x="213" y="1"/>
                    <a:pt x="2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2"/>
            <p:cNvSpPr/>
            <p:nvPr/>
          </p:nvSpPr>
          <p:spPr>
            <a:xfrm>
              <a:off x="3536200" y="4392565"/>
              <a:ext cx="65799" cy="94355"/>
            </a:xfrm>
            <a:custGeom>
              <a:avLst/>
              <a:gdLst/>
              <a:ahLst/>
              <a:cxnLst/>
              <a:rect l="l" t="t" r="r" b="b"/>
              <a:pathLst>
                <a:path w="2053" h="2944" extrusionOk="0">
                  <a:moveTo>
                    <a:pt x="1028" y="0"/>
                  </a:moveTo>
                  <a:cubicBezTo>
                    <a:pt x="918" y="0"/>
                    <a:pt x="805" y="21"/>
                    <a:pt x="696" y="67"/>
                  </a:cubicBezTo>
                  <a:cubicBezTo>
                    <a:pt x="213" y="267"/>
                    <a:pt x="1" y="833"/>
                    <a:pt x="237" y="1305"/>
                  </a:cubicBezTo>
                  <a:cubicBezTo>
                    <a:pt x="425" y="1753"/>
                    <a:pt x="1852" y="2943"/>
                    <a:pt x="1852" y="2943"/>
                  </a:cubicBezTo>
                  <a:cubicBezTo>
                    <a:pt x="1852" y="2943"/>
                    <a:pt x="2052" y="1092"/>
                    <a:pt x="1875" y="644"/>
                  </a:cubicBezTo>
                  <a:cubicBezTo>
                    <a:pt x="1766" y="251"/>
                    <a:pt x="1408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2"/>
            <p:cNvSpPr/>
            <p:nvPr/>
          </p:nvSpPr>
          <p:spPr>
            <a:xfrm>
              <a:off x="3543379" y="4444935"/>
              <a:ext cx="95637" cy="81792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710" y="1"/>
                  </a:moveTo>
                  <a:cubicBezTo>
                    <a:pt x="567" y="1"/>
                    <a:pt x="1" y="1368"/>
                    <a:pt x="803" y="2170"/>
                  </a:cubicBezTo>
                  <a:cubicBezTo>
                    <a:pt x="1062" y="2434"/>
                    <a:pt x="1383" y="2551"/>
                    <a:pt x="1697" y="2551"/>
                  </a:cubicBezTo>
                  <a:cubicBezTo>
                    <a:pt x="2353" y="2551"/>
                    <a:pt x="2984" y="2039"/>
                    <a:pt x="2984" y="1274"/>
                  </a:cubicBezTo>
                  <a:cubicBezTo>
                    <a:pt x="2984" y="567"/>
                    <a:pt x="2418" y="1"/>
                    <a:pt x="171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7" name="Google Shape;477;p32"/>
          <p:cNvGrpSpPr/>
          <p:nvPr/>
        </p:nvGrpSpPr>
        <p:grpSpPr>
          <a:xfrm>
            <a:off x="4902" y="3772133"/>
            <a:ext cx="9129603" cy="1415328"/>
            <a:chOff x="210900" y="3604300"/>
            <a:chExt cx="7121375" cy="1104000"/>
          </a:xfrm>
        </p:grpSpPr>
        <p:sp>
          <p:nvSpPr>
            <p:cNvPr id="478" name="Google Shape;478;p32"/>
            <p:cNvSpPr/>
            <p:nvPr/>
          </p:nvSpPr>
          <p:spPr>
            <a:xfrm>
              <a:off x="5157525" y="3613700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0"/>
                  </a:moveTo>
                  <a:cubicBezTo>
                    <a:pt x="1840" y="0"/>
                    <a:pt x="1804" y="18"/>
                    <a:pt x="1781" y="53"/>
                  </a:cubicBezTo>
                  <a:cubicBezTo>
                    <a:pt x="1403" y="655"/>
                    <a:pt x="0" y="2954"/>
                    <a:pt x="0" y="3850"/>
                  </a:cubicBezTo>
                  <a:cubicBezTo>
                    <a:pt x="0" y="4887"/>
                    <a:pt x="837" y="5725"/>
                    <a:pt x="1875" y="5725"/>
                  </a:cubicBezTo>
                  <a:cubicBezTo>
                    <a:pt x="2913" y="5725"/>
                    <a:pt x="3750" y="4887"/>
                    <a:pt x="3750" y="3850"/>
                  </a:cubicBezTo>
                  <a:cubicBezTo>
                    <a:pt x="3750" y="2954"/>
                    <a:pt x="2347" y="655"/>
                    <a:pt x="1969" y="53"/>
                  </a:cubicBezTo>
                  <a:cubicBezTo>
                    <a:pt x="1946" y="18"/>
                    <a:pt x="1910" y="0"/>
                    <a:pt x="187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2"/>
            <p:cNvSpPr/>
            <p:nvPr/>
          </p:nvSpPr>
          <p:spPr>
            <a:xfrm>
              <a:off x="5157525" y="3715825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1"/>
                  </a:moveTo>
                  <a:cubicBezTo>
                    <a:pt x="837" y="1"/>
                    <a:pt x="0" y="838"/>
                    <a:pt x="0" y="1875"/>
                  </a:cubicBezTo>
                  <a:cubicBezTo>
                    <a:pt x="0" y="2771"/>
                    <a:pt x="1403" y="5070"/>
                    <a:pt x="1781" y="5672"/>
                  </a:cubicBezTo>
                  <a:cubicBezTo>
                    <a:pt x="1804" y="5707"/>
                    <a:pt x="1840" y="5725"/>
                    <a:pt x="1873" y="5725"/>
                  </a:cubicBezTo>
                  <a:cubicBezTo>
                    <a:pt x="1907" y="5725"/>
                    <a:pt x="1940" y="5707"/>
                    <a:pt x="1957" y="5672"/>
                  </a:cubicBezTo>
                  <a:cubicBezTo>
                    <a:pt x="2347" y="5070"/>
                    <a:pt x="3750" y="2771"/>
                    <a:pt x="3750" y="1875"/>
                  </a:cubicBezTo>
                  <a:cubicBezTo>
                    <a:pt x="3750" y="838"/>
                    <a:pt x="2913" y="1"/>
                    <a:pt x="187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2"/>
            <p:cNvSpPr/>
            <p:nvPr/>
          </p:nvSpPr>
          <p:spPr>
            <a:xfrm>
              <a:off x="50814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3931" y="0"/>
                  </a:moveTo>
                  <a:cubicBezTo>
                    <a:pt x="3910" y="0"/>
                    <a:pt x="3889" y="1"/>
                    <a:pt x="3868" y="1"/>
                  </a:cubicBezTo>
                  <a:cubicBezTo>
                    <a:pt x="2972" y="1"/>
                    <a:pt x="661" y="1404"/>
                    <a:pt x="71" y="1782"/>
                  </a:cubicBezTo>
                  <a:cubicBezTo>
                    <a:pt x="0" y="1817"/>
                    <a:pt x="0" y="1923"/>
                    <a:pt x="71" y="1959"/>
                  </a:cubicBezTo>
                  <a:cubicBezTo>
                    <a:pt x="661" y="2336"/>
                    <a:pt x="2972" y="3751"/>
                    <a:pt x="3868" y="3751"/>
                  </a:cubicBezTo>
                  <a:cubicBezTo>
                    <a:pt x="3882" y="3751"/>
                    <a:pt x="3896" y="3751"/>
                    <a:pt x="3910" y="3751"/>
                  </a:cubicBezTo>
                  <a:cubicBezTo>
                    <a:pt x="4940" y="3751"/>
                    <a:pt x="5789" y="2911"/>
                    <a:pt x="5789" y="1876"/>
                  </a:cubicBezTo>
                  <a:cubicBezTo>
                    <a:pt x="5789" y="836"/>
                    <a:pt x="4952" y="0"/>
                    <a:pt x="39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2"/>
            <p:cNvSpPr/>
            <p:nvPr/>
          </p:nvSpPr>
          <p:spPr>
            <a:xfrm>
              <a:off x="51825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1870" y="0"/>
                  </a:moveTo>
                  <a:cubicBezTo>
                    <a:pt x="838" y="0"/>
                    <a:pt x="0" y="836"/>
                    <a:pt x="0" y="1876"/>
                  </a:cubicBezTo>
                  <a:cubicBezTo>
                    <a:pt x="0" y="2911"/>
                    <a:pt x="849" y="3751"/>
                    <a:pt x="1891" y="3751"/>
                  </a:cubicBezTo>
                  <a:cubicBezTo>
                    <a:pt x="1905" y="3751"/>
                    <a:pt x="1920" y="3751"/>
                    <a:pt x="1934" y="3751"/>
                  </a:cubicBezTo>
                  <a:cubicBezTo>
                    <a:pt x="2830" y="3751"/>
                    <a:pt x="5129" y="2336"/>
                    <a:pt x="5731" y="1959"/>
                  </a:cubicBezTo>
                  <a:cubicBezTo>
                    <a:pt x="5790" y="1923"/>
                    <a:pt x="5790" y="1817"/>
                    <a:pt x="5731" y="1782"/>
                  </a:cubicBezTo>
                  <a:cubicBezTo>
                    <a:pt x="5129" y="1404"/>
                    <a:pt x="2830" y="1"/>
                    <a:pt x="1934" y="1"/>
                  </a:cubicBezTo>
                  <a:cubicBezTo>
                    <a:pt x="1913" y="1"/>
                    <a:pt x="1891" y="0"/>
                    <a:pt x="18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5184050" y="3715825"/>
              <a:ext cx="47775" cy="41000"/>
            </a:xfrm>
            <a:custGeom>
              <a:avLst/>
              <a:gdLst/>
              <a:ahLst/>
              <a:cxnLst/>
              <a:rect l="l" t="t" r="r" b="b"/>
              <a:pathLst>
                <a:path w="1911" h="1640" extrusionOk="0">
                  <a:moveTo>
                    <a:pt x="814" y="1"/>
                  </a:moveTo>
                  <a:cubicBezTo>
                    <a:pt x="366" y="1"/>
                    <a:pt x="0" y="366"/>
                    <a:pt x="0" y="826"/>
                  </a:cubicBezTo>
                  <a:cubicBezTo>
                    <a:pt x="0" y="1314"/>
                    <a:pt x="402" y="1639"/>
                    <a:pt x="823" y="1639"/>
                  </a:cubicBezTo>
                  <a:cubicBezTo>
                    <a:pt x="1022" y="1639"/>
                    <a:pt x="1225" y="1567"/>
                    <a:pt x="1392" y="1404"/>
                  </a:cubicBezTo>
                  <a:cubicBezTo>
                    <a:pt x="1910" y="885"/>
                    <a:pt x="1545" y="1"/>
                    <a:pt x="81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5202325" y="4317725"/>
              <a:ext cx="50725" cy="43375"/>
            </a:xfrm>
            <a:custGeom>
              <a:avLst/>
              <a:gdLst/>
              <a:ahLst/>
              <a:cxnLst/>
              <a:rect l="l" t="t" r="r" b="b"/>
              <a:pathLst>
                <a:path w="2029" h="1735" extrusionOk="0">
                  <a:moveTo>
                    <a:pt x="873" y="0"/>
                  </a:moveTo>
                  <a:cubicBezTo>
                    <a:pt x="390" y="0"/>
                    <a:pt x="0" y="389"/>
                    <a:pt x="0" y="861"/>
                  </a:cubicBezTo>
                  <a:cubicBezTo>
                    <a:pt x="0" y="1387"/>
                    <a:pt x="425" y="1735"/>
                    <a:pt x="872" y="1735"/>
                  </a:cubicBezTo>
                  <a:cubicBezTo>
                    <a:pt x="1086" y="1735"/>
                    <a:pt x="1306" y="1654"/>
                    <a:pt x="1486" y="1474"/>
                  </a:cubicBezTo>
                  <a:cubicBezTo>
                    <a:pt x="2028" y="932"/>
                    <a:pt x="1639" y="0"/>
                    <a:pt x="87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2"/>
            <p:cNvSpPr/>
            <p:nvPr/>
          </p:nvSpPr>
          <p:spPr>
            <a:xfrm>
              <a:off x="1990050" y="3944850"/>
              <a:ext cx="3697475" cy="763450"/>
            </a:xfrm>
            <a:custGeom>
              <a:avLst/>
              <a:gdLst/>
              <a:ahLst/>
              <a:cxnLst/>
              <a:rect l="l" t="t" r="r" b="b"/>
              <a:pathLst>
                <a:path w="147899" h="30538" extrusionOk="0">
                  <a:moveTo>
                    <a:pt x="76814" y="1"/>
                  </a:moveTo>
                  <a:cubicBezTo>
                    <a:pt x="71049" y="1"/>
                    <a:pt x="65295" y="508"/>
                    <a:pt x="59624" y="1510"/>
                  </a:cubicBezTo>
                  <a:cubicBezTo>
                    <a:pt x="39805" y="4988"/>
                    <a:pt x="19738" y="14503"/>
                    <a:pt x="1" y="29783"/>
                  </a:cubicBezTo>
                  <a:lnTo>
                    <a:pt x="578" y="30538"/>
                  </a:lnTo>
                  <a:cubicBezTo>
                    <a:pt x="29692" y="7996"/>
                    <a:pt x="55840" y="1015"/>
                    <a:pt x="77054" y="1015"/>
                  </a:cubicBezTo>
                  <a:cubicBezTo>
                    <a:pt x="88185" y="1015"/>
                    <a:pt x="97959" y="2937"/>
                    <a:pt x="106090" y="5542"/>
                  </a:cubicBezTo>
                  <a:cubicBezTo>
                    <a:pt x="131722" y="13748"/>
                    <a:pt x="147049" y="30314"/>
                    <a:pt x="147203" y="30479"/>
                  </a:cubicBezTo>
                  <a:lnTo>
                    <a:pt x="147898" y="29842"/>
                  </a:lnTo>
                  <a:cubicBezTo>
                    <a:pt x="147745" y="29677"/>
                    <a:pt x="132276" y="12946"/>
                    <a:pt x="106420" y="4658"/>
                  </a:cubicBezTo>
                  <a:cubicBezTo>
                    <a:pt x="96858" y="1569"/>
                    <a:pt x="86872" y="1"/>
                    <a:pt x="76814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2"/>
            <p:cNvSpPr/>
            <p:nvPr/>
          </p:nvSpPr>
          <p:spPr>
            <a:xfrm>
              <a:off x="4633150" y="3782750"/>
              <a:ext cx="2699125" cy="925550"/>
            </a:xfrm>
            <a:custGeom>
              <a:avLst/>
              <a:gdLst/>
              <a:ahLst/>
              <a:cxnLst/>
              <a:rect l="l" t="t" r="r" b="b"/>
              <a:pathLst>
                <a:path w="107965" h="37022" extrusionOk="0">
                  <a:moveTo>
                    <a:pt x="93368" y="0"/>
                  </a:moveTo>
                  <a:cubicBezTo>
                    <a:pt x="62489" y="0"/>
                    <a:pt x="31150" y="12168"/>
                    <a:pt x="0" y="36279"/>
                  </a:cubicBezTo>
                  <a:lnTo>
                    <a:pt x="590" y="37022"/>
                  </a:lnTo>
                  <a:cubicBezTo>
                    <a:pt x="31552" y="13046"/>
                    <a:pt x="62699" y="949"/>
                    <a:pt x="93377" y="949"/>
                  </a:cubicBezTo>
                  <a:cubicBezTo>
                    <a:pt x="98213" y="949"/>
                    <a:pt x="103037" y="1249"/>
                    <a:pt x="107846" y="1851"/>
                  </a:cubicBezTo>
                  <a:lnTo>
                    <a:pt x="107964" y="908"/>
                  </a:lnTo>
                  <a:cubicBezTo>
                    <a:pt x="103118" y="307"/>
                    <a:pt x="98249" y="0"/>
                    <a:pt x="9336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2"/>
            <p:cNvSpPr/>
            <p:nvPr/>
          </p:nvSpPr>
          <p:spPr>
            <a:xfrm>
              <a:off x="210900" y="376800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4585" y="1"/>
                  </a:moveTo>
                  <a:cubicBezTo>
                    <a:pt x="9704" y="1"/>
                    <a:pt x="4834" y="307"/>
                    <a:pt x="0" y="920"/>
                  </a:cubicBezTo>
                  <a:lnTo>
                    <a:pt x="106" y="1852"/>
                  </a:lnTo>
                  <a:cubicBezTo>
                    <a:pt x="4919" y="1249"/>
                    <a:pt x="9746" y="948"/>
                    <a:pt x="14584" y="948"/>
                  </a:cubicBezTo>
                  <a:cubicBezTo>
                    <a:pt x="45260" y="948"/>
                    <a:pt x="76405" y="13039"/>
                    <a:pt x="107375" y="37022"/>
                  </a:cubicBezTo>
                  <a:lnTo>
                    <a:pt x="107952" y="36267"/>
                  </a:lnTo>
                  <a:cubicBezTo>
                    <a:pt x="76814" y="12156"/>
                    <a:pt x="45476" y="1"/>
                    <a:pt x="1458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2"/>
            <p:cNvSpPr/>
            <p:nvPr/>
          </p:nvSpPr>
          <p:spPr>
            <a:xfrm>
              <a:off x="3569950" y="3655700"/>
              <a:ext cx="596625" cy="596325"/>
            </a:xfrm>
            <a:custGeom>
              <a:avLst/>
              <a:gdLst/>
              <a:ahLst/>
              <a:cxnLst/>
              <a:rect l="l" t="t" r="r" b="b"/>
              <a:pathLst>
                <a:path w="23865" h="23853" extrusionOk="0">
                  <a:moveTo>
                    <a:pt x="11991" y="0"/>
                  </a:moveTo>
                  <a:cubicBezTo>
                    <a:pt x="10624" y="0"/>
                    <a:pt x="9527" y="1097"/>
                    <a:pt x="9527" y="2465"/>
                  </a:cubicBezTo>
                  <a:lnTo>
                    <a:pt x="9527" y="5966"/>
                  </a:lnTo>
                  <a:lnTo>
                    <a:pt x="7051" y="3490"/>
                  </a:lnTo>
                  <a:cubicBezTo>
                    <a:pt x="6572" y="3023"/>
                    <a:pt x="5952" y="2790"/>
                    <a:pt x="5331" y="2790"/>
                  </a:cubicBezTo>
                  <a:cubicBezTo>
                    <a:pt x="4699" y="2790"/>
                    <a:pt x="4067" y="3032"/>
                    <a:pt x="3585" y="3514"/>
                  </a:cubicBezTo>
                  <a:cubicBezTo>
                    <a:pt x="2630" y="4469"/>
                    <a:pt x="2618" y="6014"/>
                    <a:pt x="3550" y="6980"/>
                  </a:cubicBezTo>
                  <a:lnTo>
                    <a:pt x="6037" y="9456"/>
                  </a:lnTo>
                  <a:lnTo>
                    <a:pt x="2536" y="9456"/>
                  </a:lnTo>
                  <a:cubicBezTo>
                    <a:pt x="2514" y="9456"/>
                    <a:pt x="2493" y="9455"/>
                    <a:pt x="2472" y="9455"/>
                  </a:cubicBezTo>
                  <a:cubicBezTo>
                    <a:pt x="1109" y="9455"/>
                    <a:pt x="1" y="10562"/>
                    <a:pt x="1" y="11920"/>
                  </a:cubicBezTo>
                  <a:cubicBezTo>
                    <a:pt x="1" y="13290"/>
                    <a:pt x="1109" y="14397"/>
                    <a:pt x="2472" y="14397"/>
                  </a:cubicBezTo>
                  <a:cubicBezTo>
                    <a:pt x="2493" y="14397"/>
                    <a:pt x="2514" y="14397"/>
                    <a:pt x="2536" y="14396"/>
                  </a:cubicBezTo>
                  <a:lnTo>
                    <a:pt x="6037" y="14396"/>
                  </a:lnTo>
                  <a:lnTo>
                    <a:pt x="3561" y="16872"/>
                  </a:lnTo>
                  <a:cubicBezTo>
                    <a:pt x="2559" y="17827"/>
                    <a:pt x="2547" y="19419"/>
                    <a:pt x="3526" y="20386"/>
                  </a:cubicBezTo>
                  <a:cubicBezTo>
                    <a:pt x="4011" y="20871"/>
                    <a:pt x="4643" y="21112"/>
                    <a:pt x="5276" y="21112"/>
                  </a:cubicBezTo>
                  <a:cubicBezTo>
                    <a:pt x="5920" y="21112"/>
                    <a:pt x="6564" y="20862"/>
                    <a:pt x="7051" y="20362"/>
                  </a:cubicBezTo>
                  <a:lnTo>
                    <a:pt x="9527" y="17886"/>
                  </a:lnTo>
                  <a:lnTo>
                    <a:pt x="9527" y="21388"/>
                  </a:lnTo>
                  <a:cubicBezTo>
                    <a:pt x="9527" y="22756"/>
                    <a:pt x="10624" y="23852"/>
                    <a:pt x="11991" y="23852"/>
                  </a:cubicBezTo>
                  <a:cubicBezTo>
                    <a:pt x="13359" y="23852"/>
                    <a:pt x="14456" y="22756"/>
                    <a:pt x="14456" y="21388"/>
                  </a:cubicBezTo>
                  <a:lnTo>
                    <a:pt x="14456" y="17886"/>
                  </a:lnTo>
                  <a:lnTo>
                    <a:pt x="16932" y="20362"/>
                  </a:lnTo>
                  <a:cubicBezTo>
                    <a:pt x="17410" y="20824"/>
                    <a:pt x="18031" y="21054"/>
                    <a:pt x="18651" y="21054"/>
                  </a:cubicBezTo>
                  <a:cubicBezTo>
                    <a:pt x="19284" y="21054"/>
                    <a:pt x="19916" y="20815"/>
                    <a:pt x="20398" y="20339"/>
                  </a:cubicBezTo>
                  <a:cubicBezTo>
                    <a:pt x="21353" y="19384"/>
                    <a:pt x="21365" y="17839"/>
                    <a:pt x="20433" y="16872"/>
                  </a:cubicBezTo>
                  <a:lnTo>
                    <a:pt x="17946" y="14396"/>
                  </a:lnTo>
                  <a:lnTo>
                    <a:pt x="21459" y="14396"/>
                  </a:lnTo>
                  <a:cubicBezTo>
                    <a:pt x="22791" y="14361"/>
                    <a:pt x="23864" y="13265"/>
                    <a:pt x="23864" y="11920"/>
                  </a:cubicBezTo>
                  <a:cubicBezTo>
                    <a:pt x="23864" y="10588"/>
                    <a:pt x="22791" y="9492"/>
                    <a:pt x="21459" y="9456"/>
                  </a:cubicBezTo>
                  <a:lnTo>
                    <a:pt x="17946" y="9456"/>
                  </a:lnTo>
                  <a:lnTo>
                    <a:pt x="20433" y="6980"/>
                  </a:lnTo>
                  <a:cubicBezTo>
                    <a:pt x="21365" y="6014"/>
                    <a:pt x="21353" y="4469"/>
                    <a:pt x="20398" y="3514"/>
                  </a:cubicBezTo>
                  <a:cubicBezTo>
                    <a:pt x="19916" y="3032"/>
                    <a:pt x="19284" y="2790"/>
                    <a:pt x="18652" y="2790"/>
                  </a:cubicBezTo>
                  <a:cubicBezTo>
                    <a:pt x="18031" y="2790"/>
                    <a:pt x="17410" y="3023"/>
                    <a:pt x="16932" y="3490"/>
                  </a:cubicBezTo>
                  <a:lnTo>
                    <a:pt x="14456" y="5966"/>
                  </a:lnTo>
                  <a:lnTo>
                    <a:pt x="14456" y="2465"/>
                  </a:lnTo>
                  <a:cubicBezTo>
                    <a:pt x="14456" y="1097"/>
                    <a:pt x="13359" y="0"/>
                    <a:pt x="11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3821675" y="3720250"/>
              <a:ext cx="96700" cy="467225"/>
            </a:xfrm>
            <a:custGeom>
              <a:avLst/>
              <a:gdLst/>
              <a:ahLst/>
              <a:cxnLst/>
              <a:rect l="l" t="t" r="r" b="b"/>
              <a:pathLst>
                <a:path w="3868" h="18689" extrusionOk="0">
                  <a:moveTo>
                    <a:pt x="1934" y="1"/>
                  </a:moveTo>
                  <a:cubicBezTo>
                    <a:pt x="861" y="1"/>
                    <a:pt x="1" y="873"/>
                    <a:pt x="1" y="1934"/>
                  </a:cubicBezTo>
                  <a:lnTo>
                    <a:pt x="1" y="16755"/>
                  </a:lnTo>
                  <a:cubicBezTo>
                    <a:pt x="1" y="17816"/>
                    <a:pt x="861" y="18676"/>
                    <a:pt x="1922" y="18688"/>
                  </a:cubicBezTo>
                  <a:lnTo>
                    <a:pt x="1934" y="18688"/>
                  </a:lnTo>
                  <a:cubicBezTo>
                    <a:pt x="2995" y="18688"/>
                    <a:pt x="3856" y="17816"/>
                    <a:pt x="3868" y="16755"/>
                  </a:cubicBezTo>
                  <a:lnTo>
                    <a:pt x="3868" y="1934"/>
                  </a:lnTo>
                  <a:cubicBezTo>
                    <a:pt x="3868" y="873"/>
                    <a:pt x="2995" y="1"/>
                    <a:pt x="193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3685800" y="3774750"/>
              <a:ext cx="367575" cy="358175"/>
            </a:xfrm>
            <a:custGeom>
              <a:avLst/>
              <a:gdLst/>
              <a:ahLst/>
              <a:cxnLst/>
              <a:rect l="l" t="t" r="r" b="b"/>
              <a:pathLst>
                <a:path w="14703" h="14327" extrusionOk="0">
                  <a:moveTo>
                    <a:pt x="12585" y="0"/>
                  </a:moveTo>
                  <a:cubicBezTo>
                    <a:pt x="12093" y="0"/>
                    <a:pt x="11600" y="186"/>
                    <a:pt x="11225" y="556"/>
                  </a:cubicBezTo>
                  <a:lnTo>
                    <a:pt x="755" y="11037"/>
                  </a:lnTo>
                  <a:cubicBezTo>
                    <a:pt x="0" y="11792"/>
                    <a:pt x="0" y="13018"/>
                    <a:pt x="755" y="13773"/>
                  </a:cubicBezTo>
                  <a:lnTo>
                    <a:pt x="755" y="13761"/>
                  </a:lnTo>
                  <a:cubicBezTo>
                    <a:pt x="1132" y="14138"/>
                    <a:pt x="1627" y="14327"/>
                    <a:pt x="2123" y="14327"/>
                  </a:cubicBezTo>
                  <a:cubicBezTo>
                    <a:pt x="2618" y="14327"/>
                    <a:pt x="3113" y="14138"/>
                    <a:pt x="3490" y="13761"/>
                  </a:cubicBezTo>
                  <a:lnTo>
                    <a:pt x="13960" y="3291"/>
                  </a:lnTo>
                  <a:cubicBezTo>
                    <a:pt x="14703" y="2537"/>
                    <a:pt x="14703" y="1322"/>
                    <a:pt x="13948" y="568"/>
                  </a:cubicBezTo>
                  <a:cubicBezTo>
                    <a:pt x="13575" y="189"/>
                    <a:pt x="13081" y="0"/>
                    <a:pt x="1258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2"/>
            <p:cNvSpPr/>
            <p:nvPr/>
          </p:nvSpPr>
          <p:spPr>
            <a:xfrm>
              <a:off x="3636275" y="3905650"/>
              <a:ext cx="466925" cy="96425"/>
            </a:xfrm>
            <a:custGeom>
              <a:avLst/>
              <a:gdLst/>
              <a:ahLst/>
              <a:cxnLst/>
              <a:rect l="l" t="t" r="r" b="b"/>
              <a:pathLst>
                <a:path w="18677" h="3857" extrusionOk="0">
                  <a:moveTo>
                    <a:pt x="1934" y="1"/>
                  </a:moveTo>
                  <a:cubicBezTo>
                    <a:pt x="861" y="1"/>
                    <a:pt x="0" y="861"/>
                    <a:pt x="0" y="1934"/>
                  </a:cubicBezTo>
                  <a:cubicBezTo>
                    <a:pt x="0" y="2995"/>
                    <a:pt x="861" y="3856"/>
                    <a:pt x="1934" y="3856"/>
                  </a:cubicBezTo>
                  <a:lnTo>
                    <a:pt x="16743" y="3856"/>
                  </a:lnTo>
                  <a:cubicBezTo>
                    <a:pt x="17816" y="3856"/>
                    <a:pt x="18676" y="2995"/>
                    <a:pt x="18676" y="1934"/>
                  </a:cubicBezTo>
                  <a:cubicBezTo>
                    <a:pt x="18676" y="861"/>
                    <a:pt x="17816" y="1"/>
                    <a:pt x="1674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2"/>
            <p:cNvSpPr/>
            <p:nvPr/>
          </p:nvSpPr>
          <p:spPr>
            <a:xfrm>
              <a:off x="3685800" y="3774475"/>
              <a:ext cx="367575" cy="358450"/>
            </a:xfrm>
            <a:custGeom>
              <a:avLst/>
              <a:gdLst/>
              <a:ahLst/>
              <a:cxnLst/>
              <a:rect l="l" t="t" r="r" b="b"/>
              <a:pathLst>
                <a:path w="14703" h="14338" extrusionOk="0">
                  <a:moveTo>
                    <a:pt x="2123" y="1"/>
                  </a:moveTo>
                  <a:cubicBezTo>
                    <a:pt x="1627" y="1"/>
                    <a:pt x="1132" y="190"/>
                    <a:pt x="755" y="567"/>
                  </a:cubicBezTo>
                  <a:cubicBezTo>
                    <a:pt x="0" y="1321"/>
                    <a:pt x="0" y="2548"/>
                    <a:pt x="755" y="3302"/>
                  </a:cubicBezTo>
                  <a:lnTo>
                    <a:pt x="11225" y="13772"/>
                  </a:lnTo>
                  <a:cubicBezTo>
                    <a:pt x="11602" y="14149"/>
                    <a:pt x="12097" y="14338"/>
                    <a:pt x="12591" y="14338"/>
                  </a:cubicBezTo>
                  <a:cubicBezTo>
                    <a:pt x="13085" y="14338"/>
                    <a:pt x="13577" y="14149"/>
                    <a:pt x="13948" y="13772"/>
                  </a:cubicBezTo>
                  <a:cubicBezTo>
                    <a:pt x="14703" y="13017"/>
                    <a:pt x="14703" y="11803"/>
                    <a:pt x="13960" y="11048"/>
                  </a:cubicBezTo>
                  <a:lnTo>
                    <a:pt x="3490" y="567"/>
                  </a:lnTo>
                  <a:cubicBezTo>
                    <a:pt x="3113" y="190"/>
                    <a:pt x="2618" y="1"/>
                    <a:pt x="212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2"/>
            <p:cNvSpPr/>
            <p:nvPr/>
          </p:nvSpPr>
          <p:spPr>
            <a:xfrm>
              <a:off x="4018575" y="3858500"/>
              <a:ext cx="40400" cy="33925"/>
            </a:xfrm>
            <a:custGeom>
              <a:avLst/>
              <a:gdLst/>
              <a:ahLst/>
              <a:cxnLst/>
              <a:rect l="l" t="t" r="r" b="b"/>
              <a:pathLst>
                <a:path w="1616" h="1357" extrusionOk="0">
                  <a:moveTo>
                    <a:pt x="1345" y="0"/>
                  </a:moveTo>
                  <a:lnTo>
                    <a:pt x="1349" y="8"/>
                  </a:lnTo>
                  <a:lnTo>
                    <a:pt x="1349" y="8"/>
                  </a:lnTo>
                  <a:lnTo>
                    <a:pt x="1356" y="0"/>
                  </a:lnTo>
                  <a:close/>
                  <a:moveTo>
                    <a:pt x="1349" y="8"/>
                  </a:moveTo>
                  <a:lnTo>
                    <a:pt x="1" y="1356"/>
                  </a:lnTo>
                  <a:lnTo>
                    <a:pt x="1474" y="1356"/>
                  </a:lnTo>
                  <a:cubicBezTo>
                    <a:pt x="1616" y="920"/>
                    <a:pt x="1580" y="448"/>
                    <a:pt x="1368" y="47"/>
                  </a:cubicBezTo>
                  <a:lnTo>
                    <a:pt x="1349" y="8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2"/>
            <p:cNvSpPr/>
            <p:nvPr/>
          </p:nvSpPr>
          <p:spPr>
            <a:xfrm>
              <a:off x="3986150" y="3846700"/>
              <a:ext cx="69600" cy="58975"/>
            </a:xfrm>
            <a:custGeom>
              <a:avLst/>
              <a:gdLst/>
              <a:ahLst/>
              <a:cxnLst/>
              <a:rect l="l" t="t" r="r" b="b"/>
              <a:pathLst>
                <a:path w="2784" h="2359" extrusionOk="0">
                  <a:moveTo>
                    <a:pt x="2264" y="1"/>
                  </a:moveTo>
                  <a:cubicBezTo>
                    <a:pt x="2170" y="154"/>
                    <a:pt x="2064" y="295"/>
                    <a:pt x="1946" y="413"/>
                  </a:cubicBezTo>
                  <a:lnTo>
                    <a:pt x="1" y="2359"/>
                  </a:lnTo>
                  <a:lnTo>
                    <a:pt x="2488" y="2359"/>
                  </a:lnTo>
                  <a:cubicBezTo>
                    <a:pt x="2618" y="2194"/>
                    <a:pt x="2712" y="2017"/>
                    <a:pt x="2783" y="1816"/>
                  </a:cubicBezTo>
                  <a:lnTo>
                    <a:pt x="1309" y="1816"/>
                  </a:lnTo>
                  <a:lnTo>
                    <a:pt x="2653" y="472"/>
                  </a:lnTo>
                  <a:cubicBezTo>
                    <a:pt x="2547" y="295"/>
                    <a:pt x="2418" y="130"/>
                    <a:pt x="2264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2"/>
            <p:cNvSpPr/>
            <p:nvPr/>
          </p:nvSpPr>
          <p:spPr>
            <a:xfrm>
              <a:off x="3930150" y="3836375"/>
              <a:ext cx="112625" cy="69300"/>
            </a:xfrm>
            <a:custGeom>
              <a:avLst/>
              <a:gdLst/>
              <a:ahLst/>
              <a:cxnLst/>
              <a:rect l="l" t="t" r="r" b="b"/>
              <a:pathLst>
                <a:path w="4505" h="2772" extrusionOk="0">
                  <a:moveTo>
                    <a:pt x="3396" y="1"/>
                  </a:moveTo>
                  <a:cubicBezTo>
                    <a:pt x="3125" y="1"/>
                    <a:pt x="2854" y="72"/>
                    <a:pt x="2618" y="190"/>
                  </a:cubicBezTo>
                  <a:lnTo>
                    <a:pt x="460" y="1298"/>
                  </a:lnTo>
                  <a:lnTo>
                    <a:pt x="0" y="2772"/>
                  </a:lnTo>
                  <a:lnTo>
                    <a:pt x="2252" y="2772"/>
                  </a:lnTo>
                  <a:lnTo>
                    <a:pt x="4186" y="838"/>
                  </a:lnTo>
                  <a:cubicBezTo>
                    <a:pt x="4316" y="708"/>
                    <a:pt x="4422" y="567"/>
                    <a:pt x="4504" y="414"/>
                  </a:cubicBezTo>
                  <a:cubicBezTo>
                    <a:pt x="4198" y="154"/>
                    <a:pt x="3797" y="13"/>
                    <a:pt x="3396" y="13"/>
                  </a:cubicBezTo>
                  <a:lnTo>
                    <a:pt x="3396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2"/>
            <p:cNvSpPr/>
            <p:nvPr/>
          </p:nvSpPr>
          <p:spPr>
            <a:xfrm>
              <a:off x="3923375" y="3905650"/>
              <a:ext cx="125300" cy="38925"/>
            </a:xfrm>
            <a:custGeom>
              <a:avLst/>
              <a:gdLst/>
              <a:ahLst/>
              <a:cxnLst/>
              <a:rect l="l" t="t" r="r" b="b"/>
              <a:pathLst>
                <a:path w="5012" h="1557" extrusionOk="0">
                  <a:moveTo>
                    <a:pt x="271" y="1"/>
                  </a:moveTo>
                  <a:lnTo>
                    <a:pt x="0" y="826"/>
                  </a:lnTo>
                  <a:lnTo>
                    <a:pt x="2299" y="1557"/>
                  </a:lnTo>
                  <a:lnTo>
                    <a:pt x="4445" y="460"/>
                  </a:lnTo>
                  <a:cubicBezTo>
                    <a:pt x="4669" y="343"/>
                    <a:pt x="4858" y="189"/>
                    <a:pt x="501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2"/>
            <p:cNvSpPr/>
            <p:nvPr/>
          </p:nvSpPr>
          <p:spPr>
            <a:xfrm>
              <a:off x="3680500" y="4015600"/>
              <a:ext cx="40400" cy="33625"/>
            </a:xfrm>
            <a:custGeom>
              <a:avLst/>
              <a:gdLst/>
              <a:ahLst/>
              <a:cxnLst/>
              <a:rect l="l" t="t" r="r" b="b"/>
              <a:pathLst>
                <a:path w="1616" h="1345" extrusionOk="0">
                  <a:moveTo>
                    <a:pt x="142" y="0"/>
                  </a:moveTo>
                  <a:cubicBezTo>
                    <a:pt x="0" y="425"/>
                    <a:pt x="35" y="896"/>
                    <a:pt x="248" y="1297"/>
                  </a:cubicBezTo>
                  <a:lnTo>
                    <a:pt x="271" y="1344"/>
                  </a:lnTo>
                  <a:lnTo>
                    <a:pt x="1615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2"/>
            <p:cNvSpPr/>
            <p:nvPr/>
          </p:nvSpPr>
          <p:spPr>
            <a:xfrm>
              <a:off x="3683725" y="4002325"/>
              <a:ext cx="69300" cy="58975"/>
            </a:xfrm>
            <a:custGeom>
              <a:avLst/>
              <a:gdLst/>
              <a:ahLst/>
              <a:cxnLst/>
              <a:rect l="l" t="t" r="r" b="b"/>
              <a:pathLst>
                <a:path w="2772" h="2359" extrusionOk="0">
                  <a:moveTo>
                    <a:pt x="284" y="1"/>
                  </a:moveTo>
                  <a:cubicBezTo>
                    <a:pt x="166" y="154"/>
                    <a:pt x="60" y="343"/>
                    <a:pt x="1" y="531"/>
                  </a:cubicBezTo>
                  <a:lnTo>
                    <a:pt x="1475" y="531"/>
                  </a:lnTo>
                  <a:lnTo>
                    <a:pt x="130" y="1887"/>
                  </a:lnTo>
                  <a:cubicBezTo>
                    <a:pt x="225" y="2064"/>
                    <a:pt x="366" y="2217"/>
                    <a:pt x="520" y="2359"/>
                  </a:cubicBezTo>
                  <a:cubicBezTo>
                    <a:pt x="602" y="2206"/>
                    <a:pt x="708" y="2064"/>
                    <a:pt x="838" y="1934"/>
                  </a:cubicBezTo>
                  <a:lnTo>
                    <a:pt x="277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2"/>
            <p:cNvSpPr/>
            <p:nvPr/>
          </p:nvSpPr>
          <p:spPr>
            <a:xfrm>
              <a:off x="3696700" y="4002050"/>
              <a:ext cx="112925" cy="69275"/>
            </a:xfrm>
            <a:custGeom>
              <a:avLst/>
              <a:gdLst/>
              <a:ahLst/>
              <a:cxnLst/>
              <a:rect l="l" t="t" r="r" b="b"/>
              <a:pathLst>
                <a:path w="4517" h="2771" extrusionOk="0">
                  <a:moveTo>
                    <a:pt x="4516" y="0"/>
                  </a:moveTo>
                  <a:lnTo>
                    <a:pt x="4512" y="12"/>
                  </a:lnTo>
                  <a:lnTo>
                    <a:pt x="4516" y="12"/>
                  </a:lnTo>
                  <a:lnTo>
                    <a:pt x="4516" y="0"/>
                  </a:lnTo>
                  <a:close/>
                  <a:moveTo>
                    <a:pt x="2252" y="12"/>
                  </a:moveTo>
                  <a:lnTo>
                    <a:pt x="319" y="1945"/>
                  </a:lnTo>
                  <a:cubicBezTo>
                    <a:pt x="189" y="2075"/>
                    <a:pt x="83" y="2217"/>
                    <a:pt x="1" y="2370"/>
                  </a:cubicBezTo>
                  <a:cubicBezTo>
                    <a:pt x="307" y="2629"/>
                    <a:pt x="708" y="2771"/>
                    <a:pt x="1109" y="2771"/>
                  </a:cubicBezTo>
                  <a:cubicBezTo>
                    <a:pt x="1380" y="2771"/>
                    <a:pt x="1651" y="2712"/>
                    <a:pt x="1887" y="2582"/>
                  </a:cubicBezTo>
                  <a:lnTo>
                    <a:pt x="4045" y="1474"/>
                  </a:lnTo>
                  <a:lnTo>
                    <a:pt x="4512" y="12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2"/>
            <p:cNvSpPr/>
            <p:nvPr/>
          </p:nvSpPr>
          <p:spPr>
            <a:xfrm>
              <a:off x="3690800" y="3963125"/>
              <a:ext cx="125300" cy="38950"/>
            </a:xfrm>
            <a:custGeom>
              <a:avLst/>
              <a:gdLst/>
              <a:ahLst/>
              <a:cxnLst/>
              <a:rect l="l" t="t" r="r" b="b"/>
              <a:pathLst>
                <a:path w="5012" h="1558" extrusionOk="0">
                  <a:moveTo>
                    <a:pt x="2712" y="1"/>
                  </a:moveTo>
                  <a:lnTo>
                    <a:pt x="567" y="1109"/>
                  </a:lnTo>
                  <a:cubicBezTo>
                    <a:pt x="343" y="1215"/>
                    <a:pt x="154" y="1368"/>
                    <a:pt x="1" y="1557"/>
                  </a:cubicBezTo>
                  <a:lnTo>
                    <a:pt x="4752" y="1557"/>
                  </a:lnTo>
                  <a:lnTo>
                    <a:pt x="5012" y="732"/>
                  </a:lnTo>
                  <a:lnTo>
                    <a:pt x="271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2"/>
            <p:cNvSpPr/>
            <p:nvPr/>
          </p:nvSpPr>
          <p:spPr>
            <a:xfrm>
              <a:off x="3673125" y="3865850"/>
              <a:ext cx="47775" cy="26275"/>
            </a:xfrm>
            <a:custGeom>
              <a:avLst/>
              <a:gdLst/>
              <a:ahLst/>
              <a:cxnLst/>
              <a:rect l="l" t="t" r="r" b="b"/>
              <a:pathLst>
                <a:path w="1911" h="1051" extrusionOk="0">
                  <a:moveTo>
                    <a:pt x="861" y="1"/>
                  </a:moveTo>
                  <a:cubicBezTo>
                    <a:pt x="460" y="213"/>
                    <a:pt x="154" y="567"/>
                    <a:pt x="12" y="1003"/>
                  </a:cubicBezTo>
                  <a:cubicBezTo>
                    <a:pt x="12" y="1015"/>
                    <a:pt x="0" y="1038"/>
                    <a:pt x="0" y="1050"/>
                  </a:cubicBezTo>
                  <a:lnTo>
                    <a:pt x="1910" y="1050"/>
                  </a:lnTo>
                  <a:lnTo>
                    <a:pt x="86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2"/>
            <p:cNvSpPr/>
            <p:nvPr/>
          </p:nvSpPr>
          <p:spPr>
            <a:xfrm>
              <a:off x="3671050" y="3861450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1522" y="0"/>
                  </a:moveTo>
                  <a:cubicBezTo>
                    <a:pt x="1321" y="24"/>
                    <a:pt x="1121" y="94"/>
                    <a:pt x="944" y="177"/>
                  </a:cubicBezTo>
                  <a:lnTo>
                    <a:pt x="1993" y="1226"/>
                  </a:lnTo>
                  <a:lnTo>
                    <a:pt x="83" y="1226"/>
                  </a:lnTo>
                  <a:cubicBezTo>
                    <a:pt x="24" y="1427"/>
                    <a:pt x="1" y="1627"/>
                    <a:pt x="24" y="1839"/>
                  </a:cubicBezTo>
                  <a:cubicBezTo>
                    <a:pt x="189" y="1792"/>
                    <a:pt x="366" y="1769"/>
                    <a:pt x="543" y="1769"/>
                  </a:cubicBezTo>
                  <a:lnTo>
                    <a:pt x="3278" y="1769"/>
                  </a:lnTo>
                  <a:lnTo>
                    <a:pt x="1522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2"/>
            <p:cNvSpPr/>
            <p:nvPr/>
          </p:nvSpPr>
          <p:spPr>
            <a:xfrm>
              <a:off x="3671650" y="3905650"/>
              <a:ext cx="147700" cy="75775"/>
            </a:xfrm>
            <a:custGeom>
              <a:avLst/>
              <a:gdLst/>
              <a:ahLst/>
              <a:cxnLst/>
              <a:rect l="l" t="t" r="r" b="b"/>
              <a:pathLst>
                <a:path w="5908" h="3031" extrusionOk="0">
                  <a:moveTo>
                    <a:pt x="519" y="1"/>
                  </a:moveTo>
                  <a:cubicBezTo>
                    <a:pt x="342" y="1"/>
                    <a:pt x="165" y="24"/>
                    <a:pt x="0" y="71"/>
                  </a:cubicBezTo>
                  <a:cubicBezTo>
                    <a:pt x="47" y="755"/>
                    <a:pt x="519" y="1345"/>
                    <a:pt x="1179" y="1557"/>
                  </a:cubicBezTo>
                  <a:lnTo>
                    <a:pt x="3478" y="2288"/>
                  </a:lnTo>
                  <a:lnTo>
                    <a:pt x="5778" y="3031"/>
                  </a:lnTo>
                  <a:lnTo>
                    <a:pt x="5907" y="2642"/>
                  </a:lnTo>
                  <a:lnTo>
                    <a:pt x="325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2"/>
            <p:cNvSpPr/>
            <p:nvPr/>
          </p:nvSpPr>
          <p:spPr>
            <a:xfrm>
              <a:off x="3709075" y="3861150"/>
              <a:ext cx="114700" cy="110550"/>
            </a:xfrm>
            <a:custGeom>
              <a:avLst/>
              <a:gdLst/>
              <a:ahLst/>
              <a:cxnLst/>
              <a:rect l="l" t="t" r="r" b="b"/>
              <a:pathLst>
                <a:path w="4588" h="4422" extrusionOk="0">
                  <a:moveTo>
                    <a:pt x="201" y="0"/>
                  </a:moveTo>
                  <a:cubicBezTo>
                    <a:pt x="130" y="0"/>
                    <a:pt x="71" y="12"/>
                    <a:pt x="1" y="12"/>
                  </a:cubicBezTo>
                  <a:lnTo>
                    <a:pt x="1757" y="1781"/>
                  </a:lnTo>
                  <a:lnTo>
                    <a:pt x="4410" y="4422"/>
                  </a:lnTo>
                  <a:lnTo>
                    <a:pt x="4587" y="3856"/>
                  </a:lnTo>
                  <a:lnTo>
                    <a:pt x="3031" y="826"/>
                  </a:lnTo>
                  <a:lnTo>
                    <a:pt x="720" y="95"/>
                  </a:lnTo>
                  <a:cubicBezTo>
                    <a:pt x="576" y="43"/>
                    <a:pt x="423" y="10"/>
                    <a:pt x="270" y="10"/>
                  </a:cubicBezTo>
                  <a:cubicBezTo>
                    <a:pt x="247" y="10"/>
                    <a:pt x="224" y="11"/>
                    <a:pt x="201" y="12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2"/>
            <p:cNvSpPr/>
            <p:nvPr/>
          </p:nvSpPr>
          <p:spPr>
            <a:xfrm>
              <a:off x="4018575" y="4015600"/>
              <a:ext cx="47775" cy="26250"/>
            </a:xfrm>
            <a:custGeom>
              <a:avLst/>
              <a:gdLst/>
              <a:ahLst/>
              <a:cxnLst/>
              <a:rect l="l" t="t" r="r" b="b"/>
              <a:pathLst>
                <a:path w="1911" h="1050" extrusionOk="0">
                  <a:moveTo>
                    <a:pt x="1" y="0"/>
                  </a:moveTo>
                  <a:lnTo>
                    <a:pt x="1050" y="1050"/>
                  </a:lnTo>
                  <a:cubicBezTo>
                    <a:pt x="1451" y="837"/>
                    <a:pt x="1757" y="484"/>
                    <a:pt x="1899" y="48"/>
                  </a:cubicBezTo>
                  <a:cubicBezTo>
                    <a:pt x="1899" y="36"/>
                    <a:pt x="1911" y="12"/>
                    <a:pt x="1911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2"/>
            <p:cNvSpPr/>
            <p:nvPr/>
          </p:nvSpPr>
          <p:spPr>
            <a:xfrm>
              <a:off x="3986450" y="4000275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3255" y="0"/>
                  </a:moveTo>
                  <a:lnTo>
                    <a:pt x="3255" y="0"/>
                  </a:lnTo>
                  <a:cubicBezTo>
                    <a:pt x="3089" y="47"/>
                    <a:pt x="2913" y="71"/>
                    <a:pt x="2736" y="71"/>
                  </a:cubicBezTo>
                  <a:lnTo>
                    <a:pt x="0" y="71"/>
                  </a:lnTo>
                  <a:lnTo>
                    <a:pt x="1757" y="1840"/>
                  </a:lnTo>
                  <a:cubicBezTo>
                    <a:pt x="1958" y="1816"/>
                    <a:pt x="2158" y="1745"/>
                    <a:pt x="2335" y="1663"/>
                  </a:cubicBezTo>
                  <a:lnTo>
                    <a:pt x="1286" y="613"/>
                  </a:lnTo>
                  <a:lnTo>
                    <a:pt x="3196" y="613"/>
                  </a:lnTo>
                  <a:cubicBezTo>
                    <a:pt x="3255" y="413"/>
                    <a:pt x="3278" y="213"/>
                    <a:pt x="3255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2"/>
            <p:cNvSpPr/>
            <p:nvPr/>
          </p:nvSpPr>
          <p:spPr>
            <a:xfrm>
              <a:off x="3920125" y="3926275"/>
              <a:ext cx="148000" cy="76075"/>
            </a:xfrm>
            <a:custGeom>
              <a:avLst/>
              <a:gdLst/>
              <a:ahLst/>
              <a:cxnLst/>
              <a:rect l="l" t="t" r="r" b="b"/>
              <a:pathLst>
                <a:path w="5920" h="3043" extrusionOk="0">
                  <a:moveTo>
                    <a:pt x="130" y="1"/>
                  </a:moveTo>
                  <a:lnTo>
                    <a:pt x="1" y="390"/>
                  </a:lnTo>
                  <a:lnTo>
                    <a:pt x="2653" y="3043"/>
                  </a:lnTo>
                  <a:lnTo>
                    <a:pt x="5401" y="3043"/>
                  </a:lnTo>
                  <a:cubicBezTo>
                    <a:pt x="5577" y="3043"/>
                    <a:pt x="5754" y="3019"/>
                    <a:pt x="5919" y="2972"/>
                  </a:cubicBezTo>
                  <a:cubicBezTo>
                    <a:pt x="5860" y="2276"/>
                    <a:pt x="5401" y="1699"/>
                    <a:pt x="4740" y="1487"/>
                  </a:cubicBezTo>
                  <a:lnTo>
                    <a:pt x="2441" y="744"/>
                  </a:lnTo>
                  <a:lnTo>
                    <a:pt x="142" y="13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2"/>
            <p:cNvSpPr/>
            <p:nvPr/>
          </p:nvSpPr>
          <p:spPr>
            <a:xfrm>
              <a:off x="3915700" y="3936025"/>
              <a:ext cx="114700" cy="110250"/>
            </a:xfrm>
            <a:custGeom>
              <a:avLst/>
              <a:gdLst/>
              <a:ahLst/>
              <a:cxnLst/>
              <a:rect l="l" t="t" r="r" b="b"/>
              <a:pathLst>
                <a:path w="4588" h="4410" extrusionOk="0">
                  <a:moveTo>
                    <a:pt x="178" y="0"/>
                  </a:moveTo>
                  <a:lnTo>
                    <a:pt x="1" y="554"/>
                  </a:lnTo>
                  <a:lnTo>
                    <a:pt x="1557" y="3596"/>
                  </a:lnTo>
                  <a:lnTo>
                    <a:pt x="3868" y="4327"/>
                  </a:lnTo>
                  <a:cubicBezTo>
                    <a:pt x="4033" y="4386"/>
                    <a:pt x="4210" y="4410"/>
                    <a:pt x="4387" y="4410"/>
                  </a:cubicBezTo>
                  <a:cubicBezTo>
                    <a:pt x="4457" y="4410"/>
                    <a:pt x="4516" y="4410"/>
                    <a:pt x="4587" y="4398"/>
                  </a:cubicBezTo>
                  <a:lnTo>
                    <a:pt x="2830" y="2653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>
              <a:off x="3774225" y="3765950"/>
              <a:ext cx="33925" cy="38925"/>
            </a:xfrm>
            <a:custGeom>
              <a:avLst/>
              <a:gdLst/>
              <a:ahLst/>
              <a:cxnLst/>
              <a:rect l="l" t="t" r="r" b="b"/>
              <a:pathLst>
                <a:path w="1357" h="1557" extrusionOk="0">
                  <a:moveTo>
                    <a:pt x="826" y="0"/>
                  </a:moveTo>
                  <a:cubicBezTo>
                    <a:pt x="555" y="0"/>
                    <a:pt x="295" y="59"/>
                    <a:pt x="48" y="189"/>
                  </a:cubicBezTo>
                  <a:lnTo>
                    <a:pt x="0" y="212"/>
                  </a:lnTo>
                  <a:lnTo>
                    <a:pt x="1356" y="1556"/>
                  </a:lnTo>
                  <a:lnTo>
                    <a:pt x="1356" y="83"/>
                  </a:lnTo>
                  <a:cubicBezTo>
                    <a:pt x="1179" y="24"/>
                    <a:pt x="1003" y="0"/>
                    <a:pt x="826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2"/>
            <p:cNvSpPr/>
            <p:nvPr/>
          </p:nvSpPr>
          <p:spPr>
            <a:xfrm>
              <a:off x="3762725" y="3768000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1816" y="1"/>
                  </a:moveTo>
                  <a:lnTo>
                    <a:pt x="1816" y="1474"/>
                  </a:lnTo>
                  <a:lnTo>
                    <a:pt x="460" y="118"/>
                  </a:lnTo>
                  <a:cubicBezTo>
                    <a:pt x="284" y="225"/>
                    <a:pt x="130" y="354"/>
                    <a:pt x="1" y="519"/>
                  </a:cubicBezTo>
                  <a:cubicBezTo>
                    <a:pt x="154" y="602"/>
                    <a:pt x="295" y="708"/>
                    <a:pt x="413" y="826"/>
                  </a:cubicBezTo>
                  <a:lnTo>
                    <a:pt x="2359" y="2771"/>
                  </a:lnTo>
                  <a:lnTo>
                    <a:pt x="2359" y="284"/>
                  </a:lnTo>
                  <a:cubicBezTo>
                    <a:pt x="2194" y="154"/>
                    <a:pt x="2017" y="60"/>
                    <a:pt x="1816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2"/>
            <p:cNvSpPr/>
            <p:nvPr/>
          </p:nvSpPr>
          <p:spPr>
            <a:xfrm>
              <a:off x="3821675" y="3775075"/>
              <a:ext cx="39225" cy="93175"/>
            </a:xfrm>
            <a:custGeom>
              <a:avLst/>
              <a:gdLst/>
              <a:ahLst/>
              <a:cxnLst/>
              <a:rect l="l" t="t" r="r" b="b"/>
              <a:pathLst>
                <a:path w="1569" h="3727" extrusionOk="0">
                  <a:moveTo>
                    <a:pt x="1" y="1"/>
                  </a:moveTo>
                  <a:lnTo>
                    <a:pt x="1" y="2488"/>
                  </a:lnTo>
                  <a:lnTo>
                    <a:pt x="1239" y="3726"/>
                  </a:lnTo>
                  <a:lnTo>
                    <a:pt x="1569" y="2712"/>
                  </a:lnTo>
                  <a:lnTo>
                    <a:pt x="460" y="555"/>
                  </a:lnTo>
                  <a:cubicBezTo>
                    <a:pt x="343" y="342"/>
                    <a:pt x="189" y="154"/>
                    <a:pt x="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2"/>
            <p:cNvSpPr/>
            <p:nvPr/>
          </p:nvSpPr>
          <p:spPr>
            <a:xfrm>
              <a:off x="3749175" y="3780975"/>
              <a:ext cx="103175" cy="176575"/>
            </a:xfrm>
            <a:custGeom>
              <a:avLst/>
              <a:gdLst/>
              <a:ahLst/>
              <a:cxnLst/>
              <a:rect l="l" t="t" r="r" b="b"/>
              <a:pathLst>
                <a:path w="4127" h="7063" extrusionOk="0">
                  <a:moveTo>
                    <a:pt x="543" y="0"/>
                  </a:moveTo>
                  <a:cubicBezTo>
                    <a:pt x="95" y="519"/>
                    <a:pt x="0" y="1262"/>
                    <a:pt x="319" y="1887"/>
                  </a:cubicBezTo>
                  <a:lnTo>
                    <a:pt x="1427" y="4033"/>
                  </a:lnTo>
                  <a:lnTo>
                    <a:pt x="2983" y="7063"/>
                  </a:lnTo>
                  <a:lnTo>
                    <a:pt x="4127" y="3490"/>
                  </a:lnTo>
                  <a:lnTo>
                    <a:pt x="2901" y="2252"/>
                  </a:lnTo>
                  <a:lnTo>
                    <a:pt x="955" y="307"/>
                  </a:lnTo>
                  <a:cubicBezTo>
                    <a:pt x="837" y="189"/>
                    <a:pt x="696" y="83"/>
                    <a:pt x="54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2"/>
            <p:cNvSpPr/>
            <p:nvPr/>
          </p:nvSpPr>
          <p:spPr>
            <a:xfrm>
              <a:off x="3931325" y="4102850"/>
              <a:ext cx="33925" cy="38900"/>
            </a:xfrm>
            <a:custGeom>
              <a:avLst/>
              <a:gdLst/>
              <a:ahLst/>
              <a:cxnLst/>
              <a:rect l="l" t="t" r="r" b="b"/>
              <a:pathLst>
                <a:path w="1357" h="1556" extrusionOk="0">
                  <a:moveTo>
                    <a:pt x="1" y="0"/>
                  </a:moveTo>
                  <a:lnTo>
                    <a:pt x="1" y="1474"/>
                  </a:lnTo>
                  <a:cubicBezTo>
                    <a:pt x="170" y="1529"/>
                    <a:pt x="346" y="1556"/>
                    <a:pt x="520" y="1556"/>
                  </a:cubicBezTo>
                  <a:cubicBezTo>
                    <a:pt x="793" y="1556"/>
                    <a:pt x="1064" y="1490"/>
                    <a:pt x="1309" y="1368"/>
                  </a:cubicBezTo>
                  <a:lnTo>
                    <a:pt x="1356" y="134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2"/>
            <p:cNvSpPr/>
            <p:nvPr/>
          </p:nvSpPr>
          <p:spPr>
            <a:xfrm>
              <a:off x="3918075" y="4070425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0" y="0"/>
                  </a:moveTo>
                  <a:lnTo>
                    <a:pt x="0" y="2488"/>
                  </a:lnTo>
                  <a:cubicBezTo>
                    <a:pt x="153" y="2618"/>
                    <a:pt x="342" y="2712"/>
                    <a:pt x="531" y="2771"/>
                  </a:cubicBezTo>
                  <a:lnTo>
                    <a:pt x="531" y="1297"/>
                  </a:lnTo>
                  <a:lnTo>
                    <a:pt x="1886" y="2653"/>
                  </a:lnTo>
                  <a:cubicBezTo>
                    <a:pt x="2063" y="2547"/>
                    <a:pt x="2217" y="2417"/>
                    <a:pt x="2358" y="2264"/>
                  </a:cubicBezTo>
                  <a:cubicBezTo>
                    <a:pt x="2205" y="2170"/>
                    <a:pt x="2063" y="2064"/>
                    <a:pt x="1934" y="19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>
              <a:off x="3878850" y="4039475"/>
              <a:ext cx="39250" cy="93175"/>
            </a:xfrm>
            <a:custGeom>
              <a:avLst/>
              <a:gdLst/>
              <a:ahLst/>
              <a:cxnLst/>
              <a:rect l="l" t="t" r="r" b="b"/>
              <a:pathLst>
                <a:path w="1570" h="3727" extrusionOk="0">
                  <a:moveTo>
                    <a:pt x="331" y="0"/>
                  </a:moveTo>
                  <a:lnTo>
                    <a:pt x="1" y="1014"/>
                  </a:lnTo>
                  <a:lnTo>
                    <a:pt x="1109" y="3172"/>
                  </a:lnTo>
                  <a:cubicBezTo>
                    <a:pt x="1215" y="3384"/>
                    <a:pt x="1380" y="3573"/>
                    <a:pt x="1569" y="3726"/>
                  </a:cubicBezTo>
                  <a:lnTo>
                    <a:pt x="1569" y="1238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2"/>
            <p:cNvSpPr/>
            <p:nvPr/>
          </p:nvSpPr>
          <p:spPr>
            <a:xfrm>
              <a:off x="3887125" y="3950150"/>
              <a:ext cx="103175" cy="176600"/>
            </a:xfrm>
            <a:custGeom>
              <a:avLst/>
              <a:gdLst/>
              <a:ahLst/>
              <a:cxnLst/>
              <a:rect l="l" t="t" r="r" b="b"/>
              <a:pathLst>
                <a:path w="4127" h="7064" extrusionOk="0">
                  <a:moveTo>
                    <a:pt x="1144" y="1"/>
                  </a:moveTo>
                  <a:lnTo>
                    <a:pt x="0" y="3573"/>
                  </a:lnTo>
                  <a:lnTo>
                    <a:pt x="1238" y="4811"/>
                  </a:lnTo>
                  <a:lnTo>
                    <a:pt x="3172" y="6757"/>
                  </a:lnTo>
                  <a:cubicBezTo>
                    <a:pt x="3301" y="6875"/>
                    <a:pt x="3443" y="6981"/>
                    <a:pt x="3596" y="7063"/>
                  </a:cubicBezTo>
                  <a:cubicBezTo>
                    <a:pt x="4044" y="6545"/>
                    <a:pt x="4127" y="5802"/>
                    <a:pt x="3808" y="5177"/>
                  </a:cubicBezTo>
                  <a:lnTo>
                    <a:pt x="2700" y="3031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>
              <a:off x="3931325" y="3757100"/>
              <a:ext cx="26250" cy="47775"/>
            </a:xfrm>
            <a:custGeom>
              <a:avLst/>
              <a:gdLst/>
              <a:ahLst/>
              <a:cxnLst/>
              <a:rect l="l" t="t" r="r" b="b"/>
              <a:pathLst>
                <a:path w="1050" h="1911" extrusionOk="0">
                  <a:moveTo>
                    <a:pt x="1" y="0"/>
                  </a:moveTo>
                  <a:lnTo>
                    <a:pt x="1" y="1910"/>
                  </a:lnTo>
                  <a:lnTo>
                    <a:pt x="1050" y="861"/>
                  </a:lnTo>
                  <a:cubicBezTo>
                    <a:pt x="850" y="460"/>
                    <a:pt x="484" y="154"/>
                    <a:pt x="60" y="2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>
              <a:off x="3916300" y="37553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0" y="1"/>
                  </a:moveTo>
                  <a:cubicBezTo>
                    <a:pt x="47" y="177"/>
                    <a:pt x="71" y="342"/>
                    <a:pt x="71" y="519"/>
                  </a:cubicBezTo>
                  <a:lnTo>
                    <a:pt x="71" y="3266"/>
                  </a:lnTo>
                  <a:lnTo>
                    <a:pt x="1828" y="1510"/>
                  </a:lnTo>
                  <a:cubicBezTo>
                    <a:pt x="1804" y="1298"/>
                    <a:pt x="1745" y="1109"/>
                    <a:pt x="1651" y="920"/>
                  </a:cubicBezTo>
                  <a:lnTo>
                    <a:pt x="602" y="1970"/>
                  </a:lnTo>
                  <a:lnTo>
                    <a:pt x="602" y="71"/>
                  </a:lnTo>
                  <a:cubicBezTo>
                    <a:pt x="448" y="36"/>
                    <a:pt x="295" y="12"/>
                    <a:pt x="130" y="12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3852625" y="3755625"/>
              <a:ext cx="65475" cy="130000"/>
            </a:xfrm>
            <a:custGeom>
              <a:avLst/>
              <a:gdLst/>
              <a:ahLst/>
              <a:cxnLst/>
              <a:rect l="l" t="t" r="r" b="b"/>
              <a:pathLst>
                <a:path w="2619" h="5200" extrusionOk="0">
                  <a:moveTo>
                    <a:pt x="2547" y="0"/>
                  </a:moveTo>
                  <a:cubicBezTo>
                    <a:pt x="1852" y="59"/>
                    <a:pt x="1274" y="519"/>
                    <a:pt x="1062" y="1179"/>
                  </a:cubicBezTo>
                  <a:lnTo>
                    <a:pt x="319" y="3490"/>
                  </a:lnTo>
                  <a:lnTo>
                    <a:pt x="1" y="4504"/>
                  </a:lnTo>
                  <a:lnTo>
                    <a:pt x="684" y="5200"/>
                  </a:lnTo>
                  <a:lnTo>
                    <a:pt x="2618" y="3266"/>
                  </a:lnTo>
                  <a:lnTo>
                    <a:pt x="2618" y="519"/>
                  </a:lnTo>
                  <a:cubicBezTo>
                    <a:pt x="2618" y="342"/>
                    <a:pt x="2594" y="177"/>
                    <a:pt x="25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3869725" y="3793050"/>
              <a:ext cx="92875" cy="112625"/>
            </a:xfrm>
            <a:custGeom>
              <a:avLst/>
              <a:gdLst/>
              <a:ahLst/>
              <a:cxnLst/>
              <a:rect l="l" t="t" r="r" b="b"/>
              <a:pathLst>
                <a:path w="3715" h="4505" extrusionOk="0">
                  <a:moveTo>
                    <a:pt x="3691" y="1"/>
                  </a:moveTo>
                  <a:lnTo>
                    <a:pt x="3691" y="13"/>
                  </a:lnTo>
                  <a:lnTo>
                    <a:pt x="1934" y="1769"/>
                  </a:lnTo>
                  <a:lnTo>
                    <a:pt x="0" y="3703"/>
                  </a:lnTo>
                  <a:lnTo>
                    <a:pt x="802" y="4505"/>
                  </a:lnTo>
                  <a:lnTo>
                    <a:pt x="2417" y="4505"/>
                  </a:lnTo>
                  <a:lnTo>
                    <a:pt x="2877" y="3031"/>
                  </a:lnTo>
                  <a:lnTo>
                    <a:pt x="3620" y="720"/>
                  </a:lnTo>
                  <a:cubicBezTo>
                    <a:pt x="3691" y="484"/>
                    <a:pt x="3714" y="248"/>
                    <a:pt x="369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3819325" y="3868225"/>
              <a:ext cx="100825" cy="171275"/>
            </a:xfrm>
            <a:custGeom>
              <a:avLst/>
              <a:gdLst/>
              <a:ahLst/>
              <a:cxnLst/>
              <a:rect l="l" t="t" r="r" b="b"/>
              <a:pathLst>
                <a:path w="4033" h="6851" extrusionOk="0">
                  <a:moveTo>
                    <a:pt x="1321" y="0"/>
                  </a:moveTo>
                  <a:lnTo>
                    <a:pt x="177" y="3573"/>
                  </a:lnTo>
                  <a:lnTo>
                    <a:pt x="0" y="4139"/>
                  </a:lnTo>
                  <a:lnTo>
                    <a:pt x="1215" y="5353"/>
                  </a:lnTo>
                  <a:lnTo>
                    <a:pt x="2016" y="6155"/>
                  </a:lnTo>
                  <a:lnTo>
                    <a:pt x="2712" y="6850"/>
                  </a:lnTo>
                  <a:lnTo>
                    <a:pt x="3856" y="3278"/>
                  </a:lnTo>
                  <a:lnTo>
                    <a:pt x="4033" y="2712"/>
                  </a:lnTo>
                  <a:lnTo>
                    <a:pt x="2818" y="1498"/>
                  </a:lnTo>
                  <a:lnTo>
                    <a:pt x="2016" y="696"/>
                  </a:lnTo>
                  <a:lnTo>
                    <a:pt x="132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3889775" y="3905650"/>
              <a:ext cx="40400" cy="30375"/>
            </a:xfrm>
            <a:custGeom>
              <a:avLst/>
              <a:gdLst/>
              <a:ahLst/>
              <a:cxnLst/>
              <a:rect l="l" t="t" r="r" b="b"/>
              <a:pathLst>
                <a:path w="1616" h="1215" extrusionOk="0">
                  <a:moveTo>
                    <a:pt x="0" y="1"/>
                  </a:moveTo>
                  <a:lnTo>
                    <a:pt x="1215" y="1215"/>
                  </a:lnTo>
                  <a:lnTo>
                    <a:pt x="1344" y="826"/>
                  </a:lnTo>
                  <a:lnTo>
                    <a:pt x="1615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3776875" y="4002325"/>
              <a:ext cx="93175" cy="112325"/>
            </a:xfrm>
            <a:custGeom>
              <a:avLst/>
              <a:gdLst/>
              <a:ahLst/>
              <a:cxnLst/>
              <a:rect l="l" t="t" r="r" b="b"/>
              <a:pathLst>
                <a:path w="3727" h="4493" extrusionOk="0">
                  <a:moveTo>
                    <a:pt x="1309" y="1"/>
                  </a:moveTo>
                  <a:lnTo>
                    <a:pt x="838" y="1475"/>
                  </a:lnTo>
                  <a:lnTo>
                    <a:pt x="95" y="3774"/>
                  </a:lnTo>
                  <a:cubicBezTo>
                    <a:pt x="24" y="4010"/>
                    <a:pt x="0" y="4257"/>
                    <a:pt x="24" y="4493"/>
                  </a:cubicBezTo>
                  <a:lnTo>
                    <a:pt x="1793" y="2724"/>
                  </a:lnTo>
                  <a:lnTo>
                    <a:pt x="3726" y="791"/>
                  </a:lnTo>
                  <a:lnTo>
                    <a:pt x="2913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3781875" y="4102850"/>
              <a:ext cx="26275" cy="47775"/>
            </a:xfrm>
            <a:custGeom>
              <a:avLst/>
              <a:gdLst/>
              <a:ahLst/>
              <a:cxnLst/>
              <a:rect l="l" t="t" r="r" b="b"/>
              <a:pathLst>
                <a:path w="1051" h="1911" extrusionOk="0">
                  <a:moveTo>
                    <a:pt x="1050" y="0"/>
                  </a:moveTo>
                  <a:lnTo>
                    <a:pt x="1" y="1050"/>
                  </a:lnTo>
                  <a:cubicBezTo>
                    <a:pt x="201" y="1451"/>
                    <a:pt x="567" y="1757"/>
                    <a:pt x="991" y="1887"/>
                  </a:cubicBezTo>
                  <a:lnTo>
                    <a:pt x="1050" y="1910"/>
                  </a:lnTo>
                  <a:lnTo>
                    <a:pt x="105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3777475" y="40704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1757" y="0"/>
                  </a:moveTo>
                  <a:lnTo>
                    <a:pt x="1757" y="12"/>
                  </a:lnTo>
                  <a:lnTo>
                    <a:pt x="1757" y="12"/>
                  </a:lnTo>
                  <a:lnTo>
                    <a:pt x="1769" y="0"/>
                  </a:lnTo>
                  <a:close/>
                  <a:moveTo>
                    <a:pt x="1757" y="12"/>
                  </a:moveTo>
                  <a:lnTo>
                    <a:pt x="0" y="1757"/>
                  </a:lnTo>
                  <a:cubicBezTo>
                    <a:pt x="24" y="1958"/>
                    <a:pt x="83" y="2158"/>
                    <a:pt x="177" y="2347"/>
                  </a:cubicBezTo>
                  <a:lnTo>
                    <a:pt x="1226" y="1297"/>
                  </a:lnTo>
                  <a:lnTo>
                    <a:pt x="1226" y="3207"/>
                  </a:lnTo>
                  <a:cubicBezTo>
                    <a:pt x="1380" y="3243"/>
                    <a:pt x="1533" y="3266"/>
                    <a:pt x="1698" y="3266"/>
                  </a:cubicBezTo>
                  <a:lnTo>
                    <a:pt x="1828" y="3266"/>
                  </a:lnTo>
                  <a:cubicBezTo>
                    <a:pt x="1780" y="3101"/>
                    <a:pt x="1757" y="2924"/>
                    <a:pt x="1757" y="2748"/>
                  </a:cubicBezTo>
                  <a:lnTo>
                    <a:pt x="1757" y="12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3821675" y="4022075"/>
              <a:ext cx="65475" cy="130025"/>
            </a:xfrm>
            <a:custGeom>
              <a:avLst/>
              <a:gdLst/>
              <a:ahLst/>
              <a:cxnLst/>
              <a:rect l="l" t="t" r="r" b="b"/>
              <a:pathLst>
                <a:path w="2619" h="5201" extrusionOk="0">
                  <a:moveTo>
                    <a:pt x="1922" y="1"/>
                  </a:moveTo>
                  <a:lnTo>
                    <a:pt x="1" y="1934"/>
                  </a:lnTo>
                  <a:lnTo>
                    <a:pt x="1" y="4682"/>
                  </a:lnTo>
                  <a:cubicBezTo>
                    <a:pt x="1" y="4858"/>
                    <a:pt x="24" y="5023"/>
                    <a:pt x="71" y="5200"/>
                  </a:cubicBezTo>
                  <a:cubicBezTo>
                    <a:pt x="755" y="5141"/>
                    <a:pt x="1345" y="4682"/>
                    <a:pt x="1557" y="4021"/>
                  </a:cubicBezTo>
                  <a:lnTo>
                    <a:pt x="2300" y="1710"/>
                  </a:lnTo>
                  <a:lnTo>
                    <a:pt x="2618" y="696"/>
                  </a:lnTo>
                  <a:lnTo>
                    <a:pt x="192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3809600" y="3971675"/>
              <a:ext cx="40100" cy="30400"/>
            </a:xfrm>
            <a:custGeom>
              <a:avLst/>
              <a:gdLst/>
              <a:ahLst/>
              <a:cxnLst/>
              <a:rect l="l" t="t" r="r" b="b"/>
              <a:pathLst>
                <a:path w="1604" h="1216" extrusionOk="0">
                  <a:moveTo>
                    <a:pt x="389" y="1"/>
                  </a:moveTo>
                  <a:lnTo>
                    <a:pt x="260" y="390"/>
                  </a:lnTo>
                  <a:lnTo>
                    <a:pt x="0" y="1215"/>
                  </a:lnTo>
                  <a:lnTo>
                    <a:pt x="1604" y="1215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3757725" y="3845275"/>
              <a:ext cx="224025" cy="217825"/>
            </a:xfrm>
            <a:custGeom>
              <a:avLst/>
              <a:gdLst/>
              <a:ahLst/>
              <a:cxnLst/>
              <a:rect l="l" t="t" r="r" b="b"/>
              <a:pathLst>
                <a:path w="8961" h="8713" extrusionOk="0">
                  <a:moveTo>
                    <a:pt x="5542" y="1"/>
                  </a:moveTo>
                  <a:cubicBezTo>
                    <a:pt x="5190" y="1"/>
                    <a:pt x="4839" y="189"/>
                    <a:pt x="4681" y="623"/>
                  </a:cubicBezTo>
                  <a:cubicBezTo>
                    <a:pt x="4605" y="876"/>
                    <a:pt x="4384" y="1007"/>
                    <a:pt x="4160" y="1007"/>
                  </a:cubicBezTo>
                  <a:cubicBezTo>
                    <a:pt x="3966" y="1007"/>
                    <a:pt x="3771" y="909"/>
                    <a:pt x="3667" y="706"/>
                  </a:cubicBezTo>
                  <a:cubicBezTo>
                    <a:pt x="3502" y="384"/>
                    <a:pt x="3175" y="201"/>
                    <a:pt x="2836" y="201"/>
                  </a:cubicBezTo>
                  <a:cubicBezTo>
                    <a:pt x="2691" y="201"/>
                    <a:pt x="2543" y="234"/>
                    <a:pt x="2405" y="305"/>
                  </a:cubicBezTo>
                  <a:cubicBezTo>
                    <a:pt x="1946" y="541"/>
                    <a:pt x="1757" y="1107"/>
                    <a:pt x="1993" y="1567"/>
                  </a:cubicBezTo>
                  <a:cubicBezTo>
                    <a:pt x="2188" y="1948"/>
                    <a:pt x="1899" y="2373"/>
                    <a:pt x="1508" y="2373"/>
                  </a:cubicBezTo>
                  <a:cubicBezTo>
                    <a:pt x="1451" y="2373"/>
                    <a:pt x="1392" y="2364"/>
                    <a:pt x="1332" y="2345"/>
                  </a:cubicBezTo>
                  <a:cubicBezTo>
                    <a:pt x="1239" y="2316"/>
                    <a:pt x="1144" y="2302"/>
                    <a:pt x="1052" y="2302"/>
                  </a:cubicBezTo>
                  <a:cubicBezTo>
                    <a:pt x="654" y="2302"/>
                    <a:pt x="287" y="2556"/>
                    <a:pt x="153" y="2958"/>
                  </a:cubicBezTo>
                  <a:cubicBezTo>
                    <a:pt x="0" y="3453"/>
                    <a:pt x="271" y="3984"/>
                    <a:pt x="766" y="4137"/>
                  </a:cubicBezTo>
                  <a:cubicBezTo>
                    <a:pt x="1238" y="4290"/>
                    <a:pt x="1285" y="4927"/>
                    <a:pt x="849" y="5151"/>
                  </a:cubicBezTo>
                  <a:cubicBezTo>
                    <a:pt x="366" y="5387"/>
                    <a:pt x="165" y="5964"/>
                    <a:pt x="413" y="6436"/>
                  </a:cubicBezTo>
                  <a:cubicBezTo>
                    <a:pt x="575" y="6760"/>
                    <a:pt x="904" y="6945"/>
                    <a:pt x="1246" y="6945"/>
                  </a:cubicBezTo>
                  <a:cubicBezTo>
                    <a:pt x="1403" y="6945"/>
                    <a:pt x="1562" y="6906"/>
                    <a:pt x="1710" y="6825"/>
                  </a:cubicBezTo>
                  <a:cubicBezTo>
                    <a:pt x="1794" y="6782"/>
                    <a:pt x="1880" y="6762"/>
                    <a:pt x="1964" y="6762"/>
                  </a:cubicBezTo>
                  <a:cubicBezTo>
                    <a:pt x="2313" y="6762"/>
                    <a:pt x="2612" y="7105"/>
                    <a:pt x="2488" y="7485"/>
                  </a:cubicBezTo>
                  <a:cubicBezTo>
                    <a:pt x="2323" y="7981"/>
                    <a:pt x="2594" y="8511"/>
                    <a:pt x="3089" y="8664"/>
                  </a:cubicBezTo>
                  <a:cubicBezTo>
                    <a:pt x="3188" y="8697"/>
                    <a:pt x="3287" y="8713"/>
                    <a:pt x="3386" y="8713"/>
                  </a:cubicBezTo>
                  <a:cubicBezTo>
                    <a:pt x="3781" y="8713"/>
                    <a:pt x="4148" y="8460"/>
                    <a:pt x="4280" y="8063"/>
                  </a:cubicBezTo>
                  <a:lnTo>
                    <a:pt x="4280" y="8051"/>
                  </a:lnTo>
                  <a:cubicBezTo>
                    <a:pt x="4356" y="7797"/>
                    <a:pt x="4577" y="7666"/>
                    <a:pt x="4799" y="7666"/>
                  </a:cubicBezTo>
                  <a:cubicBezTo>
                    <a:pt x="4988" y="7666"/>
                    <a:pt x="5179" y="7762"/>
                    <a:pt x="5282" y="7957"/>
                  </a:cubicBezTo>
                  <a:cubicBezTo>
                    <a:pt x="5442" y="8303"/>
                    <a:pt x="5784" y="8504"/>
                    <a:pt x="6138" y="8504"/>
                  </a:cubicBezTo>
                  <a:cubicBezTo>
                    <a:pt x="6279" y="8504"/>
                    <a:pt x="6421" y="8472"/>
                    <a:pt x="6556" y="8405"/>
                  </a:cubicBezTo>
                  <a:cubicBezTo>
                    <a:pt x="7027" y="8169"/>
                    <a:pt x="7216" y="7580"/>
                    <a:pt x="6956" y="7120"/>
                  </a:cubicBezTo>
                  <a:cubicBezTo>
                    <a:pt x="6761" y="6739"/>
                    <a:pt x="7059" y="6313"/>
                    <a:pt x="7444" y="6313"/>
                  </a:cubicBezTo>
                  <a:cubicBezTo>
                    <a:pt x="7500" y="6313"/>
                    <a:pt x="7558" y="6322"/>
                    <a:pt x="7617" y="6342"/>
                  </a:cubicBezTo>
                  <a:cubicBezTo>
                    <a:pt x="7710" y="6371"/>
                    <a:pt x="7805" y="6385"/>
                    <a:pt x="7898" y="6385"/>
                  </a:cubicBezTo>
                  <a:cubicBezTo>
                    <a:pt x="8299" y="6385"/>
                    <a:pt x="8671" y="6130"/>
                    <a:pt x="8796" y="5729"/>
                  </a:cubicBezTo>
                  <a:cubicBezTo>
                    <a:pt x="8961" y="5233"/>
                    <a:pt x="8690" y="4703"/>
                    <a:pt x="8194" y="4550"/>
                  </a:cubicBezTo>
                  <a:cubicBezTo>
                    <a:pt x="7735" y="4396"/>
                    <a:pt x="7676" y="3760"/>
                    <a:pt x="8112" y="3536"/>
                  </a:cubicBezTo>
                  <a:cubicBezTo>
                    <a:pt x="8548" y="3288"/>
                    <a:pt x="8725" y="2734"/>
                    <a:pt x="8489" y="2286"/>
                  </a:cubicBezTo>
                  <a:cubicBezTo>
                    <a:pt x="8319" y="1963"/>
                    <a:pt x="7989" y="1774"/>
                    <a:pt x="7646" y="1774"/>
                  </a:cubicBezTo>
                  <a:cubicBezTo>
                    <a:pt x="7514" y="1774"/>
                    <a:pt x="7379" y="1802"/>
                    <a:pt x="7251" y="1861"/>
                  </a:cubicBezTo>
                  <a:cubicBezTo>
                    <a:pt x="7167" y="1905"/>
                    <a:pt x="7081" y="1924"/>
                    <a:pt x="6997" y="1924"/>
                  </a:cubicBezTo>
                  <a:cubicBezTo>
                    <a:pt x="6648" y="1924"/>
                    <a:pt x="6349" y="1582"/>
                    <a:pt x="6473" y="1201"/>
                  </a:cubicBezTo>
                  <a:cubicBezTo>
                    <a:pt x="6676" y="483"/>
                    <a:pt x="6106" y="1"/>
                    <a:pt x="554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3810175" y="3894150"/>
              <a:ext cx="119125" cy="119400"/>
            </a:xfrm>
            <a:custGeom>
              <a:avLst/>
              <a:gdLst/>
              <a:ahLst/>
              <a:cxnLst/>
              <a:rect l="l" t="t" r="r" b="b"/>
              <a:pathLst>
                <a:path w="4765" h="4776" extrusionOk="0">
                  <a:moveTo>
                    <a:pt x="2382" y="1"/>
                  </a:moveTo>
                  <a:cubicBezTo>
                    <a:pt x="1062" y="1"/>
                    <a:pt x="1" y="1074"/>
                    <a:pt x="1" y="2382"/>
                  </a:cubicBezTo>
                  <a:cubicBezTo>
                    <a:pt x="1" y="3703"/>
                    <a:pt x="1062" y="4776"/>
                    <a:pt x="2382" y="4776"/>
                  </a:cubicBezTo>
                  <a:cubicBezTo>
                    <a:pt x="3703" y="4776"/>
                    <a:pt x="4764" y="3703"/>
                    <a:pt x="4764" y="2382"/>
                  </a:cubicBezTo>
                  <a:cubicBezTo>
                    <a:pt x="4764" y="1074"/>
                    <a:pt x="3703" y="1"/>
                    <a:pt x="238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4267050" y="3886175"/>
              <a:ext cx="208425" cy="135350"/>
            </a:xfrm>
            <a:custGeom>
              <a:avLst/>
              <a:gdLst/>
              <a:ahLst/>
              <a:cxnLst/>
              <a:rect l="l" t="t" r="r" b="b"/>
              <a:pathLst>
                <a:path w="8337" h="5414" extrusionOk="0">
                  <a:moveTo>
                    <a:pt x="2707" y="1"/>
                  </a:moveTo>
                  <a:cubicBezTo>
                    <a:pt x="1216" y="1"/>
                    <a:pt x="1" y="1214"/>
                    <a:pt x="1" y="2701"/>
                  </a:cubicBezTo>
                  <a:cubicBezTo>
                    <a:pt x="1" y="4201"/>
                    <a:pt x="1216" y="5414"/>
                    <a:pt x="2707" y="5414"/>
                  </a:cubicBezTo>
                  <a:cubicBezTo>
                    <a:pt x="2729" y="5414"/>
                    <a:pt x="2750" y="5414"/>
                    <a:pt x="2771" y="5413"/>
                  </a:cubicBezTo>
                  <a:cubicBezTo>
                    <a:pt x="4057" y="5413"/>
                    <a:pt x="7381" y="3385"/>
                    <a:pt x="8242" y="2843"/>
                  </a:cubicBezTo>
                  <a:cubicBezTo>
                    <a:pt x="8337" y="2772"/>
                    <a:pt x="8337" y="2631"/>
                    <a:pt x="8242" y="2572"/>
                  </a:cubicBezTo>
                  <a:cubicBezTo>
                    <a:pt x="7381" y="2029"/>
                    <a:pt x="4057" y="1"/>
                    <a:pt x="2771" y="1"/>
                  </a:cubicBezTo>
                  <a:cubicBezTo>
                    <a:pt x="2750" y="1"/>
                    <a:pt x="2729" y="1"/>
                    <a:pt x="270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3272250" y="3886200"/>
              <a:ext cx="205475" cy="135325"/>
            </a:xfrm>
            <a:custGeom>
              <a:avLst/>
              <a:gdLst/>
              <a:ahLst/>
              <a:cxnLst/>
              <a:rect l="l" t="t" r="r" b="b"/>
              <a:pathLst>
                <a:path w="8219" h="5413" extrusionOk="0">
                  <a:moveTo>
                    <a:pt x="5577" y="0"/>
                  </a:moveTo>
                  <a:cubicBezTo>
                    <a:pt x="4280" y="0"/>
                    <a:pt x="967" y="2028"/>
                    <a:pt x="95" y="2571"/>
                  </a:cubicBezTo>
                  <a:cubicBezTo>
                    <a:pt x="0" y="2630"/>
                    <a:pt x="0" y="2771"/>
                    <a:pt x="95" y="2842"/>
                  </a:cubicBezTo>
                  <a:cubicBezTo>
                    <a:pt x="967" y="3384"/>
                    <a:pt x="4292" y="5412"/>
                    <a:pt x="5577" y="5412"/>
                  </a:cubicBezTo>
                  <a:cubicBezTo>
                    <a:pt x="7051" y="5377"/>
                    <a:pt x="8218" y="4174"/>
                    <a:pt x="8218" y="2700"/>
                  </a:cubicBezTo>
                  <a:cubicBezTo>
                    <a:pt x="8218" y="1238"/>
                    <a:pt x="7051" y="36"/>
                    <a:pt x="557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4099350" y="3604300"/>
              <a:ext cx="129350" cy="124075"/>
            </a:xfrm>
            <a:custGeom>
              <a:avLst/>
              <a:gdLst/>
              <a:ahLst/>
              <a:cxnLst/>
              <a:rect l="l" t="t" r="r" b="b"/>
              <a:pathLst>
                <a:path w="5174" h="4963" extrusionOk="0">
                  <a:moveTo>
                    <a:pt x="5043" y="1"/>
                  </a:moveTo>
                  <a:cubicBezTo>
                    <a:pt x="5033" y="1"/>
                    <a:pt x="5022" y="2"/>
                    <a:pt x="5011" y="5"/>
                  </a:cubicBezTo>
                  <a:cubicBezTo>
                    <a:pt x="4268" y="170"/>
                    <a:pt x="1462" y="854"/>
                    <a:pt x="778" y="1538"/>
                  </a:cubicBezTo>
                  <a:cubicBezTo>
                    <a:pt x="0" y="2316"/>
                    <a:pt x="0" y="3589"/>
                    <a:pt x="790" y="4379"/>
                  </a:cubicBezTo>
                  <a:cubicBezTo>
                    <a:pt x="1179" y="4768"/>
                    <a:pt x="1692" y="4963"/>
                    <a:pt x="2206" y="4963"/>
                  </a:cubicBezTo>
                  <a:cubicBezTo>
                    <a:pt x="2721" y="4963"/>
                    <a:pt x="3237" y="4768"/>
                    <a:pt x="3631" y="4379"/>
                  </a:cubicBezTo>
                  <a:cubicBezTo>
                    <a:pt x="4304" y="3695"/>
                    <a:pt x="4987" y="889"/>
                    <a:pt x="5152" y="146"/>
                  </a:cubicBezTo>
                  <a:cubicBezTo>
                    <a:pt x="5173" y="74"/>
                    <a:pt x="5121" y="1"/>
                    <a:pt x="504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2"/>
            <p:cNvSpPr/>
            <p:nvPr/>
          </p:nvSpPr>
          <p:spPr>
            <a:xfrm>
              <a:off x="3519325" y="4187950"/>
              <a:ext cx="130525" cy="124900"/>
            </a:xfrm>
            <a:custGeom>
              <a:avLst/>
              <a:gdLst/>
              <a:ahLst/>
              <a:cxnLst/>
              <a:rect l="l" t="t" r="r" b="b"/>
              <a:pathLst>
                <a:path w="5221" h="4996" extrusionOk="0">
                  <a:moveTo>
                    <a:pt x="2995" y="1"/>
                  </a:moveTo>
                  <a:cubicBezTo>
                    <a:pt x="2465" y="1"/>
                    <a:pt x="1937" y="210"/>
                    <a:pt x="1542" y="629"/>
                  </a:cubicBezTo>
                  <a:cubicBezTo>
                    <a:pt x="870" y="1301"/>
                    <a:pt x="186" y="4119"/>
                    <a:pt x="21" y="4849"/>
                  </a:cubicBezTo>
                  <a:cubicBezTo>
                    <a:pt x="1" y="4922"/>
                    <a:pt x="53" y="4995"/>
                    <a:pt x="130" y="4995"/>
                  </a:cubicBezTo>
                  <a:cubicBezTo>
                    <a:pt x="141" y="4995"/>
                    <a:pt x="152" y="4994"/>
                    <a:pt x="163" y="4991"/>
                  </a:cubicBezTo>
                  <a:cubicBezTo>
                    <a:pt x="894" y="4826"/>
                    <a:pt x="3712" y="4142"/>
                    <a:pt x="4384" y="3470"/>
                  </a:cubicBezTo>
                  <a:cubicBezTo>
                    <a:pt x="5197" y="2692"/>
                    <a:pt x="5221" y="1395"/>
                    <a:pt x="4419" y="593"/>
                  </a:cubicBezTo>
                  <a:cubicBezTo>
                    <a:pt x="4024" y="198"/>
                    <a:pt x="3509" y="1"/>
                    <a:pt x="299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2"/>
            <p:cNvSpPr/>
            <p:nvPr/>
          </p:nvSpPr>
          <p:spPr>
            <a:xfrm>
              <a:off x="4098150" y="4187950"/>
              <a:ext cx="130550" cy="124900"/>
            </a:xfrm>
            <a:custGeom>
              <a:avLst/>
              <a:gdLst/>
              <a:ahLst/>
              <a:cxnLst/>
              <a:rect l="l" t="t" r="r" b="b"/>
              <a:pathLst>
                <a:path w="5222" h="4996" extrusionOk="0">
                  <a:moveTo>
                    <a:pt x="2227" y="1"/>
                  </a:moveTo>
                  <a:cubicBezTo>
                    <a:pt x="1713" y="1"/>
                    <a:pt x="1198" y="198"/>
                    <a:pt x="803" y="593"/>
                  </a:cubicBezTo>
                  <a:cubicBezTo>
                    <a:pt x="1" y="1395"/>
                    <a:pt x="24" y="2692"/>
                    <a:pt x="838" y="3470"/>
                  </a:cubicBezTo>
                  <a:cubicBezTo>
                    <a:pt x="1510" y="4142"/>
                    <a:pt x="4328" y="4826"/>
                    <a:pt x="5071" y="4991"/>
                  </a:cubicBezTo>
                  <a:cubicBezTo>
                    <a:pt x="5080" y="4994"/>
                    <a:pt x="5090" y="4995"/>
                    <a:pt x="5099" y="4995"/>
                  </a:cubicBezTo>
                  <a:cubicBezTo>
                    <a:pt x="5169" y="4995"/>
                    <a:pt x="5221" y="4922"/>
                    <a:pt x="5200" y="4849"/>
                  </a:cubicBezTo>
                  <a:cubicBezTo>
                    <a:pt x="5035" y="4119"/>
                    <a:pt x="4352" y="1301"/>
                    <a:pt x="3679" y="629"/>
                  </a:cubicBezTo>
                  <a:cubicBezTo>
                    <a:pt x="3285" y="210"/>
                    <a:pt x="2757" y="1"/>
                    <a:pt x="22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>
              <a:off x="3519325" y="3604300"/>
              <a:ext cx="129350" cy="124050"/>
            </a:xfrm>
            <a:custGeom>
              <a:avLst/>
              <a:gdLst/>
              <a:ahLst/>
              <a:cxnLst/>
              <a:rect l="l" t="t" r="r" b="b"/>
              <a:pathLst>
                <a:path w="5174" h="4962" extrusionOk="0">
                  <a:moveTo>
                    <a:pt x="119" y="0"/>
                  </a:moveTo>
                  <a:cubicBezTo>
                    <a:pt x="52" y="0"/>
                    <a:pt x="1" y="65"/>
                    <a:pt x="21" y="146"/>
                  </a:cubicBezTo>
                  <a:cubicBezTo>
                    <a:pt x="186" y="889"/>
                    <a:pt x="870" y="3695"/>
                    <a:pt x="1542" y="4379"/>
                  </a:cubicBezTo>
                  <a:cubicBezTo>
                    <a:pt x="1936" y="4767"/>
                    <a:pt x="2449" y="4961"/>
                    <a:pt x="2962" y="4961"/>
                  </a:cubicBezTo>
                  <a:cubicBezTo>
                    <a:pt x="3478" y="4961"/>
                    <a:pt x="3993" y="4764"/>
                    <a:pt x="4384" y="4367"/>
                  </a:cubicBezTo>
                  <a:cubicBezTo>
                    <a:pt x="5174" y="3589"/>
                    <a:pt x="5174" y="2316"/>
                    <a:pt x="4384" y="1538"/>
                  </a:cubicBezTo>
                  <a:cubicBezTo>
                    <a:pt x="3712" y="854"/>
                    <a:pt x="894" y="170"/>
                    <a:pt x="151" y="5"/>
                  </a:cubicBezTo>
                  <a:cubicBezTo>
                    <a:pt x="140" y="2"/>
                    <a:pt x="130" y="0"/>
                    <a:pt x="11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4652300" y="4090950"/>
              <a:ext cx="85500" cy="65575"/>
            </a:xfrm>
            <a:custGeom>
              <a:avLst/>
              <a:gdLst/>
              <a:ahLst/>
              <a:cxnLst/>
              <a:rect l="l" t="t" r="r" b="b"/>
              <a:pathLst>
                <a:path w="3420" h="2623" extrusionOk="0">
                  <a:moveTo>
                    <a:pt x="1241" y="1"/>
                  </a:moveTo>
                  <a:cubicBezTo>
                    <a:pt x="899" y="1"/>
                    <a:pt x="563" y="163"/>
                    <a:pt x="354" y="465"/>
                  </a:cubicBezTo>
                  <a:cubicBezTo>
                    <a:pt x="1" y="960"/>
                    <a:pt x="119" y="1644"/>
                    <a:pt x="614" y="1985"/>
                  </a:cubicBezTo>
                  <a:cubicBezTo>
                    <a:pt x="1121" y="2339"/>
                    <a:pt x="3420" y="2622"/>
                    <a:pt x="3420" y="2622"/>
                  </a:cubicBezTo>
                  <a:cubicBezTo>
                    <a:pt x="3420" y="2622"/>
                    <a:pt x="2382" y="547"/>
                    <a:pt x="1887" y="205"/>
                  </a:cubicBezTo>
                  <a:lnTo>
                    <a:pt x="1875" y="205"/>
                  </a:lnTo>
                  <a:cubicBezTo>
                    <a:pt x="1682" y="67"/>
                    <a:pt x="1460" y="1"/>
                    <a:pt x="12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4717750" y="4063900"/>
              <a:ext cx="58375" cy="92900"/>
            </a:xfrm>
            <a:custGeom>
              <a:avLst/>
              <a:gdLst/>
              <a:ahLst/>
              <a:cxnLst/>
              <a:rect l="l" t="t" r="r" b="b"/>
              <a:pathLst>
                <a:path w="2335" h="3716" extrusionOk="0">
                  <a:moveTo>
                    <a:pt x="1161" y="0"/>
                  </a:moveTo>
                  <a:cubicBezTo>
                    <a:pt x="629" y="0"/>
                    <a:pt x="168" y="390"/>
                    <a:pt x="83" y="933"/>
                  </a:cubicBezTo>
                  <a:cubicBezTo>
                    <a:pt x="0" y="1535"/>
                    <a:pt x="778" y="3716"/>
                    <a:pt x="778" y="3716"/>
                  </a:cubicBezTo>
                  <a:cubicBezTo>
                    <a:pt x="778" y="3716"/>
                    <a:pt x="2158" y="1853"/>
                    <a:pt x="2252" y="1264"/>
                  </a:cubicBezTo>
                  <a:cubicBezTo>
                    <a:pt x="2335" y="662"/>
                    <a:pt x="1922" y="108"/>
                    <a:pt x="1332" y="14"/>
                  </a:cubicBezTo>
                  <a:cubicBezTo>
                    <a:pt x="1275" y="5"/>
                    <a:pt x="1218" y="0"/>
                    <a:pt x="11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>
              <a:off x="4579800" y="4008475"/>
              <a:ext cx="309225" cy="296700"/>
            </a:xfrm>
            <a:custGeom>
              <a:avLst/>
              <a:gdLst/>
              <a:ahLst/>
              <a:cxnLst/>
              <a:rect l="l" t="t" r="r" b="b"/>
              <a:pathLst>
                <a:path w="12369" h="11868" extrusionOk="0">
                  <a:moveTo>
                    <a:pt x="6202" y="5933"/>
                  </a:moveTo>
                  <a:lnTo>
                    <a:pt x="6237" y="5968"/>
                  </a:lnTo>
                  <a:lnTo>
                    <a:pt x="6202" y="5945"/>
                  </a:lnTo>
                  <a:lnTo>
                    <a:pt x="6178" y="5968"/>
                  </a:lnTo>
                  <a:lnTo>
                    <a:pt x="6202" y="5933"/>
                  </a:lnTo>
                  <a:close/>
                  <a:moveTo>
                    <a:pt x="7843" y="0"/>
                  </a:moveTo>
                  <a:cubicBezTo>
                    <a:pt x="7116" y="0"/>
                    <a:pt x="6431" y="436"/>
                    <a:pt x="6143" y="1146"/>
                  </a:cubicBezTo>
                  <a:cubicBezTo>
                    <a:pt x="6149" y="1152"/>
                    <a:pt x="6143" y="1155"/>
                    <a:pt x="6137" y="1155"/>
                  </a:cubicBezTo>
                  <a:cubicBezTo>
                    <a:pt x="6131" y="1155"/>
                    <a:pt x="6125" y="1152"/>
                    <a:pt x="6131" y="1146"/>
                  </a:cubicBezTo>
                  <a:cubicBezTo>
                    <a:pt x="5841" y="459"/>
                    <a:pt x="5168" y="42"/>
                    <a:pt x="4458" y="42"/>
                  </a:cubicBezTo>
                  <a:cubicBezTo>
                    <a:pt x="4218" y="42"/>
                    <a:pt x="3973" y="90"/>
                    <a:pt x="3738" y="191"/>
                  </a:cubicBezTo>
                  <a:cubicBezTo>
                    <a:pt x="2806" y="580"/>
                    <a:pt x="2382" y="1653"/>
                    <a:pt x="2783" y="2584"/>
                  </a:cubicBezTo>
                  <a:lnTo>
                    <a:pt x="2783" y="2596"/>
                  </a:lnTo>
                  <a:lnTo>
                    <a:pt x="2759" y="2596"/>
                  </a:lnTo>
                  <a:cubicBezTo>
                    <a:pt x="2542" y="2511"/>
                    <a:pt x="2319" y="2471"/>
                    <a:pt x="2099" y="2471"/>
                  </a:cubicBezTo>
                  <a:cubicBezTo>
                    <a:pt x="1375" y="2471"/>
                    <a:pt x="691" y="2908"/>
                    <a:pt x="401" y="3622"/>
                  </a:cubicBezTo>
                  <a:cubicBezTo>
                    <a:pt x="24" y="4553"/>
                    <a:pt x="472" y="5615"/>
                    <a:pt x="1403" y="5992"/>
                  </a:cubicBezTo>
                  <a:cubicBezTo>
                    <a:pt x="460" y="6369"/>
                    <a:pt x="0" y="7466"/>
                    <a:pt x="413" y="8397"/>
                  </a:cubicBezTo>
                  <a:cubicBezTo>
                    <a:pt x="710" y="9096"/>
                    <a:pt x="1389" y="9510"/>
                    <a:pt x="2099" y="9510"/>
                  </a:cubicBezTo>
                  <a:cubicBezTo>
                    <a:pt x="2348" y="9510"/>
                    <a:pt x="2600" y="9459"/>
                    <a:pt x="2842" y="9352"/>
                  </a:cubicBezTo>
                  <a:lnTo>
                    <a:pt x="2854" y="9352"/>
                  </a:lnTo>
                  <a:cubicBezTo>
                    <a:pt x="2854" y="9352"/>
                    <a:pt x="2854" y="9352"/>
                    <a:pt x="2854" y="9364"/>
                  </a:cubicBezTo>
                  <a:cubicBezTo>
                    <a:pt x="2476" y="10295"/>
                    <a:pt x="2936" y="11356"/>
                    <a:pt x="3868" y="11734"/>
                  </a:cubicBezTo>
                  <a:cubicBezTo>
                    <a:pt x="4091" y="11824"/>
                    <a:pt x="4323" y="11867"/>
                    <a:pt x="4551" y="11867"/>
                  </a:cubicBezTo>
                  <a:cubicBezTo>
                    <a:pt x="5274" y="11867"/>
                    <a:pt x="5962" y="11437"/>
                    <a:pt x="6249" y="10720"/>
                  </a:cubicBezTo>
                  <a:cubicBezTo>
                    <a:pt x="6541" y="11417"/>
                    <a:pt x="7216" y="11831"/>
                    <a:pt x="7928" y="11831"/>
                  </a:cubicBezTo>
                  <a:cubicBezTo>
                    <a:pt x="8166" y="11831"/>
                    <a:pt x="8409" y="11784"/>
                    <a:pt x="8643" y="11687"/>
                  </a:cubicBezTo>
                  <a:cubicBezTo>
                    <a:pt x="9562" y="11286"/>
                    <a:pt x="9998" y="10213"/>
                    <a:pt x="9598" y="9281"/>
                  </a:cubicBezTo>
                  <a:lnTo>
                    <a:pt x="9598" y="9270"/>
                  </a:lnTo>
                  <a:lnTo>
                    <a:pt x="9621" y="9281"/>
                  </a:lnTo>
                  <a:cubicBezTo>
                    <a:pt x="9843" y="9371"/>
                    <a:pt x="10071" y="9413"/>
                    <a:pt x="10296" y="9413"/>
                  </a:cubicBezTo>
                  <a:cubicBezTo>
                    <a:pt x="11018" y="9413"/>
                    <a:pt x="11703" y="8977"/>
                    <a:pt x="11991" y="8267"/>
                  </a:cubicBezTo>
                  <a:cubicBezTo>
                    <a:pt x="12368" y="7324"/>
                    <a:pt x="11909" y="6263"/>
                    <a:pt x="10977" y="5886"/>
                  </a:cubicBezTo>
                  <a:lnTo>
                    <a:pt x="10989" y="5886"/>
                  </a:lnTo>
                  <a:cubicBezTo>
                    <a:pt x="11920" y="5485"/>
                    <a:pt x="12345" y="4412"/>
                    <a:pt x="11944" y="3492"/>
                  </a:cubicBezTo>
                  <a:cubicBezTo>
                    <a:pt x="11653" y="2796"/>
                    <a:pt x="10980" y="2376"/>
                    <a:pt x="10270" y="2376"/>
                  </a:cubicBezTo>
                  <a:cubicBezTo>
                    <a:pt x="10030" y="2376"/>
                    <a:pt x="9786" y="2424"/>
                    <a:pt x="9550" y="2526"/>
                  </a:cubicBezTo>
                  <a:lnTo>
                    <a:pt x="9539" y="2526"/>
                  </a:lnTo>
                  <a:lnTo>
                    <a:pt x="9539" y="2514"/>
                  </a:lnTo>
                  <a:cubicBezTo>
                    <a:pt x="9916" y="1571"/>
                    <a:pt x="9456" y="509"/>
                    <a:pt x="8525" y="132"/>
                  </a:cubicBezTo>
                  <a:cubicBezTo>
                    <a:pt x="8300" y="42"/>
                    <a:pt x="8070" y="0"/>
                    <a:pt x="784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>
              <a:off x="4643450" y="4071175"/>
              <a:ext cx="92000" cy="85050"/>
            </a:xfrm>
            <a:custGeom>
              <a:avLst/>
              <a:gdLst/>
              <a:ahLst/>
              <a:cxnLst/>
              <a:rect l="l" t="t" r="r" b="b"/>
              <a:pathLst>
                <a:path w="3680" h="3402" extrusionOk="0">
                  <a:moveTo>
                    <a:pt x="1418" y="1"/>
                  </a:moveTo>
                  <a:cubicBezTo>
                    <a:pt x="1077" y="1"/>
                    <a:pt x="736" y="137"/>
                    <a:pt x="484" y="407"/>
                  </a:cubicBezTo>
                  <a:cubicBezTo>
                    <a:pt x="1" y="925"/>
                    <a:pt x="25" y="1739"/>
                    <a:pt x="543" y="2222"/>
                  </a:cubicBezTo>
                  <a:cubicBezTo>
                    <a:pt x="1062" y="2706"/>
                    <a:pt x="3680" y="3401"/>
                    <a:pt x="3680" y="3401"/>
                  </a:cubicBezTo>
                  <a:cubicBezTo>
                    <a:pt x="3680" y="3401"/>
                    <a:pt x="2807" y="831"/>
                    <a:pt x="2288" y="348"/>
                  </a:cubicBezTo>
                  <a:cubicBezTo>
                    <a:pt x="2045" y="116"/>
                    <a:pt x="1732" y="1"/>
                    <a:pt x="141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4734250" y="4157375"/>
              <a:ext cx="91975" cy="85050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0" y="1"/>
                  </a:moveTo>
                  <a:cubicBezTo>
                    <a:pt x="0" y="1"/>
                    <a:pt x="873" y="2571"/>
                    <a:pt x="1392" y="3054"/>
                  </a:cubicBezTo>
                  <a:cubicBezTo>
                    <a:pt x="1640" y="3286"/>
                    <a:pt x="1954" y="3401"/>
                    <a:pt x="2267" y="3401"/>
                  </a:cubicBezTo>
                  <a:cubicBezTo>
                    <a:pt x="2606" y="3401"/>
                    <a:pt x="2944" y="3265"/>
                    <a:pt x="3196" y="2995"/>
                  </a:cubicBezTo>
                  <a:cubicBezTo>
                    <a:pt x="3679" y="2476"/>
                    <a:pt x="3655" y="1663"/>
                    <a:pt x="3137" y="1180"/>
                  </a:cubicBezTo>
                  <a:cubicBezTo>
                    <a:pt x="2630" y="69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4625175" y="4126700"/>
              <a:ext cx="109675" cy="64000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1282" y="1"/>
                  </a:moveTo>
                  <a:cubicBezTo>
                    <a:pt x="1271" y="1"/>
                    <a:pt x="1261" y="1"/>
                    <a:pt x="1251" y="1"/>
                  </a:cubicBezTo>
                  <a:cubicBezTo>
                    <a:pt x="543" y="25"/>
                    <a:pt x="1" y="614"/>
                    <a:pt x="25" y="1322"/>
                  </a:cubicBezTo>
                  <a:cubicBezTo>
                    <a:pt x="48" y="2010"/>
                    <a:pt x="614" y="2560"/>
                    <a:pt x="1311" y="2560"/>
                  </a:cubicBezTo>
                  <a:cubicBezTo>
                    <a:pt x="1319" y="2560"/>
                    <a:pt x="1326" y="2560"/>
                    <a:pt x="1333" y="2560"/>
                  </a:cubicBezTo>
                  <a:cubicBezTo>
                    <a:pt x="2041" y="2536"/>
                    <a:pt x="4387" y="1180"/>
                    <a:pt x="4387" y="1180"/>
                  </a:cubicBezTo>
                  <a:cubicBezTo>
                    <a:pt x="4387" y="1180"/>
                    <a:pt x="2027" y="1"/>
                    <a:pt x="128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>
              <a:off x="4734825" y="4122850"/>
              <a:ext cx="110275" cy="64050"/>
            </a:xfrm>
            <a:custGeom>
              <a:avLst/>
              <a:gdLst/>
              <a:ahLst/>
              <a:cxnLst/>
              <a:rect l="l" t="t" r="r" b="b"/>
              <a:pathLst>
                <a:path w="4411" h="2562" extrusionOk="0">
                  <a:moveTo>
                    <a:pt x="3118" y="0"/>
                  </a:moveTo>
                  <a:cubicBezTo>
                    <a:pt x="3097" y="0"/>
                    <a:pt x="3076" y="1"/>
                    <a:pt x="3055" y="2"/>
                  </a:cubicBezTo>
                  <a:cubicBezTo>
                    <a:pt x="2347" y="26"/>
                    <a:pt x="1" y="1382"/>
                    <a:pt x="1" y="1382"/>
                  </a:cubicBezTo>
                  <a:cubicBezTo>
                    <a:pt x="1" y="1382"/>
                    <a:pt x="2361" y="2561"/>
                    <a:pt x="3106" y="2561"/>
                  </a:cubicBezTo>
                  <a:cubicBezTo>
                    <a:pt x="3117" y="2561"/>
                    <a:pt x="3127" y="2561"/>
                    <a:pt x="3137" y="2561"/>
                  </a:cubicBezTo>
                  <a:cubicBezTo>
                    <a:pt x="3845" y="2549"/>
                    <a:pt x="4411" y="1959"/>
                    <a:pt x="4387" y="1240"/>
                  </a:cubicBezTo>
                  <a:cubicBezTo>
                    <a:pt x="4364" y="554"/>
                    <a:pt x="3797" y="0"/>
                    <a:pt x="3118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2"/>
            <p:cNvSpPr/>
            <p:nvPr/>
          </p:nvSpPr>
          <p:spPr>
            <a:xfrm>
              <a:off x="4645225" y="4156200"/>
              <a:ext cx="89050" cy="89000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3561" y="0"/>
                  </a:moveTo>
                  <a:lnTo>
                    <a:pt x="3561" y="0"/>
                  </a:lnTo>
                  <a:cubicBezTo>
                    <a:pt x="3561" y="0"/>
                    <a:pt x="991" y="873"/>
                    <a:pt x="508" y="1392"/>
                  </a:cubicBezTo>
                  <a:cubicBezTo>
                    <a:pt x="1" y="1899"/>
                    <a:pt x="24" y="2724"/>
                    <a:pt x="543" y="3219"/>
                  </a:cubicBezTo>
                  <a:cubicBezTo>
                    <a:pt x="793" y="3447"/>
                    <a:pt x="1108" y="3559"/>
                    <a:pt x="1422" y="3559"/>
                  </a:cubicBezTo>
                  <a:cubicBezTo>
                    <a:pt x="1775" y="3559"/>
                    <a:pt x="2127" y="3417"/>
                    <a:pt x="2382" y="3137"/>
                  </a:cubicBezTo>
                  <a:cubicBezTo>
                    <a:pt x="2866" y="2618"/>
                    <a:pt x="3561" y="1"/>
                    <a:pt x="356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2"/>
            <p:cNvSpPr/>
            <p:nvPr/>
          </p:nvSpPr>
          <p:spPr>
            <a:xfrm>
              <a:off x="4735425" y="4068825"/>
              <a:ext cx="88450" cy="88575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2115" y="0"/>
                  </a:moveTo>
                  <a:cubicBezTo>
                    <a:pt x="1772" y="0"/>
                    <a:pt x="1431" y="136"/>
                    <a:pt x="1180" y="406"/>
                  </a:cubicBezTo>
                  <a:cubicBezTo>
                    <a:pt x="696" y="925"/>
                    <a:pt x="1" y="3543"/>
                    <a:pt x="1" y="3543"/>
                  </a:cubicBezTo>
                  <a:cubicBezTo>
                    <a:pt x="1" y="3543"/>
                    <a:pt x="2571" y="2670"/>
                    <a:pt x="3054" y="2151"/>
                  </a:cubicBezTo>
                  <a:cubicBezTo>
                    <a:pt x="3538" y="1632"/>
                    <a:pt x="3502" y="831"/>
                    <a:pt x="2995" y="347"/>
                  </a:cubicBezTo>
                  <a:cubicBezTo>
                    <a:pt x="2747" y="116"/>
                    <a:pt x="2430" y="0"/>
                    <a:pt x="21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2"/>
            <p:cNvSpPr/>
            <p:nvPr/>
          </p:nvSpPr>
          <p:spPr>
            <a:xfrm>
              <a:off x="4703900" y="4156775"/>
              <a:ext cx="65150" cy="109125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203" y="1"/>
                  </a:moveTo>
                  <a:cubicBezTo>
                    <a:pt x="1203" y="1"/>
                    <a:pt x="0" y="2430"/>
                    <a:pt x="24" y="3137"/>
                  </a:cubicBezTo>
                  <a:cubicBezTo>
                    <a:pt x="58" y="3830"/>
                    <a:pt x="624" y="4364"/>
                    <a:pt x="1300" y="4364"/>
                  </a:cubicBezTo>
                  <a:cubicBezTo>
                    <a:pt x="1315" y="4364"/>
                    <a:pt x="1330" y="4364"/>
                    <a:pt x="1344" y="4363"/>
                  </a:cubicBezTo>
                  <a:cubicBezTo>
                    <a:pt x="2052" y="4340"/>
                    <a:pt x="2606" y="3762"/>
                    <a:pt x="2594" y="3055"/>
                  </a:cubicBezTo>
                  <a:lnTo>
                    <a:pt x="2582" y="3055"/>
                  </a:lnTo>
                  <a:cubicBezTo>
                    <a:pt x="2559" y="2347"/>
                    <a:pt x="1203" y="1"/>
                    <a:pt x="12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4700650" y="4047700"/>
              <a:ext cx="65150" cy="109100"/>
            </a:xfrm>
            <a:custGeom>
              <a:avLst/>
              <a:gdLst/>
              <a:ahLst/>
              <a:cxnLst/>
              <a:rect l="l" t="t" r="r" b="b"/>
              <a:pathLst>
                <a:path w="2606" h="4364" extrusionOk="0">
                  <a:moveTo>
                    <a:pt x="1294" y="1"/>
                  </a:moveTo>
                  <a:cubicBezTo>
                    <a:pt x="1280" y="1"/>
                    <a:pt x="1265" y="1"/>
                    <a:pt x="1250" y="2"/>
                  </a:cubicBezTo>
                  <a:cubicBezTo>
                    <a:pt x="554" y="25"/>
                    <a:pt x="0" y="603"/>
                    <a:pt x="12" y="1310"/>
                  </a:cubicBezTo>
                  <a:cubicBezTo>
                    <a:pt x="36" y="2018"/>
                    <a:pt x="1403" y="4364"/>
                    <a:pt x="1403" y="4364"/>
                  </a:cubicBezTo>
                  <a:cubicBezTo>
                    <a:pt x="1403" y="4364"/>
                    <a:pt x="2606" y="1935"/>
                    <a:pt x="2582" y="1228"/>
                  </a:cubicBezTo>
                  <a:cubicBezTo>
                    <a:pt x="2548" y="535"/>
                    <a:pt x="1982" y="1"/>
                    <a:pt x="12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2"/>
            <p:cNvSpPr/>
            <p:nvPr/>
          </p:nvSpPr>
          <p:spPr>
            <a:xfrm>
              <a:off x="4690325" y="4088725"/>
              <a:ext cx="51600" cy="72800"/>
            </a:xfrm>
            <a:custGeom>
              <a:avLst/>
              <a:gdLst/>
              <a:ahLst/>
              <a:cxnLst/>
              <a:rect l="l" t="t" r="r" b="b"/>
              <a:pathLst>
                <a:path w="2064" h="2912" extrusionOk="0">
                  <a:moveTo>
                    <a:pt x="1025" y="0"/>
                  </a:moveTo>
                  <a:cubicBezTo>
                    <a:pt x="911" y="0"/>
                    <a:pt x="796" y="23"/>
                    <a:pt x="684" y="70"/>
                  </a:cubicBezTo>
                  <a:cubicBezTo>
                    <a:pt x="201" y="282"/>
                    <a:pt x="1" y="848"/>
                    <a:pt x="248" y="1296"/>
                  </a:cubicBezTo>
                  <a:cubicBezTo>
                    <a:pt x="437" y="1744"/>
                    <a:pt x="1899" y="2912"/>
                    <a:pt x="1899" y="2912"/>
                  </a:cubicBezTo>
                  <a:cubicBezTo>
                    <a:pt x="1899" y="2912"/>
                    <a:pt x="2064" y="1060"/>
                    <a:pt x="1864" y="612"/>
                  </a:cubicBezTo>
                  <a:cubicBezTo>
                    <a:pt x="1737" y="234"/>
                    <a:pt x="1391" y="0"/>
                    <a:pt x="1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2"/>
            <p:cNvSpPr/>
            <p:nvPr/>
          </p:nvSpPr>
          <p:spPr>
            <a:xfrm>
              <a:off x="4732475" y="4161800"/>
              <a:ext cx="50975" cy="69375"/>
            </a:xfrm>
            <a:custGeom>
              <a:avLst/>
              <a:gdLst/>
              <a:ahLst/>
              <a:cxnLst/>
              <a:rect l="l" t="t" r="r" b="b"/>
              <a:pathLst>
                <a:path w="2039" h="2775" extrusionOk="0">
                  <a:moveTo>
                    <a:pt x="166" y="0"/>
                  </a:moveTo>
                  <a:cubicBezTo>
                    <a:pt x="166" y="1"/>
                    <a:pt x="1" y="1851"/>
                    <a:pt x="201" y="2299"/>
                  </a:cubicBezTo>
                  <a:cubicBezTo>
                    <a:pt x="378" y="2633"/>
                    <a:pt x="670" y="2775"/>
                    <a:pt x="960" y="2775"/>
                  </a:cubicBezTo>
                  <a:cubicBezTo>
                    <a:pt x="1502" y="2775"/>
                    <a:pt x="2039" y="2279"/>
                    <a:pt x="1816" y="1604"/>
                  </a:cubicBezTo>
                  <a:cubicBezTo>
                    <a:pt x="1628" y="1168"/>
                    <a:pt x="166" y="1"/>
                    <a:pt x="1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4658800" y="4120200"/>
              <a:ext cx="78725" cy="43450"/>
            </a:xfrm>
            <a:custGeom>
              <a:avLst/>
              <a:gdLst/>
              <a:ahLst/>
              <a:cxnLst/>
              <a:rect l="l" t="t" r="r" b="b"/>
              <a:pathLst>
                <a:path w="3149" h="1738" extrusionOk="0">
                  <a:moveTo>
                    <a:pt x="1246" y="0"/>
                  </a:moveTo>
                  <a:cubicBezTo>
                    <a:pt x="394" y="0"/>
                    <a:pt x="1" y="1213"/>
                    <a:pt x="849" y="1664"/>
                  </a:cubicBezTo>
                  <a:cubicBezTo>
                    <a:pt x="990" y="1719"/>
                    <a:pt x="1260" y="1737"/>
                    <a:pt x="1567" y="1737"/>
                  </a:cubicBezTo>
                  <a:cubicBezTo>
                    <a:pt x="2263" y="1737"/>
                    <a:pt x="3148" y="1641"/>
                    <a:pt x="3148" y="1641"/>
                  </a:cubicBezTo>
                  <a:cubicBezTo>
                    <a:pt x="3148" y="1641"/>
                    <a:pt x="1957" y="214"/>
                    <a:pt x="1509" y="37"/>
                  </a:cubicBezTo>
                  <a:cubicBezTo>
                    <a:pt x="1417" y="12"/>
                    <a:pt x="1329" y="0"/>
                    <a:pt x="12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4736900" y="4159550"/>
              <a:ext cx="78900" cy="43650"/>
            </a:xfrm>
            <a:custGeom>
              <a:avLst/>
              <a:gdLst/>
              <a:ahLst/>
              <a:cxnLst/>
              <a:rect l="l" t="t" r="r" b="b"/>
              <a:pathLst>
                <a:path w="3156" h="1746" extrusionOk="0">
                  <a:moveTo>
                    <a:pt x="1582" y="0"/>
                  </a:moveTo>
                  <a:cubicBezTo>
                    <a:pt x="888" y="0"/>
                    <a:pt x="1" y="102"/>
                    <a:pt x="1" y="102"/>
                  </a:cubicBezTo>
                  <a:cubicBezTo>
                    <a:pt x="1" y="102"/>
                    <a:pt x="1191" y="1529"/>
                    <a:pt x="1639" y="1706"/>
                  </a:cubicBezTo>
                  <a:cubicBezTo>
                    <a:pt x="1734" y="1733"/>
                    <a:pt x="1825" y="1745"/>
                    <a:pt x="1911" y="1745"/>
                  </a:cubicBezTo>
                  <a:cubicBezTo>
                    <a:pt x="2759" y="1745"/>
                    <a:pt x="3156" y="528"/>
                    <a:pt x="2300" y="79"/>
                  </a:cubicBezTo>
                  <a:cubicBezTo>
                    <a:pt x="2162" y="21"/>
                    <a:pt x="1891" y="0"/>
                    <a:pt x="1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4661150" y="4159525"/>
              <a:ext cx="75775" cy="45450"/>
            </a:xfrm>
            <a:custGeom>
              <a:avLst/>
              <a:gdLst/>
              <a:ahLst/>
              <a:cxnLst/>
              <a:rect l="l" t="t" r="r" b="b"/>
              <a:pathLst>
                <a:path w="3031" h="1818" extrusionOk="0">
                  <a:moveTo>
                    <a:pt x="1620" y="1"/>
                  </a:moveTo>
                  <a:cubicBezTo>
                    <a:pt x="1243" y="1"/>
                    <a:pt x="894" y="23"/>
                    <a:pt x="731" y="91"/>
                  </a:cubicBezTo>
                  <a:cubicBezTo>
                    <a:pt x="248" y="256"/>
                    <a:pt x="0" y="799"/>
                    <a:pt x="201" y="1282"/>
                  </a:cubicBezTo>
                  <a:cubicBezTo>
                    <a:pt x="344" y="1619"/>
                    <a:pt x="674" y="1818"/>
                    <a:pt x="1018" y="1818"/>
                  </a:cubicBezTo>
                  <a:cubicBezTo>
                    <a:pt x="1156" y="1818"/>
                    <a:pt x="1296" y="1786"/>
                    <a:pt x="1427" y="1718"/>
                  </a:cubicBezTo>
                  <a:lnTo>
                    <a:pt x="1427" y="1707"/>
                  </a:lnTo>
                  <a:cubicBezTo>
                    <a:pt x="1875" y="1518"/>
                    <a:pt x="3031" y="68"/>
                    <a:pt x="3031" y="68"/>
                  </a:cubicBezTo>
                  <a:cubicBezTo>
                    <a:pt x="3031" y="68"/>
                    <a:pt x="2281" y="1"/>
                    <a:pt x="16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2"/>
            <p:cNvSpPr/>
            <p:nvPr/>
          </p:nvSpPr>
          <p:spPr>
            <a:xfrm>
              <a:off x="4737500" y="4119550"/>
              <a:ext cx="78875" cy="44225"/>
            </a:xfrm>
            <a:custGeom>
              <a:avLst/>
              <a:gdLst/>
              <a:ahLst/>
              <a:cxnLst/>
              <a:rect l="l" t="t" r="r" b="b"/>
              <a:pathLst>
                <a:path w="3155" h="1769" extrusionOk="0">
                  <a:moveTo>
                    <a:pt x="1906" y="0"/>
                  </a:moveTo>
                  <a:cubicBezTo>
                    <a:pt x="1810" y="0"/>
                    <a:pt x="1709" y="16"/>
                    <a:pt x="1604" y="52"/>
                  </a:cubicBezTo>
                  <a:lnTo>
                    <a:pt x="1604" y="63"/>
                  </a:lnTo>
                  <a:cubicBezTo>
                    <a:pt x="1156" y="252"/>
                    <a:pt x="0" y="1702"/>
                    <a:pt x="0" y="1702"/>
                  </a:cubicBezTo>
                  <a:cubicBezTo>
                    <a:pt x="0" y="1702"/>
                    <a:pt x="750" y="1769"/>
                    <a:pt x="1407" y="1769"/>
                  </a:cubicBezTo>
                  <a:cubicBezTo>
                    <a:pt x="1783" y="1769"/>
                    <a:pt x="2129" y="1747"/>
                    <a:pt x="2287" y="1679"/>
                  </a:cubicBezTo>
                  <a:cubicBezTo>
                    <a:pt x="3155" y="1224"/>
                    <a:pt x="2741" y="0"/>
                    <a:pt x="19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2"/>
            <p:cNvSpPr/>
            <p:nvPr/>
          </p:nvSpPr>
          <p:spPr>
            <a:xfrm>
              <a:off x="4691775" y="4161500"/>
              <a:ext cx="50150" cy="69300"/>
            </a:xfrm>
            <a:custGeom>
              <a:avLst/>
              <a:gdLst/>
              <a:ahLst/>
              <a:cxnLst/>
              <a:rect l="l" t="t" r="r" b="b"/>
              <a:pathLst>
                <a:path w="2006" h="2772" extrusionOk="0">
                  <a:moveTo>
                    <a:pt x="1794" y="1"/>
                  </a:moveTo>
                  <a:cubicBezTo>
                    <a:pt x="1794" y="1"/>
                    <a:pt x="367" y="1191"/>
                    <a:pt x="190" y="1639"/>
                  </a:cubicBezTo>
                  <a:cubicBezTo>
                    <a:pt x="0" y="2301"/>
                    <a:pt x="532" y="2772"/>
                    <a:pt x="1066" y="2772"/>
                  </a:cubicBezTo>
                  <a:cubicBezTo>
                    <a:pt x="1359" y="2772"/>
                    <a:pt x="1654" y="2630"/>
                    <a:pt x="1829" y="2300"/>
                  </a:cubicBezTo>
                  <a:cubicBezTo>
                    <a:pt x="2006" y="1840"/>
                    <a:pt x="1794" y="1"/>
                    <a:pt x="17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4732475" y="4088075"/>
              <a:ext cx="51600" cy="73750"/>
            </a:xfrm>
            <a:custGeom>
              <a:avLst/>
              <a:gdLst/>
              <a:ahLst/>
              <a:cxnLst/>
              <a:rect l="l" t="t" r="r" b="b"/>
              <a:pathLst>
                <a:path w="2064" h="2950" extrusionOk="0">
                  <a:moveTo>
                    <a:pt x="1043" y="1"/>
                  </a:moveTo>
                  <a:cubicBezTo>
                    <a:pt x="653" y="1"/>
                    <a:pt x="288" y="253"/>
                    <a:pt x="178" y="650"/>
                  </a:cubicBezTo>
                  <a:cubicBezTo>
                    <a:pt x="1" y="1098"/>
                    <a:pt x="201" y="2949"/>
                    <a:pt x="201" y="2949"/>
                  </a:cubicBezTo>
                  <a:cubicBezTo>
                    <a:pt x="201" y="2949"/>
                    <a:pt x="1628" y="1759"/>
                    <a:pt x="1816" y="1311"/>
                  </a:cubicBezTo>
                  <a:cubicBezTo>
                    <a:pt x="2064" y="839"/>
                    <a:pt x="1852" y="261"/>
                    <a:pt x="1368" y="61"/>
                  </a:cubicBezTo>
                  <a:cubicBezTo>
                    <a:pt x="1261" y="20"/>
                    <a:pt x="1151" y="1"/>
                    <a:pt x="1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4703600" y="4129075"/>
              <a:ext cx="74600" cy="63800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274" y="1"/>
                  </a:moveTo>
                  <a:cubicBezTo>
                    <a:pt x="578" y="1"/>
                    <a:pt x="0" y="567"/>
                    <a:pt x="0" y="1274"/>
                  </a:cubicBezTo>
                  <a:cubicBezTo>
                    <a:pt x="0" y="2039"/>
                    <a:pt x="631" y="2551"/>
                    <a:pt x="1287" y="2551"/>
                  </a:cubicBezTo>
                  <a:cubicBezTo>
                    <a:pt x="1601" y="2551"/>
                    <a:pt x="1922" y="2434"/>
                    <a:pt x="2181" y="2170"/>
                  </a:cubicBezTo>
                  <a:cubicBezTo>
                    <a:pt x="2983" y="1368"/>
                    <a:pt x="2417" y="1"/>
                    <a:pt x="1274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32"/>
          <p:cNvGrpSpPr/>
          <p:nvPr/>
        </p:nvGrpSpPr>
        <p:grpSpPr>
          <a:xfrm>
            <a:off x="848842" y="2950403"/>
            <a:ext cx="2046489" cy="1789127"/>
            <a:chOff x="869200" y="2963325"/>
            <a:chExt cx="1596325" cy="1395575"/>
          </a:xfrm>
        </p:grpSpPr>
        <p:sp>
          <p:nvSpPr>
            <p:cNvPr id="556" name="Google Shape;556;p32"/>
            <p:cNvSpPr/>
            <p:nvPr/>
          </p:nvSpPr>
          <p:spPr>
            <a:xfrm>
              <a:off x="1230750" y="3382050"/>
              <a:ext cx="268475" cy="307900"/>
            </a:xfrm>
            <a:custGeom>
              <a:avLst/>
              <a:gdLst/>
              <a:ahLst/>
              <a:cxnLst/>
              <a:rect l="l" t="t" r="r" b="b"/>
              <a:pathLst>
                <a:path w="10739" h="12316" extrusionOk="0">
                  <a:moveTo>
                    <a:pt x="6363" y="1"/>
                  </a:moveTo>
                  <a:cubicBezTo>
                    <a:pt x="5665" y="1"/>
                    <a:pt x="4953" y="111"/>
                    <a:pt x="4304" y="312"/>
                  </a:cubicBezTo>
                  <a:cubicBezTo>
                    <a:pt x="1545" y="1161"/>
                    <a:pt x="1" y="4073"/>
                    <a:pt x="850" y="6832"/>
                  </a:cubicBezTo>
                  <a:cubicBezTo>
                    <a:pt x="1609" y="9290"/>
                    <a:pt x="4503" y="12315"/>
                    <a:pt x="7072" y="12315"/>
                  </a:cubicBezTo>
                  <a:cubicBezTo>
                    <a:pt x="7374" y="12315"/>
                    <a:pt x="7671" y="12274"/>
                    <a:pt x="7959" y="12184"/>
                  </a:cubicBezTo>
                  <a:cubicBezTo>
                    <a:pt x="10718" y="11336"/>
                    <a:pt x="9527" y="6973"/>
                    <a:pt x="10117" y="4155"/>
                  </a:cubicBezTo>
                  <a:cubicBezTo>
                    <a:pt x="10738" y="1156"/>
                    <a:pt x="8622" y="1"/>
                    <a:pt x="6363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2"/>
            <p:cNvSpPr/>
            <p:nvPr/>
          </p:nvSpPr>
          <p:spPr>
            <a:xfrm>
              <a:off x="2186650" y="4277050"/>
              <a:ext cx="50725" cy="43475"/>
            </a:xfrm>
            <a:custGeom>
              <a:avLst/>
              <a:gdLst/>
              <a:ahLst/>
              <a:cxnLst/>
              <a:rect l="l" t="t" r="r" b="b"/>
              <a:pathLst>
                <a:path w="2029" h="1739" extrusionOk="0">
                  <a:moveTo>
                    <a:pt x="1156" y="0"/>
                  </a:moveTo>
                  <a:cubicBezTo>
                    <a:pt x="390" y="0"/>
                    <a:pt x="1" y="932"/>
                    <a:pt x="543" y="1486"/>
                  </a:cubicBezTo>
                  <a:cubicBezTo>
                    <a:pt x="722" y="1661"/>
                    <a:pt x="939" y="1739"/>
                    <a:pt x="1152" y="1739"/>
                  </a:cubicBezTo>
                  <a:cubicBezTo>
                    <a:pt x="1600" y="1739"/>
                    <a:pt x="2029" y="1392"/>
                    <a:pt x="2029" y="873"/>
                  </a:cubicBezTo>
                  <a:cubicBezTo>
                    <a:pt x="2029" y="389"/>
                    <a:pt x="1640" y="0"/>
                    <a:pt x="115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1488975" y="3732050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73" y="0"/>
                  </a:moveTo>
                  <a:cubicBezTo>
                    <a:pt x="389" y="0"/>
                    <a:pt x="0" y="389"/>
                    <a:pt x="0" y="873"/>
                  </a:cubicBezTo>
                  <a:cubicBezTo>
                    <a:pt x="0" y="1344"/>
                    <a:pt x="389" y="1733"/>
                    <a:pt x="873" y="1733"/>
                  </a:cubicBezTo>
                  <a:cubicBezTo>
                    <a:pt x="1344" y="1733"/>
                    <a:pt x="1733" y="1344"/>
                    <a:pt x="1733" y="873"/>
                  </a:cubicBezTo>
                  <a:cubicBezTo>
                    <a:pt x="1733" y="389"/>
                    <a:pt x="1344" y="0"/>
                    <a:pt x="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1118450" y="3404850"/>
              <a:ext cx="25375" cy="21800"/>
            </a:xfrm>
            <a:custGeom>
              <a:avLst/>
              <a:gdLst/>
              <a:ahLst/>
              <a:cxnLst/>
              <a:rect l="l" t="t" r="r" b="b"/>
              <a:pathLst>
                <a:path w="1015" h="872" extrusionOk="0">
                  <a:moveTo>
                    <a:pt x="578" y="1"/>
                  </a:moveTo>
                  <a:cubicBezTo>
                    <a:pt x="189" y="1"/>
                    <a:pt x="1" y="473"/>
                    <a:pt x="272" y="744"/>
                  </a:cubicBezTo>
                  <a:cubicBezTo>
                    <a:pt x="360" y="832"/>
                    <a:pt x="469" y="871"/>
                    <a:pt x="576" y="871"/>
                  </a:cubicBezTo>
                  <a:cubicBezTo>
                    <a:pt x="799" y="871"/>
                    <a:pt x="1015" y="700"/>
                    <a:pt x="1015" y="437"/>
                  </a:cubicBezTo>
                  <a:cubicBezTo>
                    <a:pt x="1015" y="201"/>
                    <a:pt x="814" y="1"/>
                    <a:pt x="5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1935225" y="3062350"/>
              <a:ext cx="138275" cy="273900"/>
            </a:xfrm>
            <a:custGeom>
              <a:avLst/>
              <a:gdLst/>
              <a:ahLst/>
              <a:cxnLst/>
              <a:rect l="l" t="t" r="r" b="b"/>
              <a:pathLst>
                <a:path w="5531" h="10956" extrusionOk="0">
                  <a:moveTo>
                    <a:pt x="1852" y="1"/>
                  </a:moveTo>
                  <a:cubicBezTo>
                    <a:pt x="1" y="3809"/>
                    <a:pt x="2040" y="8985"/>
                    <a:pt x="2029" y="9138"/>
                  </a:cubicBezTo>
                  <a:cubicBezTo>
                    <a:pt x="2029" y="9138"/>
                    <a:pt x="2083" y="10956"/>
                    <a:pt x="2528" y="10956"/>
                  </a:cubicBezTo>
                  <a:cubicBezTo>
                    <a:pt x="2798" y="10956"/>
                    <a:pt x="3212" y="10286"/>
                    <a:pt x="3844" y="8136"/>
                  </a:cubicBezTo>
                  <a:cubicBezTo>
                    <a:pt x="5530" y="2430"/>
                    <a:pt x="1852" y="1"/>
                    <a:pt x="185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2"/>
            <p:cNvSpPr/>
            <p:nvPr/>
          </p:nvSpPr>
          <p:spPr>
            <a:xfrm>
              <a:off x="1412225" y="2963600"/>
              <a:ext cx="338200" cy="202250"/>
            </a:xfrm>
            <a:custGeom>
              <a:avLst/>
              <a:gdLst/>
              <a:ahLst/>
              <a:cxnLst/>
              <a:rect l="l" t="t" r="r" b="b"/>
              <a:pathLst>
                <a:path w="13528" h="8090" extrusionOk="0">
                  <a:moveTo>
                    <a:pt x="9051" y="1"/>
                  </a:moveTo>
                  <a:cubicBezTo>
                    <a:pt x="4888" y="1"/>
                    <a:pt x="0" y="7777"/>
                    <a:pt x="429" y="7912"/>
                  </a:cubicBezTo>
                  <a:cubicBezTo>
                    <a:pt x="826" y="8033"/>
                    <a:pt x="1246" y="8089"/>
                    <a:pt x="1681" y="8089"/>
                  </a:cubicBezTo>
                  <a:cubicBezTo>
                    <a:pt x="6661" y="8089"/>
                    <a:pt x="13528" y="742"/>
                    <a:pt x="9602" y="48"/>
                  </a:cubicBezTo>
                  <a:cubicBezTo>
                    <a:pt x="9420" y="16"/>
                    <a:pt x="9236" y="1"/>
                    <a:pt x="905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2"/>
            <p:cNvSpPr/>
            <p:nvPr/>
          </p:nvSpPr>
          <p:spPr>
            <a:xfrm>
              <a:off x="1440625" y="2971575"/>
              <a:ext cx="234650" cy="199575"/>
            </a:xfrm>
            <a:custGeom>
              <a:avLst/>
              <a:gdLst/>
              <a:ahLst/>
              <a:cxnLst/>
              <a:rect l="l" t="t" r="r" b="b"/>
              <a:pathLst>
                <a:path w="9386" h="7983" extrusionOk="0">
                  <a:moveTo>
                    <a:pt x="9386" y="0"/>
                  </a:moveTo>
                  <a:cubicBezTo>
                    <a:pt x="7758" y="1262"/>
                    <a:pt x="6214" y="2606"/>
                    <a:pt x="4622" y="3915"/>
                  </a:cubicBezTo>
                  <a:cubicBezTo>
                    <a:pt x="3090" y="5270"/>
                    <a:pt x="1510" y="6591"/>
                    <a:pt x="0" y="7982"/>
                  </a:cubicBezTo>
                  <a:cubicBezTo>
                    <a:pt x="1616" y="6721"/>
                    <a:pt x="3172" y="5365"/>
                    <a:pt x="4752" y="4068"/>
                  </a:cubicBezTo>
                  <a:cubicBezTo>
                    <a:pt x="6296" y="2712"/>
                    <a:pt x="7876" y="1391"/>
                    <a:pt x="93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>
              <a:off x="1596850" y="2972750"/>
              <a:ext cx="8875" cy="59575"/>
            </a:xfrm>
            <a:custGeom>
              <a:avLst/>
              <a:gdLst/>
              <a:ahLst/>
              <a:cxnLst/>
              <a:rect l="l" t="t" r="r" b="b"/>
              <a:pathLst>
                <a:path w="355" h="2383" extrusionOk="0">
                  <a:moveTo>
                    <a:pt x="12" y="0"/>
                  </a:moveTo>
                  <a:lnTo>
                    <a:pt x="12" y="0"/>
                  </a:lnTo>
                  <a:cubicBezTo>
                    <a:pt x="0" y="401"/>
                    <a:pt x="12" y="802"/>
                    <a:pt x="71" y="1203"/>
                  </a:cubicBezTo>
                  <a:cubicBezTo>
                    <a:pt x="118" y="1604"/>
                    <a:pt x="201" y="1993"/>
                    <a:pt x="319" y="2382"/>
                  </a:cubicBezTo>
                  <a:cubicBezTo>
                    <a:pt x="354" y="1580"/>
                    <a:pt x="248" y="767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1559400" y="2993675"/>
              <a:ext cx="8875" cy="69000"/>
            </a:xfrm>
            <a:custGeom>
              <a:avLst/>
              <a:gdLst/>
              <a:ahLst/>
              <a:cxnLst/>
              <a:rect l="l" t="t" r="r" b="b"/>
              <a:pathLst>
                <a:path w="355" h="2760" extrusionOk="0">
                  <a:moveTo>
                    <a:pt x="25" y="1"/>
                  </a:moveTo>
                  <a:lnTo>
                    <a:pt x="25" y="1"/>
                  </a:lnTo>
                  <a:cubicBezTo>
                    <a:pt x="1" y="932"/>
                    <a:pt x="107" y="1863"/>
                    <a:pt x="343" y="2759"/>
                  </a:cubicBezTo>
                  <a:cubicBezTo>
                    <a:pt x="355" y="2300"/>
                    <a:pt x="343" y="1828"/>
                    <a:pt x="284" y="1368"/>
                  </a:cubicBezTo>
                  <a:cubicBezTo>
                    <a:pt x="237" y="908"/>
                    <a:pt x="142" y="449"/>
                    <a:pt x="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1962650" y="3062350"/>
              <a:ext cx="63400" cy="265025"/>
            </a:xfrm>
            <a:custGeom>
              <a:avLst/>
              <a:gdLst/>
              <a:ahLst/>
              <a:cxnLst/>
              <a:rect l="l" t="t" r="r" b="b"/>
              <a:pathLst>
                <a:path w="2536" h="10601" extrusionOk="0">
                  <a:moveTo>
                    <a:pt x="755" y="1"/>
                  </a:moveTo>
                  <a:cubicBezTo>
                    <a:pt x="908" y="1616"/>
                    <a:pt x="1132" y="3219"/>
                    <a:pt x="1344" y="4835"/>
                  </a:cubicBezTo>
                  <a:cubicBezTo>
                    <a:pt x="1156" y="4729"/>
                    <a:pt x="967" y="4634"/>
                    <a:pt x="755" y="4563"/>
                  </a:cubicBezTo>
                  <a:cubicBezTo>
                    <a:pt x="507" y="4481"/>
                    <a:pt x="259" y="4422"/>
                    <a:pt x="0" y="4410"/>
                  </a:cubicBezTo>
                  <a:lnTo>
                    <a:pt x="0" y="4410"/>
                  </a:lnTo>
                  <a:cubicBezTo>
                    <a:pt x="212" y="4552"/>
                    <a:pt x="448" y="4670"/>
                    <a:pt x="696" y="4740"/>
                  </a:cubicBezTo>
                  <a:cubicBezTo>
                    <a:pt x="908" y="4811"/>
                    <a:pt x="1132" y="4858"/>
                    <a:pt x="1356" y="4882"/>
                  </a:cubicBezTo>
                  <a:cubicBezTo>
                    <a:pt x="1380" y="5023"/>
                    <a:pt x="1391" y="5177"/>
                    <a:pt x="1415" y="5306"/>
                  </a:cubicBezTo>
                  <a:cubicBezTo>
                    <a:pt x="1674" y="7075"/>
                    <a:pt x="1934" y="8843"/>
                    <a:pt x="2264" y="10588"/>
                  </a:cubicBezTo>
                  <a:lnTo>
                    <a:pt x="2276" y="10600"/>
                  </a:lnTo>
                  <a:cubicBezTo>
                    <a:pt x="2099" y="8820"/>
                    <a:pt x="1851" y="7051"/>
                    <a:pt x="1615" y="5283"/>
                  </a:cubicBezTo>
                  <a:cubicBezTo>
                    <a:pt x="1545" y="4788"/>
                    <a:pt x="1462" y="4304"/>
                    <a:pt x="1391" y="3821"/>
                  </a:cubicBezTo>
                  <a:cubicBezTo>
                    <a:pt x="1639" y="3561"/>
                    <a:pt x="1875" y="3302"/>
                    <a:pt x="2087" y="3019"/>
                  </a:cubicBezTo>
                  <a:cubicBezTo>
                    <a:pt x="2276" y="2783"/>
                    <a:pt x="2417" y="2524"/>
                    <a:pt x="2535" y="2253"/>
                  </a:cubicBezTo>
                  <a:lnTo>
                    <a:pt x="2535" y="2253"/>
                  </a:lnTo>
                  <a:cubicBezTo>
                    <a:pt x="2311" y="2441"/>
                    <a:pt x="2111" y="2665"/>
                    <a:pt x="1934" y="2901"/>
                  </a:cubicBezTo>
                  <a:cubicBezTo>
                    <a:pt x="1721" y="3184"/>
                    <a:pt x="1545" y="3479"/>
                    <a:pt x="1380" y="3785"/>
                  </a:cubicBezTo>
                  <a:cubicBezTo>
                    <a:pt x="1191" y="2512"/>
                    <a:pt x="990" y="1250"/>
                    <a:pt x="7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2"/>
            <p:cNvSpPr/>
            <p:nvPr/>
          </p:nvSpPr>
          <p:spPr>
            <a:xfrm>
              <a:off x="1130550" y="2963325"/>
              <a:ext cx="247900" cy="261050"/>
            </a:xfrm>
            <a:custGeom>
              <a:avLst/>
              <a:gdLst/>
              <a:ahLst/>
              <a:cxnLst/>
              <a:rect l="l" t="t" r="r" b="b"/>
              <a:pathLst>
                <a:path w="9916" h="10442" extrusionOk="0">
                  <a:moveTo>
                    <a:pt x="1945" y="0"/>
                  </a:moveTo>
                  <a:cubicBezTo>
                    <a:pt x="1945" y="0"/>
                    <a:pt x="0" y="1321"/>
                    <a:pt x="59" y="2677"/>
                  </a:cubicBezTo>
                  <a:cubicBezTo>
                    <a:pt x="118" y="4032"/>
                    <a:pt x="3219" y="4516"/>
                    <a:pt x="3219" y="4516"/>
                  </a:cubicBezTo>
                  <a:cubicBezTo>
                    <a:pt x="3219" y="4516"/>
                    <a:pt x="696" y="6768"/>
                    <a:pt x="3879" y="9550"/>
                  </a:cubicBezTo>
                  <a:cubicBezTo>
                    <a:pt x="4619" y="10194"/>
                    <a:pt x="5341" y="10441"/>
                    <a:pt x="6014" y="10441"/>
                  </a:cubicBezTo>
                  <a:cubicBezTo>
                    <a:pt x="8235" y="10441"/>
                    <a:pt x="9916" y="7746"/>
                    <a:pt x="9916" y="7746"/>
                  </a:cubicBezTo>
                  <a:cubicBezTo>
                    <a:pt x="9916" y="7746"/>
                    <a:pt x="9845" y="7463"/>
                    <a:pt x="9692" y="7004"/>
                  </a:cubicBezTo>
                  <a:cubicBezTo>
                    <a:pt x="9055" y="5188"/>
                    <a:pt x="6968" y="566"/>
                    <a:pt x="201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2"/>
            <p:cNvSpPr/>
            <p:nvPr/>
          </p:nvSpPr>
          <p:spPr>
            <a:xfrm>
              <a:off x="1169750" y="2963325"/>
              <a:ext cx="203100" cy="203125"/>
            </a:xfrm>
            <a:custGeom>
              <a:avLst/>
              <a:gdLst/>
              <a:ahLst/>
              <a:cxnLst/>
              <a:rect l="l" t="t" r="r" b="b"/>
              <a:pathLst>
                <a:path w="8124" h="8125" extrusionOk="0">
                  <a:moveTo>
                    <a:pt x="448" y="0"/>
                  </a:moveTo>
                  <a:lnTo>
                    <a:pt x="448" y="0"/>
                  </a:lnTo>
                  <a:cubicBezTo>
                    <a:pt x="118" y="1014"/>
                    <a:pt x="0" y="2759"/>
                    <a:pt x="2464" y="3891"/>
                  </a:cubicBezTo>
                  <a:cubicBezTo>
                    <a:pt x="2075" y="5082"/>
                    <a:pt x="2936" y="7735"/>
                    <a:pt x="6508" y="8112"/>
                  </a:cubicBezTo>
                  <a:cubicBezTo>
                    <a:pt x="6594" y="8120"/>
                    <a:pt x="6675" y="8124"/>
                    <a:pt x="6753" y="8124"/>
                  </a:cubicBezTo>
                  <a:cubicBezTo>
                    <a:pt x="7567" y="8124"/>
                    <a:pt x="7973" y="7683"/>
                    <a:pt x="8124" y="7015"/>
                  </a:cubicBezTo>
                  <a:cubicBezTo>
                    <a:pt x="7487" y="5188"/>
                    <a:pt x="5400" y="566"/>
                    <a:pt x="4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1640475" y="3245275"/>
              <a:ext cx="645825" cy="1005575"/>
            </a:xfrm>
            <a:custGeom>
              <a:avLst/>
              <a:gdLst/>
              <a:ahLst/>
              <a:cxnLst/>
              <a:rect l="l" t="t" r="r" b="b"/>
              <a:pathLst>
                <a:path w="25833" h="40223" extrusionOk="0">
                  <a:moveTo>
                    <a:pt x="12211" y="0"/>
                  </a:moveTo>
                  <a:cubicBezTo>
                    <a:pt x="8779" y="0"/>
                    <a:pt x="11755" y="8885"/>
                    <a:pt x="15104" y="16842"/>
                  </a:cubicBezTo>
                  <a:lnTo>
                    <a:pt x="15104" y="16854"/>
                  </a:lnTo>
                  <a:lnTo>
                    <a:pt x="15104" y="16865"/>
                  </a:lnTo>
                  <a:cubicBezTo>
                    <a:pt x="15292" y="17314"/>
                    <a:pt x="15493" y="17750"/>
                    <a:pt x="15681" y="18198"/>
                  </a:cubicBezTo>
                  <a:lnTo>
                    <a:pt x="15693" y="18221"/>
                  </a:lnTo>
                  <a:cubicBezTo>
                    <a:pt x="17320" y="22006"/>
                    <a:pt x="18971" y="25437"/>
                    <a:pt x="19926" y="27406"/>
                  </a:cubicBezTo>
                  <a:cubicBezTo>
                    <a:pt x="20008" y="27559"/>
                    <a:pt x="20091" y="27724"/>
                    <a:pt x="20162" y="27854"/>
                  </a:cubicBezTo>
                  <a:cubicBezTo>
                    <a:pt x="20551" y="28668"/>
                    <a:pt x="20787" y="29116"/>
                    <a:pt x="20787" y="29116"/>
                  </a:cubicBezTo>
                  <a:lnTo>
                    <a:pt x="17391" y="29693"/>
                  </a:lnTo>
                  <a:lnTo>
                    <a:pt x="0" y="32641"/>
                  </a:lnTo>
                  <a:cubicBezTo>
                    <a:pt x="0" y="32641"/>
                    <a:pt x="5601" y="40210"/>
                    <a:pt x="11319" y="40222"/>
                  </a:cubicBezTo>
                  <a:cubicBezTo>
                    <a:pt x="11325" y="40222"/>
                    <a:pt x="11331" y="40222"/>
                    <a:pt x="11337" y="40222"/>
                  </a:cubicBezTo>
                  <a:cubicBezTo>
                    <a:pt x="17052" y="40222"/>
                    <a:pt x="18653" y="34468"/>
                    <a:pt x="18653" y="34468"/>
                  </a:cubicBezTo>
                  <a:cubicBezTo>
                    <a:pt x="18653" y="34468"/>
                    <a:pt x="21447" y="33855"/>
                    <a:pt x="23746" y="30483"/>
                  </a:cubicBezTo>
                  <a:lnTo>
                    <a:pt x="23758" y="30460"/>
                  </a:lnTo>
                  <a:cubicBezTo>
                    <a:pt x="24335" y="29587"/>
                    <a:pt x="24831" y="28656"/>
                    <a:pt x="25208" y="27689"/>
                  </a:cubicBezTo>
                  <a:lnTo>
                    <a:pt x="25220" y="27689"/>
                  </a:lnTo>
                  <a:cubicBezTo>
                    <a:pt x="25526" y="26840"/>
                    <a:pt x="25703" y="25956"/>
                    <a:pt x="25727" y="25060"/>
                  </a:cubicBezTo>
                  <a:cubicBezTo>
                    <a:pt x="25727" y="25048"/>
                    <a:pt x="25727" y="25036"/>
                    <a:pt x="25727" y="25024"/>
                  </a:cubicBezTo>
                  <a:cubicBezTo>
                    <a:pt x="25833" y="23044"/>
                    <a:pt x="25550" y="20556"/>
                    <a:pt x="24925" y="17938"/>
                  </a:cubicBezTo>
                  <a:lnTo>
                    <a:pt x="24890" y="17797"/>
                  </a:lnTo>
                  <a:cubicBezTo>
                    <a:pt x="23133" y="10511"/>
                    <a:pt x="18818" y="2139"/>
                    <a:pt x="13241" y="194"/>
                  </a:cubicBezTo>
                  <a:lnTo>
                    <a:pt x="13217" y="194"/>
                  </a:lnTo>
                  <a:cubicBezTo>
                    <a:pt x="13029" y="135"/>
                    <a:pt x="12875" y="88"/>
                    <a:pt x="12722" y="53"/>
                  </a:cubicBezTo>
                  <a:cubicBezTo>
                    <a:pt x="12687" y="53"/>
                    <a:pt x="12663" y="53"/>
                    <a:pt x="12640" y="41"/>
                  </a:cubicBezTo>
                  <a:cubicBezTo>
                    <a:pt x="12487" y="13"/>
                    <a:pt x="12344" y="0"/>
                    <a:pt x="122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2"/>
            <p:cNvSpPr/>
            <p:nvPr/>
          </p:nvSpPr>
          <p:spPr>
            <a:xfrm>
              <a:off x="957800" y="3133250"/>
              <a:ext cx="613425" cy="525425"/>
            </a:xfrm>
            <a:custGeom>
              <a:avLst/>
              <a:gdLst/>
              <a:ahLst/>
              <a:cxnLst/>
              <a:rect l="l" t="t" r="r" b="b"/>
              <a:pathLst>
                <a:path w="24537" h="21017" extrusionOk="0">
                  <a:moveTo>
                    <a:pt x="21771" y="1"/>
                  </a:moveTo>
                  <a:cubicBezTo>
                    <a:pt x="21554" y="1"/>
                    <a:pt x="21320" y="32"/>
                    <a:pt x="21070" y="100"/>
                  </a:cubicBezTo>
                  <a:cubicBezTo>
                    <a:pt x="18252" y="867"/>
                    <a:pt x="11001" y="1845"/>
                    <a:pt x="7441" y="2187"/>
                  </a:cubicBezTo>
                  <a:cubicBezTo>
                    <a:pt x="6662" y="2282"/>
                    <a:pt x="5896" y="2517"/>
                    <a:pt x="5200" y="2895"/>
                  </a:cubicBezTo>
                  <a:cubicBezTo>
                    <a:pt x="5083" y="2930"/>
                    <a:pt x="4988" y="2989"/>
                    <a:pt x="4882" y="3048"/>
                  </a:cubicBezTo>
                  <a:cubicBezTo>
                    <a:pt x="3656" y="3720"/>
                    <a:pt x="2630" y="4699"/>
                    <a:pt x="1887" y="5878"/>
                  </a:cubicBezTo>
                  <a:cubicBezTo>
                    <a:pt x="1734" y="6125"/>
                    <a:pt x="1604" y="6385"/>
                    <a:pt x="1498" y="6644"/>
                  </a:cubicBezTo>
                  <a:cubicBezTo>
                    <a:pt x="779" y="8177"/>
                    <a:pt x="685" y="9934"/>
                    <a:pt x="1227" y="11537"/>
                  </a:cubicBezTo>
                  <a:cubicBezTo>
                    <a:pt x="1274" y="11678"/>
                    <a:pt x="1310" y="11808"/>
                    <a:pt x="1369" y="11961"/>
                  </a:cubicBezTo>
                  <a:cubicBezTo>
                    <a:pt x="1333" y="12009"/>
                    <a:pt x="1310" y="12056"/>
                    <a:pt x="1274" y="12103"/>
                  </a:cubicBezTo>
                  <a:cubicBezTo>
                    <a:pt x="944" y="12669"/>
                    <a:pt x="697" y="13282"/>
                    <a:pt x="567" y="13919"/>
                  </a:cubicBezTo>
                  <a:cubicBezTo>
                    <a:pt x="543" y="14048"/>
                    <a:pt x="520" y="14166"/>
                    <a:pt x="496" y="14296"/>
                  </a:cubicBezTo>
                  <a:cubicBezTo>
                    <a:pt x="1" y="17798"/>
                    <a:pt x="2654" y="21016"/>
                    <a:pt x="2654" y="21016"/>
                  </a:cubicBezTo>
                  <a:lnTo>
                    <a:pt x="10435" y="10099"/>
                  </a:lnTo>
                  <a:lnTo>
                    <a:pt x="24537" y="3260"/>
                  </a:lnTo>
                  <a:lnTo>
                    <a:pt x="24537" y="3248"/>
                  </a:lnTo>
                  <a:cubicBezTo>
                    <a:pt x="24537" y="3248"/>
                    <a:pt x="23989" y="1"/>
                    <a:pt x="2177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2"/>
            <p:cNvSpPr/>
            <p:nvPr/>
          </p:nvSpPr>
          <p:spPr>
            <a:xfrm>
              <a:off x="970200" y="3481200"/>
              <a:ext cx="56025" cy="73125"/>
            </a:xfrm>
            <a:custGeom>
              <a:avLst/>
              <a:gdLst/>
              <a:ahLst/>
              <a:cxnLst/>
              <a:rect l="l" t="t" r="r" b="b"/>
              <a:pathLst>
                <a:path w="2241" h="2925" extrusionOk="0">
                  <a:moveTo>
                    <a:pt x="83" y="1"/>
                  </a:moveTo>
                  <a:cubicBezTo>
                    <a:pt x="47" y="130"/>
                    <a:pt x="24" y="248"/>
                    <a:pt x="0" y="378"/>
                  </a:cubicBezTo>
                  <a:cubicBezTo>
                    <a:pt x="24" y="460"/>
                    <a:pt x="59" y="543"/>
                    <a:pt x="83" y="614"/>
                  </a:cubicBezTo>
                  <a:cubicBezTo>
                    <a:pt x="212" y="944"/>
                    <a:pt x="389" y="1262"/>
                    <a:pt x="601" y="1557"/>
                  </a:cubicBezTo>
                  <a:cubicBezTo>
                    <a:pt x="1014" y="2146"/>
                    <a:pt x="1580" y="2618"/>
                    <a:pt x="2240" y="2925"/>
                  </a:cubicBezTo>
                  <a:cubicBezTo>
                    <a:pt x="2004" y="2642"/>
                    <a:pt x="1757" y="2406"/>
                    <a:pt x="1545" y="2135"/>
                  </a:cubicBezTo>
                  <a:cubicBezTo>
                    <a:pt x="1332" y="1863"/>
                    <a:pt x="1108" y="1604"/>
                    <a:pt x="920" y="1333"/>
                  </a:cubicBezTo>
                  <a:cubicBezTo>
                    <a:pt x="613" y="897"/>
                    <a:pt x="330" y="460"/>
                    <a:pt x="8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988475" y="3421650"/>
              <a:ext cx="64850" cy="85525"/>
            </a:xfrm>
            <a:custGeom>
              <a:avLst/>
              <a:gdLst/>
              <a:ahLst/>
              <a:cxnLst/>
              <a:rect l="l" t="t" r="r" b="b"/>
              <a:pathLst>
                <a:path w="2594" h="3421" extrusionOk="0">
                  <a:moveTo>
                    <a:pt x="0" y="1"/>
                  </a:moveTo>
                  <a:cubicBezTo>
                    <a:pt x="47" y="131"/>
                    <a:pt x="94" y="272"/>
                    <a:pt x="153" y="414"/>
                  </a:cubicBezTo>
                  <a:cubicBezTo>
                    <a:pt x="118" y="461"/>
                    <a:pt x="83" y="520"/>
                    <a:pt x="59" y="567"/>
                  </a:cubicBezTo>
                  <a:cubicBezTo>
                    <a:pt x="94" y="661"/>
                    <a:pt x="130" y="767"/>
                    <a:pt x="177" y="862"/>
                  </a:cubicBezTo>
                  <a:cubicBezTo>
                    <a:pt x="330" y="1227"/>
                    <a:pt x="531" y="1581"/>
                    <a:pt x="766" y="1899"/>
                  </a:cubicBezTo>
                  <a:cubicBezTo>
                    <a:pt x="1238" y="2559"/>
                    <a:pt x="1863" y="3090"/>
                    <a:pt x="2594" y="3420"/>
                  </a:cubicBezTo>
                  <a:cubicBezTo>
                    <a:pt x="2323" y="3125"/>
                    <a:pt x="2063" y="2854"/>
                    <a:pt x="1804" y="2571"/>
                  </a:cubicBezTo>
                  <a:cubicBezTo>
                    <a:pt x="1545" y="2277"/>
                    <a:pt x="1309" y="1994"/>
                    <a:pt x="1085" y="1687"/>
                  </a:cubicBezTo>
                  <a:cubicBezTo>
                    <a:pt x="696" y="1145"/>
                    <a:pt x="330" y="579"/>
                    <a:pt x="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2"/>
            <p:cNvSpPr/>
            <p:nvPr/>
          </p:nvSpPr>
          <p:spPr>
            <a:xfrm>
              <a:off x="995250" y="3279875"/>
              <a:ext cx="66350" cy="202225"/>
            </a:xfrm>
            <a:custGeom>
              <a:avLst/>
              <a:gdLst/>
              <a:ahLst/>
              <a:cxnLst/>
              <a:rect l="l" t="t" r="r" b="b"/>
              <a:pathLst>
                <a:path w="2654" h="8089" extrusionOk="0">
                  <a:moveTo>
                    <a:pt x="401" y="1"/>
                  </a:moveTo>
                  <a:lnTo>
                    <a:pt x="401" y="1"/>
                  </a:lnTo>
                  <a:cubicBezTo>
                    <a:pt x="248" y="248"/>
                    <a:pt x="118" y="508"/>
                    <a:pt x="0" y="767"/>
                  </a:cubicBezTo>
                  <a:cubicBezTo>
                    <a:pt x="0" y="1203"/>
                    <a:pt x="12" y="1628"/>
                    <a:pt x="59" y="2064"/>
                  </a:cubicBezTo>
                  <a:cubicBezTo>
                    <a:pt x="224" y="3161"/>
                    <a:pt x="543" y="4222"/>
                    <a:pt x="991" y="5248"/>
                  </a:cubicBezTo>
                  <a:cubicBezTo>
                    <a:pt x="1415" y="6262"/>
                    <a:pt x="1981" y="7217"/>
                    <a:pt x="2653" y="8089"/>
                  </a:cubicBezTo>
                  <a:cubicBezTo>
                    <a:pt x="2111" y="7134"/>
                    <a:pt x="1651" y="6155"/>
                    <a:pt x="1262" y="5130"/>
                  </a:cubicBezTo>
                  <a:cubicBezTo>
                    <a:pt x="873" y="4127"/>
                    <a:pt x="602" y="3078"/>
                    <a:pt x="460" y="2005"/>
                  </a:cubicBezTo>
                  <a:cubicBezTo>
                    <a:pt x="366" y="1345"/>
                    <a:pt x="342" y="673"/>
                    <a:pt x="4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2"/>
            <p:cNvSpPr/>
            <p:nvPr/>
          </p:nvSpPr>
          <p:spPr>
            <a:xfrm>
              <a:off x="1051250" y="3205025"/>
              <a:ext cx="38925" cy="243775"/>
            </a:xfrm>
            <a:custGeom>
              <a:avLst/>
              <a:gdLst/>
              <a:ahLst/>
              <a:cxnLst/>
              <a:rect l="l" t="t" r="r" b="b"/>
              <a:pathLst>
                <a:path w="1557" h="9751" extrusionOk="0">
                  <a:moveTo>
                    <a:pt x="1462" y="0"/>
                  </a:moveTo>
                  <a:cubicBezTo>
                    <a:pt x="1356" y="47"/>
                    <a:pt x="1250" y="106"/>
                    <a:pt x="1156" y="165"/>
                  </a:cubicBezTo>
                  <a:cubicBezTo>
                    <a:pt x="897" y="542"/>
                    <a:pt x="684" y="955"/>
                    <a:pt x="519" y="1380"/>
                  </a:cubicBezTo>
                  <a:cubicBezTo>
                    <a:pt x="177" y="2299"/>
                    <a:pt x="0" y="3266"/>
                    <a:pt x="0" y="4245"/>
                  </a:cubicBezTo>
                  <a:cubicBezTo>
                    <a:pt x="36" y="6178"/>
                    <a:pt x="566" y="8076"/>
                    <a:pt x="1557" y="9751"/>
                  </a:cubicBezTo>
                  <a:cubicBezTo>
                    <a:pt x="1203" y="8866"/>
                    <a:pt x="920" y="7959"/>
                    <a:pt x="720" y="7039"/>
                  </a:cubicBezTo>
                  <a:cubicBezTo>
                    <a:pt x="519" y="6108"/>
                    <a:pt x="413" y="5176"/>
                    <a:pt x="401" y="4233"/>
                  </a:cubicBezTo>
                  <a:cubicBezTo>
                    <a:pt x="401" y="3301"/>
                    <a:pt x="543" y="2370"/>
                    <a:pt x="814" y="1486"/>
                  </a:cubicBezTo>
                  <a:lnTo>
                    <a:pt x="1050" y="825"/>
                  </a:lnTo>
                  <a:cubicBezTo>
                    <a:pt x="1144" y="613"/>
                    <a:pt x="1262" y="413"/>
                    <a:pt x="1368" y="201"/>
                  </a:cubicBezTo>
                  <a:cubicBezTo>
                    <a:pt x="1392" y="130"/>
                    <a:pt x="1427" y="71"/>
                    <a:pt x="146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1147050" y="3138575"/>
              <a:ext cx="615475" cy="210550"/>
            </a:xfrm>
            <a:custGeom>
              <a:avLst/>
              <a:gdLst/>
              <a:ahLst/>
              <a:cxnLst/>
              <a:rect l="l" t="t" r="r" b="b"/>
              <a:pathLst>
                <a:path w="24619" h="8422" extrusionOk="0">
                  <a:moveTo>
                    <a:pt x="17796" y="0"/>
                  </a:moveTo>
                  <a:cubicBezTo>
                    <a:pt x="14404" y="0"/>
                    <a:pt x="11039" y="652"/>
                    <a:pt x="7971" y="2010"/>
                  </a:cubicBezTo>
                  <a:cubicBezTo>
                    <a:pt x="7758" y="2092"/>
                    <a:pt x="7570" y="2175"/>
                    <a:pt x="7381" y="2269"/>
                  </a:cubicBezTo>
                  <a:cubicBezTo>
                    <a:pt x="6662" y="2623"/>
                    <a:pt x="5954" y="3000"/>
                    <a:pt x="5282" y="3436"/>
                  </a:cubicBezTo>
                  <a:cubicBezTo>
                    <a:pt x="4528" y="3908"/>
                    <a:pt x="3797" y="4438"/>
                    <a:pt x="3113" y="5016"/>
                  </a:cubicBezTo>
                  <a:cubicBezTo>
                    <a:pt x="3042" y="5075"/>
                    <a:pt x="2971" y="5134"/>
                    <a:pt x="2901" y="5193"/>
                  </a:cubicBezTo>
                  <a:cubicBezTo>
                    <a:pt x="1840" y="6124"/>
                    <a:pt x="861" y="7150"/>
                    <a:pt x="0" y="8259"/>
                  </a:cubicBezTo>
                  <a:cubicBezTo>
                    <a:pt x="1106" y="8343"/>
                    <a:pt x="2585" y="8421"/>
                    <a:pt x="4282" y="8421"/>
                  </a:cubicBezTo>
                  <a:cubicBezTo>
                    <a:pt x="10838" y="8421"/>
                    <a:pt x="20638" y="7259"/>
                    <a:pt x="24618" y="842"/>
                  </a:cubicBezTo>
                  <a:lnTo>
                    <a:pt x="24607" y="831"/>
                  </a:lnTo>
                  <a:cubicBezTo>
                    <a:pt x="23946" y="666"/>
                    <a:pt x="23274" y="524"/>
                    <a:pt x="22602" y="418"/>
                  </a:cubicBezTo>
                  <a:cubicBezTo>
                    <a:pt x="22596" y="412"/>
                    <a:pt x="22591" y="409"/>
                    <a:pt x="22585" y="409"/>
                  </a:cubicBezTo>
                  <a:cubicBezTo>
                    <a:pt x="22579" y="409"/>
                    <a:pt x="22573" y="412"/>
                    <a:pt x="22567" y="418"/>
                  </a:cubicBezTo>
                  <a:cubicBezTo>
                    <a:pt x="21600" y="241"/>
                    <a:pt x="20622" y="123"/>
                    <a:pt x="19631" y="52"/>
                  </a:cubicBezTo>
                  <a:cubicBezTo>
                    <a:pt x="19572" y="52"/>
                    <a:pt x="19513" y="52"/>
                    <a:pt x="19466" y="41"/>
                  </a:cubicBezTo>
                  <a:lnTo>
                    <a:pt x="19466" y="52"/>
                  </a:lnTo>
                  <a:cubicBezTo>
                    <a:pt x="18909" y="18"/>
                    <a:pt x="18352" y="0"/>
                    <a:pt x="1779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2"/>
            <p:cNvSpPr/>
            <p:nvPr/>
          </p:nvSpPr>
          <p:spPr>
            <a:xfrm>
              <a:off x="1722700" y="3159625"/>
              <a:ext cx="505825" cy="868075"/>
            </a:xfrm>
            <a:custGeom>
              <a:avLst/>
              <a:gdLst/>
              <a:ahLst/>
              <a:cxnLst/>
              <a:rect l="l" t="t" r="r" b="b"/>
              <a:pathLst>
                <a:path w="20233" h="34723" extrusionOk="0">
                  <a:moveTo>
                    <a:pt x="1592" y="0"/>
                  </a:moveTo>
                  <a:cubicBezTo>
                    <a:pt x="1274" y="496"/>
                    <a:pt x="932" y="955"/>
                    <a:pt x="555" y="1403"/>
                  </a:cubicBezTo>
                  <a:cubicBezTo>
                    <a:pt x="1" y="8065"/>
                    <a:pt x="838" y="22767"/>
                    <a:pt x="16036" y="34723"/>
                  </a:cubicBezTo>
                  <a:cubicBezTo>
                    <a:pt x="16696" y="33874"/>
                    <a:pt x="17285" y="32966"/>
                    <a:pt x="17804" y="32023"/>
                  </a:cubicBezTo>
                  <a:cubicBezTo>
                    <a:pt x="17816" y="31987"/>
                    <a:pt x="17840" y="31952"/>
                    <a:pt x="17851" y="31917"/>
                  </a:cubicBezTo>
                  <a:lnTo>
                    <a:pt x="17863" y="31917"/>
                  </a:lnTo>
                  <a:cubicBezTo>
                    <a:pt x="18606" y="30478"/>
                    <a:pt x="19172" y="28946"/>
                    <a:pt x="19549" y="27366"/>
                  </a:cubicBezTo>
                  <a:cubicBezTo>
                    <a:pt x="19561" y="27307"/>
                    <a:pt x="19584" y="27248"/>
                    <a:pt x="19596" y="27189"/>
                  </a:cubicBezTo>
                  <a:cubicBezTo>
                    <a:pt x="20056" y="25161"/>
                    <a:pt x="20233" y="23086"/>
                    <a:pt x="20115" y="21022"/>
                  </a:cubicBezTo>
                  <a:cubicBezTo>
                    <a:pt x="20115" y="20952"/>
                    <a:pt x="20103" y="20881"/>
                    <a:pt x="20103" y="20810"/>
                  </a:cubicBezTo>
                  <a:cubicBezTo>
                    <a:pt x="19962" y="18440"/>
                    <a:pt x="19443" y="16094"/>
                    <a:pt x="18559" y="13889"/>
                  </a:cubicBezTo>
                  <a:cubicBezTo>
                    <a:pt x="16920" y="9739"/>
                    <a:pt x="13972" y="6367"/>
                    <a:pt x="10341" y="3891"/>
                  </a:cubicBezTo>
                  <a:cubicBezTo>
                    <a:pt x="10046" y="3691"/>
                    <a:pt x="9740" y="3490"/>
                    <a:pt x="9433" y="3302"/>
                  </a:cubicBezTo>
                  <a:cubicBezTo>
                    <a:pt x="9409" y="3290"/>
                    <a:pt x="9386" y="3278"/>
                    <a:pt x="9362" y="3266"/>
                  </a:cubicBezTo>
                  <a:cubicBezTo>
                    <a:pt x="7971" y="2406"/>
                    <a:pt x="6509" y="1686"/>
                    <a:pt x="4988" y="1085"/>
                  </a:cubicBezTo>
                  <a:lnTo>
                    <a:pt x="4953" y="1073"/>
                  </a:lnTo>
                  <a:cubicBezTo>
                    <a:pt x="4304" y="814"/>
                    <a:pt x="3644" y="590"/>
                    <a:pt x="2960" y="390"/>
                  </a:cubicBezTo>
                  <a:lnTo>
                    <a:pt x="2937" y="378"/>
                  </a:lnTo>
                  <a:cubicBezTo>
                    <a:pt x="2489" y="236"/>
                    <a:pt x="2041" y="118"/>
                    <a:pt x="159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2"/>
            <p:cNvSpPr/>
            <p:nvPr/>
          </p:nvSpPr>
          <p:spPr>
            <a:xfrm>
              <a:off x="869200" y="3194700"/>
              <a:ext cx="1254700" cy="936575"/>
            </a:xfrm>
            <a:custGeom>
              <a:avLst/>
              <a:gdLst/>
              <a:ahLst/>
              <a:cxnLst/>
              <a:rect l="l" t="t" r="r" b="b"/>
              <a:pathLst>
                <a:path w="50188" h="37463" extrusionOk="0">
                  <a:moveTo>
                    <a:pt x="34695" y="0"/>
                  </a:moveTo>
                  <a:lnTo>
                    <a:pt x="34695" y="0"/>
                  </a:lnTo>
                  <a:cubicBezTo>
                    <a:pt x="30234" y="5200"/>
                    <a:pt x="21389" y="6182"/>
                    <a:pt x="15340" y="6182"/>
                  </a:cubicBezTo>
                  <a:cubicBezTo>
                    <a:pt x="13667" y="6182"/>
                    <a:pt x="12208" y="6107"/>
                    <a:pt x="11114" y="6025"/>
                  </a:cubicBezTo>
                  <a:cubicBezTo>
                    <a:pt x="10796" y="6450"/>
                    <a:pt x="10466" y="6874"/>
                    <a:pt x="10171" y="7322"/>
                  </a:cubicBezTo>
                  <a:cubicBezTo>
                    <a:pt x="0" y="22463"/>
                    <a:pt x="8622" y="23287"/>
                    <a:pt x="10619" y="23287"/>
                  </a:cubicBezTo>
                  <a:cubicBezTo>
                    <a:pt x="10863" y="23287"/>
                    <a:pt x="11008" y="23274"/>
                    <a:pt x="11008" y="23274"/>
                  </a:cubicBezTo>
                  <a:lnTo>
                    <a:pt x="11008" y="23274"/>
                  </a:lnTo>
                  <a:cubicBezTo>
                    <a:pt x="11008" y="23275"/>
                    <a:pt x="9629" y="25574"/>
                    <a:pt x="9027" y="28250"/>
                  </a:cubicBezTo>
                  <a:cubicBezTo>
                    <a:pt x="8579" y="30219"/>
                    <a:pt x="8556" y="32400"/>
                    <a:pt x="9853" y="34004"/>
                  </a:cubicBezTo>
                  <a:cubicBezTo>
                    <a:pt x="9876" y="34039"/>
                    <a:pt x="9912" y="34074"/>
                    <a:pt x="9947" y="34122"/>
                  </a:cubicBezTo>
                  <a:cubicBezTo>
                    <a:pt x="10183" y="34393"/>
                    <a:pt x="10466" y="34652"/>
                    <a:pt x="10772" y="34864"/>
                  </a:cubicBezTo>
                  <a:cubicBezTo>
                    <a:pt x="11338" y="35277"/>
                    <a:pt x="11951" y="35631"/>
                    <a:pt x="12600" y="35902"/>
                  </a:cubicBezTo>
                  <a:cubicBezTo>
                    <a:pt x="13048" y="36091"/>
                    <a:pt x="13508" y="36256"/>
                    <a:pt x="13968" y="36385"/>
                  </a:cubicBezTo>
                  <a:cubicBezTo>
                    <a:pt x="15361" y="36751"/>
                    <a:pt x="16790" y="36942"/>
                    <a:pt x="18223" y="36942"/>
                  </a:cubicBezTo>
                  <a:cubicBezTo>
                    <a:pt x="18451" y="36942"/>
                    <a:pt x="18680" y="36937"/>
                    <a:pt x="18908" y="36928"/>
                  </a:cubicBezTo>
                  <a:cubicBezTo>
                    <a:pt x="20181" y="36892"/>
                    <a:pt x="21431" y="36739"/>
                    <a:pt x="22669" y="36468"/>
                  </a:cubicBezTo>
                  <a:lnTo>
                    <a:pt x="24131" y="34133"/>
                  </a:lnTo>
                  <a:lnTo>
                    <a:pt x="25015" y="32707"/>
                  </a:lnTo>
                  <a:cubicBezTo>
                    <a:pt x="25015" y="32707"/>
                    <a:pt x="33142" y="37462"/>
                    <a:pt x="40731" y="37462"/>
                  </a:cubicBezTo>
                  <a:cubicBezTo>
                    <a:pt x="44281" y="37462"/>
                    <a:pt x="47713" y="36422"/>
                    <a:pt x="50140" y="33367"/>
                  </a:cubicBezTo>
                  <a:lnTo>
                    <a:pt x="50176" y="33320"/>
                  </a:lnTo>
                  <a:lnTo>
                    <a:pt x="50187" y="33320"/>
                  </a:lnTo>
                  <a:cubicBezTo>
                    <a:pt x="35980" y="22166"/>
                    <a:pt x="34318" y="8596"/>
                    <a:pt x="34612" y="1427"/>
                  </a:cubicBezTo>
                  <a:cubicBezTo>
                    <a:pt x="34636" y="920"/>
                    <a:pt x="34671" y="449"/>
                    <a:pt x="346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1043175" y="4120475"/>
              <a:ext cx="389375" cy="238425"/>
            </a:xfrm>
            <a:custGeom>
              <a:avLst/>
              <a:gdLst/>
              <a:ahLst/>
              <a:cxnLst/>
              <a:rect l="l" t="t" r="r" b="b"/>
              <a:pathLst>
                <a:path w="15575" h="9537" extrusionOk="0">
                  <a:moveTo>
                    <a:pt x="1834" y="0"/>
                  </a:moveTo>
                  <a:cubicBezTo>
                    <a:pt x="1538" y="0"/>
                    <a:pt x="1285" y="55"/>
                    <a:pt x="1078" y="180"/>
                  </a:cubicBezTo>
                  <a:cubicBezTo>
                    <a:pt x="783" y="356"/>
                    <a:pt x="595" y="651"/>
                    <a:pt x="489" y="1135"/>
                  </a:cubicBezTo>
                  <a:cubicBezTo>
                    <a:pt x="1" y="3467"/>
                    <a:pt x="2421" y="9536"/>
                    <a:pt x="7491" y="9536"/>
                  </a:cubicBezTo>
                  <a:cubicBezTo>
                    <a:pt x="8059" y="9536"/>
                    <a:pt x="8661" y="9460"/>
                    <a:pt x="9296" y="9293"/>
                  </a:cubicBezTo>
                  <a:cubicBezTo>
                    <a:pt x="9426" y="9258"/>
                    <a:pt x="9543" y="9223"/>
                    <a:pt x="9661" y="9187"/>
                  </a:cubicBezTo>
                  <a:cubicBezTo>
                    <a:pt x="11831" y="8574"/>
                    <a:pt x="13682" y="7148"/>
                    <a:pt x="14837" y="5202"/>
                  </a:cubicBezTo>
                  <a:lnTo>
                    <a:pt x="14837" y="5202"/>
                  </a:lnTo>
                  <a:lnTo>
                    <a:pt x="14826" y="5214"/>
                  </a:lnTo>
                  <a:cubicBezTo>
                    <a:pt x="15575" y="3973"/>
                    <a:pt x="14680" y="2382"/>
                    <a:pt x="13288" y="2382"/>
                  </a:cubicBezTo>
                  <a:cubicBezTo>
                    <a:pt x="13213" y="2382"/>
                    <a:pt x="13135" y="2386"/>
                    <a:pt x="13057" y="2396"/>
                  </a:cubicBezTo>
                  <a:cubicBezTo>
                    <a:pt x="12664" y="2445"/>
                    <a:pt x="12263" y="2470"/>
                    <a:pt x="11867" y="2470"/>
                  </a:cubicBezTo>
                  <a:cubicBezTo>
                    <a:pt x="11788" y="2470"/>
                    <a:pt x="11709" y="2469"/>
                    <a:pt x="11630" y="2467"/>
                  </a:cubicBezTo>
                  <a:cubicBezTo>
                    <a:pt x="10734" y="2467"/>
                    <a:pt x="9862" y="2349"/>
                    <a:pt x="9001" y="2137"/>
                  </a:cubicBezTo>
                  <a:cubicBezTo>
                    <a:pt x="8789" y="2078"/>
                    <a:pt x="8565" y="2031"/>
                    <a:pt x="8353" y="1972"/>
                  </a:cubicBezTo>
                  <a:cubicBezTo>
                    <a:pt x="7539" y="1748"/>
                    <a:pt x="6773" y="1488"/>
                    <a:pt x="6054" y="1229"/>
                  </a:cubicBezTo>
                  <a:cubicBezTo>
                    <a:pt x="5700" y="1111"/>
                    <a:pt x="5370" y="981"/>
                    <a:pt x="5051" y="875"/>
                  </a:cubicBezTo>
                  <a:cubicBezTo>
                    <a:pt x="4992" y="852"/>
                    <a:pt x="4945" y="840"/>
                    <a:pt x="4898" y="816"/>
                  </a:cubicBezTo>
                  <a:cubicBezTo>
                    <a:pt x="3648" y="365"/>
                    <a:pt x="2600" y="0"/>
                    <a:pt x="1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2"/>
            <p:cNvSpPr/>
            <p:nvPr/>
          </p:nvSpPr>
          <p:spPr>
            <a:xfrm>
              <a:off x="1083075" y="3900625"/>
              <a:ext cx="66950" cy="143875"/>
            </a:xfrm>
            <a:custGeom>
              <a:avLst/>
              <a:gdLst/>
              <a:ahLst/>
              <a:cxnLst/>
              <a:rect l="l" t="t" r="r" b="b"/>
              <a:pathLst>
                <a:path w="2678" h="5755" extrusionOk="0">
                  <a:moveTo>
                    <a:pt x="536" y="1"/>
                  </a:moveTo>
                  <a:cubicBezTo>
                    <a:pt x="515" y="1"/>
                    <a:pt x="493" y="1"/>
                    <a:pt x="472" y="1"/>
                  </a:cubicBezTo>
                  <a:cubicBezTo>
                    <a:pt x="24" y="1982"/>
                    <a:pt x="1" y="4163"/>
                    <a:pt x="1298" y="5755"/>
                  </a:cubicBezTo>
                  <a:cubicBezTo>
                    <a:pt x="1887" y="4210"/>
                    <a:pt x="2677" y="1793"/>
                    <a:pt x="2147" y="838"/>
                  </a:cubicBezTo>
                  <a:cubicBezTo>
                    <a:pt x="1771" y="167"/>
                    <a:pt x="1131" y="1"/>
                    <a:pt x="53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2"/>
            <p:cNvSpPr/>
            <p:nvPr/>
          </p:nvSpPr>
          <p:spPr>
            <a:xfrm>
              <a:off x="1117875" y="3971225"/>
              <a:ext cx="135600" cy="133125"/>
            </a:xfrm>
            <a:custGeom>
              <a:avLst/>
              <a:gdLst/>
              <a:ahLst/>
              <a:cxnLst/>
              <a:rect l="l" t="t" r="r" b="b"/>
              <a:pathLst>
                <a:path w="5424" h="5325" extrusionOk="0">
                  <a:moveTo>
                    <a:pt x="3188" y="0"/>
                  </a:moveTo>
                  <a:cubicBezTo>
                    <a:pt x="1984" y="0"/>
                    <a:pt x="738" y="1769"/>
                    <a:pt x="0" y="3049"/>
                  </a:cubicBezTo>
                  <a:cubicBezTo>
                    <a:pt x="236" y="3332"/>
                    <a:pt x="519" y="3579"/>
                    <a:pt x="814" y="3803"/>
                  </a:cubicBezTo>
                  <a:cubicBezTo>
                    <a:pt x="1780" y="4487"/>
                    <a:pt x="2865" y="5006"/>
                    <a:pt x="4021" y="5324"/>
                  </a:cubicBezTo>
                  <a:cubicBezTo>
                    <a:pt x="4080" y="5124"/>
                    <a:pt x="5424" y="561"/>
                    <a:pt x="3502" y="42"/>
                  </a:cubicBezTo>
                  <a:cubicBezTo>
                    <a:pt x="3398" y="14"/>
                    <a:pt x="3293" y="0"/>
                    <a:pt x="3188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1218675" y="4003100"/>
              <a:ext cx="148875" cy="115175"/>
            </a:xfrm>
            <a:custGeom>
              <a:avLst/>
              <a:gdLst/>
              <a:ahLst/>
              <a:cxnLst/>
              <a:rect l="l" t="t" r="r" b="b"/>
              <a:pathLst>
                <a:path w="5955" h="4607" extrusionOk="0">
                  <a:moveTo>
                    <a:pt x="3838" y="1"/>
                  </a:moveTo>
                  <a:cubicBezTo>
                    <a:pt x="2077" y="1"/>
                    <a:pt x="90" y="3860"/>
                    <a:pt x="0" y="4049"/>
                  </a:cubicBezTo>
                  <a:cubicBezTo>
                    <a:pt x="1384" y="4415"/>
                    <a:pt x="2811" y="4606"/>
                    <a:pt x="4245" y="4606"/>
                  </a:cubicBezTo>
                  <a:cubicBezTo>
                    <a:pt x="4472" y="4606"/>
                    <a:pt x="4701" y="4601"/>
                    <a:pt x="4929" y="4592"/>
                  </a:cubicBezTo>
                  <a:cubicBezTo>
                    <a:pt x="4976" y="4403"/>
                    <a:pt x="5954" y="548"/>
                    <a:pt x="4139" y="41"/>
                  </a:cubicBezTo>
                  <a:cubicBezTo>
                    <a:pt x="4039" y="14"/>
                    <a:pt x="3939" y="1"/>
                    <a:pt x="383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2"/>
            <p:cNvSpPr/>
            <p:nvPr/>
          </p:nvSpPr>
          <p:spPr>
            <a:xfrm>
              <a:off x="1341875" y="4047550"/>
              <a:ext cx="130325" cy="70350"/>
            </a:xfrm>
            <a:custGeom>
              <a:avLst/>
              <a:gdLst/>
              <a:ahLst/>
              <a:cxnLst/>
              <a:rect l="l" t="t" r="r" b="b"/>
              <a:pathLst>
                <a:path w="5213" h="2814" extrusionOk="0">
                  <a:moveTo>
                    <a:pt x="4952" y="0"/>
                  </a:moveTo>
                  <a:cubicBezTo>
                    <a:pt x="3105" y="0"/>
                    <a:pt x="158" y="2667"/>
                    <a:pt x="1" y="2814"/>
                  </a:cubicBezTo>
                  <a:cubicBezTo>
                    <a:pt x="1262" y="2778"/>
                    <a:pt x="2524" y="2625"/>
                    <a:pt x="3750" y="2354"/>
                  </a:cubicBezTo>
                  <a:lnTo>
                    <a:pt x="5212" y="19"/>
                  </a:lnTo>
                  <a:cubicBezTo>
                    <a:pt x="5128" y="6"/>
                    <a:pt x="5042" y="0"/>
                    <a:pt x="495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2"/>
            <p:cNvSpPr/>
            <p:nvPr/>
          </p:nvSpPr>
          <p:spPr>
            <a:xfrm>
              <a:off x="1070125" y="4120300"/>
              <a:ext cx="95800" cy="88150"/>
            </a:xfrm>
            <a:custGeom>
              <a:avLst/>
              <a:gdLst/>
              <a:ahLst/>
              <a:cxnLst/>
              <a:rect l="l" t="t" r="r" b="b"/>
              <a:pathLst>
                <a:path w="3832" h="3526" extrusionOk="0">
                  <a:moveTo>
                    <a:pt x="770" y="0"/>
                  </a:moveTo>
                  <a:cubicBezTo>
                    <a:pt x="468" y="0"/>
                    <a:pt x="210" y="57"/>
                    <a:pt x="0" y="187"/>
                  </a:cubicBezTo>
                  <a:cubicBezTo>
                    <a:pt x="59" y="1342"/>
                    <a:pt x="330" y="3252"/>
                    <a:pt x="1391" y="3500"/>
                  </a:cubicBezTo>
                  <a:cubicBezTo>
                    <a:pt x="1464" y="3517"/>
                    <a:pt x="1536" y="3526"/>
                    <a:pt x="1607" y="3526"/>
                  </a:cubicBezTo>
                  <a:cubicBezTo>
                    <a:pt x="2628" y="3526"/>
                    <a:pt x="3446" y="1792"/>
                    <a:pt x="3832" y="811"/>
                  </a:cubicBezTo>
                  <a:cubicBezTo>
                    <a:pt x="2580" y="363"/>
                    <a:pt x="1535" y="0"/>
                    <a:pt x="7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2"/>
            <p:cNvSpPr/>
            <p:nvPr/>
          </p:nvSpPr>
          <p:spPr>
            <a:xfrm>
              <a:off x="1166800" y="4142050"/>
              <a:ext cx="85500" cy="84700"/>
            </a:xfrm>
            <a:custGeom>
              <a:avLst/>
              <a:gdLst/>
              <a:ahLst/>
              <a:cxnLst/>
              <a:rect l="l" t="t" r="r" b="b"/>
              <a:pathLst>
                <a:path w="3420" h="3388" extrusionOk="0">
                  <a:moveTo>
                    <a:pt x="106" y="0"/>
                  </a:moveTo>
                  <a:lnTo>
                    <a:pt x="106" y="0"/>
                  </a:lnTo>
                  <a:cubicBezTo>
                    <a:pt x="12" y="1109"/>
                    <a:pt x="0" y="3125"/>
                    <a:pt x="1014" y="3361"/>
                  </a:cubicBezTo>
                  <a:cubicBezTo>
                    <a:pt x="1096" y="3379"/>
                    <a:pt x="1177" y="3388"/>
                    <a:pt x="1256" y="3388"/>
                  </a:cubicBezTo>
                  <a:cubicBezTo>
                    <a:pt x="2541" y="3388"/>
                    <a:pt x="3419" y="1097"/>
                    <a:pt x="3419" y="1097"/>
                  </a:cubicBezTo>
                  <a:cubicBezTo>
                    <a:pt x="2205" y="767"/>
                    <a:pt x="1097" y="354"/>
                    <a:pt x="1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1231425" y="4169450"/>
              <a:ext cx="102525" cy="74325"/>
            </a:xfrm>
            <a:custGeom>
              <a:avLst/>
              <a:gdLst/>
              <a:ahLst/>
              <a:cxnLst/>
              <a:rect l="l" t="t" r="r" b="b"/>
              <a:pathLst>
                <a:path w="4101" h="2973" extrusionOk="0">
                  <a:moveTo>
                    <a:pt x="834" y="1"/>
                  </a:moveTo>
                  <a:cubicBezTo>
                    <a:pt x="834" y="1"/>
                    <a:pt x="1" y="2972"/>
                    <a:pt x="1861" y="2972"/>
                  </a:cubicBezTo>
                  <a:cubicBezTo>
                    <a:pt x="1865" y="2972"/>
                    <a:pt x="1868" y="2972"/>
                    <a:pt x="1872" y="2972"/>
                  </a:cubicBezTo>
                  <a:cubicBezTo>
                    <a:pt x="3747" y="2948"/>
                    <a:pt x="4100" y="508"/>
                    <a:pt x="4100" y="508"/>
                  </a:cubicBezTo>
                  <a:cubicBezTo>
                    <a:pt x="3216" y="496"/>
                    <a:pt x="2332" y="378"/>
                    <a:pt x="1483" y="166"/>
                  </a:cubicBezTo>
                  <a:cubicBezTo>
                    <a:pt x="1259" y="119"/>
                    <a:pt x="1035" y="60"/>
                    <a:pt x="8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1256700" y="3752375"/>
              <a:ext cx="111575" cy="90975"/>
            </a:xfrm>
            <a:custGeom>
              <a:avLst/>
              <a:gdLst/>
              <a:ahLst/>
              <a:cxnLst/>
              <a:rect l="l" t="t" r="r" b="b"/>
              <a:pathLst>
                <a:path w="4463" h="3639" extrusionOk="0">
                  <a:moveTo>
                    <a:pt x="3526" y="1"/>
                  </a:moveTo>
                  <a:cubicBezTo>
                    <a:pt x="3526" y="1"/>
                    <a:pt x="0" y="1050"/>
                    <a:pt x="613" y="2064"/>
                  </a:cubicBezTo>
                  <a:cubicBezTo>
                    <a:pt x="764" y="2315"/>
                    <a:pt x="956" y="2410"/>
                    <a:pt x="1162" y="2410"/>
                  </a:cubicBezTo>
                  <a:cubicBezTo>
                    <a:pt x="1794" y="2410"/>
                    <a:pt x="2547" y="1510"/>
                    <a:pt x="2547" y="1510"/>
                  </a:cubicBezTo>
                  <a:lnTo>
                    <a:pt x="2547" y="1510"/>
                  </a:lnTo>
                  <a:cubicBezTo>
                    <a:pt x="2547" y="1510"/>
                    <a:pt x="2264" y="3314"/>
                    <a:pt x="3408" y="3620"/>
                  </a:cubicBezTo>
                  <a:cubicBezTo>
                    <a:pt x="3452" y="3633"/>
                    <a:pt x="3492" y="3639"/>
                    <a:pt x="3530" y="3639"/>
                  </a:cubicBezTo>
                  <a:cubicBezTo>
                    <a:pt x="4462" y="3639"/>
                    <a:pt x="3526" y="1"/>
                    <a:pt x="3526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2"/>
            <p:cNvSpPr/>
            <p:nvPr/>
          </p:nvSpPr>
          <p:spPr>
            <a:xfrm>
              <a:off x="1466275" y="3848775"/>
              <a:ext cx="87850" cy="113800"/>
            </a:xfrm>
            <a:custGeom>
              <a:avLst/>
              <a:gdLst/>
              <a:ahLst/>
              <a:cxnLst/>
              <a:rect l="l" t="t" r="r" b="b"/>
              <a:pathLst>
                <a:path w="3514" h="4552" extrusionOk="0">
                  <a:moveTo>
                    <a:pt x="672" y="0"/>
                  </a:moveTo>
                  <a:cubicBezTo>
                    <a:pt x="672" y="0"/>
                    <a:pt x="0" y="3844"/>
                    <a:pt x="3514" y="4551"/>
                  </a:cubicBezTo>
                  <a:lnTo>
                    <a:pt x="672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2"/>
            <p:cNvSpPr/>
            <p:nvPr/>
          </p:nvSpPr>
          <p:spPr>
            <a:xfrm>
              <a:off x="1130250" y="3691075"/>
              <a:ext cx="117625" cy="37750"/>
            </a:xfrm>
            <a:custGeom>
              <a:avLst/>
              <a:gdLst/>
              <a:ahLst/>
              <a:cxnLst/>
              <a:rect l="l" t="t" r="r" b="b"/>
              <a:pathLst>
                <a:path w="4705" h="1510" extrusionOk="0">
                  <a:moveTo>
                    <a:pt x="4705" y="0"/>
                  </a:moveTo>
                  <a:lnTo>
                    <a:pt x="0" y="1368"/>
                  </a:lnTo>
                  <a:cubicBezTo>
                    <a:pt x="0" y="1368"/>
                    <a:pt x="605" y="1509"/>
                    <a:pt x="1403" y="1509"/>
                  </a:cubicBezTo>
                  <a:cubicBezTo>
                    <a:pt x="2492" y="1509"/>
                    <a:pt x="3942" y="1246"/>
                    <a:pt x="4705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2"/>
            <p:cNvSpPr/>
            <p:nvPr/>
          </p:nvSpPr>
          <p:spPr>
            <a:xfrm>
              <a:off x="1485125" y="3544225"/>
              <a:ext cx="365225" cy="411000"/>
            </a:xfrm>
            <a:custGeom>
              <a:avLst/>
              <a:gdLst/>
              <a:ahLst/>
              <a:cxnLst/>
              <a:rect l="l" t="t" r="r" b="b"/>
              <a:pathLst>
                <a:path w="14609" h="16440" extrusionOk="0">
                  <a:moveTo>
                    <a:pt x="5981" y="1"/>
                  </a:moveTo>
                  <a:cubicBezTo>
                    <a:pt x="4694" y="1"/>
                    <a:pt x="5943" y="3599"/>
                    <a:pt x="5943" y="3599"/>
                  </a:cubicBezTo>
                  <a:cubicBezTo>
                    <a:pt x="5943" y="3599"/>
                    <a:pt x="4416" y="2199"/>
                    <a:pt x="3442" y="2199"/>
                  </a:cubicBezTo>
                  <a:cubicBezTo>
                    <a:pt x="3234" y="2199"/>
                    <a:pt x="3050" y="2264"/>
                    <a:pt x="2913" y="2420"/>
                  </a:cubicBezTo>
                  <a:cubicBezTo>
                    <a:pt x="2135" y="3304"/>
                    <a:pt x="4410" y="5014"/>
                    <a:pt x="4410" y="5014"/>
                  </a:cubicBezTo>
                  <a:cubicBezTo>
                    <a:pt x="4410" y="5014"/>
                    <a:pt x="3291" y="4650"/>
                    <a:pt x="2325" y="4650"/>
                  </a:cubicBezTo>
                  <a:cubicBezTo>
                    <a:pt x="1756" y="4650"/>
                    <a:pt x="1240" y="4776"/>
                    <a:pt x="1038" y="5179"/>
                  </a:cubicBezTo>
                  <a:cubicBezTo>
                    <a:pt x="484" y="6263"/>
                    <a:pt x="3031" y="6947"/>
                    <a:pt x="3031" y="6947"/>
                  </a:cubicBezTo>
                  <a:cubicBezTo>
                    <a:pt x="3031" y="6947"/>
                    <a:pt x="72" y="7431"/>
                    <a:pt x="390" y="8692"/>
                  </a:cubicBezTo>
                  <a:cubicBezTo>
                    <a:pt x="708" y="9954"/>
                    <a:pt x="2135" y="10296"/>
                    <a:pt x="2135" y="10296"/>
                  </a:cubicBezTo>
                  <a:cubicBezTo>
                    <a:pt x="2135" y="10296"/>
                    <a:pt x="1" y="11227"/>
                    <a:pt x="779" y="12041"/>
                  </a:cubicBezTo>
                  <a:cubicBezTo>
                    <a:pt x="1141" y="12431"/>
                    <a:pt x="1681" y="12534"/>
                    <a:pt x="2148" y="12534"/>
                  </a:cubicBezTo>
                  <a:cubicBezTo>
                    <a:pt x="2669" y="12534"/>
                    <a:pt x="3102" y="12406"/>
                    <a:pt x="3102" y="12406"/>
                  </a:cubicBezTo>
                  <a:lnTo>
                    <a:pt x="3102" y="12406"/>
                  </a:lnTo>
                  <a:cubicBezTo>
                    <a:pt x="3102" y="12406"/>
                    <a:pt x="1675" y="14363"/>
                    <a:pt x="2665" y="14976"/>
                  </a:cubicBezTo>
                  <a:cubicBezTo>
                    <a:pt x="2794" y="15056"/>
                    <a:pt x="2931" y="15090"/>
                    <a:pt x="3071" y="15090"/>
                  </a:cubicBezTo>
                  <a:cubicBezTo>
                    <a:pt x="3992" y="15090"/>
                    <a:pt x="5059" y="13597"/>
                    <a:pt x="5059" y="13597"/>
                  </a:cubicBezTo>
                  <a:lnTo>
                    <a:pt x="5059" y="13597"/>
                  </a:lnTo>
                  <a:cubicBezTo>
                    <a:pt x="5059" y="13597"/>
                    <a:pt x="4729" y="16368"/>
                    <a:pt x="6285" y="16438"/>
                  </a:cubicBezTo>
                  <a:cubicBezTo>
                    <a:pt x="6300" y="16439"/>
                    <a:pt x="6315" y="16439"/>
                    <a:pt x="6329" y="16439"/>
                  </a:cubicBezTo>
                  <a:cubicBezTo>
                    <a:pt x="7842" y="16439"/>
                    <a:pt x="7275" y="13444"/>
                    <a:pt x="7275" y="13444"/>
                  </a:cubicBezTo>
                  <a:lnTo>
                    <a:pt x="7275" y="13444"/>
                  </a:lnTo>
                  <a:cubicBezTo>
                    <a:pt x="7276" y="13444"/>
                    <a:pt x="8269" y="15313"/>
                    <a:pt x="9434" y="15313"/>
                  </a:cubicBezTo>
                  <a:cubicBezTo>
                    <a:pt x="9600" y="15313"/>
                    <a:pt x="9769" y="15275"/>
                    <a:pt x="9940" y="15189"/>
                  </a:cubicBezTo>
                  <a:cubicBezTo>
                    <a:pt x="11308" y="14493"/>
                    <a:pt x="9339" y="12300"/>
                    <a:pt x="9339" y="12300"/>
                  </a:cubicBezTo>
                  <a:lnTo>
                    <a:pt x="9339" y="12300"/>
                  </a:lnTo>
                  <a:cubicBezTo>
                    <a:pt x="9339" y="12300"/>
                    <a:pt x="10472" y="12878"/>
                    <a:pt x="11319" y="12878"/>
                  </a:cubicBezTo>
                  <a:cubicBezTo>
                    <a:pt x="11669" y="12878"/>
                    <a:pt x="11970" y="12780"/>
                    <a:pt x="12121" y="12500"/>
                  </a:cubicBezTo>
                  <a:cubicBezTo>
                    <a:pt x="12628" y="11545"/>
                    <a:pt x="10777" y="10213"/>
                    <a:pt x="10777" y="10213"/>
                  </a:cubicBezTo>
                  <a:lnTo>
                    <a:pt x="10777" y="10213"/>
                  </a:lnTo>
                  <a:cubicBezTo>
                    <a:pt x="10777" y="10213"/>
                    <a:pt x="10986" y="10234"/>
                    <a:pt x="11285" y="10234"/>
                  </a:cubicBezTo>
                  <a:cubicBezTo>
                    <a:pt x="12026" y="10234"/>
                    <a:pt x="13321" y="10108"/>
                    <a:pt x="13371" y="9235"/>
                  </a:cubicBezTo>
                  <a:cubicBezTo>
                    <a:pt x="13444" y="8142"/>
                    <a:pt x="11910" y="8078"/>
                    <a:pt x="11548" y="8078"/>
                  </a:cubicBezTo>
                  <a:cubicBezTo>
                    <a:pt x="11500" y="8078"/>
                    <a:pt x="11473" y="8079"/>
                    <a:pt x="11473" y="8079"/>
                  </a:cubicBezTo>
                  <a:cubicBezTo>
                    <a:pt x="11473" y="8079"/>
                    <a:pt x="14609" y="6664"/>
                    <a:pt x="13748" y="5568"/>
                  </a:cubicBezTo>
                  <a:cubicBezTo>
                    <a:pt x="13439" y="5174"/>
                    <a:pt x="13042" y="5048"/>
                    <a:pt x="12660" y="5048"/>
                  </a:cubicBezTo>
                  <a:cubicBezTo>
                    <a:pt x="11978" y="5048"/>
                    <a:pt x="11343" y="5450"/>
                    <a:pt x="11343" y="5450"/>
                  </a:cubicBezTo>
                  <a:cubicBezTo>
                    <a:pt x="11343" y="5450"/>
                    <a:pt x="13512" y="2939"/>
                    <a:pt x="12546" y="2290"/>
                  </a:cubicBezTo>
                  <a:cubicBezTo>
                    <a:pt x="12378" y="2179"/>
                    <a:pt x="12192" y="2133"/>
                    <a:pt x="11999" y="2133"/>
                  </a:cubicBezTo>
                  <a:cubicBezTo>
                    <a:pt x="11065" y="2133"/>
                    <a:pt x="9964" y="3210"/>
                    <a:pt x="9964" y="3210"/>
                  </a:cubicBezTo>
                  <a:cubicBezTo>
                    <a:pt x="9964" y="3210"/>
                    <a:pt x="10388" y="557"/>
                    <a:pt x="9079" y="203"/>
                  </a:cubicBezTo>
                  <a:cubicBezTo>
                    <a:pt x="9007" y="184"/>
                    <a:pt x="8937" y="174"/>
                    <a:pt x="8870" y="174"/>
                  </a:cubicBezTo>
                  <a:cubicBezTo>
                    <a:pt x="7716" y="174"/>
                    <a:pt x="7264" y="2880"/>
                    <a:pt x="7264" y="2880"/>
                  </a:cubicBezTo>
                  <a:cubicBezTo>
                    <a:pt x="7264" y="2880"/>
                    <a:pt x="7405" y="109"/>
                    <a:pt x="6037" y="3"/>
                  </a:cubicBezTo>
                  <a:cubicBezTo>
                    <a:pt x="6018" y="1"/>
                    <a:pt x="5999" y="1"/>
                    <a:pt x="598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1061275" y="3392400"/>
              <a:ext cx="276200" cy="311175"/>
            </a:xfrm>
            <a:custGeom>
              <a:avLst/>
              <a:gdLst/>
              <a:ahLst/>
              <a:cxnLst/>
              <a:rect l="l" t="t" r="r" b="b"/>
              <a:pathLst>
                <a:path w="11048" h="12447" extrusionOk="0">
                  <a:moveTo>
                    <a:pt x="6147" y="1"/>
                  </a:moveTo>
                  <a:cubicBezTo>
                    <a:pt x="5485" y="1"/>
                    <a:pt x="5388" y="1949"/>
                    <a:pt x="5388" y="1949"/>
                  </a:cubicBezTo>
                  <a:cubicBezTo>
                    <a:pt x="5388" y="1949"/>
                    <a:pt x="4622" y="660"/>
                    <a:pt x="3829" y="660"/>
                  </a:cubicBezTo>
                  <a:cubicBezTo>
                    <a:pt x="3684" y="660"/>
                    <a:pt x="3538" y="703"/>
                    <a:pt x="3396" y="805"/>
                  </a:cubicBezTo>
                  <a:cubicBezTo>
                    <a:pt x="2476" y="1466"/>
                    <a:pt x="3891" y="3270"/>
                    <a:pt x="3891" y="3270"/>
                  </a:cubicBezTo>
                  <a:cubicBezTo>
                    <a:pt x="3891" y="3270"/>
                    <a:pt x="3280" y="3133"/>
                    <a:pt x="2670" y="3133"/>
                  </a:cubicBezTo>
                  <a:cubicBezTo>
                    <a:pt x="2192" y="3133"/>
                    <a:pt x="1714" y="3217"/>
                    <a:pt x="1533" y="3517"/>
                  </a:cubicBezTo>
                  <a:cubicBezTo>
                    <a:pt x="1109" y="4213"/>
                    <a:pt x="2818" y="4956"/>
                    <a:pt x="2818" y="4956"/>
                  </a:cubicBezTo>
                  <a:cubicBezTo>
                    <a:pt x="2818" y="4956"/>
                    <a:pt x="0" y="5121"/>
                    <a:pt x="460" y="6194"/>
                  </a:cubicBezTo>
                  <a:cubicBezTo>
                    <a:pt x="920" y="7255"/>
                    <a:pt x="2193" y="7455"/>
                    <a:pt x="2193" y="7455"/>
                  </a:cubicBezTo>
                  <a:cubicBezTo>
                    <a:pt x="2193" y="7455"/>
                    <a:pt x="484" y="8434"/>
                    <a:pt x="661" y="9188"/>
                  </a:cubicBezTo>
                  <a:cubicBezTo>
                    <a:pt x="753" y="9584"/>
                    <a:pt x="1193" y="9678"/>
                    <a:pt x="1591" y="9678"/>
                  </a:cubicBezTo>
                  <a:cubicBezTo>
                    <a:pt x="1951" y="9678"/>
                    <a:pt x="2276" y="9601"/>
                    <a:pt x="2276" y="9601"/>
                  </a:cubicBezTo>
                  <a:lnTo>
                    <a:pt x="2276" y="9601"/>
                  </a:lnTo>
                  <a:cubicBezTo>
                    <a:pt x="2276" y="9601"/>
                    <a:pt x="1238" y="11216"/>
                    <a:pt x="2016" y="11711"/>
                  </a:cubicBezTo>
                  <a:cubicBezTo>
                    <a:pt x="2145" y="11795"/>
                    <a:pt x="2280" y="11829"/>
                    <a:pt x="2416" y="11829"/>
                  </a:cubicBezTo>
                  <a:cubicBezTo>
                    <a:pt x="3088" y="11829"/>
                    <a:pt x="3773" y="10980"/>
                    <a:pt x="3773" y="10980"/>
                  </a:cubicBezTo>
                  <a:cubicBezTo>
                    <a:pt x="3773" y="10980"/>
                    <a:pt x="4251" y="12447"/>
                    <a:pt x="5335" y="12447"/>
                  </a:cubicBezTo>
                  <a:cubicBezTo>
                    <a:pt x="5368" y="12447"/>
                    <a:pt x="5402" y="12445"/>
                    <a:pt x="5436" y="12442"/>
                  </a:cubicBezTo>
                  <a:cubicBezTo>
                    <a:pt x="6591" y="12348"/>
                    <a:pt x="6049" y="10544"/>
                    <a:pt x="6049" y="10544"/>
                  </a:cubicBezTo>
                  <a:lnTo>
                    <a:pt x="6049" y="10544"/>
                  </a:lnTo>
                  <a:cubicBezTo>
                    <a:pt x="6049" y="10544"/>
                    <a:pt x="6744" y="10971"/>
                    <a:pt x="7410" y="10971"/>
                  </a:cubicBezTo>
                  <a:cubicBezTo>
                    <a:pt x="7722" y="10971"/>
                    <a:pt x="8028" y="10878"/>
                    <a:pt x="8254" y="10603"/>
                  </a:cubicBezTo>
                  <a:cubicBezTo>
                    <a:pt x="8961" y="9743"/>
                    <a:pt x="7570" y="8599"/>
                    <a:pt x="7570" y="8599"/>
                  </a:cubicBezTo>
                  <a:lnTo>
                    <a:pt x="7570" y="8599"/>
                  </a:lnTo>
                  <a:cubicBezTo>
                    <a:pt x="7570" y="8599"/>
                    <a:pt x="7810" y="8623"/>
                    <a:pt x="8137" y="8623"/>
                  </a:cubicBezTo>
                  <a:cubicBezTo>
                    <a:pt x="8772" y="8623"/>
                    <a:pt x="9733" y="8531"/>
                    <a:pt x="9881" y="7986"/>
                  </a:cubicBezTo>
                  <a:cubicBezTo>
                    <a:pt x="10105" y="7160"/>
                    <a:pt x="8442" y="6701"/>
                    <a:pt x="8442" y="6701"/>
                  </a:cubicBezTo>
                  <a:cubicBezTo>
                    <a:pt x="8442" y="6701"/>
                    <a:pt x="10847" y="6194"/>
                    <a:pt x="10800" y="5133"/>
                  </a:cubicBezTo>
                  <a:cubicBezTo>
                    <a:pt x="10773" y="4512"/>
                    <a:pt x="10065" y="4384"/>
                    <a:pt x="9481" y="4384"/>
                  </a:cubicBezTo>
                  <a:cubicBezTo>
                    <a:pt x="9066" y="4384"/>
                    <a:pt x="8713" y="4449"/>
                    <a:pt x="8713" y="4449"/>
                  </a:cubicBezTo>
                  <a:cubicBezTo>
                    <a:pt x="8713" y="4449"/>
                    <a:pt x="11048" y="3187"/>
                    <a:pt x="10553" y="2409"/>
                  </a:cubicBezTo>
                  <a:cubicBezTo>
                    <a:pt x="10429" y="2210"/>
                    <a:pt x="10206" y="2136"/>
                    <a:pt x="9942" y="2136"/>
                  </a:cubicBezTo>
                  <a:cubicBezTo>
                    <a:pt x="9175" y="2136"/>
                    <a:pt x="8065" y="2763"/>
                    <a:pt x="8065" y="2763"/>
                  </a:cubicBezTo>
                  <a:cubicBezTo>
                    <a:pt x="8065" y="2763"/>
                    <a:pt x="9220" y="770"/>
                    <a:pt x="8572" y="405"/>
                  </a:cubicBezTo>
                  <a:cubicBezTo>
                    <a:pt x="8514" y="373"/>
                    <a:pt x="8454" y="358"/>
                    <a:pt x="8392" y="358"/>
                  </a:cubicBezTo>
                  <a:cubicBezTo>
                    <a:pt x="7742" y="358"/>
                    <a:pt x="6898" y="1949"/>
                    <a:pt x="6898" y="1949"/>
                  </a:cubicBezTo>
                  <a:cubicBezTo>
                    <a:pt x="6898" y="1949"/>
                    <a:pt x="6992" y="228"/>
                    <a:pt x="6249" y="16"/>
                  </a:cubicBezTo>
                  <a:cubicBezTo>
                    <a:pt x="6214" y="6"/>
                    <a:pt x="6180" y="1"/>
                    <a:pt x="61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2"/>
            <p:cNvSpPr/>
            <p:nvPr/>
          </p:nvSpPr>
          <p:spPr>
            <a:xfrm>
              <a:off x="1500750" y="3593950"/>
              <a:ext cx="292725" cy="314175"/>
            </a:xfrm>
            <a:custGeom>
              <a:avLst/>
              <a:gdLst/>
              <a:ahLst/>
              <a:cxnLst/>
              <a:rect l="l" t="t" r="r" b="b"/>
              <a:pathLst>
                <a:path w="11709" h="12567" extrusionOk="0">
                  <a:moveTo>
                    <a:pt x="7634" y="1"/>
                  </a:moveTo>
                  <a:cubicBezTo>
                    <a:pt x="6826" y="1"/>
                    <a:pt x="6019" y="258"/>
                    <a:pt x="5365" y="784"/>
                  </a:cubicBezTo>
                  <a:cubicBezTo>
                    <a:pt x="4905" y="1162"/>
                    <a:pt x="4481" y="1586"/>
                    <a:pt x="4092" y="2034"/>
                  </a:cubicBezTo>
                  <a:cubicBezTo>
                    <a:pt x="979" y="5618"/>
                    <a:pt x="1" y="9851"/>
                    <a:pt x="3267" y="11973"/>
                  </a:cubicBezTo>
                  <a:cubicBezTo>
                    <a:pt x="3785" y="12327"/>
                    <a:pt x="4398" y="12539"/>
                    <a:pt x="5023" y="12563"/>
                  </a:cubicBezTo>
                  <a:cubicBezTo>
                    <a:pt x="5073" y="12565"/>
                    <a:pt x="5123" y="12566"/>
                    <a:pt x="5173" y="12566"/>
                  </a:cubicBezTo>
                  <a:cubicBezTo>
                    <a:pt x="7984" y="12566"/>
                    <a:pt x="10659" y="9019"/>
                    <a:pt x="11331" y="6644"/>
                  </a:cubicBezTo>
                  <a:cubicBezTo>
                    <a:pt x="11708" y="5300"/>
                    <a:pt x="11708" y="3685"/>
                    <a:pt x="11119" y="2353"/>
                  </a:cubicBezTo>
                  <a:cubicBezTo>
                    <a:pt x="10919" y="1893"/>
                    <a:pt x="10647" y="1480"/>
                    <a:pt x="10317" y="1126"/>
                  </a:cubicBezTo>
                  <a:cubicBezTo>
                    <a:pt x="10117" y="902"/>
                    <a:pt x="9881" y="714"/>
                    <a:pt x="9645" y="560"/>
                  </a:cubicBezTo>
                  <a:lnTo>
                    <a:pt x="9622" y="560"/>
                  </a:lnTo>
                  <a:cubicBezTo>
                    <a:pt x="9023" y="190"/>
                    <a:pt x="8328" y="1"/>
                    <a:pt x="76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2"/>
            <p:cNvSpPr/>
            <p:nvPr/>
          </p:nvSpPr>
          <p:spPr>
            <a:xfrm>
              <a:off x="1543800" y="3607675"/>
              <a:ext cx="249675" cy="300450"/>
            </a:xfrm>
            <a:custGeom>
              <a:avLst/>
              <a:gdLst/>
              <a:ahLst/>
              <a:cxnLst/>
              <a:rect l="l" t="t" r="r" b="b"/>
              <a:pathLst>
                <a:path w="9987" h="12018" extrusionOk="0">
                  <a:moveTo>
                    <a:pt x="7625" y="1"/>
                  </a:moveTo>
                  <a:cubicBezTo>
                    <a:pt x="6810" y="1"/>
                    <a:pt x="6011" y="281"/>
                    <a:pt x="5365" y="790"/>
                  </a:cubicBezTo>
                  <a:cubicBezTo>
                    <a:pt x="4905" y="1167"/>
                    <a:pt x="4469" y="1591"/>
                    <a:pt x="4091" y="2039"/>
                  </a:cubicBezTo>
                  <a:cubicBezTo>
                    <a:pt x="967" y="5635"/>
                    <a:pt x="0" y="9856"/>
                    <a:pt x="3254" y="11990"/>
                  </a:cubicBezTo>
                  <a:lnTo>
                    <a:pt x="3301" y="12014"/>
                  </a:lnTo>
                  <a:cubicBezTo>
                    <a:pt x="3351" y="12016"/>
                    <a:pt x="3401" y="12017"/>
                    <a:pt x="3451" y="12017"/>
                  </a:cubicBezTo>
                  <a:cubicBezTo>
                    <a:pt x="6262" y="12017"/>
                    <a:pt x="8937" y="8470"/>
                    <a:pt x="9609" y="6095"/>
                  </a:cubicBezTo>
                  <a:cubicBezTo>
                    <a:pt x="9986" y="4751"/>
                    <a:pt x="9986" y="3136"/>
                    <a:pt x="9397" y="1804"/>
                  </a:cubicBezTo>
                  <a:cubicBezTo>
                    <a:pt x="9208" y="1344"/>
                    <a:pt x="8937" y="931"/>
                    <a:pt x="8595" y="577"/>
                  </a:cubicBezTo>
                  <a:cubicBezTo>
                    <a:pt x="8395" y="353"/>
                    <a:pt x="8171" y="165"/>
                    <a:pt x="7923" y="11"/>
                  </a:cubicBezTo>
                  <a:lnTo>
                    <a:pt x="7900" y="11"/>
                  </a:lnTo>
                  <a:cubicBezTo>
                    <a:pt x="7808" y="4"/>
                    <a:pt x="7716" y="1"/>
                    <a:pt x="762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1074250" y="3416650"/>
              <a:ext cx="230525" cy="276650"/>
            </a:xfrm>
            <a:custGeom>
              <a:avLst/>
              <a:gdLst/>
              <a:ahLst/>
              <a:cxnLst/>
              <a:rect l="l" t="t" r="r" b="b"/>
              <a:pathLst>
                <a:path w="9221" h="11066" extrusionOk="0">
                  <a:moveTo>
                    <a:pt x="6114" y="0"/>
                  </a:moveTo>
                  <a:cubicBezTo>
                    <a:pt x="5663" y="0"/>
                    <a:pt x="5208" y="106"/>
                    <a:pt x="4787" y="319"/>
                  </a:cubicBezTo>
                  <a:cubicBezTo>
                    <a:pt x="3797" y="791"/>
                    <a:pt x="2794" y="1639"/>
                    <a:pt x="2063" y="3113"/>
                  </a:cubicBezTo>
                  <a:cubicBezTo>
                    <a:pt x="0" y="7275"/>
                    <a:pt x="990" y="10199"/>
                    <a:pt x="3195" y="10954"/>
                  </a:cubicBezTo>
                  <a:cubicBezTo>
                    <a:pt x="3278" y="10977"/>
                    <a:pt x="3360" y="11001"/>
                    <a:pt x="3443" y="11024"/>
                  </a:cubicBezTo>
                  <a:cubicBezTo>
                    <a:pt x="3578" y="11052"/>
                    <a:pt x="3714" y="11066"/>
                    <a:pt x="3851" y="11066"/>
                  </a:cubicBezTo>
                  <a:cubicBezTo>
                    <a:pt x="5907" y="11066"/>
                    <a:pt x="8160" y="8011"/>
                    <a:pt x="8878" y="4894"/>
                  </a:cubicBezTo>
                  <a:cubicBezTo>
                    <a:pt x="8973" y="4457"/>
                    <a:pt x="9043" y="4021"/>
                    <a:pt x="9090" y="3573"/>
                  </a:cubicBezTo>
                  <a:cubicBezTo>
                    <a:pt x="9220" y="2465"/>
                    <a:pt x="8784" y="1356"/>
                    <a:pt x="7923" y="649"/>
                  </a:cubicBezTo>
                  <a:cubicBezTo>
                    <a:pt x="7402" y="218"/>
                    <a:pt x="6762" y="0"/>
                    <a:pt x="611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1111975" y="3430975"/>
              <a:ext cx="192800" cy="262325"/>
            </a:xfrm>
            <a:custGeom>
              <a:avLst/>
              <a:gdLst/>
              <a:ahLst/>
              <a:cxnLst/>
              <a:rect l="l" t="t" r="r" b="b"/>
              <a:pathLst>
                <a:path w="7712" h="10493" extrusionOk="0">
                  <a:moveTo>
                    <a:pt x="5761" y="1"/>
                  </a:moveTo>
                  <a:cubicBezTo>
                    <a:pt x="5315" y="1"/>
                    <a:pt x="4873" y="106"/>
                    <a:pt x="4469" y="312"/>
                  </a:cubicBezTo>
                  <a:cubicBezTo>
                    <a:pt x="3478" y="795"/>
                    <a:pt x="2476" y="1632"/>
                    <a:pt x="1745" y="3106"/>
                  </a:cubicBezTo>
                  <a:cubicBezTo>
                    <a:pt x="0" y="6631"/>
                    <a:pt x="437" y="9249"/>
                    <a:pt x="1934" y="10451"/>
                  </a:cubicBezTo>
                  <a:cubicBezTo>
                    <a:pt x="2069" y="10479"/>
                    <a:pt x="2205" y="10493"/>
                    <a:pt x="2342" y="10493"/>
                  </a:cubicBezTo>
                  <a:cubicBezTo>
                    <a:pt x="4398" y="10493"/>
                    <a:pt x="6651" y="7438"/>
                    <a:pt x="7369" y="4321"/>
                  </a:cubicBezTo>
                  <a:cubicBezTo>
                    <a:pt x="7464" y="3884"/>
                    <a:pt x="7534" y="3448"/>
                    <a:pt x="7581" y="3000"/>
                  </a:cubicBezTo>
                  <a:cubicBezTo>
                    <a:pt x="7711" y="1892"/>
                    <a:pt x="7275" y="783"/>
                    <a:pt x="6414" y="76"/>
                  </a:cubicBezTo>
                  <a:cubicBezTo>
                    <a:pt x="6198" y="26"/>
                    <a:pt x="5979" y="1"/>
                    <a:pt x="576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2"/>
            <p:cNvSpPr/>
            <p:nvPr/>
          </p:nvSpPr>
          <p:spPr>
            <a:xfrm>
              <a:off x="1706200" y="4134975"/>
              <a:ext cx="382025" cy="48400"/>
            </a:xfrm>
            <a:custGeom>
              <a:avLst/>
              <a:gdLst/>
              <a:ahLst/>
              <a:cxnLst/>
              <a:rect l="l" t="t" r="r" b="b"/>
              <a:pathLst>
                <a:path w="15281" h="1936" extrusionOk="0">
                  <a:moveTo>
                    <a:pt x="1" y="0"/>
                  </a:moveTo>
                  <a:lnTo>
                    <a:pt x="1" y="0"/>
                  </a:lnTo>
                  <a:cubicBezTo>
                    <a:pt x="1215" y="507"/>
                    <a:pt x="2476" y="920"/>
                    <a:pt x="3762" y="1227"/>
                  </a:cubicBezTo>
                  <a:cubicBezTo>
                    <a:pt x="5059" y="1557"/>
                    <a:pt x="6367" y="1769"/>
                    <a:pt x="7700" y="1887"/>
                  </a:cubicBezTo>
                  <a:cubicBezTo>
                    <a:pt x="8176" y="1917"/>
                    <a:pt x="8657" y="1936"/>
                    <a:pt x="9138" y="1936"/>
                  </a:cubicBezTo>
                  <a:cubicBezTo>
                    <a:pt x="9992" y="1936"/>
                    <a:pt x="10848" y="1876"/>
                    <a:pt x="11685" y="1710"/>
                  </a:cubicBezTo>
                  <a:cubicBezTo>
                    <a:pt x="12982" y="1451"/>
                    <a:pt x="14279" y="955"/>
                    <a:pt x="15281" y="71"/>
                  </a:cubicBezTo>
                  <a:lnTo>
                    <a:pt x="15281" y="71"/>
                  </a:lnTo>
                  <a:cubicBezTo>
                    <a:pt x="14184" y="826"/>
                    <a:pt x="12911" y="1215"/>
                    <a:pt x="11626" y="1415"/>
                  </a:cubicBezTo>
                  <a:cubicBezTo>
                    <a:pt x="10877" y="1518"/>
                    <a:pt x="10116" y="1573"/>
                    <a:pt x="9355" y="1573"/>
                  </a:cubicBezTo>
                  <a:cubicBezTo>
                    <a:pt x="8810" y="1573"/>
                    <a:pt x="8265" y="1545"/>
                    <a:pt x="7723" y="1486"/>
                  </a:cubicBezTo>
                  <a:cubicBezTo>
                    <a:pt x="6414" y="1392"/>
                    <a:pt x="5118" y="1203"/>
                    <a:pt x="3832" y="932"/>
                  </a:cubicBezTo>
                  <a:cubicBezTo>
                    <a:pt x="2547" y="672"/>
                    <a:pt x="1262" y="366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2"/>
            <p:cNvSpPr/>
            <p:nvPr/>
          </p:nvSpPr>
          <p:spPr>
            <a:xfrm>
              <a:off x="1763100" y="4184200"/>
              <a:ext cx="297425" cy="49625"/>
            </a:xfrm>
            <a:custGeom>
              <a:avLst/>
              <a:gdLst/>
              <a:ahLst/>
              <a:cxnLst/>
              <a:rect l="l" t="t" r="r" b="b"/>
              <a:pathLst>
                <a:path w="11897" h="1985" extrusionOk="0">
                  <a:moveTo>
                    <a:pt x="0" y="0"/>
                  </a:moveTo>
                  <a:cubicBezTo>
                    <a:pt x="873" y="590"/>
                    <a:pt x="1828" y="1062"/>
                    <a:pt x="2830" y="1380"/>
                  </a:cubicBezTo>
                  <a:cubicBezTo>
                    <a:pt x="3832" y="1710"/>
                    <a:pt x="4881" y="1910"/>
                    <a:pt x="5942" y="1969"/>
                  </a:cubicBezTo>
                  <a:cubicBezTo>
                    <a:pt x="6119" y="1979"/>
                    <a:pt x="6296" y="1984"/>
                    <a:pt x="6473" y="1984"/>
                  </a:cubicBezTo>
                  <a:cubicBezTo>
                    <a:pt x="7356" y="1984"/>
                    <a:pt x="8236" y="1861"/>
                    <a:pt x="9090" y="1616"/>
                  </a:cubicBezTo>
                  <a:cubicBezTo>
                    <a:pt x="10128" y="1345"/>
                    <a:pt x="11048" y="790"/>
                    <a:pt x="11896" y="189"/>
                  </a:cubicBezTo>
                  <a:lnTo>
                    <a:pt x="11896" y="189"/>
                  </a:lnTo>
                  <a:cubicBezTo>
                    <a:pt x="11413" y="401"/>
                    <a:pt x="10989" y="708"/>
                    <a:pt x="10482" y="849"/>
                  </a:cubicBezTo>
                  <a:lnTo>
                    <a:pt x="9762" y="1120"/>
                  </a:lnTo>
                  <a:lnTo>
                    <a:pt x="9008" y="1321"/>
                  </a:lnTo>
                  <a:cubicBezTo>
                    <a:pt x="8233" y="1505"/>
                    <a:pt x="7429" y="1603"/>
                    <a:pt x="6625" y="1603"/>
                  </a:cubicBezTo>
                  <a:cubicBezTo>
                    <a:pt x="6401" y="1603"/>
                    <a:pt x="6177" y="1596"/>
                    <a:pt x="5954" y="1580"/>
                  </a:cubicBezTo>
                  <a:cubicBezTo>
                    <a:pt x="4928" y="1533"/>
                    <a:pt x="3903" y="1368"/>
                    <a:pt x="2912" y="1085"/>
                  </a:cubicBezTo>
                  <a:cubicBezTo>
                    <a:pt x="1910" y="814"/>
                    <a:pt x="931" y="448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2"/>
            <p:cNvSpPr/>
            <p:nvPr/>
          </p:nvSpPr>
          <p:spPr>
            <a:xfrm>
              <a:off x="1134950" y="3149000"/>
              <a:ext cx="577175" cy="143725"/>
            </a:xfrm>
            <a:custGeom>
              <a:avLst/>
              <a:gdLst/>
              <a:ahLst/>
              <a:cxnLst/>
              <a:rect l="l" t="t" r="r" b="b"/>
              <a:pathLst>
                <a:path w="23087" h="5749" extrusionOk="0">
                  <a:moveTo>
                    <a:pt x="23051" y="1"/>
                  </a:moveTo>
                  <a:cubicBezTo>
                    <a:pt x="22332" y="555"/>
                    <a:pt x="21577" y="1062"/>
                    <a:pt x="20811" y="1534"/>
                  </a:cubicBezTo>
                  <a:cubicBezTo>
                    <a:pt x="19868" y="2123"/>
                    <a:pt x="18889" y="2654"/>
                    <a:pt x="17887" y="3137"/>
                  </a:cubicBezTo>
                  <a:cubicBezTo>
                    <a:pt x="16201" y="3951"/>
                    <a:pt x="14444" y="4564"/>
                    <a:pt x="12617" y="4965"/>
                  </a:cubicBezTo>
                  <a:cubicBezTo>
                    <a:pt x="12275" y="5047"/>
                    <a:pt x="11921" y="5106"/>
                    <a:pt x="11579" y="5165"/>
                  </a:cubicBezTo>
                  <a:cubicBezTo>
                    <a:pt x="10638" y="5312"/>
                    <a:pt x="9690" y="5385"/>
                    <a:pt x="8743" y="5385"/>
                  </a:cubicBezTo>
                  <a:cubicBezTo>
                    <a:pt x="7484" y="5385"/>
                    <a:pt x="6227" y="5256"/>
                    <a:pt x="4988" y="5000"/>
                  </a:cubicBezTo>
                  <a:cubicBezTo>
                    <a:pt x="4517" y="4906"/>
                    <a:pt x="4045" y="4764"/>
                    <a:pt x="3585" y="4599"/>
                  </a:cubicBezTo>
                  <a:cubicBezTo>
                    <a:pt x="3007" y="4387"/>
                    <a:pt x="2453" y="4116"/>
                    <a:pt x="1935" y="3786"/>
                  </a:cubicBezTo>
                  <a:cubicBezTo>
                    <a:pt x="1121" y="3267"/>
                    <a:pt x="390" y="2536"/>
                    <a:pt x="13" y="1628"/>
                  </a:cubicBezTo>
                  <a:lnTo>
                    <a:pt x="1" y="1628"/>
                  </a:lnTo>
                  <a:cubicBezTo>
                    <a:pt x="319" y="2559"/>
                    <a:pt x="1015" y="3361"/>
                    <a:pt x="1828" y="3939"/>
                  </a:cubicBezTo>
                  <a:cubicBezTo>
                    <a:pt x="2312" y="4281"/>
                    <a:pt x="2831" y="4564"/>
                    <a:pt x="3385" y="4776"/>
                  </a:cubicBezTo>
                  <a:cubicBezTo>
                    <a:pt x="3880" y="4988"/>
                    <a:pt x="4399" y="5165"/>
                    <a:pt x="4917" y="5295"/>
                  </a:cubicBezTo>
                  <a:cubicBezTo>
                    <a:pt x="6241" y="5598"/>
                    <a:pt x="7588" y="5748"/>
                    <a:pt x="8938" y="5748"/>
                  </a:cubicBezTo>
                  <a:cubicBezTo>
                    <a:pt x="9740" y="5748"/>
                    <a:pt x="10543" y="5695"/>
                    <a:pt x="11343" y="5590"/>
                  </a:cubicBezTo>
                  <a:cubicBezTo>
                    <a:pt x="11438" y="5578"/>
                    <a:pt x="11544" y="5578"/>
                    <a:pt x="11638" y="5554"/>
                  </a:cubicBezTo>
                  <a:cubicBezTo>
                    <a:pt x="13866" y="5165"/>
                    <a:pt x="16012" y="4446"/>
                    <a:pt x="18017" y="3408"/>
                  </a:cubicBezTo>
                  <a:cubicBezTo>
                    <a:pt x="19844" y="2477"/>
                    <a:pt x="21542" y="1333"/>
                    <a:pt x="23086" y="13"/>
                  </a:cubicBezTo>
                  <a:cubicBezTo>
                    <a:pt x="23075" y="1"/>
                    <a:pt x="23063" y="1"/>
                    <a:pt x="2305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2"/>
            <p:cNvSpPr/>
            <p:nvPr/>
          </p:nvSpPr>
          <p:spPr>
            <a:xfrm>
              <a:off x="1243125" y="3139875"/>
              <a:ext cx="394725" cy="61400"/>
            </a:xfrm>
            <a:custGeom>
              <a:avLst/>
              <a:gdLst/>
              <a:ahLst/>
              <a:cxnLst/>
              <a:rect l="l" t="t" r="r" b="b"/>
              <a:pathLst>
                <a:path w="15789" h="2456" extrusionOk="0">
                  <a:moveTo>
                    <a:pt x="15623" y="0"/>
                  </a:moveTo>
                  <a:lnTo>
                    <a:pt x="15623" y="12"/>
                  </a:lnTo>
                  <a:cubicBezTo>
                    <a:pt x="14645" y="543"/>
                    <a:pt x="13607" y="967"/>
                    <a:pt x="12546" y="1286"/>
                  </a:cubicBezTo>
                  <a:lnTo>
                    <a:pt x="12463" y="1309"/>
                  </a:lnTo>
                  <a:cubicBezTo>
                    <a:pt x="10990" y="1710"/>
                    <a:pt x="9480" y="1958"/>
                    <a:pt x="7959" y="2028"/>
                  </a:cubicBezTo>
                  <a:cubicBezTo>
                    <a:pt x="7482" y="2055"/>
                    <a:pt x="7003" y="2068"/>
                    <a:pt x="6523" y="2068"/>
                  </a:cubicBezTo>
                  <a:cubicBezTo>
                    <a:pt x="5724" y="2068"/>
                    <a:pt x="4923" y="2031"/>
                    <a:pt x="4128" y="1958"/>
                  </a:cubicBezTo>
                  <a:cubicBezTo>
                    <a:pt x="3892" y="1934"/>
                    <a:pt x="3644" y="1922"/>
                    <a:pt x="3408" y="1887"/>
                  </a:cubicBezTo>
                  <a:cubicBezTo>
                    <a:pt x="2371" y="1781"/>
                    <a:pt x="1345" y="1628"/>
                    <a:pt x="307" y="1415"/>
                  </a:cubicBezTo>
                  <a:lnTo>
                    <a:pt x="1" y="1462"/>
                  </a:lnTo>
                  <a:cubicBezTo>
                    <a:pt x="1097" y="1781"/>
                    <a:pt x="2218" y="2028"/>
                    <a:pt x="3361" y="2193"/>
                  </a:cubicBezTo>
                  <a:cubicBezTo>
                    <a:pt x="3408" y="2205"/>
                    <a:pt x="3479" y="2217"/>
                    <a:pt x="3538" y="2217"/>
                  </a:cubicBezTo>
                  <a:cubicBezTo>
                    <a:pt x="4720" y="2378"/>
                    <a:pt x="5909" y="2455"/>
                    <a:pt x="7100" y="2455"/>
                  </a:cubicBezTo>
                  <a:cubicBezTo>
                    <a:pt x="7395" y="2455"/>
                    <a:pt x="7689" y="2450"/>
                    <a:pt x="7983" y="2441"/>
                  </a:cubicBezTo>
                  <a:cubicBezTo>
                    <a:pt x="9528" y="2347"/>
                    <a:pt x="11060" y="2064"/>
                    <a:pt x="12534" y="1616"/>
                  </a:cubicBezTo>
                  <a:cubicBezTo>
                    <a:pt x="12581" y="1604"/>
                    <a:pt x="12628" y="1580"/>
                    <a:pt x="12676" y="1557"/>
                  </a:cubicBezTo>
                  <a:cubicBezTo>
                    <a:pt x="13772" y="1180"/>
                    <a:pt x="14821" y="661"/>
                    <a:pt x="15788" y="12"/>
                  </a:cubicBezTo>
                  <a:cubicBezTo>
                    <a:pt x="15729" y="12"/>
                    <a:pt x="15670" y="12"/>
                    <a:pt x="1562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2"/>
            <p:cNvSpPr/>
            <p:nvPr/>
          </p:nvSpPr>
          <p:spPr>
            <a:xfrm>
              <a:off x="1796100" y="3168800"/>
              <a:ext cx="438325" cy="838275"/>
            </a:xfrm>
            <a:custGeom>
              <a:avLst/>
              <a:gdLst/>
              <a:ahLst/>
              <a:cxnLst/>
              <a:rect l="l" t="t" r="r" b="b"/>
              <a:pathLst>
                <a:path w="17533" h="33531" extrusionOk="0">
                  <a:moveTo>
                    <a:pt x="1" y="1"/>
                  </a:moveTo>
                  <a:cubicBezTo>
                    <a:pt x="1" y="1"/>
                    <a:pt x="1" y="4"/>
                    <a:pt x="1" y="11"/>
                  </a:cubicBezTo>
                  <a:cubicBezTo>
                    <a:pt x="12" y="3194"/>
                    <a:pt x="390" y="6354"/>
                    <a:pt x="1109" y="9443"/>
                  </a:cubicBezTo>
                  <a:cubicBezTo>
                    <a:pt x="1875" y="12744"/>
                    <a:pt x="3031" y="15951"/>
                    <a:pt x="4528" y="18993"/>
                  </a:cubicBezTo>
                  <a:cubicBezTo>
                    <a:pt x="5259" y="20538"/>
                    <a:pt x="6190" y="21952"/>
                    <a:pt x="7075" y="23391"/>
                  </a:cubicBezTo>
                  <a:cubicBezTo>
                    <a:pt x="7570" y="24086"/>
                    <a:pt x="8089" y="24759"/>
                    <a:pt x="8596" y="25431"/>
                  </a:cubicBezTo>
                  <a:cubicBezTo>
                    <a:pt x="8855" y="25772"/>
                    <a:pt x="9091" y="26114"/>
                    <a:pt x="9374" y="26433"/>
                  </a:cubicBezTo>
                  <a:lnTo>
                    <a:pt x="10235" y="27376"/>
                  </a:lnTo>
                  <a:cubicBezTo>
                    <a:pt x="11355" y="28673"/>
                    <a:pt x="12593" y="29852"/>
                    <a:pt x="13925" y="30913"/>
                  </a:cubicBezTo>
                  <a:cubicBezTo>
                    <a:pt x="14231" y="31161"/>
                    <a:pt x="14550" y="31408"/>
                    <a:pt x="14856" y="31644"/>
                  </a:cubicBezTo>
                  <a:cubicBezTo>
                    <a:pt x="15729" y="32292"/>
                    <a:pt x="16613" y="32929"/>
                    <a:pt x="17509" y="33530"/>
                  </a:cubicBezTo>
                  <a:lnTo>
                    <a:pt x="17521" y="33519"/>
                  </a:lnTo>
                  <a:lnTo>
                    <a:pt x="17533" y="33519"/>
                  </a:lnTo>
                  <a:lnTo>
                    <a:pt x="15976" y="32340"/>
                  </a:lnTo>
                  <a:lnTo>
                    <a:pt x="14962" y="31573"/>
                  </a:lnTo>
                  <a:lnTo>
                    <a:pt x="14915" y="31550"/>
                  </a:lnTo>
                  <a:cubicBezTo>
                    <a:pt x="14585" y="31302"/>
                    <a:pt x="14326" y="31007"/>
                    <a:pt x="14019" y="30736"/>
                  </a:cubicBezTo>
                  <a:lnTo>
                    <a:pt x="13713" y="30453"/>
                  </a:lnTo>
                  <a:lnTo>
                    <a:pt x="12168" y="29027"/>
                  </a:lnTo>
                  <a:cubicBezTo>
                    <a:pt x="11567" y="28437"/>
                    <a:pt x="11036" y="27789"/>
                    <a:pt x="10470" y="27164"/>
                  </a:cubicBezTo>
                  <a:lnTo>
                    <a:pt x="9621" y="26221"/>
                  </a:lnTo>
                  <a:cubicBezTo>
                    <a:pt x="9362" y="25902"/>
                    <a:pt x="9126" y="25548"/>
                    <a:pt x="8867" y="25218"/>
                  </a:cubicBezTo>
                  <a:cubicBezTo>
                    <a:pt x="8372" y="24534"/>
                    <a:pt x="7865" y="23874"/>
                    <a:pt x="7381" y="23179"/>
                  </a:cubicBezTo>
                  <a:cubicBezTo>
                    <a:pt x="6509" y="21752"/>
                    <a:pt x="5601" y="20337"/>
                    <a:pt x="4894" y="18804"/>
                  </a:cubicBezTo>
                  <a:cubicBezTo>
                    <a:pt x="3384" y="15810"/>
                    <a:pt x="2217" y="12638"/>
                    <a:pt x="1415" y="9372"/>
                  </a:cubicBezTo>
                  <a:cubicBezTo>
                    <a:pt x="1227" y="8559"/>
                    <a:pt x="1026" y="7745"/>
                    <a:pt x="861" y="6920"/>
                  </a:cubicBezTo>
                  <a:cubicBezTo>
                    <a:pt x="732" y="6095"/>
                    <a:pt x="543" y="5269"/>
                    <a:pt x="449" y="4420"/>
                  </a:cubicBezTo>
                  <a:cubicBezTo>
                    <a:pt x="232" y="3017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2"/>
            <p:cNvSpPr/>
            <p:nvPr/>
          </p:nvSpPr>
          <p:spPr>
            <a:xfrm>
              <a:off x="1846500" y="3186450"/>
              <a:ext cx="436575" cy="685625"/>
            </a:xfrm>
            <a:custGeom>
              <a:avLst/>
              <a:gdLst/>
              <a:ahLst/>
              <a:cxnLst/>
              <a:rect l="l" t="t" r="r" b="b"/>
              <a:pathLst>
                <a:path w="17463" h="27425" extrusionOk="0">
                  <a:moveTo>
                    <a:pt x="1" y="0"/>
                  </a:moveTo>
                  <a:lnTo>
                    <a:pt x="1" y="0"/>
                  </a:lnTo>
                  <a:cubicBezTo>
                    <a:pt x="189" y="2783"/>
                    <a:pt x="649" y="5542"/>
                    <a:pt x="1380" y="8242"/>
                  </a:cubicBezTo>
                  <a:cubicBezTo>
                    <a:pt x="2170" y="11154"/>
                    <a:pt x="3302" y="13972"/>
                    <a:pt x="4752" y="16625"/>
                  </a:cubicBezTo>
                  <a:cubicBezTo>
                    <a:pt x="5542" y="18004"/>
                    <a:pt x="6438" y="19313"/>
                    <a:pt x="7440" y="20551"/>
                  </a:cubicBezTo>
                  <a:lnTo>
                    <a:pt x="7452" y="20574"/>
                  </a:lnTo>
                  <a:cubicBezTo>
                    <a:pt x="8360" y="21683"/>
                    <a:pt x="9362" y="22697"/>
                    <a:pt x="10471" y="23616"/>
                  </a:cubicBezTo>
                  <a:cubicBezTo>
                    <a:pt x="11626" y="24583"/>
                    <a:pt x="12899" y="25432"/>
                    <a:pt x="14243" y="26116"/>
                  </a:cubicBezTo>
                  <a:cubicBezTo>
                    <a:pt x="14361" y="26187"/>
                    <a:pt x="14479" y="26234"/>
                    <a:pt x="14597" y="26293"/>
                  </a:cubicBezTo>
                  <a:cubicBezTo>
                    <a:pt x="15529" y="26741"/>
                    <a:pt x="16484" y="27118"/>
                    <a:pt x="17462" y="27425"/>
                  </a:cubicBezTo>
                  <a:cubicBezTo>
                    <a:pt x="17462" y="27413"/>
                    <a:pt x="17462" y="27389"/>
                    <a:pt x="17462" y="27377"/>
                  </a:cubicBezTo>
                  <a:cubicBezTo>
                    <a:pt x="16495" y="27024"/>
                    <a:pt x="15540" y="26599"/>
                    <a:pt x="14632" y="26116"/>
                  </a:cubicBezTo>
                  <a:cubicBezTo>
                    <a:pt x="13206" y="25361"/>
                    <a:pt x="11862" y="24442"/>
                    <a:pt x="10647" y="23392"/>
                  </a:cubicBezTo>
                  <a:cubicBezTo>
                    <a:pt x="9221" y="22154"/>
                    <a:pt x="7947" y="20751"/>
                    <a:pt x="6851" y="19218"/>
                  </a:cubicBezTo>
                  <a:lnTo>
                    <a:pt x="6851" y="19207"/>
                  </a:lnTo>
                  <a:lnTo>
                    <a:pt x="6851" y="19195"/>
                  </a:lnTo>
                  <a:cubicBezTo>
                    <a:pt x="6214" y="18311"/>
                    <a:pt x="5625" y="17379"/>
                    <a:pt x="5094" y="16436"/>
                  </a:cubicBezTo>
                  <a:cubicBezTo>
                    <a:pt x="3644" y="13807"/>
                    <a:pt x="2488" y="11036"/>
                    <a:pt x="1675" y="8159"/>
                  </a:cubicBezTo>
                  <a:cubicBezTo>
                    <a:pt x="1262" y="6721"/>
                    <a:pt x="897" y="5259"/>
                    <a:pt x="626" y="3785"/>
                  </a:cubicBezTo>
                  <a:cubicBezTo>
                    <a:pt x="378" y="2535"/>
                    <a:pt x="166" y="1285"/>
                    <a:pt x="36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1950850" y="3240975"/>
              <a:ext cx="312475" cy="452775"/>
            </a:xfrm>
            <a:custGeom>
              <a:avLst/>
              <a:gdLst/>
              <a:ahLst/>
              <a:cxnLst/>
              <a:rect l="l" t="t" r="r" b="b"/>
              <a:pathLst>
                <a:path w="12499" h="18111" extrusionOk="0">
                  <a:moveTo>
                    <a:pt x="225" y="1"/>
                  </a:moveTo>
                  <a:cubicBezTo>
                    <a:pt x="225" y="71"/>
                    <a:pt x="201" y="142"/>
                    <a:pt x="201" y="201"/>
                  </a:cubicBezTo>
                  <a:cubicBezTo>
                    <a:pt x="0" y="2064"/>
                    <a:pt x="48" y="3950"/>
                    <a:pt x="354" y="5801"/>
                  </a:cubicBezTo>
                  <a:cubicBezTo>
                    <a:pt x="720" y="8053"/>
                    <a:pt x="1510" y="10258"/>
                    <a:pt x="2795" y="12168"/>
                  </a:cubicBezTo>
                  <a:cubicBezTo>
                    <a:pt x="4115" y="14066"/>
                    <a:pt x="5884" y="15599"/>
                    <a:pt x="7959" y="16625"/>
                  </a:cubicBezTo>
                  <a:cubicBezTo>
                    <a:pt x="8926" y="17096"/>
                    <a:pt x="9940" y="17474"/>
                    <a:pt x="10989" y="17757"/>
                  </a:cubicBezTo>
                  <a:cubicBezTo>
                    <a:pt x="11484" y="17898"/>
                    <a:pt x="11991" y="18016"/>
                    <a:pt x="12498" y="18110"/>
                  </a:cubicBezTo>
                  <a:lnTo>
                    <a:pt x="12486" y="18099"/>
                  </a:lnTo>
                  <a:lnTo>
                    <a:pt x="12451" y="17969"/>
                  </a:lnTo>
                  <a:cubicBezTo>
                    <a:pt x="11956" y="17839"/>
                    <a:pt x="11449" y="17710"/>
                    <a:pt x="10965" y="17544"/>
                  </a:cubicBezTo>
                  <a:cubicBezTo>
                    <a:pt x="9963" y="17226"/>
                    <a:pt x="9008" y="16825"/>
                    <a:pt x="8089" y="16354"/>
                  </a:cubicBezTo>
                  <a:cubicBezTo>
                    <a:pt x="6096" y="15304"/>
                    <a:pt x="4386" y="13795"/>
                    <a:pt x="3113" y="11944"/>
                  </a:cubicBezTo>
                  <a:cubicBezTo>
                    <a:pt x="1852" y="10093"/>
                    <a:pt x="1073" y="7959"/>
                    <a:pt x="649" y="5742"/>
                  </a:cubicBezTo>
                  <a:cubicBezTo>
                    <a:pt x="307" y="3927"/>
                    <a:pt x="189" y="2064"/>
                    <a:pt x="283" y="225"/>
                  </a:cubicBezTo>
                  <a:cubicBezTo>
                    <a:pt x="272" y="154"/>
                    <a:pt x="283" y="95"/>
                    <a:pt x="295" y="36"/>
                  </a:cubicBezTo>
                  <a:cubicBezTo>
                    <a:pt x="272" y="24"/>
                    <a:pt x="248" y="12"/>
                    <a:pt x="22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1184175" y="3979625"/>
              <a:ext cx="62525" cy="124725"/>
            </a:xfrm>
            <a:custGeom>
              <a:avLst/>
              <a:gdLst/>
              <a:ahLst/>
              <a:cxnLst/>
              <a:rect l="l" t="t" r="r" b="b"/>
              <a:pathLst>
                <a:path w="2501" h="4989" extrusionOk="0">
                  <a:moveTo>
                    <a:pt x="1357" y="1"/>
                  </a:moveTo>
                  <a:cubicBezTo>
                    <a:pt x="732" y="1439"/>
                    <a:pt x="284" y="2949"/>
                    <a:pt x="1" y="4505"/>
                  </a:cubicBezTo>
                  <a:cubicBezTo>
                    <a:pt x="449" y="4694"/>
                    <a:pt x="909" y="4859"/>
                    <a:pt x="1369" y="4988"/>
                  </a:cubicBezTo>
                  <a:cubicBezTo>
                    <a:pt x="1416" y="4811"/>
                    <a:pt x="2500" y="1156"/>
                    <a:pt x="1357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1218375" y="4003225"/>
              <a:ext cx="149175" cy="114975"/>
            </a:xfrm>
            <a:custGeom>
              <a:avLst/>
              <a:gdLst/>
              <a:ahLst/>
              <a:cxnLst/>
              <a:rect l="l" t="t" r="r" b="b"/>
              <a:pathLst>
                <a:path w="5967" h="4599" extrusionOk="0">
                  <a:moveTo>
                    <a:pt x="3832" y="0"/>
                  </a:moveTo>
                  <a:cubicBezTo>
                    <a:pt x="2076" y="0"/>
                    <a:pt x="95" y="3856"/>
                    <a:pt x="1" y="4044"/>
                  </a:cubicBezTo>
                  <a:cubicBezTo>
                    <a:pt x="1362" y="4410"/>
                    <a:pt x="2746" y="4599"/>
                    <a:pt x="4152" y="4599"/>
                  </a:cubicBezTo>
                  <a:cubicBezTo>
                    <a:pt x="4195" y="4599"/>
                    <a:pt x="4238" y="4599"/>
                    <a:pt x="4280" y="4598"/>
                  </a:cubicBezTo>
                  <a:cubicBezTo>
                    <a:pt x="4504" y="4598"/>
                    <a:pt x="4717" y="4598"/>
                    <a:pt x="4941" y="4587"/>
                  </a:cubicBezTo>
                  <a:cubicBezTo>
                    <a:pt x="4976" y="4398"/>
                    <a:pt x="5966" y="531"/>
                    <a:pt x="4139" y="36"/>
                  </a:cubicBezTo>
                  <a:cubicBezTo>
                    <a:pt x="4045" y="12"/>
                    <a:pt x="3939" y="0"/>
                    <a:pt x="3832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2"/>
            <p:cNvSpPr/>
            <p:nvPr/>
          </p:nvSpPr>
          <p:spPr>
            <a:xfrm>
              <a:off x="1341875" y="4047425"/>
              <a:ext cx="130325" cy="70475"/>
            </a:xfrm>
            <a:custGeom>
              <a:avLst/>
              <a:gdLst/>
              <a:ahLst/>
              <a:cxnLst/>
              <a:rect l="l" t="t" r="r" b="b"/>
              <a:pathLst>
                <a:path w="5213" h="2819" extrusionOk="0">
                  <a:moveTo>
                    <a:pt x="4953" y="1"/>
                  </a:moveTo>
                  <a:cubicBezTo>
                    <a:pt x="3113" y="1"/>
                    <a:pt x="154" y="2677"/>
                    <a:pt x="1" y="2819"/>
                  </a:cubicBezTo>
                  <a:cubicBezTo>
                    <a:pt x="814" y="2795"/>
                    <a:pt x="1616" y="2712"/>
                    <a:pt x="2418" y="2606"/>
                  </a:cubicBezTo>
                  <a:cubicBezTo>
                    <a:pt x="3231" y="2488"/>
                    <a:pt x="3726" y="2359"/>
                    <a:pt x="3762" y="2347"/>
                  </a:cubicBezTo>
                  <a:lnTo>
                    <a:pt x="5212" y="24"/>
                  </a:lnTo>
                  <a:cubicBezTo>
                    <a:pt x="5129" y="13"/>
                    <a:pt x="5035" y="1"/>
                    <a:pt x="495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2"/>
            <p:cNvSpPr/>
            <p:nvPr/>
          </p:nvSpPr>
          <p:spPr>
            <a:xfrm>
              <a:off x="1481900" y="3866750"/>
              <a:ext cx="72225" cy="95825"/>
            </a:xfrm>
            <a:custGeom>
              <a:avLst/>
              <a:gdLst/>
              <a:ahLst/>
              <a:cxnLst/>
              <a:rect l="l" t="t" r="r" b="b"/>
              <a:pathLst>
                <a:path w="2889" h="3833" extrusionOk="0">
                  <a:moveTo>
                    <a:pt x="0" y="0"/>
                  </a:moveTo>
                  <a:cubicBezTo>
                    <a:pt x="0" y="1156"/>
                    <a:pt x="342" y="3325"/>
                    <a:pt x="2889" y="3832"/>
                  </a:cubicBezTo>
                  <a:lnTo>
                    <a:pt x="637" y="213"/>
                  </a:lnTo>
                  <a:cubicBezTo>
                    <a:pt x="425" y="142"/>
                    <a:pt x="212" y="71"/>
                    <a:pt x="0" y="0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2"/>
            <p:cNvSpPr/>
            <p:nvPr/>
          </p:nvSpPr>
          <p:spPr>
            <a:xfrm>
              <a:off x="1541425" y="3549575"/>
              <a:ext cx="302450" cy="405375"/>
            </a:xfrm>
            <a:custGeom>
              <a:avLst/>
              <a:gdLst/>
              <a:ahLst/>
              <a:cxnLst/>
              <a:rect l="l" t="t" r="r" b="b"/>
              <a:pathLst>
                <a:path w="12098" h="16215" extrusionOk="0">
                  <a:moveTo>
                    <a:pt x="6874" y="1"/>
                  </a:moveTo>
                  <a:lnTo>
                    <a:pt x="6874" y="1"/>
                  </a:lnTo>
                  <a:cubicBezTo>
                    <a:pt x="6969" y="649"/>
                    <a:pt x="7075" y="1310"/>
                    <a:pt x="7228" y="1970"/>
                  </a:cubicBezTo>
                  <a:cubicBezTo>
                    <a:pt x="7417" y="2041"/>
                    <a:pt x="7594" y="2111"/>
                    <a:pt x="7771" y="2206"/>
                  </a:cubicBezTo>
                  <a:cubicBezTo>
                    <a:pt x="7782" y="1416"/>
                    <a:pt x="7664" y="260"/>
                    <a:pt x="6874" y="1"/>
                  </a:cubicBezTo>
                  <a:close/>
                  <a:moveTo>
                    <a:pt x="9798" y="1921"/>
                  </a:moveTo>
                  <a:cubicBezTo>
                    <a:pt x="9778" y="1921"/>
                    <a:pt x="9759" y="1921"/>
                    <a:pt x="9740" y="1923"/>
                  </a:cubicBezTo>
                  <a:cubicBezTo>
                    <a:pt x="9244" y="1923"/>
                    <a:pt x="8678" y="2229"/>
                    <a:pt x="8278" y="2524"/>
                  </a:cubicBezTo>
                  <a:cubicBezTo>
                    <a:pt x="8431" y="2642"/>
                    <a:pt x="8561" y="2760"/>
                    <a:pt x="8690" y="2890"/>
                  </a:cubicBezTo>
                  <a:cubicBezTo>
                    <a:pt x="9020" y="3255"/>
                    <a:pt x="9292" y="3668"/>
                    <a:pt x="9480" y="4128"/>
                  </a:cubicBezTo>
                  <a:cubicBezTo>
                    <a:pt x="9539" y="4257"/>
                    <a:pt x="9598" y="4387"/>
                    <a:pt x="9633" y="4517"/>
                  </a:cubicBezTo>
                  <a:cubicBezTo>
                    <a:pt x="9987" y="4010"/>
                    <a:pt x="10412" y="3338"/>
                    <a:pt x="10506" y="2795"/>
                  </a:cubicBezTo>
                  <a:cubicBezTo>
                    <a:pt x="10400" y="2536"/>
                    <a:pt x="10294" y="2276"/>
                    <a:pt x="10199" y="2029"/>
                  </a:cubicBezTo>
                  <a:cubicBezTo>
                    <a:pt x="10076" y="1957"/>
                    <a:pt x="9934" y="1921"/>
                    <a:pt x="9798" y="1921"/>
                  </a:cubicBezTo>
                  <a:close/>
                  <a:moveTo>
                    <a:pt x="10400" y="4823"/>
                  </a:moveTo>
                  <a:cubicBezTo>
                    <a:pt x="10188" y="4835"/>
                    <a:pt x="9975" y="4870"/>
                    <a:pt x="9763" y="4929"/>
                  </a:cubicBezTo>
                  <a:cubicBezTo>
                    <a:pt x="9893" y="5448"/>
                    <a:pt x="9964" y="5990"/>
                    <a:pt x="9964" y="6521"/>
                  </a:cubicBezTo>
                  <a:cubicBezTo>
                    <a:pt x="9964" y="6851"/>
                    <a:pt x="9940" y="7181"/>
                    <a:pt x="9893" y="7511"/>
                  </a:cubicBezTo>
                  <a:cubicBezTo>
                    <a:pt x="10765" y="7028"/>
                    <a:pt x="12098" y="6108"/>
                    <a:pt x="11496" y="5354"/>
                  </a:cubicBezTo>
                  <a:cubicBezTo>
                    <a:pt x="11251" y="5030"/>
                    <a:pt x="10868" y="4833"/>
                    <a:pt x="10467" y="4833"/>
                  </a:cubicBezTo>
                  <a:cubicBezTo>
                    <a:pt x="10445" y="4833"/>
                    <a:pt x="10422" y="4834"/>
                    <a:pt x="10400" y="4835"/>
                  </a:cubicBezTo>
                  <a:lnTo>
                    <a:pt x="10400" y="4823"/>
                  </a:lnTo>
                  <a:close/>
                  <a:moveTo>
                    <a:pt x="9822" y="7889"/>
                  </a:moveTo>
                  <a:cubicBezTo>
                    <a:pt x="9787" y="8066"/>
                    <a:pt x="9751" y="8242"/>
                    <a:pt x="9704" y="8419"/>
                  </a:cubicBezTo>
                  <a:cubicBezTo>
                    <a:pt x="9681" y="8490"/>
                    <a:pt x="9657" y="8572"/>
                    <a:pt x="9622" y="8655"/>
                  </a:cubicBezTo>
                  <a:cubicBezTo>
                    <a:pt x="9834" y="9056"/>
                    <a:pt x="10046" y="9457"/>
                    <a:pt x="10282" y="9858"/>
                  </a:cubicBezTo>
                  <a:cubicBezTo>
                    <a:pt x="10730" y="9716"/>
                    <a:pt x="11095" y="9469"/>
                    <a:pt x="11119" y="9009"/>
                  </a:cubicBezTo>
                  <a:cubicBezTo>
                    <a:pt x="11166" y="8231"/>
                    <a:pt x="10400" y="7971"/>
                    <a:pt x="9822" y="7889"/>
                  </a:cubicBezTo>
                  <a:close/>
                  <a:moveTo>
                    <a:pt x="119" y="13654"/>
                  </a:moveTo>
                  <a:cubicBezTo>
                    <a:pt x="1" y="14102"/>
                    <a:pt x="24" y="14515"/>
                    <a:pt x="402" y="14751"/>
                  </a:cubicBezTo>
                  <a:cubicBezTo>
                    <a:pt x="531" y="14821"/>
                    <a:pt x="673" y="14869"/>
                    <a:pt x="814" y="14869"/>
                  </a:cubicBezTo>
                  <a:cubicBezTo>
                    <a:pt x="1121" y="14869"/>
                    <a:pt x="1451" y="14692"/>
                    <a:pt x="1746" y="14468"/>
                  </a:cubicBezTo>
                  <a:cubicBezTo>
                    <a:pt x="1215" y="14185"/>
                    <a:pt x="673" y="13913"/>
                    <a:pt x="119" y="13654"/>
                  </a:cubicBezTo>
                  <a:close/>
                  <a:moveTo>
                    <a:pt x="2901" y="15128"/>
                  </a:moveTo>
                  <a:cubicBezTo>
                    <a:pt x="3054" y="15694"/>
                    <a:pt x="3385" y="16189"/>
                    <a:pt x="4033" y="16213"/>
                  </a:cubicBezTo>
                  <a:lnTo>
                    <a:pt x="4080" y="16213"/>
                  </a:lnTo>
                  <a:cubicBezTo>
                    <a:pt x="4095" y="16214"/>
                    <a:pt x="4110" y="16214"/>
                    <a:pt x="4125" y="16214"/>
                  </a:cubicBezTo>
                  <a:cubicBezTo>
                    <a:pt x="4289" y="16214"/>
                    <a:pt x="4459" y="16156"/>
                    <a:pt x="4599" y="16059"/>
                  </a:cubicBezTo>
                  <a:cubicBezTo>
                    <a:pt x="4198" y="15882"/>
                    <a:pt x="3809" y="15670"/>
                    <a:pt x="3432" y="15446"/>
                  </a:cubicBezTo>
                  <a:cubicBezTo>
                    <a:pt x="3255" y="15340"/>
                    <a:pt x="3078" y="15234"/>
                    <a:pt x="2901" y="15128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1722125" y="3598800"/>
              <a:ext cx="19175" cy="9475"/>
            </a:xfrm>
            <a:custGeom>
              <a:avLst/>
              <a:gdLst/>
              <a:ahLst/>
              <a:cxnLst/>
              <a:rect l="l" t="t" r="r" b="b"/>
              <a:pathLst>
                <a:path w="767" h="379" extrusionOk="0">
                  <a:moveTo>
                    <a:pt x="0" y="1"/>
                  </a:moveTo>
                  <a:lnTo>
                    <a:pt x="0" y="1"/>
                  </a:lnTo>
                  <a:cubicBezTo>
                    <a:pt x="36" y="131"/>
                    <a:pt x="59" y="260"/>
                    <a:pt x="83" y="378"/>
                  </a:cubicBezTo>
                  <a:cubicBezTo>
                    <a:pt x="236" y="366"/>
                    <a:pt x="377" y="355"/>
                    <a:pt x="519" y="355"/>
                  </a:cubicBezTo>
                  <a:cubicBezTo>
                    <a:pt x="602" y="355"/>
                    <a:pt x="684" y="355"/>
                    <a:pt x="767" y="366"/>
                  </a:cubicBezTo>
                  <a:cubicBezTo>
                    <a:pt x="696" y="319"/>
                    <a:pt x="625" y="284"/>
                    <a:pt x="554" y="237"/>
                  </a:cubicBezTo>
                  <a:cubicBezTo>
                    <a:pt x="377" y="142"/>
                    <a:pt x="189" y="72"/>
                    <a:pt x="0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2"/>
            <p:cNvSpPr/>
            <p:nvPr/>
          </p:nvSpPr>
          <p:spPr>
            <a:xfrm>
              <a:off x="1724175" y="3607650"/>
              <a:ext cx="66350" cy="158600"/>
            </a:xfrm>
            <a:custGeom>
              <a:avLst/>
              <a:gdLst/>
              <a:ahLst/>
              <a:cxnLst/>
              <a:rect l="l" t="t" r="r" b="b"/>
              <a:pathLst>
                <a:path w="2654" h="6344" extrusionOk="0">
                  <a:moveTo>
                    <a:pt x="437" y="1"/>
                  </a:moveTo>
                  <a:cubicBezTo>
                    <a:pt x="295" y="1"/>
                    <a:pt x="154" y="12"/>
                    <a:pt x="1" y="24"/>
                  </a:cubicBezTo>
                  <a:cubicBezTo>
                    <a:pt x="508" y="2217"/>
                    <a:pt x="1286" y="4339"/>
                    <a:pt x="2312" y="6344"/>
                  </a:cubicBezTo>
                  <a:cubicBezTo>
                    <a:pt x="2347" y="6261"/>
                    <a:pt x="2371" y="6179"/>
                    <a:pt x="2394" y="6096"/>
                  </a:cubicBezTo>
                  <a:cubicBezTo>
                    <a:pt x="2559" y="5483"/>
                    <a:pt x="2654" y="4846"/>
                    <a:pt x="2654" y="4210"/>
                  </a:cubicBezTo>
                  <a:cubicBezTo>
                    <a:pt x="2654" y="3667"/>
                    <a:pt x="2583" y="3137"/>
                    <a:pt x="2453" y="2618"/>
                  </a:cubicBezTo>
                  <a:cubicBezTo>
                    <a:pt x="2418" y="2465"/>
                    <a:pt x="2382" y="2335"/>
                    <a:pt x="2323" y="2205"/>
                  </a:cubicBezTo>
                  <a:cubicBezTo>
                    <a:pt x="2276" y="2064"/>
                    <a:pt x="2229" y="1934"/>
                    <a:pt x="2182" y="1816"/>
                  </a:cubicBezTo>
                  <a:cubicBezTo>
                    <a:pt x="1993" y="1357"/>
                    <a:pt x="1722" y="932"/>
                    <a:pt x="1380" y="578"/>
                  </a:cubicBezTo>
                  <a:cubicBezTo>
                    <a:pt x="1262" y="449"/>
                    <a:pt x="1121" y="319"/>
                    <a:pt x="979" y="201"/>
                  </a:cubicBezTo>
                  <a:cubicBezTo>
                    <a:pt x="885" y="142"/>
                    <a:pt x="802" y="71"/>
                    <a:pt x="708" y="12"/>
                  </a:cubicBezTo>
                  <a:lnTo>
                    <a:pt x="449" y="12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2"/>
            <p:cNvSpPr/>
            <p:nvPr/>
          </p:nvSpPr>
          <p:spPr>
            <a:xfrm>
              <a:off x="1028200" y="3626025"/>
              <a:ext cx="23375" cy="19625"/>
            </a:xfrm>
            <a:custGeom>
              <a:avLst/>
              <a:gdLst/>
              <a:ahLst/>
              <a:cxnLst/>
              <a:rect l="l" t="t" r="r" b="b"/>
              <a:pathLst>
                <a:path w="935" h="785" extrusionOk="0">
                  <a:moveTo>
                    <a:pt x="489" y="1"/>
                  </a:moveTo>
                  <a:cubicBezTo>
                    <a:pt x="207" y="1"/>
                    <a:pt x="0" y="296"/>
                    <a:pt x="144" y="574"/>
                  </a:cubicBezTo>
                  <a:cubicBezTo>
                    <a:pt x="215" y="716"/>
                    <a:pt x="352" y="785"/>
                    <a:pt x="489" y="785"/>
                  </a:cubicBezTo>
                  <a:cubicBezTo>
                    <a:pt x="648" y="785"/>
                    <a:pt x="807" y="693"/>
                    <a:pt x="864" y="515"/>
                  </a:cubicBezTo>
                  <a:cubicBezTo>
                    <a:pt x="934" y="315"/>
                    <a:pt x="816" y="79"/>
                    <a:pt x="616" y="20"/>
                  </a:cubicBezTo>
                  <a:cubicBezTo>
                    <a:pt x="573" y="7"/>
                    <a:pt x="530" y="1"/>
                    <a:pt x="48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2"/>
            <p:cNvSpPr/>
            <p:nvPr/>
          </p:nvSpPr>
          <p:spPr>
            <a:xfrm>
              <a:off x="1696100" y="3982900"/>
              <a:ext cx="23400" cy="19825"/>
            </a:xfrm>
            <a:custGeom>
              <a:avLst/>
              <a:gdLst/>
              <a:ahLst/>
              <a:cxnLst/>
              <a:rect l="l" t="t" r="r" b="b"/>
              <a:pathLst>
                <a:path w="936" h="793" extrusionOk="0">
                  <a:moveTo>
                    <a:pt x="482" y="0"/>
                  </a:moveTo>
                  <a:cubicBezTo>
                    <a:pt x="204" y="0"/>
                    <a:pt x="1" y="302"/>
                    <a:pt x="133" y="577"/>
                  </a:cubicBezTo>
                  <a:cubicBezTo>
                    <a:pt x="209" y="724"/>
                    <a:pt x="347" y="793"/>
                    <a:pt x="485" y="793"/>
                  </a:cubicBezTo>
                  <a:cubicBezTo>
                    <a:pt x="646" y="793"/>
                    <a:pt x="807" y="697"/>
                    <a:pt x="864" y="518"/>
                  </a:cubicBezTo>
                  <a:cubicBezTo>
                    <a:pt x="935" y="306"/>
                    <a:pt x="817" y="82"/>
                    <a:pt x="617" y="23"/>
                  </a:cubicBezTo>
                  <a:cubicBezTo>
                    <a:pt x="571" y="7"/>
                    <a:pt x="525" y="0"/>
                    <a:pt x="48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2"/>
            <p:cNvSpPr/>
            <p:nvPr/>
          </p:nvSpPr>
          <p:spPr>
            <a:xfrm>
              <a:off x="1618250" y="3973250"/>
              <a:ext cx="23425" cy="19875"/>
            </a:xfrm>
            <a:custGeom>
              <a:avLst/>
              <a:gdLst/>
              <a:ahLst/>
              <a:cxnLst/>
              <a:rect l="l" t="t" r="r" b="b"/>
              <a:pathLst>
                <a:path w="937" h="795" extrusionOk="0">
                  <a:moveTo>
                    <a:pt x="486" y="1"/>
                  </a:moveTo>
                  <a:cubicBezTo>
                    <a:pt x="210" y="1"/>
                    <a:pt x="0" y="306"/>
                    <a:pt x="135" y="574"/>
                  </a:cubicBezTo>
                  <a:cubicBezTo>
                    <a:pt x="212" y="723"/>
                    <a:pt x="354" y="795"/>
                    <a:pt x="494" y="795"/>
                  </a:cubicBezTo>
                  <a:cubicBezTo>
                    <a:pt x="653" y="795"/>
                    <a:pt x="809" y="703"/>
                    <a:pt x="866" y="527"/>
                  </a:cubicBezTo>
                  <a:cubicBezTo>
                    <a:pt x="936" y="315"/>
                    <a:pt x="819" y="91"/>
                    <a:pt x="606" y="20"/>
                  </a:cubicBezTo>
                  <a:cubicBezTo>
                    <a:pt x="565" y="7"/>
                    <a:pt x="525" y="1"/>
                    <a:pt x="48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2"/>
            <p:cNvSpPr/>
            <p:nvPr/>
          </p:nvSpPr>
          <p:spPr>
            <a:xfrm>
              <a:off x="1045825" y="3682050"/>
              <a:ext cx="23425" cy="19825"/>
            </a:xfrm>
            <a:custGeom>
              <a:avLst/>
              <a:gdLst/>
              <a:ahLst/>
              <a:cxnLst/>
              <a:rect l="l" t="t" r="r" b="b"/>
              <a:pathLst>
                <a:path w="937" h="793" extrusionOk="0">
                  <a:moveTo>
                    <a:pt x="486" y="0"/>
                  </a:moveTo>
                  <a:cubicBezTo>
                    <a:pt x="210" y="0"/>
                    <a:pt x="1" y="305"/>
                    <a:pt x="135" y="574"/>
                  </a:cubicBezTo>
                  <a:cubicBezTo>
                    <a:pt x="212" y="721"/>
                    <a:pt x="352" y="793"/>
                    <a:pt x="491" y="793"/>
                  </a:cubicBezTo>
                  <a:cubicBezTo>
                    <a:pt x="651" y="793"/>
                    <a:pt x="809" y="698"/>
                    <a:pt x="866" y="515"/>
                  </a:cubicBezTo>
                  <a:cubicBezTo>
                    <a:pt x="937" y="314"/>
                    <a:pt x="819" y="90"/>
                    <a:pt x="607" y="19"/>
                  </a:cubicBezTo>
                  <a:cubicBezTo>
                    <a:pt x="566" y="6"/>
                    <a:pt x="525" y="0"/>
                    <a:pt x="48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2"/>
            <p:cNvSpPr/>
            <p:nvPr/>
          </p:nvSpPr>
          <p:spPr>
            <a:xfrm>
              <a:off x="1932575" y="3394850"/>
              <a:ext cx="98475" cy="153875"/>
            </a:xfrm>
            <a:custGeom>
              <a:avLst/>
              <a:gdLst/>
              <a:ahLst/>
              <a:cxnLst/>
              <a:rect l="l" t="t" r="r" b="b"/>
              <a:pathLst>
                <a:path w="3939" h="6155" extrusionOk="0">
                  <a:moveTo>
                    <a:pt x="566" y="0"/>
                  </a:moveTo>
                  <a:cubicBezTo>
                    <a:pt x="0" y="2287"/>
                    <a:pt x="1451" y="2570"/>
                    <a:pt x="2724" y="2665"/>
                  </a:cubicBezTo>
                  <a:cubicBezTo>
                    <a:pt x="1545" y="3785"/>
                    <a:pt x="2064" y="5306"/>
                    <a:pt x="2583" y="6155"/>
                  </a:cubicBezTo>
                  <a:cubicBezTo>
                    <a:pt x="2700" y="5082"/>
                    <a:pt x="3007" y="3549"/>
                    <a:pt x="3938" y="2676"/>
                  </a:cubicBezTo>
                  <a:cubicBezTo>
                    <a:pt x="3938" y="2676"/>
                    <a:pt x="3832" y="2087"/>
                    <a:pt x="3620" y="1993"/>
                  </a:cubicBezTo>
                  <a:cubicBezTo>
                    <a:pt x="2924" y="1710"/>
                    <a:pt x="1227" y="1250"/>
                    <a:pt x="566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2"/>
            <p:cNvSpPr/>
            <p:nvPr/>
          </p:nvSpPr>
          <p:spPr>
            <a:xfrm>
              <a:off x="2114725" y="3183575"/>
              <a:ext cx="222275" cy="273850"/>
            </a:xfrm>
            <a:custGeom>
              <a:avLst/>
              <a:gdLst/>
              <a:ahLst/>
              <a:cxnLst/>
              <a:rect l="l" t="t" r="r" b="b"/>
              <a:pathLst>
                <a:path w="8891" h="10954" extrusionOk="0">
                  <a:moveTo>
                    <a:pt x="2795" y="0"/>
                  </a:moveTo>
                  <a:cubicBezTo>
                    <a:pt x="1594" y="0"/>
                    <a:pt x="1" y="3240"/>
                    <a:pt x="1" y="3240"/>
                  </a:cubicBezTo>
                  <a:lnTo>
                    <a:pt x="4599" y="10668"/>
                  </a:lnTo>
                  <a:cubicBezTo>
                    <a:pt x="4599" y="10668"/>
                    <a:pt x="5477" y="10953"/>
                    <a:pt x="6353" y="10953"/>
                  </a:cubicBezTo>
                  <a:cubicBezTo>
                    <a:pt x="7050" y="10953"/>
                    <a:pt x="7744" y="10773"/>
                    <a:pt x="7995" y="10125"/>
                  </a:cubicBezTo>
                  <a:cubicBezTo>
                    <a:pt x="8549" y="8675"/>
                    <a:pt x="6957" y="7744"/>
                    <a:pt x="6957" y="7744"/>
                  </a:cubicBezTo>
                  <a:cubicBezTo>
                    <a:pt x="6957" y="7744"/>
                    <a:pt x="8891" y="6553"/>
                    <a:pt x="8337" y="4831"/>
                  </a:cubicBezTo>
                  <a:cubicBezTo>
                    <a:pt x="8052" y="3947"/>
                    <a:pt x="7365" y="3732"/>
                    <a:pt x="6765" y="3732"/>
                  </a:cubicBezTo>
                  <a:cubicBezTo>
                    <a:pt x="6197" y="3732"/>
                    <a:pt x="5707" y="3924"/>
                    <a:pt x="5707" y="3924"/>
                  </a:cubicBezTo>
                  <a:cubicBezTo>
                    <a:pt x="5707" y="3924"/>
                    <a:pt x="7393" y="2167"/>
                    <a:pt x="6238" y="1082"/>
                  </a:cubicBezTo>
                  <a:cubicBezTo>
                    <a:pt x="6002" y="866"/>
                    <a:pt x="5767" y="779"/>
                    <a:pt x="5542" y="779"/>
                  </a:cubicBezTo>
                  <a:cubicBezTo>
                    <a:pt x="4651" y="779"/>
                    <a:pt x="3915" y="2131"/>
                    <a:pt x="3915" y="2131"/>
                  </a:cubicBezTo>
                  <a:cubicBezTo>
                    <a:pt x="3915" y="2131"/>
                    <a:pt x="4210" y="457"/>
                    <a:pt x="2996" y="33"/>
                  </a:cubicBezTo>
                  <a:cubicBezTo>
                    <a:pt x="2930" y="11"/>
                    <a:pt x="2863" y="0"/>
                    <a:pt x="279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2"/>
            <p:cNvSpPr/>
            <p:nvPr/>
          </p:nvSpPr>
          <p:spPr>
            <a:xfrm>
              <a:off x="2130050" y="3277825"/>
              <a:ext cx="144775" cy="171900"/>
            </a:xfrm>
            <a:custGeom>
              <a:avLst/>
              <a:gdLst/>
              <a:ahLst/>
              <a:cxnLst/>
              <a:rect l="l" t="t" r="r" b="b"/>
              <a:pathLst>
                <a:path w="5791" h="6876" extrusionOk="0">
                  <a:moveTo>
                    <a:pt x="1074" y="0"/>
                  </a:moveTo>
                  <a:lnTo>
                    <a:pt x="1" y="3443"/>
                  </a:lnTo>
                  <a:cubicBezTo>
                    <a:pt x="1" y="3443"/>
                    <a:pt x="1104" y="6875"/>
                    <a:pt x="2452" y="6875"/>
                  </a:cubicBezTo>
                  <a:cubicBezTo>
                    <a:pt x="2911" y="6875"/>
                    <a:pt x="3398" y="6478"/>
                    <a:pt x="3880" y="5412"/>
                  </a:cubicBezTo>
                  <a:cubicBezTo>
                    <a:pt x="5790" y="1203"/>
                    <a:pt x="1074" y="0"/>
                    <a:pt x="10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2"/>
            <p:cNvSpPr/>
            <p:nvPr/>
          </p:nvSpPr>
          <p:spPr>
            <a:xfrm>
              <a:off x="1953500" y="3169350"/>
              <a:ext cx="353150" cy="355725"/>
            </a:xfrm>
            <a:custGeom>
              <a:avLst/>
              <a:gdLst/>
              <a:ahLst/>
              <a:cxnLst/>
              <a:rect l="l" t="t" r="r" b="b"/>
              <a:pathLst>
                <a:path w="14126" h="14229" extrusionOk="0">
                  <a:moveTo>
                    <a:pt x="7818" y="1"/>
                  </a:moveTo>
                  <a:cubicBezTo>
                    <a:pt x="7428" y="1569"/>
                    <a:pt x="1" y="6202"/>
                    <a:pt x="3149" y="11791"/>
                  </a:cubicBezTo>
                  <a:cubicBezTo>
                    <a:pt x="4199" y="13651"/>
                    <a:pt x="5619" y="14228"/>
                    <a:pt x="7097" y="14228"/>
                  </a:cubicBezTo>
                  <a:cubicBezTo>
                    <a:pt x="8307" y="14228"/>
                    <a:pt x="9556" y="13841"/>
                    <a:pt x="10671" y="13453"/>
                  </a:cubicBezTo>
                  <a:cubicBezTo>
                    <a:pt x="11794" y="13057"/>
                    <a:pt x="12772" y="12666"/>
                    <a:pt x="13444" y="12666"/>
                  </a:cubicBezTo>
                  <a:cubicBezTo>
                    <a:pt x="13732" y="12666"/>
                    <a:pt x="13963" y="12738"/>
                    <a:pt x="14125" y="12911"/>
                  </a:cubicBezTo>
                  <a:cubicBezTo>
                    <a:pt x="14114" y="9456"/>
                    <a:pt x="8325" y="8030"/>
                    <a:pt x="8325" y="8030"/>
                  </a:cubicBezTo>
                  <a:cubicBezTo>
                    <a:pt x="8325" y="8030"/>
                    <a:pt x="10588" y="3962"/>
                    <a:pt x="7818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2035525" y="3148650"/>
              <a:ext cx="297350" cy="431925"/>
            </a:xfrm>
            <a:custGeom>
              <a:avLst/>
              <a:gdLst/>
              <a:ahLst/>
              <a:cxnLst/>
              <a:rect l="l" t="t" r="r" b="b"/>
              <a:pathLst>
                <a:path w="11894" h="17277" extrusionOk="0">
                  <a:moveTo>
                    <a:pt x="2233" y="1"/>
                  </a:moveTo>
                  <a:cubicBezTo>
                    <a:pt x="79" y="1"/>
                    <a:pt x="1" y="2888"/>
                    <a:pt x="1508" y="2888"/>
                  </a:cubicBezTo>
                  <a:cubicBezTo>
                    <a:pt x="1553" y="2888"/>
                    <a:pt x="1600" y="2885"/>
                    <a:pt x="1648" y="2880"/>
                  </a:cubicBezTo>
                  <a:cubicBezTo>
                    <a:pt x="1773" y="2866"/>
                    <a:pt x="1902" y="2859"/>
                    <a:pt x="2033" y="2859"/>
                  </a:cubicBezTo>
                  <a:cubicBezTo>
                    <a:pt x="4013" y="2859"/>
                    <a:pt x="6506" y="4487"/>
                    <a:pt x="4725" y="8999"/>
                  </a:cubicBezTo>
                  <a:cubicBezTo>
                    <a:pt x="9713" y="10379"/>
                    <a:pt x="9264" y="13810"/>
                    <a:pt x="7873" y="15283"/>
                  </a:cubicBezTo>
                  <a:cubicBezTo>
                    <a:pt x="7082" y="16129"/>
                    <a:pt x="8048" y="17276"/>
                    <a:pt x="9156" y="17276"/>
                  </a:cubicBezTo>
                  <a:cubicBezTo>
                    <a:pt x="9979" y="17276"/>
                    <a:pt x="10881" y="16642"/>
                    <a:pt x="11198" y="14776"/>
                  </a:cubicBezTo>
                  <a:cubicBezTo>
                    <a:pt x="11894" y="10685"/>
                    <a:pt x="5940" y="9058"/>
                    <a:pt x="5173" y="8858"/>
                  </a:cubicBezTo>
                  <a:cubicBezTo>
                    <a:pt x="5527" y="7997"/>
                    <a:pt x="7673" y="2397"/>
                    <a:pt x="4041" y="522"/>
                  </a:cubicBezTo>
                  <a:cubicBezTo>
                    <a:pt x="3326" y="152"/>
                    <a:pt x="2726" y="1"/>
                    <a:pt x="2233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2"/>
            <p:cNvSpPr/>
            <p:nvPr/>
          </p:nvSpPr>
          <p:spPr>
            <a:xfrm>
              <a:off x="2026025" y="3413425"/>
              <a:ext cx="218225" cy="72025"/>
            </a:xfrm>
            <a:custGeom>
              <a:avLst/>
              <a:gdLst/>
              <a:ahLst/>
              <a:cxnLst/>
              <a:rect l="l" t="t" r="r" b="b"/>
              <a:pathLst>
                <a:path w="8729" h="2881" extrusionOk="0">
                  <a:moveTo>
                    <a:pt x="6381" y="0"/>
                  </a:moveTo>
                  <a:cubicBezTo>
                    <a:pt x="3873" y="0"/>
                    <a:pt x="0" y="1544"/>
                    <a:pt x="0" y="1544"/>
                  </a:cubicBezTo>
                  <a:cubicBezTo>
                    <a:pt x="326" y="1470"/>
                    <a:pt x="661" y="1438"/>
                    <a:pt x="1001" y="1438"/>
                  </a:cubicBezTo>
                  <a:cubicBezTo>
                    <a:pt x="3271" y="1438"/>
                    <a:pt x="5761" y="2880"/>
                    <a:pt x="7217" y="2880"/>
                  </a:cubicBezTo>
                  <a:cubicBezTo>
                    <a:pt x="7823" y="2880"/>
                    <a:pt x="8250" y="2630"/>
                    <a:pt x="8407" y="1922"/>
                  </a:cubicBezTo>
                  <a:cubicBezTo>
                    <a:pt x="8729" y="469"/>
                    <a:pt x="7762" y="0"/>
                    <a:pt x="638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2"/>
            <p:cNvSpPr/>
            <p:nvPr/>
          </p:nvSpPr>
          <p:spPr>
            <a:xfrm>
              <a:off x="2026900" y="3264050"/>
              <a:ext cx="203400" cy="184750"/>
            </a:xfrm>
            <a:custGeom>
              <a:avLst/>
              <a:gdLst/>
              <a:ahLst/>
              <a:cxnLst/>
              <a:rect l="l" t="t" r="r" b="b"/>
              <a:pathLst>
                <a:path w="8136" h="7390" extrusionOk="0">
                  <a:moveTo>
                    <a:pt x="3693" y="0"/>
                  </a:moveTo>
                  <a:cubicBezTo>
                    <a:pt x="1757" y="0"/>
                    <a:pt x="2303" y="5120"/>
                    <a:pt x="0" y="7390"/>
                  </a:cubicBezTo>
                  <a:cubicBezTo>
                    <a:pt x="0" y="7390"/>
                    <a:pt x="8136" y="1542"/>
                    <a:pt x="4210" y="103"/>
                  </a:cubicBezTo>
                  <a:cubicBezTo>
                    <a:pt x="4019" y="33"/>
                    <a:pt x="3848" y="0"/>
                    <a:pt x="369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1876275" y="3195050"/>
              <a:ext cx="241425" cy="213950"/>
            </a:xfrm>
            <a:custGeom>
              <a:avLst/>
              <a:gdLst/>
              <a:ahLst/>
              <a:cxnLst/>
              <a:rect l="l" t="t" r="r" b="b"/>
              <a:pathLst>
                <a:path w="9657" h="8558" extrusionOk="0">
                  <a:moveTo>
                    <a:pt x="4708" y="1"/>
                  </a:moveTo>
                  <a:cubicBezTo>
                    <a:pt x="3387" y="1"/>
                    <a:pt x="3196" y="2073"/>
                    <a:pt x="3196" y="2073"/>
                  </a:cubicBezTo>
                  <a:cubicBezTo>
                    <a:pt x="3196" y="2073"/>
                    <a:pt x="2785" y="1960"/>
                    <a:pt x="2278" y="1960"/>
                  </a:cubicBezTo>
                  <a:cubicBezTo>
                    <a:pt x="1618" y="1960"/>
                    <a:pt x="794" y="2153"/>
                    <a:pt x="508" y="3040"/>
                  </a:cubicBezTo>
                  <a:cubicBezTo>
                    <a:pt x="1" y="4596"/>
                    <a:pt x="1757" y="5174"/>
                    <a:pt x="1757" y="5174"/>
                  </a:cubicBezTo>
                  <a:cubicBezTo>
                    <a:pt x="1757" y="5174"/>
                    <a:pt x="401" y="7426"/>
                    <a:pt x="1875" y="8004"/>
                  </a:cubicBezTo>
                  <a:cubicBezTo>
                    <a:pt x="2141" y="8120"/>
                    <a:pt x="2421" y="8176"/>
                    <a:pt x="2698" y="8176"/>
                  </a:cubicBezTo>
                  <a:cubicBezTo>
                    <a:pt x="3268" y="8176"/>
                    <a:pt x="3825" y="7937"/>
                    <a:pt x="4221" y="7485"/>
                  </a:cubicBezTo>
                  <a:cubicBezTo>
                    <a:pt x="4221" y="7485"/>
                    <a:pt x="5010" y="8558"/>
                    <a:pt x="5959" y="8558"/>
                  </a:cubicBezTo>
                  <a:cubicBezTo>
                    <a:pt x="6153" y="8558"/>
                    <a:pt x="6354" y="8513"/>
                    <a:pt x="6556" y="8405"/>
                  </a:cubicBezTo>
                  <a:cubicBezTo>
                    <a:pt x="7747" y="7756"/>
                    <a:pt x="7016" y="6589"/>
                    <a:pt x="7016" y="6589"/>
                  </a:cubicBezTo>
                  <a:lnTo>
                    <a:pt x="7016" y="6589"/>
                  </a:lnTo>
                  <a:cubicBezTo>
                    <a:pt x="7016" y="6589"/>
                    <a:pt x="7227" y="6624"/>
                    <a:pt x="7509" y="6624"/>
                  </a:cubicBezTo>
                  <a:cubicBezTo>
                    <a:pt x="7990" y="6624"/>
                    <a:pt x="8678" y="6521"/>
                    <a:pt x="8879" y="5964"/>
                  </a:cubicBezTo>
                  <a:cubicBezTo>
                    <a:pt x="9197" y="5092"/>
                    <a:pt x="7759" y="4549"/>
                    <a:pt x="7759" y="4549"/>
                  </a:cubicBezTo>
                  <a:cubicBezTo>
                    <a:pt x="7759" y="4549"/>
                    <a:pt x="9657" y="3594"/>
                    <a:pt x="8749" y="2686"/>
                  </a:cubicBezTo>
                  <a:cubicBezTo>
                    <a:pt x="8385" y="2313"/>
                    <a:pt x="7953" y="2202"/>
                    <a:pt x="7568" y="2202"/>
                  </a:cubicBezTo>
                  <a:cubicBezTo>
                    <a:pt x="7006" y="2202"/>
                    <a:pt x="6544" y="2439"/>
                    <a:pt x="6544" y="2439"/>
                  </a:cubicBezTo>
                  <a:lnTo>
                    <a:pt x="6532" y="2427"/>
                  </a:lnTo>
                  <a:cubicBezTo>
                    <a:pt x="6532" y="2427"/>
                    <a:pt x="6709" y="446"/>
                    <a:pt x="5059" y="45"/>
                  </a:cubicBezTo>
                  <a:cubicBezTo>
                    <a:pt x="4934" y="15"/>
                    <a:pt x="4817" y="1"/>
                    <a:pt x="4708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2"/>
            <p:cNvSpPr/>
            <p:nvPr/>
          </p:nvSpPr>
          <p:spPr>
            <a:xfrm>
              <a:off x="1904275" y="3219450"/>
              <a:ext cx="187800" cy="166875"/>
            </a:xfrm>
            <a:custGeom>
              <a:avLst/>
              <a:gdLst/>
              <a:ahLst/>
              <a:cxnLst/>
              <a:rect l="l" t="t" r="r" b="b"/>
              <a:pathLst>
                <a:path w="7512" h="6675" extrusionOk="0">
                  <a:moveTo>
                    <a:pt x="3703" y="1"/>
                  </a:moveTo>
                  <a:cubicBezTo>
                    <a:pt x="2618" y="1"/>
                    <a:pt x="2677" y="2052"/>
                    <a:pt x="2677" y="2052"/>
                  </a:cubicBezTo>
                  <a:cubicBezTo>
                    <a:pt x="2677" y="2052"/>
                    <a:pt x="1769" y="1593"/>
                    <a:pt x="1074" y="1593"/>
                  </a:cubicBezTo>
                  <a:cubicBezTo>
                    <a:pt x="743" y="1593"/>
                    <a:pt x="472" y="1687"/>
                    <a:pt x="354" y="1993"/>
                  </a:cubicBezTo>
                  <a:cubicBezTo>
                    <a:pt x="1" y="2948"/>
                    <a:pt x="1191" y="3927"/>
                    <a:pt x="2052" y="4010"/>
                  </a:cubicBezTo>
                  <a:cubicBezTo>
                    <a:pt x="1215" y="4599"/>
                    <a:pt x="590" y="5566"/>
                    <a:pt x="1144" y="6085"/>
                  </a:cubicBezTo>
                  <a:cubicBezTo>
                    <a:pt x="1227" y="6167"/>
                    <a:pt x="1345" y="6203"/>
                    <a:pt x="1463" y="6203"/>
                  </a:cubicBezTo>
                  <a:cubicBezTo>
                    <a:pt x="2170" y="6203"/>
                    <a:pt x="3384" y="5177"/>
                    <a:pt x="3384" y="5177"/>
                  </a:cubicBezTo>
                  <a:cubicBezTo>
                    <a:pt x="3384" y="5177"/>
                    <a:pt x="3974" y="6674"/>
                    <a:pt x="4705" y="6674"/>
                  </a:cubicBezTo>
                  <a:cubicBezTo>
                    <a:pt x="4764" y="6674"/>
                    <a:pt x="4823" y="6662"/>
                    <a:pt x="4882" y="6639"/>
                  </a:cubicBezTo>
                  <a:cubicBezTo>
                    <a:pt x="5695" y="6344"/>
                    <a:pt x="4705" y="4564"/>
                    <a:pt x="4705" y="4564"/>
                  </a:cubicBezTo>
                  <a:lnTo>
                    <a:pt x="4705" y="4564"/>
                  </a:lnTo>
                  <a:cubicBezTo>
                    <a:pt x="4705" y="4564"/>
                    <a:pt x="5601" y="4941"/>
                    <a:pt x="6320" y="4941"/>
                  </a:cubicBezTo>
                  <a:cubicBezTo>
                    <a:pt x="6674" y="4941"/>
                    <a:pt x="6980" y="4847"/>
                    <a:pt x="7110" y="4587"/>
                  </a:cubicBezTo>
                  <a:cubicBezTo>
                    <a:pt x="7511" y="3786"/>
                    <a:pt x="5177" y="3361"/>
                    <a:pt x="5177" y="3361"/>
                  </a:cubicBezTo>
                  <a:cubicBezTo>
                    <a:pt x="5177" y="3361"/>
                    <a:pt x="7381" y="2689"/>
                    <a:pt x="6851" y="2017"/>
                  </a:cubicBezTo>
                  <a:cubicBezTo>
                    <a:pt x="6730" y="1886"/>
                    <a:pt x="6569" y="1815"/>
                    <a:pt x="6396" y="1815"/>
                  </a:cubicBezTo>
                  <a:cubicBezTo>
                    <a:pt x="6383" y="1815"/>
                    <a:pt x="6369" y="1816"/>
                    <a:pt x="6356" y="1817"/>
                  </a:cubicBezTo>
                  <a:cubicBezTo>
                    <a:pt x="5707" y="1817"/>
                    <a:pt x="4823" y="2489"/>
                    <a:pt x="4823" y="2489"/>
                  </a:cubicBezTo>
                  <a:cubicBezTo>
                    <a:pt x="4823" y="2489"/>
                    <a:pt x="5177" y="260"/>
                    <a:pt x="3903" y="24"/>
                  </a:cubicBezTo>
                  <a:cubicBezTo>
                    <a:pt x="3844" y="13"/>
                    <a:pt x="3785" y="1"/>
                    <a:pt x="3726" y="1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2"/>
            <p:cNvSpPr/>
            <p:nvPr/>
          </p:nvSpPr>
          <p:spPr>
            <a:xfrm>
              <a:off x="1930800" y="3246475"/>
              <a:ext cx="124425" cy="124575"/>
            </a:xfrm>
            <a:custGeom>
              <a:avLst/>
              <a:gdLst/>
              <a:ahLst/>
              <a:cxnLst/>
              <a:rect l="l" t="t" r="r" b="b"/>
              <a:pathLst>
                <a:path w="4977" h="4983" extrusionOk="0">
                  <a:moveTo>
                    <a:pt x="2757" y="1"/>
                  </a:moveTo>
                  <a:cubicBezTo>
                    <a:pt x="2240" y="1"/>
                    <a:pt x="1746" y="455"/>
                    <a:pt x="1581" y="901"/>
                  </a:cubicBezTo>
                  <a:cubicBezTo>
                    <a:pt x="1430" y="852"/>
                    <a:pt x="1273" y="829"/>
                    <a:pt x="1121" y="829"/>
                  </a:cubicBezTo>
                  <a:cubicBezTo>
                    <a:pt x="795" y="829"/>
                    <a:pt x="492" y="932"/>
                    <a:pt x="331" y="1101"/>
                  </a:cubicBezTo>
                  <a:cubicBezTo>
                    <a:pt x="71" y="1396"/>
                    <a:pt x="1" y="1808"/>
                    <a:pt x="142" y="2174"/>
                  </a:cubicBezTo>
                  <a:cubicBezTo>
                    <a:pt x="260" y="2481"/>
                    <a:pt x="472" y="2752"/>
                    <a:pt x="755" y="2929"/>
                  </a:cubicBezTo>
                  <a:cubicBezTo>
                    <a:pt x="543" y="3117"/>
                    <a:pt x="437" y="3388"/>
                    <a:pt x="449" y="3660"/>
                  </a:cubicBezTo>
                  <a:cubicBezTo>
                    <a:pt x="484" y="4119"/>
                    <a:pt x="1062" y="4367"/>
                    <a:pt x="1451" y="4414"/>
                  </a:cubicBezTo>
                  <a:cubicBezTo>
                    <a:pt x="1475" y="4415"/>
                    <a:pt x="1498" y="4416"/>
                    <a:pt x="1522" y="4416"/>
                  </a:cubicBezTo>
                  <a:cubicBezTo>
                    <a:pt x="1781" y="4416"/>
                    <a:pt x="2039" y="4356"/>
                    <a:pt x="2276" y="4237"/>
                  </a:cubicBezTo>
                  <a:cubicBezTo>
                    <a:pt x="2422" y="4663"/>
                    <a:pt x="2706" y="4983"/>
                    <a:pt x="3119" y="4983"/>
                  </a:cubicBezTo>
                  <a:cubicBezTo>
                    <a:pt x="3140" y="4983"/>
                    <a:pt x="3162" y="4982"/>
                    <a:pt x="3184" y="4980"/>
                  </a:cubicBezTo>
                  <a:cubicBezTo>
                    <a:pt x="3432" y="4956"/>
                    <a:pt x="3644" y="4791"/>
                    <a:pt x="3738" y="4544"/>
                  </a:cubicBezTo>
                  <a:cubicBezTo>
                    <a:pt x="3774" y="4450"/>
                    <a:pt x="3809" y="4343"/>
                    <a:pt x="3821" y="4237"/>
                  </a:cubicBezTo>
                  <a:cubicBezTo>
                    <a:pt x="3844" y="4178"/>
                    <a:pt x="3821" y="3978"/>
                    <a:pt x="3856" y="3931"/>
                  </a:cubicBezTo>
                  <a:cubicBezTo>
                    <a:pt x="3895" y="3881"/>
                    <a:pt x="3972" y="3870"/>
                    <a:pt x="4054" y="3870"/>
                  </a:cubicBezTo>
                  <a:cubicBezTo>
                    <a:pt x="4119" y="3870"/>
                    <a:pt x="4187" y="3877"/>
                    <a:pt x="4241" y="3877"/>
                  </a:cubicBezTo>
                  <a:cubicBezTo>
                    <a:pt x="4265" y="3877"/>
                    <a:pt x="4287" y="3876"/>
                    <a:pt x="4304" y="3872"/>
                  </a:cubicBezTo>
                  <a:cubicBezTo>
                    <a:pt x="4481" y="3848"/>
                    <a:pt x="4646" y="3742"/>
                    <a:pt x="4740" y="3577"/>
                  </a:cubicBezTo>
                  <a:cubicBezTo>
                    <a:pt x="4976" y="3188"/>
                    <a:pt x="4693" y="2681"/>
                    <a:pt x="4351" y="2469"/>
                  </a:cubicBezTo>
                  <a:cubicBezTo>
                    <a:pt x="4564" y="2351"/>
                    <a:pt x="4799" y="2221"/>
                    <a:pt x="4870" y="1985"/>
                  </a:cubicBezTo>
                  <a:cubicBezTo>
                    <a:pt x="4917" y="1726"/>
                    <a:pt x="4788" y="1467"/>
                    <a:pt x="4540" y="1349"/>
                  </a:cubicBezTo>
                  <a:cubicBezTo>
                    <a:pt x="4381" y="1277"/>
                    <a:pt x="4211" y="1243"/>
                    <a:pt x="4037" y="1243"/>
                  </a:cubicBezTo>
                  <a:cubicBezTo>
                    <a:pt x="3954" y="1243"/>
                    <a:pt x="3870" y="1251"/>
                    <a:pt x="3785" y="1266"/>
                  </a:cubicBezTo>
                  <a:cubicBezTo>
                    <a:pt x="3738" y="1019"/>
                    <a:pt x="3656" y="771"/>
                    <a:pt x="3550" y="535"/>
                  </a:cubicBezTo>
                  <a:cubicBezTo>
                    <a:pt x="3432" y="299"/>
                    <a:pt x="3220" y="111"/>
                    <a:pt x="2972" y="28"/>
                  </a:cubicBezTo>
                  <a:cubicBezTo>
                    <a:pt x="2900" y="10"/>
                    <a:pt x="2828" y="1"/>
                    <a:pt x="2757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1987100" y="3256600"/>
              <a:ext cx="22125" cy="52775"/>
            </a:xfrm>
            <a:custGeom>
              <a:avLst/>
              <a:gdLst/>
              <a:ahLst/>
              <a:cxnLst/>
              <a:rect l="l" t="t" r="r" b="b"/>
              <a:pathLst>
                <a:path w="885" h="2111" extrusionOk="0">
                  <a:moveTo>
                    <a:pt x="496" y="0"/>
                  </a:moveTo>
                  <a:lnTo>
                    <a:pt x="496" y="0"/>
                  </a:lnTo>
                  <a:cubicBezTo>
                    <a:pt x="1" y="614"/>
                    <a:pt x="425" y="2111"/>
                    <a:pt x="425" y="2111"/>
                  </a:cubicBezTo>
                  <a:cubicBezTo>
                    <a:pt x="425" y="2111"/>
                    <a:pt x="885" y="602"/>
                    <a:pt x="49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1953500" y="3289225"/>
              <a:ext cx="43050" cy="23100"/>
            </a:xfrm>
            <a:custGeom>
              <a:avLst/>
              <a:gdLst/>
              <a:ahLst/>
              <a:cxnLst/>
              <a:rect l="l" t="t" r="r" b="b"/>
              <a:pathLst>
                <a:path w="1722" h="924" extrusionOk="0">
                  <a:moveTo>
                    <a:pt x="170" y="1"/>
                  </a:moveTo>
                  <a:cubicBezTo>
                    <a:pt x="114" y="1"/>
                    <a:pt x="57" y="6"/>
                    <a:pt x="1" y="16"/>
                  </a:cubicBezTo>
                  <a:cubicBezTo>
                    <a:pt x="425" y="558"/>
                    <a:pt x="1722" y="924"/>
                    <a:pt x="1722" y="924"/>
                  </a:cubicBezTo>
                  <a:cubicBezTo>
                    <a:pt x="1722" y="924"/>
                    <a:pt x="953" y="1"/>
                    <a:pt x="17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2"/>
            <p:cNvSpPr/>
            <p:nvPr/>
          </p:nvSpPr>
          <p:spPr>
            <a:xfrm>
              <a:off x="1996525" y="3291075"/>
              <a:ext cx="38650" cy="20075"/>
            </a:xfrm>
            <a:custGeom>
              <a:avLst/>
              <a:gdLst/>
              <a:ahLst/>
              <a:cxnLst/>
              <a:rect l="l" t="t" r="r" b="b"/>
              <a:pathLst>
                <a:path w="1546" h="803" extrusionOk="0">
                  <a:moveTo>
                    <a:pt x="1421" y="0"/>
                  </a:moveTo>
                  <a:cubicBezTo>
                    <a:pt x="814" y="0"/>
                    <a:pt x="1" y="803"/>
                    <a:pt x="1" y="803"/>
                  </a:cubicBezTo>
                  <a:cubicBezTo>
                    <a:pt x="1" y="803"/>
                    <a:pt x="1392" y="319"/>
                    <a:pt x="1546" y="13"/>
                  </a:cubicBezTo>
                  <a:cubicBezTo>
                    <a:pt x="1505" y="4"/>
                    <a:pt x="1463" y="0"/>
                    <a:pt x="142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2"/>
            <p:cNvSpPr/>
            <p:nvPr/>
          </p:nvSpPr>
          <p:spPr>
            <a:xfrm>
              <a:off x="1961175" y="3311125"/>
              <a:ext cx="35375" cy="25975"/>
            </a:xfrm>
            <a:custGeom>
              <a:avLst/>
              <a:gdLst/>
              <a:ahLst/>
              <a:cxnLst/>
              <a:rect l="l" t="t" r="r" b="b"/>
              <a:pathLst>
                <a:path w="1415" h="1039" extrusionOk="0">
                  <a:moveTo>
                    <a:pt x="1415" y="1"/>
                  </a:moveTo>
                  <a:lnTo>
                    <a:pt x="1415" y="1"/>
                  </a:lnTo>
                  <a:cubicBezTo>
                    <a:pt x="1415" y="1"/>
                    <a:pt x="318" y="437"/>
                    <a:pt x="0" y="1038"/>
                  </a:cubicBezTo>
                  <a:cubicBezTo>
                    <a:pt x="719" y="897"/>
                    <a:pt x="1415" y="1"/>
                    <a:pt x="141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2"/>
            <p:cNvSpPr/>
            <p:nvPr/>
          </p:nvSpPr>
          <p:spPr>
            <a:xfrm>
              <a:off x="1993000" y="3311125"/>
              <a:ext cx="17700" cy="44250"/>
            </a:xfrm>
            <a:custGeom>
              <a:avLst/>
              <a:gdLst/>
              <a:ahLst/>
              <a:cxnLst/>
              <a:rect l="l" t="t" r="r" b="b"/>
              <a:pathLst>
                <a:path w="708" h="1770" extrusionOk="0">
                  <a:moveTo>
                    <a:pt x="142" y="1"/>
                  </a:moveTo>
                  <a:cubicBezTo>
                    <a:pt x="142" y="1"/>
                    <a:pt x="1" y="1439"/>
                    <a:pt x="590" y="1769"/>
                  </a:cubicBezTo>
                  <a:cubicBezTo>
                    <a:pt x="708" y="1404"/>
                    <a:pt x="142" y="1"/>
                    <a:pt x="14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2"/>
            <p:cNvSpPr/>
            <p:nvPr/>
          </p:nvSpPr>
          <p:spPr>
            <a:xfrm>
              <a:off x="1995650" y="3310550"/>
              <a:ext cx="43050" cy="14500"/>
            </a:xfrm>
            <a:custGeom>
              <a:avLst/>
              <a:gdLst/>
              <a:ahLst/>
              <a:cxnLst/>
              <a:rect l="l" t="t" r="r" b="b"/>
              <a:pathLst>
                <a:path w="1722" h="580" extrusionOk="0">
                  <a:moveTo>
                    <a:pt x="1" y="0"/>
                  </a:moveTo>
                  <a:cubicBezTo>
                    <a:pt x="1" y="0"/>
                    <a:pt x="1150" y="580"/>
                    <a:pt x="1617" y="580"/>
                  </a:cubicBezTo>
                  <a:cubicBezTo>
                    <a:pt x="1658" y="580"/>
                    <a:pt x="1693" y="575"/>
                    <a:pt x="1722" y="566"/>
                  </a:cubicBezTo>
                  <a:cubicBezTo>
                    <a:pt x="1191" y="13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2"/>
            <p:cNvSpPr/>
            <p:nvPr/>
          </p:nvSpPr>
          <p:spPr>
            <a:xfrm>
              <a:off x="1979275" y="3297150"/>
              <a:ext cx="32625" cy="27725"/>
            </a:xfrm>
            <a:custGeom>
              <a:avLst/>
              <a:gdLst/>
              <a:ahLst/>
              <a:cxnLst/>
              <a:rect l="l" t="t" r="r" b="b"/>
              <a:pathLst>
                <a:path w="1305" h="1109" extrusionOk="0">
                  <a:moveTo>
                    <a:pt x="680" y="1"/>
                  </a:moveTo>
                  <a:cubicBezTo>
                    <a:pt x="290" y="1"/>
                    <a:pt x="0" y="426"/>
                    <a:pt x="196" y="807"/>
                  </a:cubicBezTo>
                  <a:cubicBezTo>
                    <a:pt x="300" y="1010"/>
                    <a:pt x="493" y="1108"/>
                    <a:pt x="685" y="1108"/>
                  </a:cubicBezTo>
                  <a:cubicBezTo>
                    <a:pt x="907" y="1108"/>
                    <a:pt x="1128" y="977"/>
                    <a:pt x="1210" y="725"/>
                  </a:cubicBezTo>
                  <a:cubicBezTo>
                    <a:pt x="1304" y="430"/>
                    <a:pt x="1151" y="123"/>
                    <a:pt x="856" y="29"/>
                  </a:cubicBezTo>
                  <a:cubicBezTo>
                    <a:pt x="796" y="10"/>
                    <a:pt x="737" y="1"/>
                    <a:pt x="6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2"/>
            <p:cNvSpPr/>
            <p:nvPr/>
          </p:nvSpPr>
          <p:spPr>
            <a:xfrm>
              <a:off x="1253450" y="2973025"/>
              <a:ext cx="330750" cy="292975"/>
            </a:xfrm>
            <a:custGeom>
              <a:avLst/>
              <a:gdLst/>
              <a:ahLst/>
              <a:cxnLst/>
              <a:rect l="l" t="t" r="r" b="b"/>
              <a:pathLst>
                <a:path w="13230" h="11719" extrusionOk="0">
                  <a:moveTo>
                    <a:pt x="6454" y="0"/>
                  </a:moveTo>
                  <a:cubicBezTo>
                    <a:pt x="4629" y="0"/>
                    <a:pt x="4387" y="2843"/>
                    <a:pt x="4387" y="2843"/>
                  </a:cubicBezTo>
                  <a:cubicBezTo>
                    <a:pt x="4387" y="2843"/>
                    <a:pt x="3820" y="2687"/>
                    <a:pt x="3123" y="2687"/>
                  </a:cubicBezTo>
                  <a:cubicBezTo>
                    <a:pt x="2217" y="2687"/>
                    <a:pt x="1089" y="2950"/>
                    <a:pt x="696" y="4163"/>
                  </a:cubicBezTo>
                  <a:cubicBezTo>
                    <a:pt x="1" y="6297"/>
                    <a:pt x="2406" y="7075"/>
                    <a:pt x="2406" y="7075"/>
                  </a:cubicBezTo>
                  <a:cubicBezTo>
                    <a:pt x="2406" y="7075"/>
                    <a:pt x="567" y="10176"/>
                    <a:pt x="2571" y="10966"/>
                  </a:cubicBezTo>
                  <a:cubicBezTo>
                    <a:pt x="2935" y="11123"/>
                    <a:pt x="3318" y="11199"/>
                    <a:pt x="3696" y="11199"/>
                  </a:cubicBezTo>
                  <a:cubicBezTo>
                    <a:pt x="4482" y="11199"/>
                    <a:pt x="5249" y="10871"/>
                    <a:pt x="5790" y="10259"/>
                  </a:cubicBezTo>
                  <a:cubicBezTo>
                    <a:pt x="5790" y="10259"/>
                    <a:pt x="6877" y="11719"/>
                    <a:pt x="8176" y="11719"/>
                  </a:cubicBezTo>
                  <a:cubicBezTo>
                    <a:pt x="8443" y="11719"/>
                    <a:pt x="8719" y="11657"/>
                    <a:pt x="8997" y="11509"/>
                  </a:cubicBezTo>
                  <a:cubicBezTo>
                    <a:pt x="10624" y="10624"/>
                    <a:pt x="9622" y="9033"/>
                    <a:pt x="9622" y="9033"/>
                  </a:cubicBezTo>
                  <a:lnTo>
                    <a:pt x="9622" y="9033"/>
                  </a:lnTo>
                  <a:cubicBezTo>
                    <a:pt x="9622" y="9033"/>
                    <a:pt x="9900" y="9077"/>
                    <a:pt x="10277" y="9077"/>
                  </a:cubicBezTo>
                  <a:cubicBezTo>
                    <a:pt x="10939" y="9077"/>
                    <a:pt x="11902" y="8939"/>
                    <a:pt x="12180" y="8172"/>
                  </a:cubicBezTo>
                  <a:cubicBezTo>
                    <a:pt x="12616" y="6981"/>
                    <a:pt x="10635" y="6226"/>
                    <a:pt x="10635" y="6226"/>
                  </a:cubicBezTo>
                  <a:cubicBezTo>
                    <a:pt x="10635" y="6226"/>
                    <a:pt x="13229" y="4930"/>
                    <a:pt x="11991" y="3668"/>
                  </a:cubicBezTo>
                  <a:cubicBezTo>
                    <a:pt x="11495" y="3162"/>
                    <a:pt x="10905" y="3012"/>
                    <a:pt x="10377" y="3012"/>
                  </a:cubicBezTo>
                  <a:cubicBezTo>
                    <a:pt x="9601" y="3012"/>
                    <a:pt x="8961" y="3338"/>
                    <a:pt x="8961" y="3338"/>
                  </a:cubicBezTo>
                  <a:cubicBezTo>
                    <a:pt x="8961" y="3338"/>
                    <a:pt x="9197" y="614"/>
                    <a:pt x="6933" y="60"/>
                  </a:cubicBezTo>
                  <a:cubicBezTo>
                    <a:pt x="6763" y="19"/>
                    <a:pt x="6603" y="0"/>
                    <a:pt x="6454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2"/>
            <p:cNvSpPr/>
            <p:nvPr/>
          </p:nvSpPr>
          <p:spPr>
            <a:xfrm>
              <a:off x="1292075" y="3006650"/>
              <a:ext cx="256450" cy="228750"/>
            </a:xfrm>
            <a:custGeom>
              <a:avLst/>
              <a:gdLst/>
              <a:ahLst/>
              <a:cxnLst/>
              <a:rect l="l" t="t" r="r" b="b"/>
              <a:pathLst>
                <a:path w="10258" h="9150" extrusionOk="0">
                  <a:moveTo>
                    <a:pt x="5070" y="0"/>
                  </a:moveTo>
                  <a:lnTo>
                    <a:pt x="5070" y="12"/>
                  </a:lnTo>
                  <a:cubicBezTo>
                    <a:pt x="3573" y="12"/>
                    <a:pt x="3655" y="2806"/>
                    <a:pt x="3655" y="2806"/>
                  </a:cubicBezTo>
                  <a:cubicBezTo>
                    <a:pt x="3655" y="2806"/>
                    <a:pt x="2405" y="2170"/>
                    <a:pt x="1462" y="2170"/>
                  </a:cubicBezTo>
                  <a:cubicBezTo>
                    <a:pt x="1014" y="2170"/>
                    <a:pt x="625" y="2323"/>
                    <a:pt x="472" y="2736"/>
                  </a:cubicBezTo>
                  <a:cubicBezTo>
                    <a:pt x="0" y="4044"/>
                    <a:pt x="1615" y="5377"/>
                    <a:pt x="2794" y="5483"/>
                  </a:cubicBezTo>
                  <a:cubicBezTo>
                    <a:pt x="1651" y="6296"/>
                    <a:pt x="802" y="7629"/>
                    <a:pt x="1556" y="8336"/>
                  </a:cubicBezTo>
                  <a:cubicBezTo>
                    <a:pt x="1674" y="8442"/>
                    <a:pt x="1828" y="8501"/>
                    <a:pt x="1993" y="8501"/>
                  </a:cubicBezTo>
                  <a:cubicBezTo>
                    <a:pt x="2960" y="8501"/>
                    <a:pt x="4610" y="7098"/>
                    <a:pt x="4610" y="7098"/>
                  </a:cubicBezTo>
                  <a:cubicBezTo>
                    <a:pt x="4610" y="7098"/>
                    <a:pt x="5412" y="9150"/>
                    <a:pt x="6414" y="9150"/>
                  </a:cubicBezTo>
                  <a:cubicBezTo>
                    <a:pt x="6497" y="9150"/>
                    <a:pt x="6591" y="9126"/>
                    <a:pt x="6673" y="9102"/>
                  </a:cubicBezTo>
                  <a:cubicBezTo>
                    <a:pt x="7782" y="8702"/>
                    <a:pt x="6414" y="6261"/>
                    <a:pt x="6414" y="6261"/>
                  </a:cubicBezTo>
                  <a:lnTo>
                    <a:pt x="6414" y="6261"/>
                  </a:lnTo>
                  <a:cubicBezTo>
                    <a:pt x="6414" y="6261"/>
                    <a:pt x="7652" y="6768"/>
                    <a:pt x="8631" y="6768"/>
                  </a:cubicBezTo>
                  <a:cubicBezTo>
                    <a:pt x="9102" y="6768"/>
                    <a:pt x="9527" y="6650"/>
                    <a:pt x="9704" y="6285"/>
                  </a:cubicBezTo>
                  <a:cubicBezTo>
                    <a:pt x="10258" y="5176"/>
                    <a:pt x="7063" y="4610"/>
                    <a:pt x="7063" y="4610"/>
                  </a:cubicBezTo>
                  <a:cubicBezTo>
                    <a:pt x="7063" y="4610"/>
                    <a:pt x="10081" y="3691"/>
                    <a:pt x="9350" y="2771"/>
                  </a:cubicBezTo>
                  <a:cubicBezTo>
                    <a:pt x="9193" y="2581"/>
                    <a:pt x="8962" y="2475"/>
                    <a:pt x="8717" y="2475"/>
                  </a:cubicBezTo>
                  <a:cubicBezTo>
                    <a:pt x="8704" y="2475"/>
                    <a:pt x="8691" y="2476"/>
                    <a:pt x="8678" y="2476"/>
                  </a:cubicBezTo>
                  <a:cubicBezTo>
                    <a:pt x="7782" y="2476"/>
                    <a:pt x="6567" y="3408"/>
                    <a:pt x="6567" y="3408"/>
                  </a:cubicBezTo>
                  <a:cubicBezTo>
                    <a:pt x="6567" y="3408"/>
                    <a:pt x="7063" y="342"/>
                    <a:pt x="5306" y="24"/>
                  </a:cubicBezTo>
                  <a:cubicBezTo>
                    <a:pt x="5235" y="12"/>
                    <a:pt x="5153" y="0"/>
                    <a:pt x="5070" y="0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2"/>
            <p:cNvSpPr/>
            <p:nvPr/>
          </p:nvSpPr>
          <p:spPr>
            <a:xfrm>
              <a:off x="1328025" y="3043650"/>
              <a:ext cx="170400" cy="170625"/>
            </a:xfrm>
            <a:custGeom>
              <a:avLst/>
              <a:gdLst/>
              <a:ahLst/>
              <a:cxnLst/>
              <a:rect l="l" t="t" r="r" b="b"/>
              <a:pathLst>
                <a:path w="6816" h="6825" extrusionOk="0">
                  <a:moveTo>
                    <a:pt x="3777" y="0"/>
                  </a:moveTo>
                  <a:cubicBezTo>
                    <a:pt x="3074" y="0"/>
                    <a:pt x="2397" y="634"/>
                    <a:pt x="2170" y="1232"/>
                  </a:cubicBezTo>
                  <a:cubicBezTo>
                    <a:pt x="1961" y="1162"/>
                    <a:pt x="1740" y="1129"/>
                    <a:pt x="1526" y="1129"/>
                  </a:cubicBezTo>
                  <a:cubicBezTo>
                    <a:pt x="1089" y="1129"/>
                    <a:pt x="682" y="1266"/>
                    <a:pt x="460" y="1503"/>
                  </a:cubicBezTo>
                  <a:cubicBezTo>
                    <a:pt x="107" y="1904"/>
                    <a:pt x="1" y="2470"/>
                    <a:pt x="201" y="2977"/>
                  </a:cubicBezTo>
                  <a:cubicBezTo>
                    <a:pt x="354" y="3401"/>
                    <a:pt x="649" y="3767"/>
                    <a:pt x="1038" y="4015"/>
                  </a:cubicBezTo>
                  <a:cubicBezTo>
                    <a:pt x="755" y="4274"/>
                    <a:pt x="602" y="4639"/>
                    <a:pt x="614" y="5017"/>
                  </a:cubicBezTo>
                  <a:cubicBezTo>
                    <a:pt x="673" y="5630"/>
                    <a:pt x="1463" y="5984"/>
                    <a:pt x="1993" y="6042"/>
                  </a:cubicBezTo>
                  <a:cubicBezTo>
                    <a:pt x="2014" y="6045"/>
                    <a:pt x="2051" y="6046"/>
                    <a:pt x="2100" y="6046"/>
                  </a:cubicBezTo>
                  <a:cubicBezTo>
                    <a:pt x="2324" y="6046"/>
                    <a:pt x="2796" y="6010"/>
                    <a:pt x="3125" y="5807"/>
                  </a:cubicBezTo>
                  <a:cubicBezTo>
                    <a:pt x="3315" y="6401"/>
                    <a:pt x="3719" y="6824"/>
                    <a:pt x="4275" y="6824"/>
                  </a:cubicBezTo>
                  <a:cubicBezTo>
                    <a:pt x="4304" y="6824"/>
                    <a:pt x="4333" y="6823"/>
                    <a:pt x="4363" y="6821"/>
                  </a:cubicBezTo>
                  <a:cubicBezTo>
                    <a:pt x="4705" y="6785"/>
                    <a:pt x="5000" y="6561"/>
                    <a:pt x="5129" y="6231"/>
                  </a:cubicBezTo>
                  <a:cubicBezTo>
                    <a:pt x="5177" y="6090"/>
                    <a:pt x="5212" y="5948"/>
                    <a:pt x="5247" y="5807"/>
                  </a:cubicBezTo>
                  <a:cubicBezTo>
                    <a:pt x="5271" y="5712"/>
                    <a:pt x="5247" y="5441"/>
                    <a:pt x="5294" y="5370"/>
                  </a:cubicBezTo>
                  <a:cubicBezTo>
                    <a:pt x="5335" y="5314"/>
                    <a:pt x="5424" y="5300"/>
                    <a:pt x="5524" y="5300"/>
                  </a:cubicBezTo>
                  <a:cubicBezTo>
                    <a:pt x="5627" y="5300"/>
                    <a:pt x="5741" y="5315"/>
                    <a:pt x="5824" y="5315"/>
                  </a:cubicBezTo>
                  <a:cubicBezTo>
                    <a:pt x="5846" y="5315"/>
                    <a:pt x="5867" y="5314"/>
                    <a:pt x="5884" y="5311"/>
                  </a:cubicBezTo>
                  <a:cubicBezTo>
                    <a:pt x="6143" y="5276"/>
                    <a:pt x="6367" y="5123"/>
                    <a:pt x="6497" y="4911"/>
                  </a:cubicBezTo>
                  <a:cubicBezTo>
                    <a:pt x="6815" y="4368"/>
                    <a:pt x="6426" y="3673"/>
                    <a:pt x="5955" y="3378"/>
                  </a:cubicBezTo>
                  <a:cubicBezTo>
                    <a:pt x="6249" y="3225"/>
                    <a:pt x="6568" y="3060"/>
                    <a:pt x="6662" y="2729"/>
                  </a:cubicBezTo>
                  <a:cubicBezTo>
                    <a:pt x="6756" y="2387"/>
                    <a:pt x="6532" y="2010"/>
                    <a:pt x="6226" y="1845"/>
                  </a:cubicBezTo>
                  <a:cubicBezTo>
                    <a:pt x="6006" y="1751"/>
                    <a:pt x="5775" y="1704"/>
                    <a:pt x="5541" y="1704"/>
                  </a:cubicBezTo>
                  <a:cubicBezTo>
                    <a:pt x="5424" y="1704"/>
                    <a:pt x="5306" y="1715"/>
                    <a:pt x="5188" y="1739"/>
                  </a:cubicBezTo>
                  <a:cubicBezTo>
                    <a:pt x="5129" y="1385"/>
                    <a:pt x="5011" y="1043"/>
                    <a:pt x="4858" y="725"/>
                  </a:cubicBezTo>
                  <a:cubicBezTo>
                    <a:pt x="4705" y="407"/>
                    <a:pt x="4422" y="159"/>
                    <a:pt x="4080" y="41"/>
                  </a:cubicBezTo>
                  <a:cubicBezTo>
                    <a:pt x="3979" y="13"/>
                    <a:pt x="3878" y="0"/>
                    <a:pt x="3777" y="0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1405250" y="3057650"/>
              <a:ext cx="30400" cy="72225"/>
            </a:xfrm>
            <a:custGeom>
              <a:avLst/>
              <a:gdLst/>
              <a:ahLst/>
              <a:cxnLst/>
              <a:rect l="l" t="t" r="r" b="b"/>
              <a:pathLst>
                <a:path w="1216" h="2889" extrusionOk="0">
                  <a:moveTo>
                    <a:pt x="684" y="0"/>
                  </a:moveTo>
                  <a:lnTo>
                    <a:pt x="684" y="0"/>
                  </a:lnTo>
                  <a:cubicBezTo>
                    <a:pt x="1" y="837"/>
                    <a:pt x="578" y="2889"/>
                    <a:pt x="578" y="2889"/>
                  </a:cubicBezTo>
                  <a:cubicBezTo>
                    <a:pt x="578" y="2889"/>
                    <a:pt x="1215" y="825"/>
                    <a:pt x="68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1359575" y="3102250"/>
              <a:ext cx="58975" cy="31750"/>
            </a:xfrm>
            <a:custGeom>
              <a:avLst/>
              <a:gdLst/>
              <a:ahLst/>
              <a:cxnLst/>
              <a:rect l="l" t="t" r="r" b="b"/>
              <a:pathLst>
                <a:path w="2359" h="1270" extrusionOk="0">
                  <a:moveTo>
                    <a:pt x="222" y="1"/>
                  </a:moveTo>
                  <a:cubicBezTo>
                    <a:pt x="148" y="1"/>
                    <a:pt x="74" y="7"/>
                    <a:pt x="0" y="20"/>
                  </a:cubicBezTo>
                  <a:cubicBezTo>
                    <a:pt x="566" y="763"/>
                    <a:pt x="2358" y="1270"/>
                    <a:pt x="2358" y="1270"/>
                  </a:cubicBezTo>
                  <a:cubicBezTo>
                    <a:pt x="2358" y="1270"/>
                    <a:pt x="1296" y="1"/>
                    <a:pt x="22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1418225" y="3104900"/>
              <a:ext cx="53075" cy="27050"/>
            </a:xfrm>
            <a:custGeom>
              <a:avLst/>
              <a:gdLst/>
              <a:ahLst/>
              <a:cxnLst/>
              <a:rect l="l" t="t" r="r" b="b"/>
              <a:pathLst>
                <a:path w="2123" h="1082" extrusionOk="0">
                  <a:moveTo>
                    <a:pt x="1938" y="1"/>
                  </a:moveTo>
                  <a:cubicBezTo>
                    <a:pt x="1101" y="1"/>
                    <a:pt x="0" y="1081"/>
                    <a:pt x="0" y="1081"/>
                  </a:cubicBezTo>
                  <a:cubicBezTo>
                    <a:pt x="0" y="1081"/>
                    <a:pt x="1899" y="421"/>
                    <a:pt x="2123" y="20"/>
                  </a:cubicBezTo>
                  <a:cubicBezTo>
                    <a:pt x="2063" y="7"/>
                    <a:pt x="2001" y="1"/>
                    <a:pt x="1938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2"/>
            <p:cNvSpPr/>
            <p:nvPr/>
          </p:nvSpPr>
          <p:spPr>
            <a:xfrm>
              <a:off x="1370175" y="3131925"/>
              <a:ext cx="48075" cy="35975"/>
            </a:xfrm>
            <a:custGeom>
              <a:avLst/>
              <a:gdLst/>
              <a:ahLst/>
              <a:cxnLst/>
              <a:rect l="l" t="t" r="r" b="b"/>
              <a:pathLst>
                <a:path w="1923" h="1439" extrusionOk="0">
                  <a:moveTo>
                    <a:pt x="1922" y="0"/>
                  </a:moveTo>
                  <a:cubicBezTo>
                    <a:pt x="1922" y="0"/>
                    <a:pt x="425" y="613"/>
                    <a:pt x="1" y="1439"/>
                  </a:cubicBezTo>
                  <a:cubicBezTo>
                    <a:pt x="979" y="1250"/>
                    <a:pt x="1922" y="0"/>
                    <a:pt x="192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2"/>
            <p:cNvSpPr/>
            <p:nvPr/>
          </p:nvSpPr>
          <p:spPr>
            <a:xfrm>
              <a:off x="1413500" y="3131925"/>
              <a:ext cx="24200" cy="60725"/>
            </a:xfrm>
            <a:custGeom>
              <a:avLst/>
              <a:gdLst/>
              <a:ahLst/>
              <a:cxnLst/>
              <a:rect l="l" t="t" r="r" b="b"/>
              <a:pathLst>
                <a:path w="968" h="2429" extrusionOk="0">
                  <a:moveTo>
                    <a:pt x="189" y="0"/>
                  </a:moveTo>
                  <a:cubicBezTo>
                    <a:pt x="189" y="0"/>
                    <a:pt x="1" y="1981"/>
                    <a:pt x="802" y="2429"/>
                  </a:cubicBezTo>
                  <a:cubicBezTo>
                    <a:pt x="968" y="1934"/>
                    <a:pt x="189" y="0"/>
                    <a:pt x="189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2"/>
            <p:cNvSpPr/>
            <p:nvPr/>
          </p:nvSpPr>
          <p:spPr>
            <a:xfrm>
              <a:off x="1417350" y="3131625"/>
              <a:ext cx="58975" cy="19675"/>
            </a:xfrm>
            <a:custGeom>
              <a:avLst/>
              <a:gdLst/>
              <a:ahLst/>
              <a:cxnLst/>
              <a:rect l="l" t="t" r="r" b="b"/>
              <a:pathLst>
                <a:path w="2359" h="78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562" y="786"/>
                    <a:pt x="2209" y="786"/>
                  </a:cubicBezTo>
                  <a:cubicBezTo>
                    <a:pt x="2267" y="786"/>
                    <a:pt x="2317" y="780"/>
                    <a:pt x="2358" y="767"/>
                  </a:cubicBezTo>
                  <a:cubicBezTo>
                    <a:pt x="1615" y="16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>
              <a:off x="1394700" y="3113025"/>
              <a:ext cx="44775" cy="37850"/>
            </a:xfrm>
            <a:custGeom>
              <a:avLst/>
              <a:gdLst/>
              <a:ahLst/>
              <a:cxnLst/>
              <a:rect l="l" t="t" r="r" b="b"/>
              <a:pathLst>
                <a:path w="1791" h="1514" extrusionOk="0">
                  <a:moveTo>
                    <a:pt x="943" y="1"/>
                  </a:moveTo>
                  <a:cubicBezTo>
                    <a:pt x="403" y="1"/>
                    <a:pt x="1" y="583"/>
                    <a:pt x="269" y="1110"/>
                  </a:cubicBezTo>
                  <a:cubicBezTo>
                    <a:pt x="411" y="1382"/>
                    <a:pt x="673" y="1513"/>
                    <a:pt x="935" y="1513"/>
                  </a:cubicBezTo>
                  <a:cubicBezTo>
                    <a:pt x="1241" y="1513"/>
                    <a:pt x="1546" y="1335"/>
                    <a:pt x="1661" y="992"/>
                  </a:cubicBezTo>
                  <a:cubicBezTo>
                    <a:pt x="1790" y="591"/>
                    <a:pt x="1566" y="167"/>
                    <a:pt x="1177" y="37"/>
                  </a:cubicBezTo>
                  <a:cubicBezTo>
                    <a:pt x="1097" y="12"/>
                    <a:pt x="1019" y="1"/>
                    <a:pt x="9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1934925" y="3460575"/>
              <a:ext cx="48950" cy="84025"/>
            </a:xfrm>
            <a:custGeom>
              <a:avLst/>
              <a:gdLst/>
              <a:ahLst/>
              <a:cxnLst/>
              <a:rect l="l" t="t" r="r" b="b"/>
              <a:pathLst>
                <a:path w="1958" h="3361" extrusionOk="0">
                  <a:moveTo>
                    <a:pt x="720" y="0"/>
                  </a:moveTo>
                  <a:lnTo>
                    <a:pt x="1" y="3349"/>
                  </a:lnTo>
                  <a:lnTo>
                    <a:pt x="1" y="3361"/>
                  </a:lnTo>
                  <a:lnTo>
                    <a:pt x="24" y="3337"/>
                  </a:lnTo>
                  <a:lnTo>
                    <a:pt x="1958" y="531"/>
                  </a:lnTo>
                  <a:lnTo>
                    <a:pt x="1958" y="531"/>
                  </a:lnTo>
                  <a:lnTo>
                    <a:pt x="1946" y="543"/>
                  </a:lnTo>
                  <a:cubicBezTo>
                    <a:pt x="1675" y="342"/>
                    <a:pt x="1380" y="201"/>
                    <a:pt x="1062" y="95"/>
                  </a:cubicBezTo>
                  <a:cubicBezTo>
                    <a:pt x="956" y="59"/>
                    <a:pt x="838" y="24"/>
                    <a:pt x="720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>
              <a:off x="1891600" y="3458800"/>
              <a:ext cx="43650" cy="85800"/>
            </a:xfrm>
            <a:custGeom>
              <a:avLst/>
              <a:gdLst/>
              <a:ahLst/>
              <a:cxnLst/>
              <a:rect l="l" t="t" r="r" b="b"/>
              <a:pathLst>
                <a:path w="1746" h="3432" extrusionOk="0">
                  <a:moveTo>
                    <a:pt x="1486" y="1"/>
                  </a:moveTo>
                  <a:cubicBezTo>
                    <a:pt x="967" y="48"/>
                    <a:pt x="449" y="213"/>
                    <a:pt x="1" y="484"/>
                  </a:cubicBezTo>
                  <a:lnTo>
                    <a:pt x="1746" y="3432"/>
                  </a:lnTo>
                  <a:lnTo>
                    <a:pt x="1486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2"/>
            <p:cNvSpPr/>
            <p:nvPr/>
          </p:nvSpPr>
          <p:spPr>
            <a:xfrm>
              <a:off x="1852100" y="3493000"/>
              <a:ext cx="83150" cy="51600"/>
            </a:xfrm>
            <a:custGeom>
              <a:avLst/>
              <a:gdLst/>
              <a:ahLst/>
              <a:cxnLst/>
              <a:rect l="l" t="t" r="r" b="b"/>
              <a:pathLst>
                <a:path w="3326" h="2064" extrusionOk="0">
                  <a:moveTo>
                    <a:pt x="578" y="0"/>
                  </a:moveTo>
                  <a:cubicBezTo>
                    <a:pt x="354" y="307"/>
                    <a:pt x="178" y="649"/>
                    <a:pt x="60" y="1014"/>
                  </a:cubicBezTo>
                  <a:cubicBezTo>
                    <a:pt x="36" y="1085"/>
                    <a:pt x="13" y="1144"/>
                    <a:pt x="1" y="1215"/>
                  </a:cubicBezTo>
                  <a:lnTo>
                    <a:pt x="3308" y="2059"/>
                  </a:lnTo>
                  <a:lnTo>
                    <a:pt x="3308" y="2059"/>
                  </a:lnTo>
                  <a:lnTo>
                    <a:pt x="578" y="0"/>
                  </a:lnTo>
                  <a:close/>
                  <a:moveTo>
                    <a:pt x="3308" y="2059"/>
                  </a:moveTo>
                  <a:lnTo>
                    <a:pt x="3314" y="2064"/>
                  </a:lnTo>
                  <a:lnTo>
                    <a:pt x="3326" y="2064"/>
                  </a:lnTo>
                  <a:lnTo>
                    <a:pt x="3308" y="2059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2"/>
            <p:cNvSpPr/>
            <p:nvPr/>
          </p:nvSpPr>
          <p:spPr>
            <a:xfrm>
              <a:off x="1934925" y="3490625"/>
              <a:ext cx="83450" cy="53675"/>
            </a:xfrm>
            <a:custGeom>
              <a:avLst/>
              <a:gdLst/>
              <a:ahLst/>
              <a:cxnLst/>
              <a:rect l="l" t="t" r="r" b="b"/>
              <a:pathLst>
                <a:path w="3338" h="2147" extrusionOk="0">
                  <a:moveTo>
                    <a:pt x="2677" y="1"/>
                  </a:moveTo>
                  <a:lnTo>
                    <a:pt x="83" y="2076"/>
                  </a:lnTo>
                  <a:lnTo>
                    <a:pt x="72" y="2088"/>
                  </a:lnTo>
                  <a:lnTo>
                    <a:pt x="60" y="2100"/>
                  </a:lnTo>
                  <a:lnTo>
                    <a:pt x="1" y="2147"/>
                  </a:lnTo>
                  <a:lnTo>
                    <a:pt x="60" y="2135"/>
                  </a:lnTo>
                  <a:lnTo>
                    <a:pt x="142" y="2135"/>
                  </a:lnTo>
                  <a:lnTo>
                    <a:pt x="248" y="2100"/>
                  </a:lnTo>
                  <a:lnTo>
                    <a:pt x="3337" y="1357"/>
                  </a:lnTo>
                  <a:lnTo>
                    <a:pt x="3326" y="1345"/>
                  </a:lnTo>
                  <a:cubicBezTo>
                    <a:pt x="3220" y="850"/>
                    <a:pt x="2996" y="402"/>
                    <a:pt x="2677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>
              <a:off x="1936700" y="3542800"/>
              <a:ext cx="84025" cy="47775"/>
            </a:xfrm>
            <a:custGeom>
              <a:avLst/>
              <a:gdLst/>
              <a:ahLst/>
              <a:cxnLst/>
              <a:rect l="l" t="t" r="r" b="b"/>
              <a:pathLst>
                <a:path w="3361" h="1911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2842" y="1911"/>
                  </a:lnTo>
                  <a:cubicBezTo>
                    <a:pt x="2995" y="1663"/>
                    <a:pt x="3113" y="1404"/>
                    <a:pt x="3196" y="1133"/>
                  </a:cubicBezTo>
                  <a:cubicBezTo>
                    <a:pt x="3290" y="885"/>
                    <a:pt x="3337" y="614"/>
                    <a:pt x="3361" y="343"/>
                  </a:cubicBez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2"/>
            <p:cNvSpPr/>
            <p:nvPr/>
          </p:nvSpPr>
          <p:spPr>
            <a:xfrm>
              <a:off x="1937000" y="3542800"/>
              <a:ext cx="50725" cy="85500"/>
            </a:xfrm>
            <a:custGeom>
              <a:avLst/>
              <a:gdLst/>
              <a:ahLst/>
              <a:cxnLst/>
              <a:rect l="l" t="t" r="r" b="b"/>
              <a:pathLst>
                <a:path w="2029" h="3420" extrusionOk="0">
                  <a:moveTo>
                    <a:pt x="0" y="1"/>
                  </a:moveTo>
                  <a:lnTo>
                    <a:pt x="0" y="24"/>
                  </a:lnTo>
                  <a:lnTo>
                    <a:pt x="0" y="60"/>
                  </a:lnTo>
                  <a:lnTo>
                    <a:pt x="672" y="3420"/>
                  </a:lnTo>
                  <a:cubicBezTo>
                    <a:pt x="1156" y="3314"/>
                    <a:pt x="1616" y="3102"/>
                    <a:pt x="2016" y="2795"/>
                  </a:cubicBezTo>
                  <a:lnTo>
                    <a:pt x="2028" y="2795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2"/>
            <p:cNvSpPr/>
            <p:nvPr/>
          </p:nvSpPr>
          <p:spPr>
            <a:xfrm>
              <a:off x="1876875" y="3543100"/>
              <a:ext cx="59550" cy="85500"/>
            </a:xfrm>
            <a:custGeom>
              <a:avLst/>
              <a:gdLst/>
              <a:ahLst/>
              <a:cxnLst/>
              <a:rect l="l" t="t" r="r" b="b"/>
              <a:pathLst>
                <a:path w="2382" h="3420" extrusionOk="0">
                  <a:moveTo>
                    <a:pt x="2382" y="1"/>
                  </a:moveTo>
                  <a:lnTo>
                    <a:pt x="2335" y="48"/>
                  </a:lnTo>
                  <a:lnTo>
                    <a:pt x="2323" y="60"/>
                  </a:lnTo>
                  <a:lnTo>
                    <a:pt x="0" y="2594"/>
                  </a:lnTo>
                  <a:cubicBezTo>
                    <a:pt x="366" y="2925"/>
                    <a:pt x="802" y="3172"/>
                    <a:pt x="1262" y="3325"/>
                  </a:cubicBezTo>
                  <a:cubicBezTo>
                    <a:pt x="1375" y="3360"/>
                    <a:pt x="1489" y="3394"/>
                    <a:pt x="1592" y="3417"/>
                  </a:cubicBezTo>
                  <a:lnTo>
                    <a:pt x="1592" y="3417"/>
                  </a:lnTo>
                  <a:lnTo>
                    <a:pt x="2370" y="60"/>
                  </a:lnTo>
                  <a:lnTo>
                    <a:pt x="2370" y="24"/>
                  </a:lnTo>
                  <a:lnTo>
                    <a:pt x="2382" y="1"/>
                  </a:lnTo>
                  <a:close/>
                  <a:moveTo>
                    <a:pt x="1592" y="3417"/>
                  </a:moveTo>
                  <a:lnTo>
                    <a:pt x="1592" y="3420"/>
                  </a:lnTo>
                  <a:lnTo>
                    <a:pt x="1604" y="3420"/>
                  </a:lnTo>
                  <a:cubicBezTo>
                    <a:pt x="1600" y="3419"/>
                    <a:pt x="1596" y="3418"/>
                    <a:pt x="1592" y="3417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2"/>
            <p:cNvSpPr/>
            <p:nvPr/>
          </p:nvSpPr>
          <p:spPr>
            <a:xfrm>
              <a:off x="1848875" y="3542225"/>
              <a:ext cx="86075" cy="50425"/>
            </a:xfrm>
            <a:custGeom>
              <a:avLst/>
              <a:gdLst/>
              <a:ahLst/>
              <a:cxnLst/>
              <a:rect l="l" t="t" r="r" b="b"/>
              <a:pathLst>
                <a:path w="3443" h="2017" extrusionOk="0">
                  <a:moveTo>
                    <a:pt x="12" y="0"/>
                  </a:moveTo>
                  <a:cubicBezTo>
                    <a:pt x="0" y="719"/>
                    <a:pt x="200" y="1427"/>
                    <a:pt x="601" y="2016"/>
                  </a:cubicBezTo>
                  <a:lnTo>
                    <a:pt x="3443" y="95"/>
                  </a:lnTo>
                  <a:lnTo>
                    <a:pt x="3431" y="9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2"/>
            <p:cNvSpPr/>
            <p:nvPr/>
          </p:nvSpPr>
          <p:spPr>
            <a:xfrm>
              <a:off x="1907525" y="3521575"/>
              <a:ext cx="51900" cy="39525"/>
            </a:xfrm>
            <a:custGeom>
              <a:avLst/>
              <a:gdLst/>
              <a:ahLst/>
              <a:cxnLst/>
              <a:rect l="l" t="t" r="r" b="b"/>
              <a:pathLst>
                <a:path w="2076" h="1581" extrusionOk="0">
                  <a:moveTo>
                    <a:pt x="1297" y="36"/>
                  </a:moveTo>
                  <a:lnTo>
                    <a:pt x="1295" y="48"/>
                  </a:lnTo>
                  <a:lnTo>
                    <a:pt x="1297" y="48"/>
                  </a:lnTo>
                  <a:lnTo>
                    <a:pt x="1297" y="36"/>
                  </a:lnTo>
                  <a:close/>
                  <a:moveTo>
                    <a:pt x="1156" y="48"/>
                  </a:moveTo>
                  <a:cubicBezTo>
                    <a:pt x="1191" y="107"/>
                    <a:pt x="1215" y="178"/>
                    <a:pt x="1250" y="248"/>
                  </a:cubicBezTo>
                  <a:lnTo>
                    <a:pt x="1295" y="48"/>
                  </a:lnTo>
                  <a:close/>
                  <a:moveTo>
                    <a:pt x="1745" y="1"/>
                  </a:moveTo>
                  <a:lnTo>
                    <a:pt x="1380" y="531"/>
                  </a:lnTo>
                  <a:cubicBezTo>
                    <a:pt x="1403" y="567"/>
                    <a:pt x="1415" y="614"/>
                    <a:pt x="1439" y="661"/>
                  </a:cubicBezTo>
                  <a:lnTo>
                    <a:pt x="2064" y="154"/>
                  </a:lnTo>
                  <a:lnTo>
                    <a:pt x="1745" y="1"/>
                  </a:lnTo>
                  <a:close/>
                  <a:moveTo>
                    <a:pt x="1097" y="814"/>
                  </a:moveTo>
                  <a:cubicBezTo>
                    <a:pt x="1097" y="819"/>
                    <a:pt x="1097" y="823"/>
                    <a:pt x="1098" y="827"/>
                  </a:cubicBezTo>
                  <a:lnTo>
                    <a:pt x="1098" y="827"/>
                  </a:lnTo>
                  <a:lnTo>
                    <a:pt x="1097" y="814"/>
                  </a:lnTo>
                  <a:close/>
                  <a:moveTo>
                    <a:pt x="1098" y="827"/>
                  </a:moveTo>
                  <a:lnTo>
                    <a:pt x="1109" y="932"/>
                  </a:lnTo>
                  <a:lnTo>
                    <a:pt x="1120" y="873"/>
                  </a:lnTo>
                  <a:cubicBezTo>
                    <a:pt x="1111" y="854"/>
                    <a:pt x="1101" y="843"/>
                    <a:pt x="1098" y="827"/>
                  </a:cubicBezTo>
                  <a:close/>
                  <a:moveTo>
                    <a:pt x="1993" y="720"/>
                  </a:moveTo>
                  <a:lnTo>
                    <a:pt x="1521" y="838"/>
                  </a:lnTo>
                  <a:lnTo>
                    <a:pt x="1545" y="897"/>
                  </a:lnTo>
                  <a:lnTo>
                    <a:pt x="2075" y="956"/>
                  </a:lnTo>
                  <a:lnTo>
                    <a:pt x="1993" y="720"/>
                  </a:lnTo>
                  <a:close/>
                  <a:moveTo>
                    <a:pt x="1698" y="1204"/>
                  </a:moveTo>
                  <a:lnTo>
                    <a:pt x="1698" y="1204"/>
                  </a:lnTo>
                  <a:cubicBezTo>
                    <a:pt x="1722" y="1251"/>
                    <a:pt x="1733" y="1298"/>
                    <a:pt x="1757" y="1345"/>
                  </a:cubicBezTo>
                  <a:lnTo>
                    <a:pt x="1851" y="1310"/>
                  </a:lnTo>
                  <a:lnTo>
                    <a:pt x="1698" y="1204"/>
                  </a:lnTo>
                  <a:close/>
                  <a:moveTo>
                    <a:pt x="602" y="83"/>
                  </a:moveTo>
                  <a:lnTo>
                    <a:pt x="413" y="225"/>
                  </a:lnTo>
                  <a:lnTo>
                    <a:pt x="24" y="119"/>
                  </a:lnTo>
                  <a:lnTo>
                    <a:pt x="1089" y="926"/>
                  </a:lnTo>
                  <a:lnTo>
                    <a:pt x="1089" y="926"/>
                  </a:lnTo>
                  <a:lnTo>
                    <a:pt x="1073" y="938"/>
                  </a:lnTo>
                  <a:lnTo>
                    <a:pt x="1073" y="938"/>
                  </a:lnTo>
                  <a:lnTo>
                    <a:pt x="260" y="720"/>
                  </a:lnTo>
                  <a:lnTo>
                    <a:pt x="130" y="838"/>
                  </a:lnTo>
                  <a:lnTo>
                    <a:pt x="0" y="909"/>
                  </a:lnTo>
                  <a:lnTo>
                    <a:pt x="1065" y="943"/>
                  </a:lnTo>
                  <a:lnTo>
                    <a:pt x="1065" y="943"/>
                  </a:lnTo>
                  <a:lnTo>
                    <a:pt x="460" y="1369"/>
                  </a:lnTo>
                  <a:lnTo>
                    <a:pt x="554" y="1463"/>
                  </a:lnTo>
                  <a:lnTo>
                    <a:pt x="531" y="1557"/>
                  </a:lnTo>
                  <a:lnTo>
                    <a:pt x="1086" y="944"/>
                  </a:lnTo>
                  <a:lnTo>
                    <a:pt x="1086" y="944"/>
                  </a:lnTo>
                  <a:lnTo>
                    <a:pt x="1097" y="944"/>
                  </a:lnTo>
                  <a:lnTo>
                    <a:pt x="1088" y="942"/>
                  </a:lnTo>
                  <a:lnTo>
                    <a:pt x="1088" y="942"/>
                  </a:lnTo>
                  <a:lnTo>
                    <a:pt x="1097" y="932"/>
                  </a:lnTo>
                  <a:lnTo>
                    <a:pt x="1097" y="921"/>
                  </a:lnTo>
                  <a:lnTo>
                    <a:pt x="1092" y="924"/>
                  </a:lnTo>
                  <a:lnTo>
                    <a:pt x="1092" y="924"/>
                  </a:lnTo>
                  <a:lnTo>
                    <a:pt x="602" y="83"/>
                  </a:lnTo>
                  <a:close/>
                  <a:moveTo>
                    <a:pt x="1144" y="921"/>
                  </a:moveTo>
                  <a:lnTo>
                    <a:pt x="1002" y="1581"/>
                  </a:lnTo>
                  <a:lnTo>
                    <a:pt x="1002" y="1581"/>
                  </a:lnTo>
                  <a:lnTo>
                    <a:pt x="1297" y="1475"/>
                  </a:lnTo>
                  <a:lnTo>
                    <a:pt x="1215" y="1038"/>
                  </a:lnTo>
                  <a:cubicBezTo>
                    <a:pt x="1191" y="1003"/>
                    <a:pt x="1168" y="968"/>
                    <a:pt x="1156" y="921"/>
                  </a:cubicBezTo>
                  <a:close/>
                </a:path>
              </a:pathLst>
            </a:custGeom>
            <a:solidFill>
              <a:srgbClr val="1C0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2"/>
            <p:cNvSpPr/>
            <p:nvPr/>
          </p:nvSpPr>
          <p:spPr>
            <a:xfrm>
              <a:off x="1933450" y="3522175"/>
              <a:ext cx="18300" cy="36275"/>
            </a:xfrm>
            <a:custGeom>
              <a:avLst/>
              <a:gdLst/>
              <a:ahLst/>
              <a:cxnLst/>
              <a:rect l="l" t="t" r="r" b="b"/>
              <a:pathLst>
                <a:path w="732" h="1451" extrusionOk="0">
                  <a:moveTo>
                    <a:pt x="119" y="0"/>
                  </a:moveTo>
                  <a:lnTo>
                    <a:pt x="119" y="12"/>
                  </a:lnTo>
                  <a:lnTo>
                    <a:pt x="1" y="12"/>
                  </a:lnTo>
                  <a:lnTo>
                    <a:pt x="60" y="767"/>
                  </a:lnTo>
                  <a:cubicBezTo>
                    <a:pt x="60" y="790"/>
                    <a:pt x="72" y="802"/>
                    <a:pt x="83" y="826"/>
                  </a:cubicBezTo>
                  <a:lnTo>
                    <a:pt x="213" y="213"/>
                  </a:lnTo>
                  <a:cubicBezTo>
                    <a:pt x="178" y="142"/>
                    <a:pt x="154" y="71"/>
                    <a:pt x="119" y="0"/>
                  </a:cubicBezTo>
                  <a:close/>
                  <a:moveTo>
                    <a:pt x="131" y="826"/>
                  </a:moveTo>
                  <a:lnTo>
                    <a:pt x="142" y="838"/>
                  </a:lnTo>
                  <a:lnTo>
                    <a:pt x="136" y="826"/>
                  </a:lnTo>
                  <a:close/>
                  <a:moveTo>
                    <a:pt x="343" y="496"/>
                  </a:moveTo>
                  <a:lnTo>
                    <a:pt x="95" y="849"/>
                  </a:lnTo>
                  <a:lnTo>
                    <a:pt x="95" y="849"/>
                  </a:lnTo>
                  <a:lnTo>
                    <a:pt x="131" y="814"/>
                  </a:lnTo>
                  <a:lnTo>
                    <a:pt x="119" y="849"/>
                  </a:lnTo>
                  <a:lnTo>
                    <a:pt x="131" y="838"/>
                  </a:lnTo>
                  <a:lnTo>
                    <a:pt x="131" y="814"/>
                  </a:lnTo>
                  <a:lnTo>
                    <a:pt x="136" y="826"/>
                  </a:lnTo>
                  <a:lnTo>
                    <a:pt x="154" y="826"/>
                  </a:lnTo>
                  <a:lnTo>
                    <a:pt x="402" y="625"/>
                  </a:lnTo>
                  <a:cubicBezTo>
                    <a:pt x="378" y="590"/>
                    <a:pt x="366" y="543"/>
                    <a:pt x="343" y="496"/>
                  </a:cubicBezTo>
                  <a:close/>
                  <a:moveTo>
                    <a:pt x="484" y="790"/>
                  </a:moveTo>
                  <a:lnTo>
                    <a:pt x="307" y="838"/>
                  </a:lnTo>
                  <a:lnTo>
                    <a:pt x="508" y="849"/>
                  </a:lnTo>
                  <a:lnTo>
                    <a:pt x="484" y="790"/>
                  </a:lnTo>
                  <a:close/>
                  <a:moveTo>
                    <a:pt x="142" y="873"/>
                  </a:moveTo>
                  <a:lnTo>
                    <a:pt x="142" y="885"/>
                  </a:lnTo>
                  <a:lnTo>
                    <a:pt x="119" y="885"/>
                  </a:lnTo>
                  <a:lnTo>
                    <a:pt x="119" y="897"/>
                  </a:lnTo>
                  <a:cubicBezTo>
                    <a:pt x="131" y="932"/>
                    <a:pt x="154" y="967"/>
                    <a:pt x="166" y="1014"/>
                  </a:cubicBezTo>
                  <a:lnTo>
                    <a:pt x="142" y="873"/>
                  </a:lnTo>
                  <a:close/>
                  <a:moveTo>
                    <a:pt x="166" y="861"/>
                  </a:moveTo>
                  <a:lnTo>
                    <a:pt x="590" y="1451"/>
                  </a:lnTo>
                  <a:lnTo>
                    <a:pt x="567" y="1368"/>
                  </a:lnTo>
                  <a:lnTo>
                    <a:pt x="732" y="1309"/>
                  </a:lnTo>
                  <a:cubicBezTo>
                    <a:pt x="708" y="1262"/>
                    <a:pt x="685" y="1215"/>
                    <a:pt x="661" y="1168"/>
                  </a:cubicBezTo>
                  <a:lnTo>
                    <a:pt x="201" y="861"/>
                  </a:lnTo>
                  <a:close/>
                </a:path>
              </a:pathLst>
            </a:custGeom>
            <a:solidFill>
              <a:srgbClr val="D71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2"/>
            <p:cNvSpPr/>
            <p:nvPr/>
          </p:nvSpPr>
          <p:spPr>
            <a:xfrm>
              <a:off x="1935225" y="3476775"/>
              <a:ext cx="30100" cy="67525"/>
            </a:xfrm>
            <a:custGeom>
              <a:avLst/>
              <a:gdLst/>
              <a:ahLst/>
              <a:cxnLst/>
              <a:rect l="l" t="t" r="r" b="b"/>
              <a:pathLst>
                <a:path w="1204" h="2701" extrusionOk="0">
                  <a:moveTo>
                    <a:pt x="1203" y="1"/>
                  </a:moveTo>
                  <a:lnTo>
                    <a:pt x="284" y="1816"/>
                  </a:lnTo>
                  <a:lnTo>
                    <a:pt x="189" y="1828"/>
                  </a:lnTo>
                  <a:lnTo>
                    <a:pt x="142" y="2040"/>
                  </a:lnTo>
                  <a:lnTo>
                    <a:pt x="12" y="2642"/>
                  </a:lnTo>
                  <a:lnTo>
                    <a:pt x="1" y="2701"/>
                  </a:lnTo>
                  <a:lnTo>
                    <a:pt x="12" y="2689"/>
                  </a:lnTo>
                  <a:lnTo>
                    <a:pt x="12" y="2677"/>
                  </a:lnTo>
                  <a:lnTo>
                    <a:pt x="24" y="2677"/>
                  </a:lnTo>
                  <a:lnTo>
                    <a:pt x="272" y="2312"/>
                  </a:lnTo>
                  <a:lnTo>
                    <a:pt x="637" y="1781"/>
                  </a:lnTo>
                  <a:lnTo>
                    <a:pt x="625" y="1781"/>
                  </a:lnTo>
                  <a:lnTo>
                    <a:pt x="1203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2"/>
            <p:cNvSpPr/>
            <p:nvPr/>
          </p:nvSpPr>
          <p:spPr>
            <a:xfrm>
              <a:off x="1912825" y="3474425"/>
              <a:ext cx="22125" cy="70175"/>
            </a:xfrm>
            <a:custGeom>
              <a:avLst/>
              <a:gdLst/>
              <a:ahLst/>
              <a:cxnLst/>
              <a:rect l="l" t="t" r="r" b="b"/>
              <a:pathLst>
                <a:path w="885" h="2807" extrusionOk="0">
                  <a:moveTo>
                    <a:pt x="1" y="0"/>
                  </a:moveTo>
                  <a:lnTo>
                    <a:pt x="508" y="1852"/>
                  </a:lnTo>
                  <a:lnTo>
                    <a:pt x="390" y="1946"/>
                  </a:lnTo>
                  <a:lnTo>
                    <a:pt x="885" y="2807"/>
                  </a:lnTo>
                  <a:lnTo>
                    <a:pt x="885" y="2689"/>
                  </a:lnTo>
                  <a:lnTo>
                    <a:pt x="826" y="1934"/>
                  </a:lnTo>
                  <a:lnTo>
                    <a:pt x="767" y="19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2"/>
            <p:cNvSpPr/>
            <p:nvPr/>
          </p:nvSpPr>
          <p:spPr>
            <a:xfrm>
              <a:off x="1868900" y="3513325"/>
              <a:ext cx="66050" cy="31275"/>
            </a:xfrm>
            <a:custGeom>
              <a:avLst/>
              <a:gdLst/>
              <a:ahLst/>
              <a:cxnLst/>
              <a:rect l="l" t="t" r="r" b="b"/>
              <a:pathLst>
                <a:path w="2642" h="1251" extrusionOk="0">
                  <a:moveTo>
                    <a:pt x="1" y="1"/>
                  </a:moveTo>
                  <a:lnTo>
                    <a:pt x="1923" y="920"/>
                  </a:lnTo>
                  <a:lnTo>
                    <a:pt x="1805" y="1038"/>
                  </a:lnTo>
                  <a:lnTo>
                    <a:pt x="2642" y="1251"/>
                  </a:lnTo>
                  <a:lnTo>
                    <a:pt x="1569" y="43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2"/>
            <p:cNvSpPr/>
            <p:nvPr/>
          </p:nvSpPr>
          <p:spPr>
            <a:xfrm>
              <a:off x="1936400" y="3511575"/>
              <a:ext cx="68125" cy="32725"/>
            </a:xfrm>
            <a:custGeom>
              <a:avLst/>
              <a:gdLst/>
              <a:ahLst/>
              <a:cxnLst/>
              <a:rect l="l" t="t" r="r" b="b"/>
              <a:pathLst>
                <a:path w="2725" h="1309" extrusionOk="0">
                  <a:moveTo>
                    <a:pt x="2713" y="0"/>
                  </a:moveTo>
                  <a:lnTo>
                    <a:pt x="2652" y="34"/>
                  </a:lnTo>
                  <a:lnTo>
                    <a:pt x="2652" y="34"/>
                  </a:lnTo>
                  <a:lnTo>
                    <a:pt x="2724" y="12"/>
                  </a:lnTo>
                  <a:lnTo>
                    <a:pt x="2713" y="0"/>
                  </a:lnTo>
                  <a:close/>
                  <a:moveTo>
                    <a:pt x="2652" y="34"/>
                  </a:moveTo>
                  <a:lnTo>
                    <a:pt x="944" y="566"/>
                  </a:lnTo>
                  <a:lnTo>
                    <a:pt x="920" y="554"/>
                  </a:lnTo>
                  <a:lnTo>
                    <a:pt x="284" y="1061"/>
                  </a:lnTo>
                  <a:lnTo>
                    <a:pt x="36" y="1250"/>
                  </a:lnTo>
                  <a:lnTo>
                    <a:pt x="189" y="1273"/>
                  </a:lnTo>
                  <a:lnTo>
                    <a:pt x="366" y="1226"/>
                  </a:lnTo>
                  <a:lnTo>
                    <a:pt x="838" y="1108"/>
                  </a:lnTo>
                  <a:lnTo>
                    <a:pt x="814" y="1073"/>
                  </a:lnTo>
                  <a:lnTo>
                    <a:pt x="2652" y="34"/>
                  </a:lnTo>
                  <a:close/>
                  <a:moveTo>
                    <a:pt x="36" y="1262"/>
                  </a:moveTo>
                  <a:lnTo>
                    <a:pt x="60" y="1297"/>
                  </a:lnTo>
                  <a:lnTo>
                    <a:pt x="83" y="1297"/>
                  </a:lnTo>
                  <a:lnTo>
                    <a:pt x="36" y="1262"/>
                  </a:lnTo>
                  <a:close/>
                  <a:moveTo>
                    <a:pt x="1" y="1273"/>
                  </a:moveTo>
                  <a:lnTo>
                    <a:pt x="1" y="1309"/>
                  </a:lnTo>
                  <a:lnTo>
                    <a:pt x="24" y="1309"/>
                  </a:lnTo>
                  <a:lnTo>
                    <a:pt x="24" y="127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2"/>
            <p:cNvSpPr/>
            <p:nvPr/>
          </p:nvSpPr>
          <p:spPr>
            <a:xfrm>
              <a:off x="1936700" y="3542800"/>
              <a:ext cx="66650" cy="23900"/>
            </a:xfrm>
            <a:custGeom>
              <a:avLst/>
              <a:gdLst/>
              <a:ahLst/>
              <a:cxnLst/>
              <a:rect l="l" t="t" r="r" b="b"/>
              <a:pathLst>
                <a:path w="2666" h="956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531" y="355"/>
                  </a:lnTo>
                  <a:lnTo>
                    <a:pt x="684" y="461"/>
                  </a:lnTo>
                  <a:lnTo>
                    <a:pt x="743" y="437"/>
                  </a:lnTo>
                  <a:lnTo>
                    <a:pt x="2665" y="956"/>
                  </a:lnTo>
                  <a:lnTo>
                    <a:pt x="2665" y="956"/>
                  </a:lnTo>
                  <a:lnTo>
                    <a:pt x="932" y="154"/>
                  </a:lnTo>
                  <a:lnTo>
                    <a:pt x="908" y="95"/>
                  </a:lnTo>
                  <a:lnTo>
                    <a:pt x="378" y="36"/>
                  </a:ln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2"/>
            <p:cNvSpPr/>
            <p:nvPr/>
          </p:nvSpPr>
          <p:spPr>
            <a:xfrm>
              <a:off x="1936700" y="3542800"/>
              <a:ext cx="24775" cy="61350"/>
            </a:xfrm>
            <a:custGeom>
              <a:avLst/>
              <a:gdLst/>
              <a:ahLst/>
              <a:cxnLst/>
              <a:rect l="l" t="t" r="r" b="b"/>
              <a:pathLst>
                <a:path w="991" h="2454" extrusionOk="0">
                  <a:moveTo>
                    <a:pt x="1" y="1"/>
                  </a:moveTo>
                  <a:lnTo>
                    <a:pt x="1" y="24"/>
                  </a:lnTo>
                  <a:lnTo>
                    <a:pt x="12" y="60"/>
                  </a:lnTo>
                  <a:lnTo>
                    <a:pt x="36" y="189"/>
                  </a:lnTo>
                  <a:lnTo>
                    <a:pt x="118" y="626"/>
                  </a:lnTo>
                  <a:lnTo>
                    <a:pt x="991" y="2453"/>
                  </a:lnTo>
                  <a:lnTo>
                    <a:pt x="460" y="637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2"/>
            <p:cNvSpPr/>
            <p:nvPr/>
          </p:nvSpPr>
          <p:spPr>
            <a:xfrm>
              <a:off x="1904575" y="3542800"/>
              <a:ext cx="32150" cy="63100"/>
            </a:xfrm>
            <a:custGeom>
              <a:avLst/>
              <a:gdLst/>
              <a:ahLst/>
              <a:cxnLst/>
              <a:rect l="l" t="t" r="r" b="b"/>
              <a:pathLst>
                <a:path w="1286" h="2524" extrusionOk="0">
                  <a:moveTo>
                    <a:pt x="1274" y="1"/>
                  </a:moveTo>
                  <a:lnTo>
                    <a:pt x="1274" y="13"/>
                  </a:lnTo>
                  <a:lnTo>
                    <a:pt x="1274" y="13"/>
                  </a:lnTo>
                  <a:lnTo>
                    <a:pt x="1286" y="1"/>
                  </a:lnTo>
                  <a:close/>
                  <a:moveTo>
                    <a:pt x="1274" y="13"/>
                  </a:moveTo>
                  <a:lnTo>
                    <a:pt x="1250" y="36"/>
                  </a:lnTo>
                  <a:lnTo>
                    <a:pt x="1238" y="48"/>
                  </a:lnTo>
                  <a:lnTo>
                    <a:pt x="637" y="696"/>
                  </a:lnTo>
                  <a:cubicBezTo>
                    <a:pt x="507" y="1074"/>
                    <a:pt x="24" y="2465"/>
                    <a:pt x="0" y="2524"/>
                  </a:cubicBezTo>
                  <a:cubicBezTo>
                    <a:pt x="36" y="2453"/>
                    <a:pt x="1073" y="755"/>
                    <a:pt x="1073" y="755"/>
                  </a:cubicBezTo>
                  <a:lnTo>
                    <a:pt x="1120" y="732"/>
                  </a:lnTo>
                  <a:lnTo>
                    <a:pt x="1262" y="72"/>
                  </a:lnTo>
                  <a:lnTo>
                    <a:pt x="1262" y="60"/>
                  </a:lnTo>
                  <a:lnTo>
                    <a:pt x="1274" y="36"/>
                  </a:lnTo>
                  <a:lnTo>
                    <a:pt x="1274" y="1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2"/>
            <p:cNvSpPr/>
            <p:nvPr/>
          </p:nvSpPr>
          <p:spPr>
            <a:xfrm>
              <a:off x="1904575" y="3605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2"/>
            <p:cNvSpPr/>
            <p:nvPr/>
          </p:nvSpPr>
          <p:spPr>
            <a:xfrm>
              <a:off x="1867725" y="3543975"/>
              <a:ext cx="67225" cy="20375"/>
            </a:xfrm>
            <a:custGeom>
              <a:avLst/>
              <a:gdLst/>
              <a:ahLst/>
              <a:cxnLst/>
              <a:rect l="l" t="t" r="r" b="b"/>
              <a:pathLst>
                <a:path w="2689" h="815" extrusionOk="0">
                  <a:moveTo>
                    <a:pt x="1592" y="1"/>
                  </a:moveTo>
                  <a:lnTo>
                    <a:pt x="1" y="814"/>
                  </a:lnTo>
                  <a:lnTo>
                    <a:pt x="1946" y="378"/>
                  </a:lnTo>
                  <a:lnTo>
                    <a:pt x="2040" y="461"/>
                  </a:lnTo>
                  <a:lnTo>
                    <a:pt x="2689" y="25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2"/>
            <p:cNvSpPr/>
            <p:nvPr/>
          </p:nvSpPr>
          <p:spPr>
            <a:xfrm>
              <a:off x="1889375" y="3507650"/>
              <a:ext cx="87450" cy="73775"/>
            </a:xfrm>
            <a:custGeom>
              <a:avLst/>
              <a:gdLst/>
              <a:ahLst/>
              <a:cxnLst/>
              <a:rect l="l" t="t" r="r" b="b"/>
              <a:pathLst>
                <a:path w="3498" h="2951" extrusionOk="0">
                  <a:moveTo>
                    <a:pt x="1821" y="1"/>
                  </a:moveTo>
                  <a:cubicBezTo>
                    <a:pt x="781" y="1"/>
                    <a:pt x="0" y="1129"/>
                    <a:pt x="526" y="2150"/>
                  </a:cubicBezTo>
                  <a:cubicBezTo>
                    <a:pt x="799" y="2690"/>
                    <a:pt x="1313" y="2950"/>
                    <a:pt x="1826" y="2950"/>
                  </a:cubicBezTo>
                  <a:cubicBezTo>
                    <a:pt x="2421" y="2950"/>
                    <a:pt x="3016" y="2602"/>
                    <a:pt x="3238" y="1937"/>
                  </a:cubicBezTo>
                  <a:cubicBezTo>
                    <a:pt x="3497" y="1159"/>
                    <a:pt x="3061" y="322"/>
                    <a:pt x="2283" y="74"/>
                  </a:cubicBezTo>
                  <a:cubicBezTo>
                    <a:pt x="2125" y="24"/>
                    <a:pt x="1970" y="1"/>
                    <a:pt x="1821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2"/>
            <p:cNvSpPr/>
            <p:nvPr/>
          </p:nvSpPr>
          <p:spPr>
            <a:xfrm>
              <a:off x="1908400" y="3520675"/>
              <a:ext cx="48075" cy="50175"/>
            </a:xfrm>
            <a:custGeom>
              <a:avLst/>
              <a:gdLst/>
              <a:ahLst/>
              <a:cxnLst/>
              <a:rect l="l" t="t" r="r" b="b"/>
              <a:pathLst>
                <a:path w="1923" h="2007" extrusionOk="0">
                  <a:moveTo>
                    <a:pt x="1108" y="0"/>
                  </a:moveTo>
                  <a:cubicBezTo>
                    <a:pt x="1101" y="0"/>
                    <a:pt x="1093" y="1"/>
                    <a:pt x="1085" y="2"/>
                  </a:cubicBezTo>
                  <a:cubicBezTo>
                    <a:pt x="791" y="37"/>
                    <a:pt x="897" y="567"/>
                    <a:pt x="979" y="874"/>
                  </a:cubicBezTo>
                  <a:lnTo>
                    <a:pt x="944" y="886"/>
                  </a:lnTo>
                  <a:cubicBezTo>
                    <a:pt x="805" y="629"/>
                    <a:pt x="550" y="199"/>
                    <a:pt x="372" y="199"/>
                  </a:cubicBezTo>
                  <a:cubicBezTo>
                    <a:pt x="353" y="199"/>
                    <a:pt x="336" y="204"/>
                    <a:pt x="319" y="214"/>
                  </a:cubicBezTo>
                  <a:cubicBezTo>
                    <a:pt x="142" y="332"/>
                    <a:pt x="614" y="744"/>
                    <a:pt x="873" y="957"/>
                  </a:cubicBezTo>
                  <a:lnTo>
                    <a:pt x="850" y="992"/>
                  </a:lnTo>
                  <a:cubicBezTo>
                    <a:pt x="651" y="893"/>
                    <a:pt x="320" y="745"/>
                    <a:pt x="156" y="745"/>
                  </a:cubicBezTo>
                  <a:cubicBezTo>
                    <a:pt x="105" y="745"/>
                    <a:pt x="71" y="758"/>
                    <a:pt x="60" y="791"/>
                  </a:cubicBezTo>
                  <a:cubicBezTo>
                    <a:pt x="1" y="933"/>
                    <a:pt x="543" y="1015"/>
                    <a:pt x="838" y="1063"/>
                  </a:cubicBezTo>
                  <a:cubicBezTo>
                    <a:pt x="838" y="1086"/>
                    <a:pt x="850" y="1098"/>
                    <a:pt x="861" y="1122"/>
                  </a:cubicBezTo>
                  <a:cubicBezTo>
                    <a:pt x="567" y="1204"/>
                    <a:pt x="60" y="1369"/>
                    <a:pt x="154" y="1558"/>
                  </a:cubicBezTo>
                  <a:cubicBezTo>
                    <a:pt x="175" y="1595"/>
                    <a:pt x="209" y="1612"/>
                    <a:pt x="252" y="1612"/>
                  </a:cubicBezTo>
                  <a:cubicBezTo>
                    <a:pt x="425" y="1612"/>
                    <a:pt x="739" y="1353"/>
                    <a:pt x="909" y="1192"/>
                  </a:cubicBezTo>
                  <a:cubicBezTo>
                    <a:pt x="920" y="1216"/>
                    <a:pt x="944" y="1228"/>
                    <a:pt x="967" y="1228"/>
                  </a:cubicBezTo>
                  <a:lnTo>
                    <a:pt x="991" y="1228"/>
                  </a:lnTo>
                  <a:cubicBezTo>
                    <a:pt x="920" y="1487"/>
                    <a:pt x="826" y="1994"/>
                    <a:pt x="1050" y="2006"/>
                  </a:cubicBezTo>
                  <a:cubicBezTo>
                    <a:pt x="1053" y="2006"/>
                    <a:pt x="1055" y="2006"/>
                    <a:pt x="1057" y="2006"/>
                  </a:cubicBezTo>
                  <a:cubicBezTo>
                    <a:pt x="1271" y="2006"/>
                    <a:pt x="1155" y="1496"/>
                    <a:pt x="1085" y="1228"/>
                  </a:cubicBezTo>
                  <a:lnTo>
                    <a:pt x="1121" y="1216"/>
                  </a:lnTo>
                  <a:cubicBezTo>
                    <a:pt x="1225" y="1383"/>
                    <a:pt x="1422" y="1642"/>
                    <a:pt x="1621" y="1642"/>
                  </a:cubicBezTo>
                  <a:cubicBezTo>
                    <a:pt x="1647" y="1642"/>
                    <a:pt x="1673" y="1638"/>
                    <a:pt x="1698" y="1629"/>
                  </a:cubicBezTo>
                  <a:cubicBezTo>
                    <a:pt x="1911" y="1546"/>
                    <a:pt x="1439" y="1263"/>
                    <a:pt x="1180" y="1133"/>
                  </a:cubicBezTo>
                  <a:cubicBezTo>
                    <a:pt x="1192" y="1122"/>
                    <a:pt x="1203" y="1110"/>
                    <a:pt x="1203" y="1098"/>
                  </a:cubicBezTo>
                  <a:lnTo>
                    <a:pt x="1203" y="1086"/>
                  </a:lnTo>
                  <a:cubicBezTo>
                    <a:pt x="1283" y="1097"/>
                    <a:pt x="1380" y="1106"/>
                    <a:pt x="1476" y="1106"/>
                  </a:cubicBezTo>
                  <a:cubicBezTo>
                    <a:pt x="1695" y="1106"/>
                    <a:pt x="1911" y="1061"/>
                    <a:pt x="1911" y="898"/>
                  </a:cubicBezTo>
                  <a:cubicBezTo>
                    <a:pt x="1915" y="822"/>
                    <a:pt x="1863" y="793"/>
                    <a:pt x="1784" y="793"/>
                  </a:cubicBezTo>
                  <a:cubicBezTo>
                    <a:pt x="1629" y="793"/>
                    <a:pt x="1367" y="902"/>
                    <a:pt x="1203" y="980"/>
                  </a:cubicBezTo>
                  <a:lnTo>
                    <a:pt x="1192" y="957"/>
                  </a:lnTo>
                  <a:cubicBezTo>
                    <a:pt x="1451" y="756"/>
                    <a:pt x="1923" y="343"/>
                    <a:pt x="1710" y="237"/>
                  </a:cubicBezTo>
                  <a:cubicBezTo>
                    <a:pt x="1688" y="225"/>
                    <a:pt x="1665" y="219"/>
                    <a:pt x="1642" y="219"/>
                  </a:cubicBezTo>
                  <a:cubicBezTo>
                    <a:pt x="1445" y="219"/>
                    <a:pt x="1225" y="633"/>
                    <a:pt x="1109" y="886"/>
                  </a:cubicBezTo>
                  <a:lnTo>
                    <a:pt x="1097" y="886"/>
                  </a:lnTo>
                  <a:cubicBezTo>
                    <a:pt x="1200" y="576"/>
                    <a:pt x="1359" y="0"/>
                    <a:pt x="1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2"/>
            <p:cNvSpPr/>
            <p:nvPr/>
          </p:nvSpPr>
          <p:spPr>
            <a:xfrm>
              <a:off x="2074350" y="3494300"/>
              <a:ext cx="319225" cy="285550"/>
            </a:xfrm>
            <a:custGeom>
              <a:avLst/>
              <a:gdLst/>
              <a:ahLst/>
              <a:cxnLst/>
              <a:rect l="l" t="t" r="r" b="b"/>
              <a:pathLst>
                <a:path w="12769" h="11422" extrusionOk="0">
                  <a:moveTo>
                    <a:pt x="6965" y="1"/>
                  </a:moveTo>
                  <a:cubicBezTo>
                    <a:pt x="5541" y="1"/>
                    <a:pt x="5978" y="3379"/>
                    <a:pt x="5978" y="3379"/>
                  </a:cubicBezTo>
                  <a:cubicBezTo>
                    <a:pt x="5978" y="3379"/>
                    <a:pt x="4890" y="400"/>
                    <a:pt x="3505" y="400"/>
                  </a:cubicBezTo>
                  <a:cubicBezTo>
                    <a:pt x="3298" y="400"/>
                    <a:pt x="3084" y="467"/>
                    <a:pt x="2866" y="620"/>
                  </a:cubicBezTo>
                  <a:cubicBezTo>
                    <a:pt x="1191" y="1811"/>
                    <a:pt x="5613" y="5301"/>
                    <a:pt x="5613" y="5301"/>
                  </a:cubicBezTo>
                  <a:lnTo>
                    <a:pt x="2547" y="3603"/>
                  </a:lnTo>
                  <a:cubicBezTo>
                    <a:pt x="2547" y="3603"/>
                    <a:pt x="1968" y="3300"/>
                    <a:pt x="1411" y="3300"/>
                  </a:cubicBezTo>
                  <a:cubicBezTo>
                    <a:pt x="1017" y="3300"/>
                    <a:pt x="633" y="3451"/>
                    <a:pt x="472" y="3969"/>
                  </a:cubicBezTo>
                  <a:cubicBezTo>
                    <a:pt x="1" y="5478"/>
                    <a:pt x="3066" y="6126"/>
                    <a:pt x="3066" y="6126"/>
                  </a:cubicBezTo>
                  <a:cubicBezTo>
                    <a:pt x="3066" y="6126"/>
                    <a:pt x="767" y="6928"/>
                    <a:pt x="1404" y="7977"/>
                  </a:cubicBezTo>
                  <a:cubicBezTo>
                    <a:pt x="1573" y="8265"/>
                    <a:pt x="1858" y="8370"/>
                    <a:pt x="2183" y="8370"/>
                  </a:cubicBezTo>
                  <a:cubicBezTo>
                    <a:pt x="3056" y="8370"/>
                    <a:pt x="4221" y="7612"/>
                    <a:pt x="4222" y="7612"/>
                  </a:cubicBezTo>
                  <a:lnTo>
                    <a:pt x="4222" y="7612"/>
                  </a:lnTo>
                  <a:cubicBezTo>
                    <a:pt x="4221" y="7612"/>
                    <a:pt x="1864" y="9510"/>
                    <a:pt x="3844" y="10524"/>
                  </a:cubicBezTo>
                  <a:cubicBezTo>
                    <a:pt x="4095" y="10652"/>
                    <a:pt x="4315" y="10707"/>
                    <a:pt x="4509" y="10707"/>
                  </a:cubicBezTo>
                  <a:cubicBezTo>
                    <a:pt x="5728" y="10707"/>
                    <a:pt x="5905" y="8510"/>
                    <a:pt x="5928" y="8084"/>
                  </a:cubicBezTo>
                  <a:lnTo>
                    <a:pt x="5928" y="8084"/>
                  </a:lnTo>
                  <a:cubicBezTo>
                    <a:pt x="5911" y="8568"/>
                    <a:pt x="5881" y="11356"/>
                    <a:pt x="7464" y="11420"/>
                  </a:cubicBezTo>
                  <a:cubicBezTo>
                    <a:pt x="7481" y="11421"/>
                    <a:pt x="7498" y="11421"/>
                    <a:pt x="7515" y="11421"/>
                  </a:cubicBezTo>
                  <a:cubicBezTo>
                    <a:pt x="9171" y="11421"/>
                    <a:pt x="7287" y="7400"/>
                    <a:pt x="7287" y="7400"/>
                  </a:cubicBezTo>
                  <a:lnTo>
                    <a:pt x="7287" y="7400"/>
                  </a:lnTo>
                  <a:cubicBezTo>
                    <a:pt x="7287" y="7400"/>
                    <a:pt x="9351" y="9456"/>
                    <a:pt x="10506" y="9456"/>
                  </a:cubicBezTo>
                  <a:cubicBezTo>
                    <a:pt x="10769" y="9456"/>
                    <a:pt x="10985" y="9349"/>
                    <a:pt x="11119" y="9086"/>
                  </a:cubicBezTo>
                  <a:cubicBezTo>
                    <a:pt x="11838" y="7671"/>
                    <a:pt x="8395" y="6327"/>
                    <a:pt x="8395" y="6327"/>
                  </a:cubicBezTo>
                  <a:lnTo>
                    <a:pt x="8395" y="6327"/>
                  </a:lnTo>
                  <a:cubicBezTo>
                    <a:pt x="8395" y="6327"/>
                    <a:pt x="9237" y="6421"/>
                    <a:pt x="10157" y="6421"/>
                  </a:cubicBezTo>
                  <a:cubicBezTo>
                    <a:pt x="11392" y="6421"/>
                    <a:pt x="12769" y="6251"/>
                    <a:pt x="12451" y="5454"/>
                  </a:cubicBezTo>
                  <a:cubicBezTo>
                    <a:pt x="12180" y="4779"/>
                    <a:pt x="11321" y="4607"/>
                    <a:pt x="10515" y="4607"/>
                  </a:cubicBezTo>
                  <a:cubicBezTo>
                    <a:pt x="9674" y="4607"/>
                    <a:pt x="8891" y="4794"/>
                    <a:pt x="8891" y="4794"/>
                  </a:cubicBezTo>
                  <a:cubicBezTo>
                    <a:pt x="8891" y="4794"/>
                    <a:pt x="12498" y="2849"/>
                    <a:pt x="11072" y="1717"/>
                  </a:cubicBezTo>
                  <a:cubicBezTo>
                    <a:pt x="10875" y="1564"/>
                    <a:pt x="10668" y="1498"/>
                    <a:pt x="10457" y="1498"/>
                  </a:cubicBezTo>
                  <a:cubicBezTo>
                    <a:pt x="9126" y="1498"/>
                    <a:pt x="7641" y="4134"/>
                    <a:pt x="7641" y="4134"/>
                  </a:cubicBezTo>
                  <a:lnTo>
                    <a:pt x="7358" y="3603"/>
                  </a:lnTo>
                  <a:cubicBezTo>
                    <a:pt x="7358" y="3603"/>
                    <a:pt x="8643" y="184"/>
                    <a:pt x="7075" y="7"/>
                  </a:cubicBezTo>
                  <a:cubicBezTo>
                    <a:pt x="7037" y="3"/>
                    <a:pt x="7000" y="1"/>
                    <a:pt x="696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2"/>
            <p:cNvSpPr/>
            <p:nvPr/>
          </p:nvSpPr>
          <p:spPr>
            <a:xfrm>
              <a:off x="2234100" y="3443475"/>
              <a:ext cx="165700" cy="198100"/>
            </a:xfrm>
            <a:custGeom>
              <a:avLst/>
              <a:gdLst/>
              <a:ahLst/>
              <a:cxnLst/>
              <a:rect l="l" t="t" r="r" b="b"/>
              <a:pathLst>
                <a:path w="6628" h="7924" extrusionOk="0">
                  <a:moveTo>
                    <a:pt x="3213" y="0"/>
                  </a:moveTo>
                  <a:cubicBezTo>
                    <a:pt x="718" y="0"/>
                    <a:pt x="1" y="7924"/>
                    <a:pt x="1" y="7924"/>
                  </a:cubicBezTo>
                  <a:cubicBezTo>
                    <a:pt x="1" y="7924"/>
                    <a:pt x="6627" y="1297"/>
                    <a:pt x="3727" y="107"/>
                  </a:cubicBezTo>
                  <a:cubicBezTo>
                    <a:pt x="3548" y="34"/>
                    <a:pt x="3376" y="0"/>
                    <a:pt x="321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2"/>
            <p:cNvSpPr/>
            <p:nvPr/>
          </p:nvSpPr>
          <p:spPr>
            <a:xfrm>
              <a:off x="2106475" y="3430950"/>
              <a:ext cx="151700" cy="210625"/>
            </a:xfrm>
            <a:custGeom>
              <a:avLst/>
              <a:gdLst/>
              <a:ahLst/>
              <a:cxnLst/>
              <a:rect l="l" t="t" r="r" b="b"/>
              <a:pathLst>
                <a:path w="6068" h="8425" extrusionOk="0">
                  <a:moveTo>
                    <a:pt x="3198" y="1"/>
                  </a:moveTo>
                  <a:cubicBezTo>
                    <a:pt x="3155" y="1"/>
                    <a:pt x="3111" y="2"/>
                    <a:pt x="3066" y="6"/>
                  </a:cubicBezTo>
                  <a:cubicBezTo>
                    <a:pt x="1" y="277"/>
                    <a:pt x="5106" y="8425"/>
                    <a:pt x="5106" y="8425"/>
                  </a:cubicBezTo>
                  <a:cubicBezTo>
                    <a:pt x="5106" y="8425"/>
                    <a:pt x="6067" y="1"/>
                    <a:pt x="319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2"/>
            <p:cNvSpPr/>
            <p:nvPr/>
          </p:nvSpPr>
          <p:spPr>
            <a:xfrm>
              <a:off x="2021875" y="3506525"/>
              <a:ext cx="212250" cy="135050"/>
            </a:xfrm>
            <a:custGeom>
              <a:avLst/>
              <a:gdLst/>
              <a:ahLst/>
              <a:cxnLst/>
              <a:rect l="l" t="t" r="r" b="b"/>
              <a:pathLst>
                <a:path w="8490" h="5402" extrusionOk="0">
                  <a:moveTo>
                    <a:pt x="2161" y="1"/>
                  </a:moveTo>
                  <a:cubicBezTo>
                    <a:pt x="1913" y="1"/>
                    <a:pt x="1711" y="95"/>
                    <a:pt x="1569" y="308"/>
                  </a:cubicBezTo>
                  <a:cubicBezTo>
                    <a:pt x="1" y="2654"/>
                    <a:pt x="8490" y="5402"/>
                    <a:pt x="8490" y="5402"/>
                  </a:cubicBezTo>
                  <a:cubicBezTo>
                    <a:pt x="8490" y="5402"/>
                    <a:pt x="4037" y="1"/>
                    <a:pt x="216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2"/>
            <p:cNvSpPr/>
            <p:nvPr/>
          </p:nvSpPr>
          <p:spPr>
            <a:xfrm>
              <a:off x="2019875" y="3625925"/>
              <a:ext cx="214250" cy="59375"/>
            </a:xfrm>
            <a:custGeom>
              <a:avLst/>
              <a:gdLst/>
              <a:ahLst/>
              <a:cxnLst/>
              <a:rect l="l" t="t" r="r" b="b"/>
              <a:pathLst>
                <a:path w="8570" h="2375" extrusionOk="0">
                  <a:moveTo>
                    <a:pt x="3200" y="0"/>
                  </a:moveTo>
                  <a:cubicBezTo>
                    <a:pt x="1474" y="0"/>
                    <a:pt x="0" y="315"/>
                    <a:pt x="10" y="1392"/>
                  </a:cubicBezTo>
                  <a:cubicBezTo>
                    <a:pt x="20" y="2114"/>
                    <a:pt x="688" y="2375"/>
                    <a:pt x="1647" y="2375"/>
                  </a:cubicBezTo>
                  <a:cubicBezTo>
                    <a:pt x="4132" y="2375"/>
                    <a:pt x="8570" y="626"/>
                    <a:pt x="8570" y="626"/>
                  </a:cubicBezTo>
                  <a:cubicBezTo>
                    <a:pt x="8570" y="626"/>
                    <a:pt x="5633" y="0"/>
                    <a:pt x="32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2"/>
            <p:cNvSpPr/>
            <p:nvPr/>
          </p:nvSpPr>
          <p:spPr>
            <a:xfrm>
              <a:off x="2234100" y="3540150"/>
              <a:ext cx="231425" cy="101425"/>
            </a:xfrm>
            <a:custGeom>
              <a:avLst/>
              <a:gdLst/>
              <a:ahLst/>
              <a:cxnLst/>
              <a:rect l="l" t="t" r="r" b="b"/>
              <a:pathLst>
                <a:path w="9257" h="4057" extrusionOk="0">
                  <a:moveTo>
                    <a:pt x="6895" y="0"/>
                  </a:moveTo>
                  <a:cubicBezTo>
                    <a:pt x="4688" y="0"/>
                    <a:pt x="1" y="4057"/>
                    <a:pt x="1" y="4057"/>
                  </a:cubicBezTo>
                  <a:cubicBezTo>
                    <a:pt x="1" y="4057"/>
                    <a:pt x="9256" y="3125"/>
                    <a:pt x="7842" y="508"/>
                  </a:cubicBezTo>
                  <a:cubicBezTo>
                    <a:pt x="7651" y="150"/>
                    <a:pt x="7319" y="0"/>
                    <a:pt x="689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2"/>
            <p:cNvSpPr/>
            <p:nvPr/>
          </p:nvSpPr>
          <p:spPr>
            <a:xfrm>
              <a:off x="2234100" y="3641550"/>
              <a:ext cx="196925" cy="177800"/>
            </a:xfrm>
            <a:custGeom>
              <a:avLst/>
              <a:gdLst/>
              <a:ahLst/>
              <a:cxnLst/>
              <a:rect l="l" t="t" r="r" b="b"/>
              <a:pathLst>
                <a:path w="7877" h="711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981" y="7111"/>
                    <a:pt x="4397" y="7111"/>
                  </a:cubicBezTo>
                  <a:cubicBezTo>
                    <a:pt x="4638" y="7111"/>
                    <a:pt x="4882" y="7041"/>
                    <a:pt x="5130" y="6886"/>
                  </a:cubicBezTo>
                  <a:cubicBezTo>
                    <a:pt x="7877" y="517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2158650" y="3641250"/>
              <a:ext cx="116125" cy="215425"/>
            </a:xfrm>
            <a:custGeom>
              <a:avLst/>
              <a:gdLst/>
              <a:ahLst/>
              <a:cxnLst/>
              <a:rect l="l" t="t" r="r" b="b"/>
              <a:pathLst>
                <a:path w="4645" h="8617" extrusionOk="0">
                  <a:moveTo>
                    <a:pt x="2948" y="1"/>
                  </a:moveTo>
                  <a:cubicBezTo>
                    <a:pt x="2948" y="1"/>
                    <a:pt x="1" y="8077"/>
                    <a:pt x="2371" y="8596"/>
                  </a:cubicBezTo>
                  <a:cubicBezTo>
                    <a:pt x="2435" y="8610"/>
                    <a:pt x="2496" y="8616"/>
                    <a:pt x="2554" y="8616"/>
                  </a:cubicBezTo>
                  <a:cubicBezTo>
                    <a:pt x="4645" y="8616"/>
                    <a:pt x="2948" y="1"/>
                    <a:pt x="294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2041350" y="3641250"/>
              <a:ext cx="191025" cy="152475"/>
            </a:xfrm>
            <a:custGeom>
              <a:avLst/>
              <a:gdLst/>
              <a:ahLst/>
              <a:cxnLst/>
              <a:rect l="l" t="t" r="r" b="b"/>
              <a:pathLst>
                <a:path w="7641" h="6099" extrusionOk="0">
                  <a:moveTo>
                    <a:pt x="7640" y="1"/>
                  </a:moveTo>
                  <a:cubicBezTo>
                    <a:pt x="7640" y="1"/>
                    <a:pt x="0" y="3821"/>
                    <a:pt x="1238" y="5778"/>
                  </a:cubicBezTo>
                  <a:cubicBezTo>
                    <a:pt x="1379" y="6000"/>
                    <a:pt x="1570" y="6098"/>
                    <a:pt x="1797" y="6098"/>
                  </a:cubicBezTo>
                  <a:cubicBezTo>
                    <a:pt x="3584" y="6098"/>
                    <a:pt x="7640" y="1"/>
                    <a:pt x="764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2234100" y="3640025"/>
              <a:ext cx="221550" cy="78375"/>
            </a:xfrm>
            <a:custGeom>
              <a:avLst/>
              <a:gdLst/>
              <a:ahLst/>
              <a:cxnLst/>
              <a:rect l="l" t="t" r="r" b="b"/>
              <a:pathLst>
                <a:path w="8862" h="3135" extrusionOk="0">
                  <a:moveTo>
                    <a:pt x="2058" y="1"/>
                  </a:moveTo>
                  <a:cubicBezTo>
                    <a:pt x="876" y="1"/>
                    <a:pt x="1" y="62"/>
                    <a:pt x="1" y="62"/>
                  </a:cubicBezTo>
                  <a:cubicBezTo>
                    <a:pt x="1" y="62"/>
                    <a:pt x="4473" y="3134"/>
                    <a:pt x="6864" y="3134"/>
                  </a:cubicBezTo>
                  <a:cubicBezTo>
                    <a:pt x="7537" y="3134"/>
                    <a:pt x="8046" y="2891"/>
                    <a:pt x="8242" y="2266"/>
                  </a:cubicBezTo>
                  <a:cubicBezTo>
                    <a:pt x="8861" y="304"/>
                    <a:pt x="4695" y="1"/>
                    <a:pt x="20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2124750" y="3534575"/>
              <a:ext cx="205475" cy="190500"/>
            </a:xfrm>
            <a:custGeom>
              <a:avLst/>
              <a:gdLst/>
              <a:ahLst/>
              <a:cxnLst/>
              <a:rect l="l" t="t" r="r" b="b"/>
              <a:pathLst>
                <a:path w="8219" h="7620" extrusionOk="0">
                  <a:moveTo>
                    <a:pt x="6370" y="1"/>
                  </a:moveTo>
                  <a:cubicBezTo>
                    <a:pt x="5646" y="1"/>
                    <a:pt x="4575" y="3678"/>
                    <a:pt x="4575" y="3678"/>
                  </a:cubicBezTo>
                  <a:lnTo>
                    <a:pt x="4410" y="3419"/>
                  </a:lnTo>
                  <a:cubicBezTo>
                    <a:pt x="4410" y="3419"/>
                    <a:pt x="4281" y="259"/>
                    <a:pt x="3514" y="59"/>
                  </a:cubicBezTo>
                  <a:cubicBezTo>
                    <a:pt x="3494" y="53"/>
                    <a:pt x="3474" y="51"/>
                    <a:pt x="3457" y="51"/>
                  </a:cubicBezTo>
                  <a:cubicBezTo>
                    <a:pt x="2814" y="51"/>
                    <a:pt x="4210" y="3525"/>
                    <a:pt x="4210" y="3525"/>
                  </a:cubicBezTo>
                  <a:lnTo>
                    <a:pt x="3833" y="3643"/>
                  </a:lnTo>
                  <a:cubicBezTo>
                    <a:pt x="3833" y="3643"/>
                    <a:pt x="1367" y="1466"/>
                    <a:pt x="608" y="1466"/>
                  </a:cubicBezTo>
                  <a:cubicBezTo>
                    <a:pt x="540" y="1466"/>
                    <a:pt x="486" y="1483"/>
                    <a:pt x="449" y="1521"/>
                  </a:cubicBezTo>
                  <a:cubicBezTo>
                    <a:pt x="1" y="1980"/>
                    <a:pt x="3597" y="3843"/>
                    <a:pt x="3597" y="3843"/>
                  </a:cubicBezTo>
                  <a:lnTo>
                    <a:pt x="3538" y="4173"/>
                  </a:lnTo>
                  <a:cubicBezTo>
                    <a:pt x="3538" y="4173"/>
                    <a:pt x="2976" y="4129"/>
                    <a:pt x="2323" y="4129"/>
                  </a:cubicBezTo>
                  <a:cubicBezTo>
                    <a:pt x="1439" y="4129"/>
                    <a:pt x="388" y="4211"/>
                    <a:pt x="354" y="4598"/>
                  </a:cubicBezTo>
                  <a:cubicBezTo>
                    <a:pt x="342" y="4783"/>
                    <a:pt x="565" y="4851"/>
                    <a:pt x="898" y="4851"/>
                  </a:cubicBezTo>
                  <a:cubicBezTo>
                    <a:pt x="1794" y="4851"/>
                    <a:pt x="3479" y="4362"/>
                    <a:pt x="3479" y="4362"/>
                  </a:cubicBezTo>
                  <a:lnTo>
                    <a:pt x="3620" y="4562"/>
                  </a:lnTo>
                  <a:cubicBezTo>
                    <a:pt x="3620" y="4562"/>
                    <a:pt x="1239" y="6437"/>
                    <a:pt x="1498" y="6803"/>
                  </a:cubicBezTo>
                  <a:cubicBezTo>
                    <a:pt x="1516" y="6828"/>
                    <a:pt x="1543" y="6840"/>
                    <a:pt x="1577" y="6840"/>
                  </a:cubicBezTo>
                  <a:cubicBezTo>
                    <a:pt x="2035" y="6840"/>
                    <a:pt x="3821" y="4728"/>
                    <a:pt x="3821" y="4728"/>
                  </a:cubicBezTo>
                  <a:lnTo>
                    <a:pt x="4092" y="4904"/>
                  </a:lnTo>
                  <a:cubicBezTo>
                    <a:pt x="4092" y="4904"/>
                    <a:pt x="3573" y="7510"/>
                    <a:pt x="3951" y="7616"/>
                  </a:cubicBezTo>
                  <a:cubicBezTo>
                    <a:pt x="3958" y="7618"/>
                    <a:pt x="3965" y="7619"/>
                    <a:pt x="3973" y="7619"/>
                  </a:cubicBezTo>
                  <a:cubicBezTo>
                    <a:pt x="4344" y="7619"/>
                    <a:pt x="4446" y="5022"/>
                    <a:pt x="4446" y="5022"/>
                  </a:cubicBezTo>
                  <a:lnTo>
                    <a:pt x="4788" y="4963"/>
                  </a:lnTo>
                  <a:cubicBezTo>
                    <a:pt x="4788" y="4963"/>
                    <a:pt x="6082" y="7464"/>
                    <a:pt x="6644" y="7464"/>
                  </a:cubicBezTo>
                  <a:cubicBezTo>
                    <a:pt x="6667" y="7464"/>
                    <a:pt x="6689" y="7460"/>
                    <a:pt x="6709" y="7451"/>
                  </a:cubicBezTo>
                  <a:cubicBezTo>
                    <a:pt x="7228" y="7215"/>
                    <a:pt x="5082" y="4763"/>
                    <a:pt x="5082" y="4763"/>
                  </a:cubicBezTo>
                  <a:lnTo>
                    <a:pt x="5330" y="4598"/>
                  </a:lnTo>
                  <a:cubicBezTo>
                    <a:pt x="5330" y="4598"/>
                    <a:pt x="7041" y="5390"/>
                    <a:pt x="7756" y="5390"/>
                  </a:cubicBezTo>
                  <a:cubicBezTo>
                    <a:pt x="7913" y="5390"/>
                    <a:pt x="8022" y="5352"/>
                    <a:pt x="8054" y="5258"/>
                  </a:cubicBezTo>
                  <a:cubicBezTo>
                    <a:pt x="8219" y="4739"/>
                    <a:pt x="5354" y="4386"/>
                    <a:pt x="5354" y="4386"/>
                  </a:cubicBezTo>
                  <a:lnTo>
                    <a:pt x="5177" y="4020"/>
                  </a:lnTo>
                  <a:cubicBezTo>
                    <a:pt x="5177" y="4020"/>
                    <a:pt x="8136" y="3266"/>
                    <a:pt x="8030" y="2605"/>
                  </a:cubicBezTo>
                  <a:cubicBezTo>
                    <a:pt x="8015" y="2508"/>
                    <a:pt x="7935" y="2467"/>
                    <a:pt x="7809" y="2467"/>
                  </a:cubicBezTo>
                  <a:cubicBezTo>
                    <a:pt x="7065" y="2467"/>
                    <a:pt x="4717" y="3926"/>
                    <a:pt x="4717" y="3926"/>
                  </a:cubicBezTo>
                  <a:cubicBezTo>
                    <a:pt x="4717" y="3926"/>
                    <a:pt x="7205" y="471"/>
                    <a:pt x="6485" y="35"/>
                  </a:cubicBezTo>
                  <a:cubicBezTo>
                    <a:pt x="6448" y="12"/>
                    <a:pt x="6410" y="1"/>
                    <a:pt x="63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449750" y="3333525"/>
              <a:ext cx="237025" cy="176300"/>
            </a:xfrm>
            <a:custGeom>
              <a:avLst/>
              <a:gdLst/>
              <a:ahLst/>
              <a:cxnLst/>
              <a:rect l="l" t="t" r="r" b="b"/>
              <a:pathLst>
                <a:path w="9481" h="7052" extrusionOk="0">
                  <a:moveTo>
                    <a:pt x="6207" y="1"/>
                  </a:moveTo>
                  <a:cubicBezTo>
                    <a:pt x="4924" y="1"/>
                    <a:pt x="3166" y="1237"/>
                    <a:pt x="1970" y="2807"/>
                  </a:cubicBezTo>
                  <a:cubicBezTo>
                    <a:pt x="555" y="4670"/>
                    <a:pt x="1" y="7051"/>
                    <a:pt x="1" y="7051"/>
                  </a:cubicBezTo>
                  <a:lnTo>
                    <a:pt x="1" y="7051"/>
                  </a:lnTo>
                  <a:cubicBezTo>
                    <a:pt x="1392" y="4658"/>
                    <a:pt x="9480" y="2017"/>
                    <a:pt x="7099" y="272"/>
                  </a:cubicBezTo>
                  <a:cubicBezTo>
                    <a:pt x="6847" y="86"/>
                    <a:pt x="6543" y="1"/>
                    <a:pt x="620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382850" y="3371825"/>
              <a:ext cx="78125" cy="173375"/>
            </a:xfrm>
            <a:custGeom>
              <a:avLst/>
              <a:gdLst/>
              <a:ahLst/>
              <a:cxnLst/>
              <a:rect l="l" t="t" r="r" b="b"/>
              <a:pathLst>
                <a:path w="3125" h="6935" extrusionOk="0">
                  <a:moveTo>
                    <a:pt x="1100" y="0"/>
                  </a:moveTo>
                  <a:cubicBezTo>
                    <a:pt x="943" y="0"/>
                    <a:pt x="783" y="42"/>
                    <a:pt x="649" y="131"/>
                  </a:cubicBezTo>
                  <a:cubicBezTo>
                    <a:pt x="130" y="461"/>
                    <a:pt x="12" y="1334"/>
                    <a:pt x="1" y="1900"/>
                  </a:cubicBezTo>
                  <a:cubicBezTo>
                    <a:pt x="1" y="2595"/>
                    <a:pt x="83" y="3279"/>
                    <a:pt x="260" y="3963"/>
                  </a:cubicBezTo>
                  <a:cubicBezTo>
                    <a:pt x="366" y="4470"/>
                    <a:pt x="519" y="4977"/>
                    <a:pt x="708" y="5472"/>
                  </a:cubicBezTo>
                  <a:cubicBezTo>
                    <a:pt x="802" y="5720"/>
                    <a:pt x="908" y="5967"/>
                    <a:pt x="1015" y="6203"/>
                  </a:cubicBezTo>
                  <a:cubicBezTo>
                    <a:pt x="1120" y="6413"/>
                    <a:pt x="1352" y="6704"/>
                    <a:pt x="1391" y="6928"/>
                  </a:cubicBezTo>
                  <a:lnTo>
                    <a:pt x="1391" y="6928"/>
                  </a:lnTo>
                  <a:cubicBezTo>
                    <a:pt x="1228" y="5939"/>
                    <a:pt x="1404" y="4928"/>
                    <a:pt x="1698" y="3987"/>
                  </a:cubicBezTo>
                  <a:cubicBezTo>
                    <a:pt x="2028" y="2925"/>
                    <a:pt x="3125" y="284"/>
                    <a:pt x="1250" y="13"/>
                  </a:cubicBezTo>
                  <a:cubicBezTo>
                    <a:pt x="1201" y="5"/>
                    <a:pt x="1151" y="0"/>
                    <a:pt x="1100" y="0"/>
                  </a:cubicBezTo>
                  <a:close/>
                  <a:moveTo>
                    <a:pt x="1391" y="6928"/>
                  </a:moveTo>
                  <a:lnTo>
                    <a:pt x="1391" y="6928"/>
                  </a:lnTo>
                  <a:cubicBezTo>
                    <a:pt x="1391" y="6930"/>
                    <a:pt x="1391" y="6932"/>
                    <a:pt x="1392" y="6934"/>
                  </a:cubicBezTo>
                  <a:cubicBezTo>
                    <a:pt x="1391" y="6932"/>
                    <a:pt x="1391" y="6930"/>
                    <a:pt x="1391" y="6928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45050" y="3454750"/>
              <a:ext cx="272075" cy="99275"/>
            </a:xfrm>
            <a:custGeom>
              <a:avLst/>
              <a:gdLst/>
              <a:ahLst/>
              <a:cxnLst/>
              <a:rect l="l" t="t" r="r" b="b"/>
              <a:pathLst>
                <a:path w="10883" h="3971" extrusionOk="0">
                  <a:moveTo>
                    <a:pt x="5851" y="0"/>
                  </a:moveTo>
                  <a:cubicBezTo>
                    <a:pt x="2980" y="0"/>
                    <a:pt x="0" y="3971"/>
                    <a:pt x="0" y="3971"/>
                  </a:cubicBezTo>
                  <a:cubicBezTo>
                    <a:pt x="1675" y="2285"/>
                    <a:pt x="10883" y="3028"/>
                    <a:pt x="7617" y="599"/>
                  </a:cubicBezTo>
                  <a:cubicBezTo>
                    <a:pt x="7052" y="175"/>
                    <a:pt x="6454" y="0"/>
                    <a:pt x="5851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194500" y="4150900"/>
              <a:ext cx="226100" cy="199275"/>
            </a:xfrm>
            <a:custGeom>
              <a:avLst/>
              <a:gdLst/>
              <a:ahLst/>
              <a:cxnLst/>
              <a:rect l="l" t="t" r="r" b="b"/>
              <a:pathLst>
                <a:path w="9044" h="7971" extrusionOk="0">
                  <a:moveTo>
                    <a:pt x="1" y="0"/>
                  </a:moveTo>
                  <a:lnTo>
                    <a:pt x="1" y="12"/>
                  </a:lnTo>
                  <a:cubicBezTo>
                    <a:pt x="295" y="106"/>
                    <a:pt x="590" y="212"/>
                    <a:pt x="885" y="318"/>
                  </a:cubicBezTo>
                  <a:cubicBezTo>
                    <a:pt x="590" y="212"/>
                    <a:pt x="295" y="106"/>
                    <a:pt x="1" y="0"/>
                  </a:cubicBezTo>
                  <a:close/>
                  <a:moveTo>
                    <a:pt x="4917" y="1226"/>
                  </a:moveTo>
                  <a:cubicBezTo>
                    <a:pt x="5141" y="1238"/>
                    <a:pt x="5353" y="1250"/>
                    <a:pt x="5577" y="1250"/>
                  </a:cubicBezTo>
                  <a:cubicBezTo>
                    <a:pt x="5365" y="1250"/>
                    <a:pt x="5141" y="1238"/>
                    <a:pt x="4917" y="1226"/>
                  </a:cubicBezTo>
                  <a:close/>
                  <a:moveTo>
                    <a:pt x="2300" y="743"/>
                  </a:moveTo>
                  <a:cubicBezTo>
                    <a:pt x="2288" y="802"/>
                    <a:pt x="1427" y="3007"/>
                    <a:pt x="177" y="3030"/>
                  </a:cubicBezTo>
                  <a:cubicBezTo>
                    <a:pt x="342" y="3879"/>
                    <a:pt x="637" y="4693"/>
                    <a:pt x="1038" y="5459"/>
                  </a:cubicBezTo>
                  <a:cubicBezTo>
                    <a:pt x="1639" y="6520"/>
                    <a:pt x="2524" y="7393"/>
                    <a:pt x="3608" y="7970"/>
                  </a:cubicBezTo>
                  <a:cubicBezTo>
                    <a:pt x="5778" y="7357"/>
                    <a:pt x="7629" y="5931"/>
                    <a:pt x="8773" y="3985"/>
                  </a:cubicBezTo>
                  <a:cubicBezTo>
                    <a:pt x="8949" y="3690"/>
                    <a:pt x="9044" y="3360"/>
                    <a:pt x="9044" y="3018"/>
                  </a:cubicBezTo>
                  <a:cubicBezTo>
                    <a:pt x="9044" y="2052"/>
                    <a:pt x="8277" y="1156"/>
                    <a:pt x="7240" y="1156"/>
                  </a:cubicBezTo>
                  <a:cubicBezTo>
                    <a:pt x="7169" y="1156"/>
                    <a:pt x="7087" y="1167"/>
                    <a:pt x="7004" y="1167"/>
                  </a:cubicBezTo>
                  <a:cubicBezTo>
                    <a:pt x="6603" y="1226"/>
                    <a:pt x="6202" y="1250"/>
                    <a:pt x="5790" y="1250"/>
                  </a:cubicBezTo>
                  <a:lnTo>
                    <a:pt x="5577" y="1250"/>
                  </a:lnTo>
                  <a:cubicBezTo>
                    <a:pt x="5577" y="1250"/>
                    <a:pt x="5224" y="3702"/>
                    <a:pt x="3349" y="3714"/>
                  </a:cubicBezTo>
                  <a:lnTo>
                    <a:pt x="3337" y="3714"/>
                  </a:lnTo>
                  <a:cubicBezTo>
                    <a:pt x="1498" y="3714"/>
                    <a:pt x="2288" y="814"/>
                    <a:pt x="2300" y="743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187725" y="4151175"/>
              <a:ext cx="64275" cy="75500"/>
            </a:xfrm>
            <a:custGeom>
              <a:avLst/>
              <a:gdLst/>
              <a:ahLst/>
              <a:cxnLst/>
              <a:rect l="l" t="t" r="r" b="b"/>
              <a:pathLst>
                <a:path w="2571" h="3020" extrusionOk="0">
                  <a:moveTo>
                    <a:pt x="272" y="1"/>
                  </a:moveTo>
                  <a:cubicBezTo>
                    <a:pt x="0" y="708"/>
                    <a:pt x="177" y="1687"/>
                    <a:pt x="330" y="2489"/>
                  </a:cubicBezTo>
                  <a:cubicBezTo>
                    <a:pt x="366" y="2666"/>
                    <a:pt x="401" y="2842"/>
                    <a:pt x="437" y="3019"/>
                  </a:cubicBezTo>
                  <a:cubicBezTo>
                    <a:pt x="1698" y="2996"/>
                    <a:pt x="2547" y="791"/>
                    <a:pt x="2571" y="732"/>
                  </a:cubicBezTo>
                  <a:cubicBezTo>
                    <a:pt x="2087" y="602"/>
                    <a:pt x="1616" y="461"/>
                    <a:pt x="1168" y="307"/>
                  </a:cubicBezTo>
                  <a:cubicBezTo>
                    <a:pt x="861" y="201"/>
                    <a:pt x="566" y="107"/>
                    <a:pt x="28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231925" y="4169450"/>
              <a:ext cx="102025" cy="74325"/>
            </a:xfrm>
            <a:custGeom>
              <a:avLst/>
              <a:gdLst/>
              <a:ahLst/>
              <a:cxnLst/>
              <a:rect l="l" t="t" r="r" b="b"/>
              <a:pathLst>
                <a:path w="4081" h="2973" extrusionOk="0">
                  <a:moveTo>
                    <a:pt x="803" y="1"/>
                  </a:moveTo>
                  <a:lnTo>
                    <a:pt x="803" y="1"/>
                  </a:lnTo>
                  <a:cubicBezTo>
                    <a:pt x="791" y="72"/>
                    <a:pt x="1" y="2972"/>
                    <a:pt x="1840" y="2972"/>
                  </a:cubicBezTo>
                  <a:lnTo>
                    <a:pt x="1852" y="2972"/>
                  </a:lnTo>
                  <a:cubicBezTo>
                    <a:pt x="3727" y="2948"/>
                    <a:pt x="4080" y="508"/>
                    <a:pt x="4080" y="508"/>
                  </a:cubicBezTo>
                  <a:cubicBezTo>
                    <a:pt x="3868" y="508"/>
                    <a:pt x="3644" y="496"/>
                    <a:pt x="3420" y="484"/>
                  </a:cubicBezTo>
                  <a:cubicBezTo>
                    <a:pt x="2760" y="437"/>
                    <a:pt x="2100" y="331"/>
                    <a:pt x="1463" y="166"/>
                  </a:cubicBezTo>
                  <a:lnTo>
                    <a:pt x="1310" y="131"/>
                  </a:lnTo>
                  <a:lnTo>
                    <a:pt x="1015" y="60"/>
                  </a:lnTo>
                  <a:lnTo>
                    <a:pt x="803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7" name="Google Shape;677;p32"/>
          <p:cNvGrpSpPr/>
          <p:nvPr/>
        </p:nvGrpSpPr>
        <p:grpSpPr>
          <a:xfrm>
            <a:off x="6565633" y="3072994"/>
            <a:ext cx="1930243" cy="1747847"/>
            <a:chOff x="5328475" y="3058950"/>
            <a:chExt cx="1505650" cy="1363375"/>
          </a:xfrm>
        </p:grpSpPr>
        <p:sp>
          <p:nvSpPr>
            <p:cNvPr id="678" name="Google Shape;678;p32"/>
            <p:cNvSpPr/>
            <p:nvPr/>
          </p:nvSpPr>
          <p:spPr>
            <a:xfrm>
              <a:off x="5907375" y="3772725"/>
              <a:ext cx="43375" cy="43350"/>
            </a:xfrm>
            <a:custGeom>
              <a:avLst/>
              <a:gdLst/>
              <a:ahLst/>
              <a:cxnLst/>
              <a:rect l="l" t="t" r="r" b="b"/>
              <a:pathLst>
                <a:path w="1735" h="1734" extrusionOk="0">
                  <a:moveTo>
                    <a:pt x="862" y="0"/>
                  </a:moveTo>
                  <a:cubicBezTo>
                    <a:pt x="390" y="0"/>
                    <a:pt x="1" y="389"/>
                    <a:pt x="1" y="861"/>
                  </a:cubicBezTo>
                  <a:cubicBezTo>
                    <a:pt x="1" y="1344"/>
                    <a:pt x="390" y="1733"/>
                    <a:pt x="862" y="1733"/>
                  </a:cubicBezTo>
                  <a:cubicBezTo>
                    <a:pt x="1345" y="1733"/>
                    <a:pt x="1734" y="1344"/>
                    <a:pt x="1734" y="861"/>
                  </a:cubicBezTo>
                  <a:cubicBezTo>
                    <a:pt x="1734" y="389"/>
                    <a:pt x="1345" y="0"/>
                    <a:pt x="8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6295875" y="3445550"/>
              <a:ext cx="25375" cy="21700"/>
            </a:xfrm>
            <a:custGeom>
              <a:avLst/>
              <a:gdLst/>
              <a:ahLst/>
              <a:cxnLst/>
              <a:rect l="l" t="t" r="r" b="b"/>
              <a:pathLst>
                <a:path w="1015" h="868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50" y="868"/>
                    <a:pt x="657" y="829"/>
                    <a:pt x="743" y="743"/>
                  </a:cubicBezTo>
                  <a:cubicBezTo>
                    <a:pt x="1014" y="460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5328475" y="3290800"/>
              <a:ext cx="17425" cy="14925"/>
            </a:xfrm>
            <a:custGeom>
              <a:avLst/>
              <a:gdLst/>
              <a:ahLst/>
              <a:cxnLst/>
              <a:rect l="l" t="t" r="r" b="b"/>
              <a:pathLst>
                <a:path w="697" h="597" extrusionOk="0">
                  <a:moveTo>
                    <a:pt x="295" y="0"/>
                  </a:moveTo>
                  <a:cubicBezTo>
                    <a:pt x="130" y="0"/>
                    <a:pt x="1" y="130"/>
                    <a:pt x="1" y="295"/>
                  </a:cubicBezTo>
                  <a:cubicBezTo>
                    <a:pt x="1" y="478"/>
                    <a:pt x="145" y="596"/>
                    <a:pt x="297" y="596"/>
                  </a:cubicBezTo>
                  <a:cubicBezTo>
                    <a:pt x="371" y="596"/>
                    <a:pt x="446" y="569"/>
                    <a:pt x="508" y="507"/>
                  </a:cubicBezTo>
                  <a:cubicBezTo>
                    <a:pt x="696" y="318"/>
                    <a:pt x="567" y="0"/>
                    <a:pt x="2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5369750" y="3707875"/>
              <a:ext cx="14750" cy="12575"/>
            </a:xfrm>
            <a:custGeom>
              <a:avLst/>
              <a:gdLst/>
              <a:ahLst/>
              <a:cxnLst/>
              <a:rect l="l" t="t" r="r" b="b"/>
              <a:pathLst>
                <a:path w="590" h="503" extrusionOk="0">
                  <a:moveTo>
                    <a:pt x="248" y="0"/>
                  </a:moveTo>
                  <a:cubicBezTo>
                    <a:pt x="106" y="0"/>
                    <a:pt x="0" y="106"/>
                    <a:pt x="0" y="248"/>
                  </a:cubicBezTo>
                  <a:cubicBezTo>
                    <a:pt x="0" y="399"/>
                    <a:pt x="124" y="502"/>
                    <a:pt x="252" y="502"/>
                  </a:cubicBezTo>
                  <a:cubicBezTo>
                    <a:pt x="313" y="502"/>
                    <a:pt x="375" y="478"/>
                    <a:pt x="425" y="425"/>
                  </a:cubicBezTo>
                  <a:cubicBezTo>
                    <a:pt x="590" y="272"/>
                    <a:pt x="472" y="0"/>
                    <a:pt x="2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6786750" y="4266725"/>
              <a:ext cx="47375" cy="40475"/>
            </a:xfrm>
            <a:custGeom>
              <a:avLst/>
              <a:gdLst/>
              <a:ahLst/>
              <a:cxnLst/>
              <a:rect l="l" t="t" r="r" b="b"/>
              <a:pathLst>
                <a:path w="1895" h="1619" extrusionOk="0">
                  <a:moveTo>
                    <a:pt x="810" y="1"/>
                  </a:moveTo>
                  <a:cubicBezTo>
                    <a:pt x="362" y="1"/>
                    <a:pt x="8" y="366"/>
                    <a:pt x="8" y="814"/>
                  </a:cubicBezTo>
                  <a:cubicBezTo>
                    <a:pt x="0" y="1300"/>
                    <a:pt x="395" y="1619"/>
                    <a:pt x="809" y="1619"/>
                  </a:cubicBezTo>
                  <a:cubicBezTo>
                    <a:pt x="1008" y="1619"/>
                    <a:pt x="1211" y="1545"/>
                    <a:pt x="1376" y="1380"/>
                  </a:cubicBezTo>
                  <a:cubicBezTo>
                    <a:pt x="1895" y="873"/>
                    <a:pt x="1529" y="1"/>
                    <a:pt x="81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6128450" y="4121575"/>
              <a:ext cx="428275" cy="300750"/>
            </a:xfrm>
            <a:custGeom>
              <a:avLst/>
              <a:gdLst/>
              <a:ahLst/>
              <a:cxnLst/>
              <a:rect l="l" t="t" r="r" b="b"/>
              <a:pathLst>
                <a:path w="17131" h="12030" extrusionOk="0">
                  <a:moveTo>
                    <a:pt x="12023" y="0"/>
                  </a:moveTo>
                  <a:cubicBezTo>
                    <a:pt x="11312" y="0"/>
                    <a:pt x="10600" y="49"/>
                    <a:pt x="9893" y="147"/>
                  </a:cubicBezTo>
                  <a:lnTo>
                    <a:pt x="9775" y="159"/>
                  </a:lnTo>
                  <a:cubicBezTo>
                    <a:pt x="7652" y="466"/>
                    <a:pt x="5613" y="1220"/>
                    <a:pt x="3809" y="2376"/>
                  </a:cubicBezTo>
                  <a:cubicBezTo>
                    <a:pt x="3797" y="2376"/>
                    <a:pt x="3785" y="2388"/>
                    <a:pt x="3785" y="2388"/>
                  </a:cubicBezTo>
                  <a:cubicBezTo>
                    <a:pt x="2359" y="3295"/>
                    <a:pt x="1085" y="4404"/>
                    <a:pt x="1" y="5677"/>
                  </a:cubicBezTo>
                  <a:cubicBezTo>
                    <a:pt x="1" y="5807"/>
                    <a:pt x="12" y="5925"/>
                    <a:pt x="24" y="6054"/>
                  </a:cubicBezTo>
                  <a:cubicBezTo>
                    <a:pt x="263" y="10164"/>
                    <a:pt x="3137" y="12030"/>
                    <a:pt x="6394" y="12030"/>
                  </a:cubicBezTo>
                  <a:cubicBezTo>
                    <a:pt x="11323" y="12030"/>
                    <a:pt x="17131" y="7758"/>
                    <a:pt x="16024" y="525"/>
                  </a:cubicBezTo>
                  <a:cubicBezTo>
                    <a:pt x="16024" y="525"/>
                    <a:pt x="15929" y="489"/>
                    <a:pt x="15729" y="442"/>
                  </a:cubicBezTo>
                  <a:cubicBezTo>
                    <a:pt x="14513" y="149"/>
                    <a:pt x="13269" y="0"/>
                    <a:pt x="1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6375750" y="4121575"/>
              <a:ext cx="145925" cy="112825"/>
            </a:xfrm>
            <a:custGeom>
              <a:avLst/>
              <a:gdLst/>
              <a:ahLst/>
              <a:cxnLst/>
              <a:rect l="l" t="t" r="r" b="b"/>
              <a:pathLst>
                <a:path w="5837" h="4513" extrusionOk="0">
                  <a:moveTo>
                    <a:pt x="2131" y="0"/>
                  </a:moveTo>
                  <a:cubicBezTo>
                    <a:pt x="1420" y="0"/>
                    <a:pt x="708" y="49"/>
                    <a:pt x="1" y="147"/>
                  </a:cubicBezTo>
                  <a:cubicBezTo>
                    <a:pt x="277" y="1587"/>
                    <a:pt x="1012" y="4513"/>
                    <a:pt x="2360" y="4513"/>
                  </a:cubicBezTo>
                  <a:cubicBezTo>
                    <a:pt x="2447" y="4513"/>
                    <a:pt x="2537" y="4500"/>
                    <a:pt x="2630" y="4474"/>
                  </a:cubicBezTo>
                  <a:cubicBezTo>
                    <a:pt x="3891" y="4121"/>
                    <a:pt x="5118" y="1963"/>
                    <a:pt x="5837" y="442"/>
                  </a:cubicBezTo>
                  <a:cubicBezTo>
                    <a:pt x="4621" y="149"/>
                    <a:pt x="3377" y="0"/>
                    <a:pt x="21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6223650" y="4125825"/>
              <a:ext cx="149175" cy="144975"/>
            </a:xfrm>
            <a:custGeom>
              <a:avLst/>
              <a:gdLst/>
              <a:ahLst/>
              <a:cxnLst/>
              <a:rect l="l" t="t" r="r" b="b"/>
              <a:pathLst>
                <a:path w="5967" h="5799" extrusionOk="0">
                  <a:moveTo>
                    <a:pt x="5967" y="1"/>
                  </a:moveTo>
                  <a:lnTo>
                    <a:pt x="5967" y="1"/>
                  </a:lnTo>
                  <a:cubicBezTo>
                    <a:pt x="3844" y="296"/>
                    <a:pt x="1805" y="1050"/>
                    <a:pt x="1" y="2206"/>
                  </a:cubicBezTo>
                  <a:cubicBezTo>
                    <a:pt x="603" y="3401"/>
                    <a:pt x="1975" y="5798"/>
                    <a:pt x="3420" y="5798"/>
                  </a:cubicBezTo>
                  <a:cubicBezTo>
                    <a:pt x="3643" y="5798"/>
                    <a:pt x="3868" y="5741"/>
                    <a:pt x="4092" y="5613"/>
                  </a:cubicBezTo>
                  <a:cubicBezTo>
                    <a:pt x="5719" y="4682"/>
                    <a:pt x="5955" y="1498"/>
                    <a:pt x="596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6129050" y="4174475"/>
              <a:ext cx="126750" cy="135700"/>
            </a:xfrm>
            <a:custGeom>
              <a:avLst/>
              <a:gdLst/>
              <a:ahLst/>
              <a:cxnLst/>
              <a:rect l="l" t="t" r="r" b="b"/>
              <a:pathLst>
                <a:path w="5070" h="5428" extrusionOk="0">
                  <a:moveTo>
                    <a:pt x="4056" y="0"/>
                  </a:moveTo>
                  <a:lnTo>
                    <a:pt x="4056" y="0"/>
                  </a:lnTo>
                  <a:cubicBezTo>
                    <a:pt x="2535" y="955"/>
                    <a:pt x="1167" y="2146"/>
                    <a:pt x="0" y="3514"/>
                  </a:cubicBezTo>
                  <a:cubicBezTo>
                    <a:pt x="0" y="3655"/>
                    <a:pt x="12" y="3785"/>
                    <a:pt x="24" y="3927"/>
                  </a:cubicBezTo>
                  <a:cubicBezTo>
                    <a:pt x="587" y="4725"/>
                    <a:pt x="1324" y="5428"/>
                    <a:pt x="2166" y="5428"/>
                  </a:cubicBezTo>
                  <a:cubicBezTo>
                    <a:pt x="2506" y="5428"/>
                    <a:pt x="2862" y="5314"/>
                    <a:pt x="3231" y="5047"/>
                  </a:cubicBezTo>
                  <a:cubicBezTo>
                    <a:pt x="5070" y="3726"/>
                    <a:pt x="4492" y="1238"/>
                    <a:pt x="405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5449025" y="3058950"/>
              <a:ext cx="1372425" cy="1048925"/>
            </a:xfrm>
            <a:custGeom>
              <a:avLst/>
              <a:gdLst/>
              <a:ahLst/>
              <a:cxnLst/>
              <a:rect l="l" t="t" r="r" b="b"/>
              <a:pathLst>
                <a:path w="54897" h="41957" extrusionOk="0">
                  <a:moveTo>
                    <a:pt x="27899" y="0"/>
                  </a:moveTo>
                  <a:cubicBezTo>
                    <a:pt x="25601" y="0"/>
                    <a:pt x="23323" y="363"/>
                    <a:pt x="21141" y="1080"/>
                  </a:cubicBezTo>
                  <a:cubicBezTo>
                    <a:pt x="20139" y="1398"/>
                    <a:pt x="19172" y="1811"/>
                    <a:pt x="18241" y="2282"/>
                  </a:cubicBezTo>
                  <a:cubicBezTo>
                    <a:pt x="18099" y="2353"/>
                    <a:pt x="17946" y="2436"/>
                    <a:pt x="17816" y="2506"/>
                  </a:cubicBezTo>
                  <a:cubicBezTo>
                    <a:pt x="5236" y="9203"/>
                    <a:pt x="1" y="27525"/>
                    <a:pt x="4941" y="30438"/>
                  </a:cubicBezTo>
                  <a:lnTo>
                    <a:pt x="4929" y="30438"/>
                  </a:lnTo>
                  <a:cubicBezTo>
                    <a:pt x="7930" y="32209"/>
                    <a:pt x="11536" y="32598"/>
                    <a:pt x="14124" y="32598"/>
                  </a:cubicBezTo>
                  <a:cubicBezTo>
                    <a:pt x="16153" y="32598"/>
                    <a:pt x="17557" y="32359"/>
                    <a:pt x="17557" y="32359"/>
                  </a:cubicBezTo>
                  <a:lnTo>
                    <a:pt x="18771" y="36569"/>
                  </a:lnTo>
                  <a:lnTo>
                    <a:pt x="20021" y="40860"/>
                  </a:lnTo>
                  <a:cubicBezTo>
                    <a:pt x="21247" y="41202"/>
                    <a:pt x="22497" y="41462"/>
                    <a:pt x="23747" y="41627"/>
                  </a:cubicBezTo>
                  <a:cubicBezTo>
                    <a:pt x="23806" y="41638"/>
                    <a:pt x="23865" y="41638"/>
                    <a:pt x="23935" y="41650"/>
                  </a:cubicBezTo>
                  <a:cubicBezTo>
                    <a:pt x="25426" y="41853"/>
                    <a:pt x="26936" y="41957"/>
                    <a:pt x="28446" y="41957"/>
                  </a:cubicBezTo>
                  <a:cubicBezTo>
                    <a:pt x="28955" y="41957"/>
                    <a:pt x="29464" y="41945"/>
                    <a:pt x="29972" y="41921"/>
                  </a:cubicBezTo>
                  <a:cubicBezTo>
                    <a:pt x="30161" y="41921"/>
                    <a:pt x="30361" y="41910"/>
                    <a:pt x="30561" y="41898"/>
                  </a:cubicBezTo>
                  <a:cubicBezTo>
                    <a:pt x="33073" y="41745"/>
                    <a:pt x="35549" y="41214"/>
                    <a:pt x="37895" y="40318"/>
                  </a:cubicBezTo>
                  <a:cubicBezTo>
                    <a:pt x="38143" y="40224"/>
                    <a:pt x="38390" y="40117"/>
                    <a:pt x="38638" y="40011"/>
                  </a:cubicBezTo>
                  <a:cubicBezTo>
                    <a:pt x="40960" y="39009"/>
                    <a:pt x="43059" y="37535"/>
                    <a:pt x="44804" y="35696"/>
                  </a:cubicBezTo>
                  <a:cubicBezTo>
                    <a:pt x="46030" y="34399"/>
                    <a:pt x="47091" y="32949"/>
                    <a:pt x="47940" y="31381"/>
                  </a:cubicBezTo>
                  <a:cubicBezTo>
                    <a:pt x="47964" y="31334"/>
                    <a:pt x="47987" y="31298"/>
                    <a:pt x="48011" y="31263"/>
                  </a:cubicBezTo>
                  <a:lnTo>
                    <a:pt x="46525" y="25356"/>
                  </a:lnTo>
                  <a:cubicBezTo>
                    <a:pt x="46525" y="25356"/>
                    <a:pt x="54897" y="23705"/>
                    <a:pt x="53930" y="16572"/>
                  </a:cubicBezTo>
                  <a:cubicBezTo>
                    <a:pt x="53140" y="10677"/>
                    <a:pt x="41503" y="596"/>
                    <a:pt x="29052" y="31"/>
                  </a:cubicBezTo>
                  <a:cubicBezTo>
                    <a:pt x="28668" y="10"/>
                    <a:pt x="28283" y="0"/>
                    <a:pt x="278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6186450" y="3674850"/>
              <a:ext cx="113875" cy="120850"/>
            </a:xfrm>
            <a:custGeom>
              <a:avLst/>
              <a:gdLst/>
              <a:ahLst/>
              <a:cxnLst/>
              <a:rect l="l" t="t" r="r" b="b"/>
              <a:pathLst>
                <a:path w="4555" h="4834" extrusionOk="0">
                  <a:moveTo>
                    <a:pt x="605" y="1"/>
                  </a:moveTo>
                  <a:lnTo>
                    <a:pt x="605" y="1"/>
                  </a:lnTo>
                  <a:cubicBezTo>
                    <a:pt x="605" y="1"/>
                    <a:pt x="1" y="4834"/>
                    <a:pt x="1266" y="4834"/>
                  </a:cubicBezTo>
                  <a:cubicBezTo>
                    <a:pt x="1300" y="4834"/>
                    <a:pt x="1335" y="4830"/>
                    <a:pt x="1371" y="4823"/>
                  </a:cubicBezTo>
                  <a:cubicBezTo>
                    <a:pt x="2173" y="4670"/>
                    <a:pt x="2137" y="2571"/>
                    <a:pt x="2137" y="2571"/>
                  </a:cubicBezTo>
                  <a:lnTo>
                    <a:pt x="2137" y="2571"/>
                  </a:lnTo>
                  <a:cubicBezTo>
                    <a:pt x="2138" y="2571"/>
                    <a:pt x="3248" y="3510"/>
                    <a:pt x="3869" y="3510"/>
                  </a:cubicBezTo>
                  <a:cubicBezTo>
                    <a:pt x="4029" y="3510"/>
                    <a:pt x="4157" y="3447"/>
                    <a:pt x="4224" y="3290"/>
                  </a:cubicBezTo>
                  <a:cubicBezTo>
                    <a:pt x="4554" y="2524"/>
                    <a:pt x="605" y="1"/>
                    <a:pt x="60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6468025" y="3781300"/>
              <a:ext cx="179225" cy="170075"/>
            </a:xfrm>
            <a:custGeom>
              <a:avLst/>
              <a:gdLst/>
              <a:ahLst/>
              <a:cxnLst/>
              <a:rect l="l" t="t" r="r" b="b"/>
              <a:pathLst>
                <a:path w="7169" h="6803" extrusionOk="0">
                  <a:moveTo>
                    <a:pt x="3558" y="1"/>
                  </a:moveTo>
                  <a:cubicBezTo>
                    <a:pt x="3388" y="1"/>
                    <a:pt x="3216" y="19"/>
                    <a:pt x="3042" y="58"/>
                  </a:cubicBezTo>
                  <a:cubicBezTo>
                    <a:pt x="0" y="718"/>
                    <a:pt x="3844" y="6543"/>
                    <a:pt x="4021" y="6802"/>
                  </a:cubicBezTo>
                  <a:cubicBezTo>
                    <a:pt x="5259" y="5517"/>
                    <a:pt x="6320" y="4055"/>
                    <a:pt x="7169" y="2487"/>
                  </a:cubicBezTo>
                  <a:cubicBezTo>
                    <a:pt x="6214" y="1206"/>
                    <a:pt x="4941" y="1"/>
                    <a:pt x="35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6195350" y="3883450"/>
              <a:ext cx="373200" cy="222950"/>
            </a:xfrm>
            <a:custGeom>
              <a:avLst/>
              <a:gdLst/>
              <a:ahLst/>
              <a:cxnLst/>
              <a:rect l="l" t="t" r="r" b="b"/>
              <a:pathLst>
                <a:path w="14928" h="8918" extrusionOk="0">
                  <a:moveTo>
                    <a:pt x="9228" y="1"/>
                  </a:moveTo>
                  <a:cubicBezTo>
                    <a:pt x="8711" y="1"/>
                    <a:pt x="8219" y="113"/>
                    <a:pt x="7783" y="382"/>
                  </a:cubicBezTo>
                  <a:cubicBezTo>
                    <a:pt x="5259" y="1938"/>
                    <a:pt x="8561" y="6737"/>
                    <a:pt x="8749" y="7008"/>
                  </a:cubicBezTo>
                  <a:cubicBezTo>
                    <a:pt x="8502" y="6761"/>
                    <a:pt x="4471" y="2708"/>
                    <a:pt x="2305" y="2708"/>
                  </a:cubicBezTo>
                  <a:cubicBezTo>
                    <a:pt x="2196" y="2708"/>
                    <a:pt x="2092" y="2718"/>
                    <a:pt x="1994" y="2740"/>
                  </a:cubicBezTo>
                  <a:cubicBezTo>
                    <a:pt x="1" y="3164"/>
                    <a:pt x="614" y="8269"/>
                    <a:pt x="697" y="8918"/>
                  </a:cubicBezTo>
                  <a:cubicBezTo>
                    <a:pt x="3279" y="8741"/>
                    <a:pt x="6085" y="8210"/>
                    <a:pt x="8773" y="7031"/>
                  </a:cubicBezTo>
                  <a:cubicBezTo>
                    <a:pt x="11096" y="6029"/>
                    <a:pt x="13194" y="4555"/>
                    <a:pt x="14928" y="2716"/>
                  </a:cubicBezTo>
                  <a:cubicBezTo>
                    <a:pt x="14742" y="2560"/>
                    <a:pt x="11702" y="1"/>
                    <a:pt x="922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5643875" y="3297400"/>
              <a:ext cx="458950" cy="521650"/>
            </a:xfrm>
            <a:custGeom>
              <a:avLst/>
              <a:gdLst/>
              <a:ahLst/>
              <a:cxnLst/>
              <a:rect l="l" t="t" r="r" b="b"/>
              <a:pathLst>
                <a:path w="18358" h="20866" extrusionOk="0">
                  <a:moveTo>
                    <a:pt x="7899" y="1"/>
                  </a:moveTo>
                  <a:cubicBezTo>
                    <a:pt x="7860" y="1"/>
                    <a:pt x="7821" y="7"/>
                    <a:pt x="7782" y="19"/>
                  </a:cubicBezTo>
                  <a:cubicBezTo>
                    <a:pt x="6756" y="337"/>
                    <a:pt x="7074" y="3627"/>
                    <a:pt x="7074" y="3627"/>
                  </a:cubicBezTo>
                  <a:cubicBezTo>
                    <a:pt x="7074" y="3627"/>
                    <a:pt x="5555" y="879"/>
                    <a:pt x="4516" y="879"/>
                  </a:cubicBezTo>
                  <a:cubicBezTo>
                    <a:pt x="4408" y="879"/>
                    <a:pt x="4305" y="909"/>
                    <a:pt x="4209" y="974"/>
                  </a:cubicBezTo>
                  <a:cubicBezTo>
                    <a:pt x="3184" y="1670"/>
                    <a:pt x="4516" y="5655"/>
                    <a:pt x="4516" y="5655"/>
                  </a:cubicBezTo>
                  <a:cubicBezTo>
                    <a:pt x="4516" y="5655"/>
                    <a:pt x="2728" y="4825"/>
                    <a:pt x="1783" y="4825"/>
                  </a:cubicBezTo>
                  <a:cubicBezTo>
                    <a:pt x="1547" y="4825"/>
                    <a:pt x="1363" y="4877"/>
                    <a:pt x="1274" y="5006"/>
                  </a:cubicBezTo>
                  <a:cubicBezTo>
                    <a:pt x="826" y="5655"/>
                    <a:pt x="3396" y="8119"/>
                    <a:pt x="3396" y="8119"/>
                  </a:cubicBezTo>
                  <a:cubicBezTo>
                    <a:pt x="3396" y="8119"/>
                    <a:pt x="189" y="8119"/>
                    <a:pt x="189" y="9015"/>
                  </a:cubicBezTo>
                  <a:cubicBezTo>
                    <a:pt x="189" y="9899"/>
                    <a:pt x="3125" y="11326"/>
                    <a:pt x="3125" y="11326"/>
                  </a:cubicBezTo>
                  <a:cubicBezTo>
                    <a:pt x="3125" y="11326"/>
                    <a:pt x="0" y="11432"/>
                    <a:pt x="767" y="12835"/>
                  </a:cubicBezTo>
                  <a:cubicBezTo>
                    <a:pt x="1199" y="13626"/>
                    <a:pt x="2302" y="13799"/>
                    <a:pt x="3183" y="13799"/>
                  </a:cubicBezTo>
                  <a:cubicBezTo>
                    <a:pt x="3863" y="13799"/>
                    <a:pt x="4410" y="13696"/>
                    <a:pt x="4410" y="13696"/>
                  </a:cubicBezTo>
                  <a:lnTo>
                    <a:pt x="4410" y="13696"/>
                  </a:lnTo>
                  <a:cubicBezTo>
                    <a:pt x="4410" y="13696"/>
                    <a:pt x="1462" y="15323"/>
                    <a:pt x="2040" y="16643"/>
                  </a:cubicBezTo>
                  <a:cubicBezTo>
                    <a:pt x="2185" y="16973"/>
                    <a:pt x="2502" y="17096"/>
                    <a:pt x="2894" y="17096"/>
                  </a:cubicBezTo>
                  <a:cubicBezTo>
                    <a:pt x="4060" y="17096"/>
                    <a:pt x="5895" y="16007"/>
                    <a:pt x="5895" y="16007"/>
                  </a:cubicBezTo>
                  <a:lnTo>
                    <a:pt x="5895" y="16007"/>
                  </a:lnTo>
                  <a:cubicBezTo>
                    <a:pt x="5895" y="16007"/>
                    <a:pt x="3502" y="18707"/>
                    <a:pt x="5011" y="19579"/>
                  </a:cubicBezTo>
                  <a:cubicBezTo>
                    <a:pt x="5221" y="19701"/>
                    <a:pt x="5434" y="19754"/>
                    <a:pt x="5645" y="19754"/>
                  </a:cubicBezTo>
                  <a:cubicBezTo>
                    <a:pt x="6939" y="19754"/>
                    <a:pt x="8159" y="17776"/>
                    <a:pt x="8159" y="17775"/>
                  </a:cubicBezTo>
                  <a:lnTo>
                    <a:pt x="8159" y="17775"/>
                  </a:lnTo>
                  <a:cubicBezTo>
                    <a:pt x="8159" y="17776"/>
                    <a:pt x="8090" y="20865"/>
                    <a:pt x="9286" y="20865"/>
                  </a:cubicBezTo>
                  <a:cubicBezTo>
                    <a:pt x="9299" y="20865"/>
                    <a:pt x="9313" y="20865"/>
                    <a:pt x="9326" y="20864"/>
                  </a:cubicBezTo>
                  <a:cubicBezTo>
                    <a:pt x="10553" y="20805"/>
                    <a:pt x="10788" y="17657"/>
                    <a:pt x="10788" y="17657"/>
                  </a:cubicBezTo>
                  <a:cubicBezTo>
                    <a:pt x="10788" y="17657"/>
                    <a:pt x="12447" y="19389"/>
                    <a:pt x="13665" y="19389"/>
                  </a:cubicBezTo>
                  <a:cubicBezTo>
                    <a:pt x="13913" y="19389"/>
                    <a:pt x="14143" y="19317"/>
                    <a:pt x="14337" y="19143"/>
                  </a:cubicBezTo>
                  <a:cubicBezTo>
                    <a:pt x="15481" y="18129"/>
                    <a:pt x="13713" y="15700"/>
                    <a:pt x="13712" y="15700"/>
                  </a:cubicBezTo>
                  <a:lnTo>
                    <a:pt x="13712" y="15700"/>
                  </a:lnTo>
                  <a:cubicBezTo>
                    <a:pt x="13713" y="15700"/>
                    <a:pt x="14379" y="15836"/>
                    <a:pt x="15156" y="15836"/>
                  </a:cubicBezTo>
                  <a:cubicBezTo>
                    <a:pt x="16075" y="15836"/>
                    <a:pt x="17149" y="15646"/>
                    <a:pt x="17462" y="14816"/>
                  </a:cubicBezTo>
                  <a:cubicBezTo>
                    <a:pt x="18039" y="13295"/>
                    <a:pt x="14726" y="12293"/>
                    <a:pt x="14726" y="12293"/>
                  </a:cubicBezTo>
                  <a:cubicBezTo>
                    <a:pt x="14726" y="12293"/>
                    <a:pt x="18358" y="12069"/>
                    <a:pt x="18098" y="10807"/>
                  </a:cubicBezTo>
                  <a:cubicBezTo>
                    <a:pt x="17851" y="9546"/>
                    <a:pt x="14337" y="9522"/>
                    <a:pt x="14337" y="9522"/>
                  </a:cubicBezTo>
                  <a:cubicBezTo>
                    <a:pt x="14337" y="9522"/>
                    <a:pt x="18358" y="8496"/>
                    <a:pt x="17332" y="7176"/>
                  </a:cubicBezTo>
                  <a:cubicBezTo>
                    <a:pt x="16911" y="6628"/>
                    <a:pt x="16172" y="6468"/>
                    <a:pt x="15451" y="6468"/>
                  </a:cubicBezTo>
                  <a:cubicBezTo>
                    <a:pt x="14434" y="6468"/>
                    <a:pt x="13453" y="6787"/>
                    <a:pt x="13453" y="6787"/>
                  </a:cubicBezTo>
                  <a:cubicBezTo>
                    <a:pt x="13453" y="6787"/>
                    <a:pt x="16825" y="3851"/>
                    <a:pt x="15104" y="3214"/>
                  </a:cubicBezTo>
                  <a:cubicBezTo>
                    <a:pt x="14900" y="3139"/>
                    <a:pt x="14697" y="3106"/>
                    <a:pt x="14496" y="3106"/>
                  </a:cubicBezTo>
                  <a:cubicBezTo>
                    <a:pt x="13007" y="3106"/>
                    <a:pt x="11696" y="4947"/>
                    <a:pt x="11696" y="4947"/>
                  </a:cubicBezTo>
                  <a:cubicBezTo>
                    <a:pt x="11696" y="4947"/>
                    <a:pt x="14149" y="726"/>
                    <a:pt x="11979" y="502"/>
                  </a:cubicBezTo>
                  <a:cubicBezTo>
                    <a:pt x="11909" y="495"/>
                    <a:pt x="11841" y="492"/>
                    <a:pt x="11775" y="492"/>
                  </a:cubicBezTo>
                  <a:cubicBezTo>
                    <a:pt x="9786" y="492"/>
                    <a:pt x="9433" y="3639"/>
                    <a:pt x="9433" y="3639"/>
                  </a:cubicBezTo>
                  <a:lnTo>
                    <a:pt x="9433" y="3627"/>
                  </a:lnTo>
                  <a:cubicBezTo>
                    <a:pt x="9433" y="3627"/>
                    <a:pt x="8845" y="1"/>
                    <a:pt x="789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6166775" y="3140075"/>
              <a:ext cx="488425" cy="505725"/>
            </a:xfrm>
            <a:custGeom>
              <a:avLst/>
              <a:gdLst/>
              <a:ahLst/>
              <a:cxnLst/>
              <a:rect l="l" t="t" r="r" b="b"/>
              <a:pathLst>
                <a:path w="19537" h="20229" extrusionOk="0">
                  <a:moveTo>
                    <a:pt x="6359" y="1"/>
                  </a:moveTo>
                  <a:cubicBezTo>
                    <a:pt x="6259" y="1"/>
                    <a:pt x="6156" y="21"/>
                    <a:pt x="6049" y="63"/>
                  </a:cubicBezTo>
                  <a:cubicBezTo>
                    <a:pt x="4693" y="594"/>
                    <a:pt x="5730" y="3871"/>
                    <a:pt x="5730" y="3871"/>
                  </a:cubicBezTo>
                  <a:cubicBezTo>
                    <a:pt x="5730" y="3871"/>
                    <a:pt x="3751" y="1159"/>
                    <a:pt x="2603" y="1159"/>
                  </a:cubicBezTo>
                  <a:cubicBezTo>
                    <a:pt x="2507" y="1159"/>
                    <a:pt x="2417" y="1178"/>
                    <a:pt x="2335" y="1219"/>
                  </a:cubicBezTo>
                  <a:cubicBezTo>
                    <a:pt x="1262" y="1761"/>
                    <a:pt x="4481" y="5593"/>
                    <a:pt x="4481" y="5593"/>
                  </a:cubicBezTo>
                  <a:cubicBezTo>
                    <a:pt x="4481" y="5593"/>
                    <a:pt x="2601" y="4071"/>
                    <a:pt x="1458" y="4071"/>
                  </a:cubicBezTo>
                  <a:cubicBezTo>
                    <a:pt x="1193" y="4071"/>
                    <a:pt x="967" y="4153"/>
                    <a:pt x="814" y="4355"/>
                  </a:cubicBezTo>
                  <a:cubicBezTo>
                    <a:pt x="0" y="5428"/>
                    <a:pt x="3761" y="7479"/>
                    <a:pt x="3761" y="7479"/>
                  </a:cubicBezTo>
                  <a:cubicBezTo>
                    <a:pt x="3761" y="7479"/>
                    <a:pt x="3071" y="7341"/>
                    <a:pt x="2359" y="7341"/>
                  </a:cubicBezTo>
                  <a:cubicBezTo>
                    <a:pt x="1631" y="7341"/>
                    <a:pt x="879" y="7485"/>
                    <a:pt x="814" y="8069"/>
                  </a:cubicBezTo>
                  <a:cubicBezTo>
                    <a:pt x="684" y="9236"/>
                    <a:pt x="4009" y="10215"/>
                    <a:pt x="4009" y="10215"/>
                  </a:cubicBezTo>
                  <a:cubicBezTo>
                    <a:pt x="4009" y="10215"/>
                    <a:pt x="3436" y="10111"/>
                    <a:pt x="2817" y="10111"/>
                  </a:cubicBezTo>
                  <a:cubicBezTo>
                    <a:pt x="1976" y="10111"/>
                    <a:pt x="1051" y="10302"/>
                    <a:pt x="1356" y="11205"/>
                  </a:cubicBezTo>
                  <a:cubicBezTo>
                    <a:pt x="1899" y="12761"/>
                    <a:pt x="4976" y="13009"/>
                    <a:pt x="4976" y="13009"/>
                  </a:cubicBezTo>
                  <a:cubicBezTo>
                    <a:pt x="4976" y="13009"/>
                    <a:pt x="2217" y="14377"/>
                    <a:pt x="2759" y="15237"/>
                  </a:cubicBezTo>
                  <a:cubicBezTo>
                    <a:pt x="2940" y="15528"/>
                    <a:pt x="3395" y="15625"/>
                    <a:pt x="3920" y="15625"/>
                  </a:cubicBezTo>
                  <a:cubicBezTo>
                    <a:pt x="4972" y="15625"/>
                    <a:pt x="6308" y="15237"/>
                    <a:pt x="6308" y="15237"/>
                  </a:cubicBezTo>
                  <a:lnTo>
                    <a:pt x="6308" y="15237"/>
                  </a:lnTo>
                  <a:cubicBezTo>
                    <a:pt x="6308" y="15237"/>
                    <a:pt x="3596" y="17230"/>
                    <a:pt x="4669" y="18067"/>
                  </a:cubicBezTo>
                  <a:cubicBezTo>
                    <a:pt x="4816" y="18181"/>
                    <a:pt x="4972" y="18230"/>
                    <a:pt x="5133" y="18230"/>
                  </a:cubicBezTo>
                  <a:cubicBezTo>
                    <a:pt x="6152" y="18230"/>
                    <a:pt x="7357" y="16252"/>
                    <a:pt x="7357" y="16251"/>
                  </a:cubicBezTo>
                  <a:lnTo>
                    <a:pt x="7357" y="16251"/>
                  </a:lnTo>
                  <a:cubicBezTo>
                    <a:pt x="7357" y="16252"/>
                    <a:pt x="6049" y="19553"/>
                    <a:pt x="7357" y="19859"/>
                  </a:cubicBezTo>
                  <a:cubicBezTo>
                    <a:pt x="7422" y="19874"/>
                    <a:pt x="7484" y="19882"/>
                    <a:pt x="7544" y="19882"/>
                  </a:cubicBezTo>
                  <a:cubicBezTo>
                    <a:pt x="8691" y="19882"/>
                    <a:pt x="9032" y="17230"/>
                    <a:pt x="9032" y="17230"/>
                  </a:cubicBezTo>
                  <a:cubicBezTo>
                    <a:pt x="9032" y="17230"/>
                    <a:pt x="9868" y="20229"/>
                    <a:pt x="11156" y="20229"/>
                  </a:cubicBezTo>
                  <a:cubicBezTo>
                    <a:pt x="11209" y="20229"/>
                    <a:pt x="11264" y="20224"/>
                    <a:pt x="11319" y="20213"/>
                  </a:cubicBezTo>
                  <a:cubicBezTo>
                    <a:pt x="12710" y="19953"/>
                    <a:pt x="12899" y="17984"/>
                    <a:pt x="12899" y="17984"/>
                  </a:cubicBezTo>
                  <a:cubicBezTo>
                    <a:pt x="12899" y="17984"/>
                    <a:pt x="13548" y="19290"/>
                    <a:pt x="14489" y="19290"/>
                  </a:cubicBezTo>
                  <a:cubicBezTo>
                    <a:pt x="14676" y="19290"/>
                    <a:pt x="14873" y="19239"/>
                    <a:pt x="15080" y="19116"/>
                  </a:cubicBezTo>
                  <a:cubicBezTo>
                    <a:pt x="16318" y="18362"/>
                    <a:pt x="15292" y="16240"/>
                    <a:pt x="15292" y="16239"/>
                  </a:cubicBezTo>
                  <a:lnTo>
                    <a:pt x="15292" y="16239"/>
                  </a:lnTo>
                  <a:cubicBezTo>
                    <a:pt x="15293" y="16240"/>
                    <a:pt x="16027" y="16587"/>
                    <a:pt x="16740" y="16587"/>
                  </a:cubicBezTo>
                  <a:cubicBezTo>
                    <a:pt x="17142" y="16587"/>
                    <a:pt x="17537" y="16477"/>
                    <a:pt x="17792" y="16133"/>
                  </a:cubicBezTo>
                  <a:cubicBezTo>
                    <a:pt x="18511" y="15190"/>
                    <a:pt x="16177" y="13292"/>
                    <a:pt x="16177" y="13292"/>
                  </a:cubicBezTo>
                  <a:lnTo>
                    <a:pt x="16177" y="13292"/>
                  </a:lnTo>
                  <a:cubicBezTo>
                    <a:pt x="16177" y="13292"/>
                    <a:pt x="16548" y="13338"/>
                    <a:pt x="17012" y="13338"/>
                  </a:cubicBezTo>
                  <a:cubicBezTo>
                    <a:pt x="17745" y="13338"/>
                    <a:pt x="18709" y="13223"/>
                    <a:pt x="18818" y="12632"/>
                  </a:cubicBezTo>
                  <a:cubicBezTo>
                    <a:pt x="19006" y="11653"/>
                    <a:pt x="16495" y="10474"/>
                    <a:pt x="16495" y="10474"/>
                  </a:cubicBezTo>
                  <a:cubicBezTo>
                    <a:pt x="16495" y="10474"/>
                    <a:pt x="19537" y="10333"/>
                    <a:pt x="19360" y="9106"/>
                  </a:cubicBezTo>
                  <a:cubicBezTo>
                    <a:pt x="19254" y="8364"/>
                    <a:pt x="18053" y="8215"/>
                    <a:pt x="17109" y="8215"/>
                  </a:cubicBezTo>
                  <a:cubicBezTo>
                    <a:pt x="16479" y="8215"/>
                    <a:pt x="15964" y="8281"/>
                    <a:pt x="15964" y="8281"/>
                  </a:cubicBezTo>
                  <a:cubicBezTo>
                    <a:pt x="15964" y="8281"/>
                    <a:pt x="18912" y="7338"/>
                    <a:pt x="18381" y="6406"/>
                  </a:cubicBezTo>
                  <a:cubicBezTo>
                    <a:pt x="18188" y="6063"/>
                    <a:pt x="17648" y="5954"/>
                    <a:pt x="17038" y="5954"/>
                  </a:cubicBezTo>
                  <a:cubicBezTo>
                    <a:pt x="15971" y="5954"/>
                    <a:pt x="14691" y="6288"/>
                    <a:pt x="14691" y="6288"/>
                  </a:cubicBezTo>
                  <a:cubicBezTo>
                    <a:pt x="14691" y="6288"/>
                    <a:pt x="16731" y="4933"/>
                    <a:pt x="16188" y="4166"/>
                  </a:cubicBezTo>
                  <a:cubicBezTo>
                    <a:pt x="15970" y="3868"/>
                    <a:pt x="15440" y="3778"/>
                    <a:pt x="14879" y="3778"/>
                  </a:cubicBezTo>
                  <a:cubicBezTo>
                    <a:pt x="14020" y="3778"/>
                    <a:pt x="13088" y="3989"/>
                    <a:pt x="13088" y="3989"/>
                  </a:cubicBezTo>
                  <a:cubicBezTo>
                    <a:pt x="13088" y="3989"/>
                    <a:pt x="14090" y="2539"/>
                    <a:pt x="13088" y="1961"/>
                  </a:cubicBezTo>
                  <a:cubicBezTo>
                    <a:pt x="12908" y="1857"/>
                    <a:pt x="12716" y="1814"/>
                    <a:pt x="12521" y="1814"/>
                  </a:cubicBezTo>
                  <a:cubicBezTo>
                    <a:pt x="11636" y="1814"/>
                    <a:pt x="10694" y="2692"/>
                    <a:pt x="10694" y="2692"/>
                  </a:cubicBezTo>
                  <a:cubicBezTo>
                    <a:pt x="10694" y="2692"/>
                    <a:pt x="11236" y="641"/>
                    <a:pt x="10105" y="499"/>
                  </a:cubicBezTo>
                  <a:cubicBezTo>
                    <a:pt x="10071" y="495"/>
                    <a:pt x="10038" y="493"/>
                    <a:pt x="10006" y="493"/>
                  </a:cubicBezTo>
                  <a:cubicBezTo>
                    <a:pt x="8928" y="493"/>
                    <a:pt x="8195" y="2692"/>
                    <a:pt x="8195" y="2692"/>
                  </a:cubicBezTo>
                  <a:cubicBezTo>
                    <a:pt x="8195" y="2692"/>
                    <a:pt x="7524" y="1"/>
                    <a:pt x="635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5707250" y="3364300"/>
              <a:ext cx="367575" cy="403275"/>
            </a:xfrm>
            <a:custGeom>
              <a:avLst/>
              <a:gdLst/>
              <a:ahLst/>
              <a:cxnLst/>
              <a:rect l="l" t="t" r="r" b="b"/>
              <a:pathLst>
                <a:path w="14703" h="16131" extrusionOk="0">
                  <a:moveTo>
                    <a:pt x="5843" y="0"/>
                  </a:moveTo>
                  <a:cubicBezTo>
                    <a:pt x="5495" y="0"/>
                    <a:pt x="5149" y="35"/>
                    <a:pt x="4811" y="102"/>
                  </a:cubicBezTo>
                  <a:cubicBezTo>
                    <a:pt x="4103" y="243"/>
                    <a:pt x="3431" y="515"/>
                    <a:pt x="2830" y="904"/>
                  </a:cubicBezTo>
                  <a:cubicBezTo>
                    <a:pt x="1109" y="2024"/>
                    <a:pt x="71" y="3934"/>
                    <a:pt x="47" y="5985"/>
                  </a:cubicBezTo>
                  <a:cubicBezTo>
                    <a:pt x="0" y="9994"/>
                    <a:pt x="2099" y="15300"/>
                    <a:pt x="6214" y="16042"/>
                  </a:cubicBezTo>
                  <a:cubicBezTo>
                    <a:pt x="6553" y="16101"/>
                    <a:pt x="6895" y="16131"/>
                    <a:pt x="7236" y="16131"/>
                  </a:cubicBezTo>
                  <a:cubicBezTo>
                    <a:pt x="7653" y="16131"/>
                    <a:pt x="8069" y="16086"/>
                    <a:pt x="8477" y="15995"/>
                  </a:cubicBezTo>
                  <a:cubicBezTo>
                    <a:pt x="14703" y="14746"/>
                    <a:pt x="12710" y="4382"/>
                    <a:pt x="9515" y="1493"/>
                  </a:cubicBezTo>
                  <a:cubicBezTo>
                    <a:pt x="8380" y="451"/>
                    <a:pt x="7094" y="0"/>
                    <a:pt x="58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5707250" y="3366850"/>
              <a:ext cx="316600" cy="398525"/>
            </a:xfrm>
            <a:custGeom>
              <a:avLst/>
              <a:gdLst/>
              <a:ahLst/>
              <a:cxnLst/>
              <a:rect l="l" t="t" r="r" b="b"/>
              <a:pathLst>
                <a:path w="12664" h="15941" extrusionOk="0">
                  <a:moveTo>
                    <a:pt x="4811" y="0"/>
                  </a:moveTo>
                  <a:cubicBezTo>
                    <a:pt x="4103" y="141"/>
                    <a:pt x="3431" y="413"/>
                    <a:pt x="2830" y="802"/>
                  </a:cubicBezTo>
                  <a:cubicBezTo>
                    <a:pt x="1109" y="1922"/>
                    <a:pt x="71" y="3832"/>
                    <a:pt x="47" y="5883"/>
                  </a:cubicBezTo>
                  <a:cubicBezTo>
                    <a:pt x="0" y="9892"/>
                    <a:pt x="2099" y="15198"/>
                    <a:pt x="6214" y="15940"/>
                  </a:cubicBezTo>
                  <a:cubicBezTo>
                    <a:pt x="6284" y="15929"/>
                    <a:pt x="6367" y="15917"/>
                    <a:pt x="6450" y="15893"/>
                  </a:cubicBezTo>
                  <a:cubicBezTo>
                    <a:pt x="12663" y="14644"/>
                    <a:pt x="10670" y="4280"/>
                    <a:pt x="7487" y="1391"/>
                  </a:cubicBezTo>
                  <a:cubicBezTo>
                    <a:pt x="6732" y="684"/>
                    <a:pt x="5813" y="212"/>
                    <a:pt x="48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6245175" y="3180250"/>
              <a:ext cx="352250" cy="431000"/>
            </a:xfrm>
            <a:custGeom>
              <a:avLst/>
              <a:gdLst/>
              <a:ahLst/>
              <a:cxnLst/>
              <a:rect l="l" t="t" r="r" b="b"/>
              <a:pathLst>
                <a:path w="14090" h="17240" extrusionOk="0">
                  <a:moveTo>
                    <a:pt x="5581" y="1"/>
                  </a:moveTo>
                  <a:cubicBezTo>
                    <a:pt x="5117" y="1"/>
                    <a:pt x="4652" y="57"/>
                    <a:pt x="4198" y="166"/>
                  </a:cubicBezTo>
                  <a:cubicBezTo>
                    <a:pt x="1863" y="755"/>
                    <a:pt x="1" y="2878"/>
                    <a:pt x="1" y="6037"/>
                  </a:cubicBezTo>
                  <a:cubicBezTo>
                    <a:pt x="1" y="11107"/>
                    <a:pt x="2264" y="16590"/>
                    <a:pt x="7900" y="17203"/>
                  </a:cubicBezTo>
                  <a:lnTo>
                    <a:pt x="8053" y="17215"/>
                  </a:lnTo>
                  <a:cubicBezTo>
                    <a:pt x="8240" y="17231"/>
                    <a:pt x="8425" y="17239"/>
                    <a:pt x="8608" y="17239"/>
                  </a:cubicBezTo>
                  <a:cubicBezTo>
                    <a:pt x="10528" y="17239"/>
                    <a:pt x="12215" y="16336"/>
                    <a:pt x="13076" y="14538"/>
                  </a:cubicBezTo>
                  <a:cubicBezTo>
                    <a:pt x="14007" y="12616"/>
                    <a:pt x="14090" y="10058"/>
                    <a:pt x="13842" y="8183"/>
                  </a:cubicBezTo>
                  <a:cubicBezTo>
                    <a:pt x="13406" y="4776"/>
                    <a:pt x="10518" y="1074"/>
                    <a:pt x="7028" y="189"/>
                  </a:cubicBezTo>
                  <a:cubicBezTo>
                    <a:pt x="6556" y="63"/>
                    <a:pt x="6069" y="1"/>
                    <a:pt x="558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6245175" y="3184375"/>
              <a:ext cx="299800" cy="425950"/>
            </a:xfrm>
            <a:custGeom>
              <a:avLst/>
              <a:gdLst/>
              <a:ahLst/>
              <a:cxnLst/>
              <a:rect l="l" t="t" r="r" b="b"/>
              <a:pathLst>
                <a:path w="11992" h="17038" extrusionOk="0">
                  <a:moveTo>
                    <a:pt x="4210" y="1"/>
                  </a:moveTo>
                  <a:cubicBezTo>
                    <a:pt x="1863" y="590"/>
                    <a:pt x="1" y="2713"/>
                    <a:pt x="1" y="5872"/>
                  </a:cubicBezTo>
                  <a:cubicBezTo>
                    <a:pt x="1" y="10942"/>
                    <a:pt x="2264" y="16425"/>
                    <a:pt x="7900" y="17038"/>
                  </a:cubicBezTo>
                  <a:cubicBezTo>
                    <a:pt x="9256" y="16696"/>
                    <a:pt x="10388" y="15764"/>
                    <a:pt x="10989" y="14503"/>
                  </a:cubicBezTo>
                  <a:cubicBezTo>
                    <a:pt x="11921" y="12569"/>
                    <a:pt x="11991" y="10011"/>
                    <a:pt x="11755" y="8136"/>
                  </a:cubicBezTo>
                  <a:cubicBezTo>
                    <a:pt x="11307" y="4729"/>
                    <a:pt x="8419" y="1027"/>
                    <a:pt x="4941" y="142"/>
                  </a:cubicBezTo>
                  <a:cubicBezTo>
                    <a:pt x="4693" y="72"/>
                    <a:pt x="4457" y="24"/>
                    <a:pt x="421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5725225" y="3465250"/>
              <a:ext cx="236325" cy="207275"/>
            </a:xfrm>
            <a:custGeom>
              <a:avLst/>
              <a:gdLst/>
              <a:ahLst/>
              <a:cxnLst/>
              <a:rect l="l" t="t" r="r" b="b"/>
              <a:pathLst>
                <a:path w="9453" h="8291" extrusionOk="0">
                  <a:moveTo>
                    <a:pt x="6346" y="0"/>
                  </a:moveTo>
                  <a:cubicBezTo>
                    <a:pt x="6325" y="0"/>
                    <a:pt x="6305" y="1"/>
                    <a:pt x="6285" y="2"/>
                  </a:cubicBezTo>
                  <a:cubicBezTo>
                    <a:pt x="4646" y="96"/>
                    <a:pt x="5247" y="3044"/>
                    <a:pt x="5247" y="3044"/>
                  </a:cubicBezTo>
                  <a:lnTo>
                    <a:pt x="5235" y="3044"/>
                  </a:lnTo>
                  <a:cubicBezTo>
                    <a:pt x="5235" y="3044"/>
                    <a:pt x="4082" y="1359"/>
                    <a:pt x="2803" y="1359"/>
                  </a:cubicBezTo>
                  <a:cubicBezTo>
                    <a:pt x="2421" y="1359"/>
                    <a:pt x="2028" y="1510"/>
                    <a:pt x="1651" y="1900"/>
                  </a:cubicBezTo>
                  <a:cubicBezTo>
                    <a:pt x="0" y="3598"/>
                    <a:pt x="2700" y="7194"/>
                    <a:pt x="7287" y="8291"/>
                  </a:cubicBezTo>
                  <a:cubicBezTo>
                    <a:pt x="9453" y="3703"/>
                    <a:pt x="7973" y="0"/>
                    <a:pt x="634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6241350" y="3274650"/>
              <a:ext cx="239650" cy="257575"/>
            </a:xfrm>
            <a:custGeom>
              <a:avLst/>
              <a:gdLst/>
              <a:ahLst/>
              <a:cxnLst/>
              <a:rect l="l" t="t" r="r" b="b"/>
              <a:pathLst>
                <a:path w="9586" h="10303" extrusionOk="0">
                  <a:moveTo>
                    <a:pt x="7019" y="1"/>
                  </a:moveTo>
                  <a:cubicBezTo>
                    <a:pt x="5379" y="1"/>
                    <a:pt x="5836" y="4065"/>
                    <a:pt x="5836" y="4065"/>
                  </a:cubicBezTo>
                  <a:cubicBezTo>
                    <a:pt x="5836" y="4065"/>
                    <a:pt x="3960" y="984"/>
                    <a:pt x="2399" y="984"/>
                  </a:cubicBezTo>
                  <a:cubicBezTo>
                    <a:pt x="2133" y="984"/>
                    <a:pt x="1876" y="1073"/>
                    <a:pt x="1639" y="1283"/>
                  </a:cubicBezTo>
                  <a:cubicBezTo>
                    <a:pt x="0" y="2709"/>
                    <a:pt x="3997" y="9489"/>
                    <a:pt x="7228" y="10302"/>
                  </a:cubicBezTo>
                  <a:cubicBezTo>
                    <a:pt x="9586" y="8322"/>
                    <a:pt x="9102" y="387"/>
                    <a:pt x="7228" y="21"/>
                  </a:cubicBezTo>
                  <a:cubicBezTo>
                    <a:pt x="7155" y="8"/>
                    <a:pt x="7085" y="1"/>
                    <a:pt x="701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5969875" y="3735275"/>
              <a:ext cx="115275" cy="105075"/>
            </a:xfrm>
            <a:custGeom>
              <a:avLst/>
              <a:gdLst/>
              <a:ahLst/>
              <a:cxnLst/>
              <a:rect l="l" t="t" r="r" b="b"/>
              <a:pathLst>
                <a:path w="4611" h="4203" extrusionOk="0">
                  <a:moveTo>
                    <a:pt x="4610" y="1"/>
                  </a:moveTo>
                  <a:lnTo>
                    <a:pt x="0" y="4198"/>
                  </a:lnTo>
                  <a:cubicBezTo>
                    <a:pt x="67" y="4201"/>
                    <a:pt x="133" y="4203"/>
                    <a:pt x="198" y="4203"/>
                  </a:cubicBezTo>
                  <a:cubicBezTo>
                    <a:pt x="3634" y="4203"/>
                    <a:pt x="4610" y="1"/>
                    <a:pt x="4610" y="1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6367200" y="3646275"/>
              <a:ext cx="201350" cy="36950"/>
            </a:xfrm>
            <a:custGeom>
              <a:avLst/>
              <a:gdLst/>
              <a:ahLst/>
              <a:cxnLst/>
              <a:rect l="l" t="t" r="r" b="b"/>
              <a:pathLst>
                <a:path w="8054" h="1478" extrusionOk="0">
                  <a:moveTo>
                    <a:pt x="1" y="0"/>
                  </a:moveTo>
                  <a:lnTo>
                    <a:pt x="1" y="0"/>
                  </a:lnTo>
                  <a:cubicBezTo>
                    <a:pt x="1654" y="1164"/>
                    <a:pt x="3495" y="1477"/>
                    <a:pt x="4999" y="1477"/>
                  </a:cubicBezTo>
                  <a:cubicBezTo>
                    <a:pt x="6756" y="1477"/>
                    <a:pt x="8054" y="1050"/>
                    <a:pt x="8054" y="105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5893825" y="3059100"/>
              <a:ext cx="281825" cy="182150"/>
            </a:xfrm>
            <a:custGeom>
              <a:avLst/>
              <a:gdLst/>
              <a:ahLst/>
              <a:cxnLst/>
              <a:rect l="l" t="t" r="r" b="b"/>
              <a:pathLst>
                <a:path w="11273" h="7286" extrusionOk="0">
                  <a:moveTo>
                    <a:pt x="10152" y="1"/>
                  </a:moveTo>
                  <a:cubicBezTo>
                    <a:pt x="9032" y="1"/>
                    <a:pt x="7924" y="83"/>
                    <a:pt x="6827" y="249"/>
                  </a:cubicBezTo>
                  <a:cubicBezTo>
                    <a:pt x="6603" y="284"/>
                    <a:pt x="6379" y="319"/>
                    <a:pt x="6167" y="366"/>
                  </a:cubicBezTo>
                  <a:cubicBezTo>
                    <a:pt x="5342" y="508"/>
                    <a:pt x="4528" y="697"/>
                    <a:pt x="3738" y="944"/>
                  </a:cubicBezTo>
                  <a:cubicBezTo>
                    <a:pt x="3608" y="991"/>
                    <a:pt x="3467" y="1027"/>
                    <a:pt x="3325" y="1074"/>
                  </a:cubicBezTo>
                  <a:lnTo>
                    <a:pt x="2972" y="1204"/>
                  </a:lnTo>
                  <a:cubicBezTo>
                    <a:pt x="2264" y="1451"/>
                    <a:pt x="1580" y="1734"/>
                    <a:pt x="908" y="2041"/>
                  </a:cubicBezTo>
                  <a:lnTo>
                    <a:pt x="507" y="2241"/>
                  </a:lnTo>
                  <a:cubicBezTo>
                    <a:pt x="472" y="2253"/>
                    <a:pt x="449" y="2276"/>
                    <a:pt x="425" y="2288"/>
                  </a:cubicBezTo>
                  <a:cubicBezTo>
                    <a:pt x="285" y="2347"/>
                    <a:pt x="145" y="2428"/>
                    <a:pt x="5" y="2510"/>
                  </a:cubicBezTo>
                  <a:lnTo>
                    <a:pt x="5" y="2510"/>
                  </a:lnTo>
                  <a:cubicBezTo>
                    <a:pt x="3" y="2507"/>
                    <a:pt x="2" y="2504"/>
                    <a:pt x="0" y="2500"/>
                  </a:cubicBezTo>
                  <a:lnTo>
                    <a:pt x="0" y="2512"/>
                  </a:lnTo>
                  <a:cubicBezTo>
                    <a:pt x="2" y="2511"/>
                    <a:pt x="3" y="2511"/>
                    <a:pt x="5" y="2510"/>
                  </a:cubicBezTo>
                  <a:lnTo>
                    <a:pt x="5" y="2510"/>
                  </a:lnTo>
                  <a:cubicBezTo>
                    <a:pt x="795" y="4233"/>
                    <a:pt x="2677" y="7285"/>
                    <a:pt x="6151" y="7285"/>
                  </a:cubicBezTo>
                  <a:cubicBezTo>
                    <a:pt x="6317" y="7285"/>
                    <a:pt x="6488" y="7278"/>
                    <a:pt x="6662" y="7264"/>
                  </a:cubicBezTo>
                  <a:cubicBezTo>
                    <a:pt x="10954" y="6910"/>
                    <a:pt x="11272" y="1817"/>
                    <a:pt x="11237" y="25"/>
                  </a:cubicBezTo>
                  <a:cubicBezTo>
                    <a:pt x="11024" y="13"/>
                    <a:pt x="10812" y="1"/>
                    <a:pt x="1060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5911800" y="3067950"/>
              <a:ext cx="255575" cy="162450"/>
            </a:xfrm>
            <a:custGeom>
              <a:avLst/>
              <a:gdLst/>
              <a:ahLst/>
              <a:cxnLst/>
              <a:rect l="l" t="t" r="r" b="b"/>
              <a:pathLst>
                <a:path w="10223" h="6498" extrusionOk="0">
                  <a:moveTo>
                    <a:pt x="5448" y="1"/>
                  </a:moveTo>
                  <a:cubicBezTo>
                    <a:pt x="4623" y="142"/>
                    <a:pt x="3821" y="343"/>
                    <a:pt x="3019" y="590"/>
                  </a:cubicBezTo>
                  <a:lnTo>
                    <a:pt x="1" y="2889"/>
                  </a:lnTo>
                  <a:lnTo>
                    <a:pt x="3785" y="732"/>
                  </a:lnTo>
                  <a:lnTo>
                    <a:pt x="1970" y="5283"/>
                  </a:lnTo>
                  <a:lnTo>
                    <a:pt x="1970" y="5283"/>
                  </a:lnTo>
                  <a:lnTo>
                    <a:pt x="4104" y="1050"/>
                  </a:lnTo>
                  <a:lnTo>
                    <a:pt x="4905" y="6497"/>
                  </a:lnTo>
                  <a:lnTo>
                    <a:pt x="4481" y="1085"/>
                  </a:lnTo>
                  <a:lnTo>
                    <a:pt x="7723" y="5837"/>
                  </a:lnTo>
                  <a:lnTo>
                    <a:pt x="4729" y="861"/>
                  </a:lnTo>
                  <a:lnTo>
                    <a:pt x="4729" y="861"/>
                  </a:lnTo>
                  <a:lnTo>
                    <a:pt x="9386" y="3715"/>
                  </a:lnTo>
                  <a:lnTo>
                    <a:pt x="4905" y="519"/>
                  </a:lnTo>
                  <a:lnTo>
                    <a:pt x="9881" y="1922"/>
                  </a:lnTo>
                  <a:lnTo>
                    <a:pt x="9881" y="1922"/>
                  </a:lnTo>
                  <a:lnTo>
                    <a:pt x="4905" y="154"/>
                  </a:lnTo>
                  <a:lnTo>
                    <a:pt x="10223" y="343"/>
                  </a:lnTo>
                  <a:lnTo>
                    <a:pt x="5448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5968100" y="3065300"/>
              <a:ext cx="97000" cy="58125"/>
            </a:xfrm>
            <a:custGeom>
              <a:avLst/>
              <a:gdLst/>
              <a:ahLst/>
              <a:cxnLst/>
              <a:rect l="l" t="t" r="r" b="b"/>
              <a:pathLst>
                <a:path w="3880" h="2325" extrusionOk="0">
                  <a:moveTo>
                    <a:pt x="3844" y="1"/>
                  </a:moveTo>
                  <a:cubicBezTo>
                    <a:pt x="3632" y="36"/>
                    <a:pt x="3408" y="71"/>
                    <a:pt x="3196" y="118"/>
                  </a:cubicBezTo>
                  <a:cubicBezTo>
                    <a:pt x="2371" y="248"/>
                    <a:pt x="1557" y="449"/>
                    <a:pt x="767" y="696"/>
                  </a:cubicBezTo>
                  <a:cubicBezTo>
                    <a:pt x="626" y="732"/>
                    <a:pt x="496" y="779"/>
                    <a:pt x="354" y="826"/>
                  </a:cubicBezTo>
                  <a:lnTo>
                    <a:pt x="1" y="944"/>
                  </a:lnTo>
                  <a:cubicBezTo>
                    <a:pt x="274" y="1775"/>
                    <a:pt x="1045" y="2324"/>
                    <a:pt x="1895" y="2324"/>
                  </a:cubicBezTo>
                  <a:cubicBezTo>
                    <a:pt x="1997" y="2324"/>
                    <a:pt x="2101" y="2316"/>
                    <a:pt x="2205" y="2300"/>
                  </a:cubicBezTo>
                  <a:cubicBezTo>
                    <a:pt x="3172" y="2146"/>
                    <a:pt x="3880" y="1309"/>
                    <a:pt x="3880" y="331"/>
                  </a:cubicBezTo>
                  <a:cubicBezTo>
                    <a:pt x="3880" y="213"/>
                    <a:pt x="3868" y="107"/>
                    <a:pt x="384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6059475" y="3201175"/>
              <a:ext cx="11225" cy="11225"/>
            </a:xfrm>
            <a:custGeom>
              <a:avLst/>
              <a:gdLst/>
              <a:ahLst/>
              <a:cxnLst/>
              <a:rect l="l" t="t" r="r" b="b"/>
              <a:pathLst>
                <a:path w="449" h="449" extrusionOk="0">
                  <a:moveTo>
                    <a:pt x="225" y="1"/>
                  </a:moveTo>
                  <a:cubicBezTo>
                    <a:pt x="95" y="1"/>
                    <a:pt x="1" y="95"/>
                    <a:pt x="1" y="225"/>
                  </a:cubicBezTo>
                  <a:cubicBezTo>
                    <a:pt x="1" y="343"/>
                    <a:pt x="95" y="449"/>
                    <a:pt x="225" y="449"/>
                  </a:cubicBezTo>
                  <a:cubicBezTo>
                    <a:pt x="354" y="449"/>
                    <a:pt x="449" y="343"/>
                    <a:pt x="449" y="225"/>
                  </a:cubicBezTo>
                  <a:cubicBezTo>
                    <a:pt x="449" y="95"/>
                    <a:pt x="354" y="1"/>
                    <a:pt x="2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6109600" y="3166400"/>
              <a:ext cx="13275" cy="11450"/>
            </a:xfrm>
            <a:custGeom>
              <a:avLst/>
              <a:gdLst/>
              <a:ahLst/>
              <a:cxnLst/>
              <a:rect l="l" t="t" r="r" b="b"/>
              <a:pathLst>
                <a:path w="531" h="458" extrusionOk="0">
                  <a:moveTo>
                    <a:pt x="236" y="1"/>
                  </a:moveTo>
                  <a:cubicBezTo>
                    <a:pt x="106" y="1"/>
                    <a:pt x="0" y="107"/>
                    <a:pt x="0" y="236"/>
                  </a:cubicBezTo>
                  <a:cubicBezTo>
                    <a:pt x="0" y="371"/>
                    <a:pt x="111" y="457"/>
                    <a:pt x="227" y="457"/>
                  </a:cubicBezTo>
                  <a:cubicBezTo>
                    <a:pt x="284" y="457"/>
                    <a:pt x="342" y="436"/>
                    <a:pt x="389" y="390"/>
                  </a:cubicBezTo>
                  <a:cubicBezTo>
                    <a:pt x="531" y="248"/>
                    <a:pt x="436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6130800" y="3123075"/>
              <a:ext cx="11225" cy="11525"/>
            </a:xfrm>
            <a:custGeom>
              <a:avLst/>
              <a:gdLst/>
              <a:ahLst/>
              <a:cxnLst/>
              <a:rect l="l" t="t" r="r" b="b"/>
              <a:pathLst>
                <a:path w="449" h="461" extrusionOk="0">
                  <a:moveTo>
                    <a:pt x="225" y="0"/>
                  </a:moveTo>
                  <a:cubicBezTo>
                    <a:pt x="95" y="0"/>
                    <a:pt x="1" y="107"/>
                    <a:pt x="1" y="236"/>
                  </a:cubicBezTo>
                  <a:cubicBezTo>
                    <a:pt x="1" y="354"/>
                    <a:pt x="95" y="460"/>
                    <a:pt x="225" y="460"/>
                  </a:cubicBezTo>
                  <a:cubicBezTo>
                    <a:pt x="355" y="460"/>
                    <a:pt x="449" y="354"/>
                    <a:pt x="449" y="236"/>
                  </a:cubicBezTo>
                  <a:cubicBezTo>
                    <a:pt x="449" y="107"/>
                    <a:pt x="35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>
              <a:off x="6141725" y="3088575"/>
              <a:ext cx="11500" cy="11225"/>
            </a:xfrm>
            <a:custGeom>
              <a:avLst/>
              <a:gdLst/>
              <a:ahLst/>
              <a:cxnLst/>
              <a:rect l="l" t="t" r="r" b="b"/>
              <a:pathLst>
                <a:path w="460" h="449" extrusionOk="0">
                  <a:moveTo>
                    <a:pt x="236" y="1"/>
                  </a:moveTo>
                  <a:cubicBezTo>
                    <a:pt x="106" y="1"/>
                    <a:pt x="0" y="107"/>
                    <a:pt x="0" y="225"/>
                  </a:cubicBezTo>
                  <a:cubicBezTo>
                    <a:pt x="0" y="355"/>
                    <a:pt x="106" y="449"/>
                    <a:pt x="236" y="449"/>
                  </a:cubicBezTo>
                  <a:cubicBezTo>
                    <a:pt x="354" y="449"/>
                    <a:pt x="460" y="355"/>
                    <a:pt x="460" y="225"/>
                  </a:cubicBezTo>
                  <a:cubicBezTo>
                    <a:pt x="460" y="107"/>
                    <a:pt x="354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>
              <a:off x="6147600" y="3059100"/>
              <a:ext cx="11225" cy="5625"/>
            </a:xfrm>
            <a:custGeom>
              <a:avLst/>
              <a:gdLst/>
              <a:ahLst/>
              <a:cxnLst/>
              <a:rect l="l" t="t" r="r" b="b"/>
              <a:pathLst>
                <a:path w="449" h="225" extrusionOk="0">
                  <a:moveTo>
                    <a:pt x="1" y="1"/>
                  </a:moveTo>
                  <a:cubicBezTo>
                    <a:pt x="1" y="119"/>
                    <a:pt x="95" y="225"/>
                    <a:pt x="225" y="225"/>
                  </a:cubicBezTo>
                  <a:cubicBezTo>
                    <a:pt x="343" y="225"/>
                    <a:pt x="449" y="131"/>
                    <a:pt x="4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5990200" y="31953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36"/>
                  </a:cubicBezTo>
                  <a:cubicBezTo>
                    <a:pt x="1" y="370"/>
                    <a:pt x="112" y="457"/>
                    <a:pt x="228" y="457"/>
                  </a:cubicBezTo>
                  <a:cubicBezTo>
                    <a:pt x="285" y="457"/>
                    <a:pt x="343" y="436"/>
                    <a:pt x="390" y="389"/>
                  </a:cubicBezTo>
                  <a:cubicBezTo>
                    <a:pt x="531" y="248"/>
                    <a:pt x="437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2"/>
            <p:cNvSpPr/>
            <p:nvPr/>
          </p:nvSpPr>
          <p:spPr>
            <a:xfrm>
              <a:off x="5939500" y="31502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24"/>
                  </a:cubicBezTo>
                  <a:cubicBezTo>
                    <a:pt x="1" y="367"/>
                    <a:pt x="113" y="457"/>
                    <a:pt x="230" y="457"/>
                  </a:cubicBezTo>
                  <a:cubicBezTo>
                    <a:pt x="286" y="457"/>
                    <a:pt x="344" y="435"/>
                    <a:pt x="390" y="389"/>
                  </a:cubicBezTo>
                  <a:cubicBezTo>
                    <a:pt x="532" y="248"/>
                    <a:pt x="42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2"/>
            <p:cNvSpPr/>
            <p:nvPr/>
          </p:nvSpPr>
          <p:spPr>
            <a:xfrm>
              <a:off x="5906500" y="3110100"/>
              <a:ext cx="10925" cy="8575"/>
            </a:xfrm>
            <a:custGeom>
              <a:avLst/>
              <a:gdLst/>
              <a:ahLst/>
              <a:cxnLst/>
              <a:rect l="l" t="t" r="r" b="b"/>
              <a:pathLst>
                <a:path w="437" h="343" extrusionOk="0">
                  <a:moveTo>
                    <a:pt x="413" y="1"/>
                  </a:moveTo>
                  <a:lnTo>
                    <a:pt x="0" y="201"/>
                  </a:lnTo>
                  <a:cubicBezTo>
                    <a:pt x="36" y="284"/>
                    <a:pt x="118" y="343"/>
                    <a:pt x="213" y="343"/>
                  </a:cubicBezTo>
                  <a:cubicBezTo>
                    <a:pt x="342" y="343"/>
                    <a:pt x="437" y="236"/>
                    <a:pt x="437" y="119"/>
                  </a:cubicBezTo>
                  <a:cubicBezTo>
                    <a:pt x="437" y="71"/>
                    <a:pt x="425" y="36"/>
                    <a:pt x="4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2" y="1"/>
                    <a:pt x="129" y="3745"/>
                    <a:pt x="12" y="5212"/>
                  </a:cubicBezTo>
                  <a:lnTo>
                    <a:pt x="0" y="5212"/>
                  </a:lnTo>
                  <a:cubicBezTo>
                    <a:pt x="1495" y="5424"/>
                    <a:pt x="3009" y="5531"/>
                    <a:pt x="4523" y="5531"/>
                  </a:cubicBezTo>
                  <a:cubicBezTo>
                    <a:pt x="5028" y="5531"/>
                    <a:pt x="5533" y="5519"/>
                    <a:pt x="6037" y="5495"/>
                  </a:cubicBezTo>
                  <a:cubicBezTo>
                    <a:pt x="6025" y="3892"/>
                    <a:pt x="5742" y="36"/>
                    <a:pt x="3254" y="1"/>
                  </a:cubicBezTo>
                  <a:cubicBezTo>
                    <a:pt x="3243" y="1"/>
                    <a:pt x="3231" y="1"/>
                    <a:pt x="3219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5918300" y="3969875"/>
              <a:ext cx="124400" cy="129750"/>
            </a:xfrm>
            <a:custGeom>
              <a:avLst/>
              <a:gdLst/>
              <a:ahLst/>
              <a:cxnLst/>
              <a:rect l="l" t="t" r="r" b="b"/>
              <a:pathLst>
                <a:path w="4976" h="5190" extrusionOk="0">
                  <a:moveTo>
                    <a:pt x="735" y="1"/>
                  </a:moveTo>
                  <a:cubicBezTo>
                    <a:pt x="706" y="1"/>
                    <a:pt x="677" y="1"/>
                    <a:pt x="649" y="2"/>
                  </a:cubicBezTo>
                  <a:cubicBezTo>
                    <a:pt x="425" y="2"/>
                    <a:pt x="212" y="49"/>
                    <a:pt x="0" y="132"/>
                  </a:cubicBezTo>
                  <a:lnTo>
                    <a:pt x="1250" y="4435"/>
                  </a:lnTo>
                  <a:cubicBezTo>
                    <a:pt x="2476" y="4765"/>
                    <a:pt x="3726" y="5025"/>
                    <a:pt x="4976" y="5190"/>
                  </a:cubicBezTo>
                  <a:cubicBezTo>
                    <a:pt x="4591" y="3697"/>
                    <a:pt x="3341" y="1"/>
                    <a:pt x="7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5555450" y="3118075"/>
              <a:ext cx="657325" cy="990100"/>
            </a:xfrm>
            <a:custGeom>
              <a:avLst/>
              <a:gdLst/>
              <a:ahLst/>
              <a:cxnLst/>
              <a:rect l="l" t="t" r="r" b="b"/>
              <a:pathLst>
                <a:path w="26293" h="39604" extrusionOk="0">
                  <a:moveTo>
                    <a:pt x="13830" y="0"/>
                  </a:moveTo>
                  <a:cubicBezTo>
                    <a:pt x="13736" y="47"/>
                    <a:pt x="13630" y="94"/>
                    <a:pt x="13535" y="153"/>
                  </a:cubicBezTo>
                  <a:cubicBezTo>
                    <a:pt x="13402" y="224"/>
                    <a:pt x="13270" y="296"/>
                    <a:pt x="13138" y="370"/>
                  </a:cubicBezTo>
                  <a:lnTo>
                    <a:pt x="13138" y="370"/>
                  </a:lnTo>
                  <a:cubicBezTo>
                    <a:pt x="13366" y="243"/>
                    <a:pt x="13597" y="119"/>
                    <a:pt x="13830" y="0"/>
                  </a:cubicBezTo>
                  <a:close/>
                  <a:moveTo>
                    <a:pt x="13138" y="370"/>
                  </a:moveTo>
                  <a:cubicBezTo>
                    <a:pt x="6512" y="4062"/>
                    <a:pt x="1995" y="10984"/>
                    <a:pt x="0" y="17025"/>
                  </a:cubicBezTo>
                  <a:cubicBezTo>
                    <a:pt x="2000" y="10979"/>
                    <a:pt x="6527" y="4061"/>
                    <a:pt x="13138" y="370"/>
                  </a:cubicBezTo>
                  <a:close/>
                  <a:moveTo>
                    <a:pt x="18028" y="39026"/>
                  </a:moveTo>
                  <a:cubicBezTo>
                    <a:pt x="18329" y="39083"/>
                    <a:pt x="18653" y="39140"/>
                    <a:pt x="19004" y="39193"/>
                  </a:cubicBezTo>
                  <a:lnTo>
                    <a:pt x="19004" y="39193"/>
                  </a:lnTo>
                  <a:cubicBezTo>
                    <a:pt x="18655" y="39137"/>
                    <a:pt x="18330" y="39082"/>
                    <a:pt x="18028" y="39026"/>
                  </a:cubicBezTo>
                  <a:close/>
                  <a:moveTo>
                    <a:pt x="19004" y="39193"/>
                  </a:moveTo>
                  <a:cubicBezTo>
                    <a:pt x="19172" y="39220"/>
                    <a:pt x="19345" y="39247"/>
                    <a:pt x="19525" y="39273"/>
                  </a:cubicBezTo>
                  <a:lnTo>
                    <a:pt x="19490" y="39262"/>
                  </a:lnTo>
                  <a:cubicBezTo>
                    <a:pt x="19322" y="39240"/>
                    <a:pt x="19160" y="39217"/>
                    <a:pt x="19004" y="39193"/>
                  </a:cubicBezTo>
                  <a:close/>
                  <a:moveTo>
                    <a:pt x="26293" y="39533"/>
                  </a:moveTo>
                  <a:cubicBezTo>
                    <a:pt x="26128" y="39542"/>
                    <a:pt x="25971" y="39552"/>
                    <a:pt x="25808" y="39562"/>
                  </a:cubicBezTo>
                  <a:lnTo>
                    <a:pt x="25808" y="39562"/>
                  </a:lnTo>
                  <a:cubicBezTo>
                    <a:pt x="25969" y="39553"/>
                    <a:pt x="26131" y="39544"/>
                    <a:pt x="26293" y="39533"/>
                  </a:cubicBezTo>
                  <a:close/>
                  <a:moveTo>
                    <a:pt x="25808" y="39562"/>
                  </a:moveTo>
                  <a:cubicBezTo>
                    <a:pt x="25659" y="39570"/>
                    <a:pt x="25511" y="39576"/>
                    <a:pt x="25363" y="39582"/>
                  </a:cubicBezTo>
                  <a:lnTo>
                    <a:pt x="25363" y="39582"/>
                  </a:lnTo>
                  <a:cubicBezTo>
                    <a:pt x="25476" y="39578"/>
                    <a:pt x="25589" y="39573"/>
                    <a:pt x="25703" y="39568"/>
                  </a:cubicBezTo>
                  <a:cubicBezTo>
                    <a:pt x="25739" y="39566"/>
                    <a:pt x="25774" y="39564"/>
                    <a:pt x="25808" y="39562"/>
                  </a:cubicBezTo>
                  <a:close/>
                  <a:moveTo>
                    <a:pt x="19584" y="39273"/>
                  </a:moveTo>
                  <a:cubicBezTo>
                    <a:pt x="19608" y="39285"/>
                    <a:pt x="19643" y="39285"/>
                    <a:pt x="19666" y="39285"/>
                  </a:cubicBezTo>
                  <a:cubicBezTo>
                    <a:pt x="21164" y="39497"/>
                    <a:pt x="22685" y="39604"/>
                    <a:pt x="24194" y="39604"/>
                  </a:cubicBezTo>
                  <a:cubicBezTo>
                    <a:pt x="24202" y="39604"/>
                    <a:pt x="24210" y="39604"/>
                    <a:pt x="24218" y="39604"/>
                  </a:cubicBezTo>
                  <a:lnTo>
                    <a:pt x="24218" y="39604"/>
                  </a:lnTo>
                  <a:cubicBezTo>
                    <a:pt x="22669" y="39602"/>
                    <a:pt x="21121" y="39485"/>
                    <a:pt x="19584" y="39273"/>
                  </a:cubicBezTo>
                  <a:close/>
                  <a:moveTo>
                    <a:pt x="25363" y="39582"/>
                  </a:moveTo>
                  <a:cubicBezTo>
                    <a:pt x="24974" y="39596"/>
                    <a:pt x="24596" y="39603"/>
                    <a:pt x="24218" y="39604"/>
                  </a:cubicBezTo>
                  <a:lnTo>
                    <a:pt x="24218" y="39604"/>
                  </a:lnTo>
                  <a:cubicBezTo>
                    <a:pt x="24225" y="39604"/>
                    <a:pt x="24233" y="39604"/>
                    <a:pt x="24241" y="39604"/>
                  </a:cubicBezTo>
                  <a:cubicBezTo>
                    <a:pt x="24612" y="39604"/>
                    <a:pt x="24986" y="39596"/>
                    <a:pt x="25363" y="39582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5512125" y="3121900"/>
              <a:ext cx="874850" cy="986275"/>
            </a:xfrm>
            <a:custGeom>
              <a:avLst/>
              <a:gdLst/>
              <a:ahLst/>
              <a:cxnLst/>
              <a:rect l="l" t="t" r="r" b="b"/>
              <a:pathLst>
                <a:path w="34994" h="39451" extrusionOk="0">
                  <a:moveTo>
                    <a:pt x="13146" y="7039"/>
                  </a:moveTo>
                  <a:cubicBezTo>
                    <a:pt x="13795" y="7039"/>
                    <a:pt x="14278" y="8702"/>
                    <a:pt x="14514" y="9786"/>
                  </a:cubicBezTo>
                  <a:cubicBezTo>
                    <a:pt x="14632" y="9798"/>
                    <a:pt x="14750" y="9822"/>
                    <a:pt x="14856" y="9857"/>
                  </a:cubicBezTo>
                  <a:cubicBezTo>
                    <a:pt x="15115" y="8926"/>
                    <a:pt x="15717" y="7522"/>
                    <a:pt x="17037" y="7522"/>
                  </a:cubicBezTo>
                  <a:cubicBezTo>
                    <a:pt x="17108" y="7522"/>
                    <a:pt x="17179" y="7522"/>
                    <a:pt x="17237" y="7534"/>
                  </a:cubicBezTo>
                  <a:cubicBezTo>
                    <a:pt x="18829" y="7699"/>
                    <a:pt x="17933" y="9998"/>
                    <a:pt x="17344" y="11225"/>
                  </a:cubicBezTo>
                  <a:lnTo>
                    <a:pt x="17485" y="11354"/>
                  </a:lnTo>
                  <a:cubicBezTo>
                    <a:pt x="18004" y="10824"/>
                    <a:pt x="18841" y="10128"/>
                    <a:pt x="19761" y="10128"/>
                  </a:cubicBezTo>
                  <a:cubicBezTo>
                    <a:pt x="19961" y="10128"/>
                    <a:pt x="20173" y="10163"/>
                    <a:pt x="20362" y="10246"/>
                  </a:cubicBezTo>
                  <a:cubicBezTo>
                    <a:pt x="21789" y="10765"/>
                    <a:pt x="19725" y="12863"/>
                    <a:pt x="18971" y="13571"/>
                  </a:cubicBezTo>
                  <a:cubicBezTo>
                    <a:pt x="18994" y="13618"/>
                    <a:pt x="19018" y="13665"/>
                    <a:pt x="19041" y="13724"/>
                  </a:cubicBezTo>
                  <a:cubicBezTo>
                    <a:pt x="19584" y="13583"/>
                    <a:pt x="20138" y="13512"/>
                    <a:pt x="20692" y="13500"/>
                  </a:cubicBezTo>
                  <a:cubicBezTo>
                    <a:pt x="21423" y="13500"/>
                    <a:pt x="22166" y="13653"/>
                    <a:pt x="22602" y="14208"/>
                  </a:cubicBezTo>
                  <a:cubicBezTo>
                    <a:pt x="23427" y="15280"/>
                    <a:pt x="20940" y="16153"/>
                    <a:pt x="19973" y="16448"/>
                  </a:cubicBezTo>
                  <a:lnTo>
                    <a:pt x="19996" y="16566"/>
                  </a:lnTo>
                  <a:cubicBezTo>
                    <a:pt x="20916" y="16613"/>
                    <a:pt x="23156" y="16837"/>
                    <a:pt x="23368" y="17839"/>
                  </a:cubicBezTo>
                  <a:cubicBezTo>
                    <a:pt x="23569" y="18841"/>
                    <a:pt x="21234" y="19195"/>
                    <a:pt x="20338" y="19289"/>
                  </a:cubicBezTo>
                  <a:lnTo>
                    <a:pt x="20338" y="19442"/>
                  </a:lnTo>
                  <a:cubicBezTo>
                    <a:pt x="21175" y="19749"/>
                    <a:pt x="23180" y="20633"/>
                    <a:pt x="22720" y="21848"/>
                  </a:cubicBezTo>
                  <a:cubicBezTo>
                    <a:pt x="22413" y="22673"/>
                    <a:pt x="21329" y="22862"/>
                    <a:pt x="20409" y="22862"/>
                  </a:cubicBezTo>
                  <a:cubicBezTo>
                    <a:pt x="20173" y="22862"/>
                    <a:pt x="19937" y="22850"/>
                    <a:pt x="19737" y="22838"/>
                  </a:cubicBezTo>
                  <a:cubicBezTo>
                    <a:pt x="19654" y="23050"/>
                    <a:pt x="19548" y="23262"/>
                    <a:pt x="19430" y="23463"/>
                  </a:cubicBezTo>
                  <a:cubicBezTo>
                    <a:pt x="19855" y="24265"/>
                    <a:pt x="20338" y="25514"/>
                    <a:pt x="19596" y="26175"/>
                  </a:cubicBezTo>
                  <a:cubicBezTo>
                    <a:pt x="19419" y="26340"/>
                    <a:pt x="19171" y="26422"/>
                    <a:pt x="18923" y="26422"/>
                  </a:cubicBezTo>
                  <a:cubicBezTo>
                    <a:pt x="18299" y="26422"/>
                    <a:pt x="17556" y="25962"/>
                    <a:pt x="16978" y="25514"/>
                  </a:cubicBezTo>
                  <a:cubicBezTo>
                    <a:pt x="16754" y="25585"/>
                    <a:pt x="16518" y="25656"/>
                    <a:pt x="16282" y="25703"/>
                  </a:cubicBezTo>
                  <a:cubicBezTo>
                    <a:pt x="16153" y="25727"/>
                    <a:pt x="16023" y="25750"/>
                    <a:pt x="15893" y="25774"/>
                  </a:cubicBezTo>
                  <a:cubicBezTo>
                    <a:pt x="15705" y="26682"/>
                    <a:pt x="15327" y="27861"/>
                    <a:pt x="14585" y="27896"/>
                  </a:cubicBezTo>
                  <a:lnTo>
                    <a:pt x="14549" y="27896"/>
                  </a:lnTo>
                  <a:cubicBezTo>
                    <a:pt x="13759" y="27896"/>
                    <a:pt x="13512" y="26528"/>
                    <a:pt x="13453" y="25609"/>
                  </a:cubicBezTo>
                  <a:cubicBezTo>
                    <a:pt x="13288" y="25562"/>
                    <a:pt x="13123" y="25503"/>
                    <a:pt x="12958" y="25444"/>
                  </a:cubicBezTo>
                  <a:cubicBezTo>
                    <a:pt x="12486" y="26021"/>
                    <a:pt x="11708" y="26776"/>
                    <a:pt x="10906" y="26776"/>
                  </a:cubicBezTo>
                  <a:cubicBezTo>
                    <a:pt x="10682" y="26776"/>
                    <a:pt x="10458" y="26717"/>
                    <a:pt x="10269" y="26599"/>
                  </a:cubicBezTo>
                  <a:cubicBezTo>
                    <a:pt x="9255" y="26010"/>
                    <a:pt x="10010" y="24595"/>
                    <a:pt x="10611" y="23734"/>
                  </a:cubicBezTo>
                  <a:cubicBezTo>
                    <a:pt x="10529" y="23640"/>
                    <a:pt x="10446" y="23545"/>
                    <a:pt x="10364" y="23451"/>
                  </a:cubicBezTo>
                  <a:cubicBezTo>
                    <a:pt x="9727" y="23758"/>
                    <a:pt x="8831" y="24123"/>
                    <a:pt x="8147" y="24123"/>
                  </a:cubicBezTo>
                  <a:cubicBezTo>
                    <a:pt x="7758" y="24123"/>
                    <a:pt x="7440" y="23993"/>
                    <a:pt x="7298" y="23663"/>
                  </a:cubicBezTo>
                  <a:cubicBezTo>
                    <a:pt x="6909" y="22767"/>
                    <a:pt x="8147" y="21730"/>
                    <a:pt x="8984" y="21164"/>
                  </a:cubicBezTo>
                  <a:cubicBezTo>
                    <a:pt x="8937" y="21046"/>
                    <a:pt x="8890" y="20940"/>
                    <a:pt x="8831" y="20822"/>
                  </a:cubicBezTo>
                  <a:cubicBezTo>
                    <a:pt x="8713" y="20822"/>
                    <a:pt x="8572" y="20834"/>
                    <a:pt x="8430" y="20834"/>
                  </a:cubicBezTo>
                  <a:cubicBezTo>
                    <a:pt x="7546" y="20834"/>
                    <a:pt x="6449" y="20657"/>
                    <a:pt x="6025" y="19867"/>
                  </a:cubicBezTo>
                  <a:cubicBezTo>
                    <a:pt x="5400" y="18723"/>
                    <a:pt x="7357" y="18440"/>
                    <a:pt x="8100" y="18381"/>
                  </a:cubicBezTo>
                  <a:cubicBezTo>
                    <a:pt x="8088" y="18322"/>
                    <a:pt x="8076" y="18263"/>
                    <a:pt x="8065" y="18204"/>
                  </a:cubicBezTo>
                  <a:cubicBezTo>
                    <a:pt x="7310" y="17804"/>
                    <a:pt x="5447" y="16754"/>
                    <a:pt x="5447" y="16047"/>
                  </a:cubicBezTo>
                  <a:cubicBezTo>
                    <a:pt x="5447" y="15446"/>
                    <a:pt x="6921" y="15245"/>
                    <a:pt x="7864" y="15186"/>
                  </a:cubicBezTo>
                  <a:cubicBezTo>
                    <a:pt x="7888" y="14939"/>
                    <a:pt x="7923" y="14703"/>
                    <a:pt x="7982" y="14467"/>
                  </a:cubicBezTo>
                  <a:cubicBezTo>
                    <a:pt x="7251" y="13689"/>
                    <a:pt x="6237" y="12474"/>
                    <a:pt x="6532" y="12038"/>
                  </a:cubicBezTo>
                  <a:cubicBezTo>
                    <a:pt x="6614" y="11908"/>
                    <a:pt x="6803" y="11861"/>
                    <a:pt x="7039" y="11861"/>
                  </a:cubicBezTo>
                  <a:cubicBezTo>
                    <a:pt x="7546" y="11861"/>
                    <a:pt x="8300" y="12097"/>
                    <a:pt x="8890" y="12321"/>
                  </a:cubicBezTo>
                  <a:cubicBezTo>
                    <a:pt x="9055" y="12062"/>
                    <a:pt x="9244" y="11826"/>
                    <a:pt x="9456" y="11602"/>
                  </a:cubicBezTo>
                  <a:cubicBezTo>
                    <a:pt x="9138" y="10364"/>
                    <a:pt x="8784" y="8477"/>
                    <a:pt x="9456" y="8006"/>
                  </a:cubicBezTo>
                  <a:cubicBezTo>
                    <a:pt x="9550" y="7947"/>
                    <a:pt x="9656" y="7912"/>
                    <a:pt x="9762" y="7912"/>
                  </a:cubicBezTo>
                  <a:cubicBezTo>
                    <a:pt x="10470" y="7912"/>
                    <a:pt x="11389" y="9173"/>
                    <a:pt x="11920" y="9987"/>
                  </a:cubicBezTo>
                  <a:cubicBezTo>
                    <a:pt x="12038" y="9951"/>
                    <a:pt x="12156" y="9916"/>
                    <a:pt x="12286" y="9881"/>
                  </a:cubicBezTo>
                  <a:lnTo>
                    <a:pt x="12297" y="9881"/>
                  </a:lnTo>
                  <a:cubicBezTo>
                    <a:pt x="12274" y="8890"/>
                    <a:pt x="12344" y="7275"/>
                    <a:pt x="13040" y="7051"/>
                  </a:cubicBezTo>
                  <a:cubicBezTo>
                    <a:pt x="13075" y="7039"/>
                    <a:pt x="13111" y="7039"/>
                    <a:pt x="13146" y="7039"/>
                  </a:cubicBezTo>
                  <a:close/>
                  <a:moveTo>
                    <a:pt x="22920" y="24536"/>
                  </a:moveTo>
                  <a:cubicBezTo>
                    <a:pt x="22920" y="24536"/>
                    <a:pt x="21942" y="28745"/>
                    <a:pt x="18511" y="28745"/>
                  </a:cubicBezTo>
                  <a:lnTo>
                    <a:pt x="18310" y="28745"/>
                  </a:lnTo>
                  <a:lnTo>
                    <a:pt x="22920" y="24536"/>
                  </a:lnTo>
                  <a:close/>
                  <a:moveTo>
                    <a:pt x="15268" y="0"/>
                  </a:moveTo>
                  <a:lnTo>
                    <a:pt x="15257" y="12"/>
                  </a:lnTo>
                  <a:cubicBezTo>
                    <a:pt x="8418" y="3643"/>
                    <a:pt x="3761" y="10718"/>
                    <a:pt x="1710" y="16884"/>
                  </a:cubicBezTo>
                  <a:lnTo>
                    <a:pt x="1710" y="16896"/>
                  </a:lnTo>
                  <a:cubicBezTo>
                    <a:pt x="0" y="22072"/>
                    <a:pt x="142" y="26611"/>
                    <a:pt x="2393" y="27931"/>
                  </a:cubicBezTo>
                  <a:cubicBezTo>
                    <a:pt x="5388" y="29700"/>
                    <a:pt x="8996" y="30089"/>
                    <a:pt x="11590" y="30089"/>
                  </a:cubicBezTo>
                  <a:cubicBezTo>
                    <a:pt x="11662" y="30090"/>
                    <a:pt x="11733" y="30090"/>
                    <a:pt x="11805" y="30090"/>
                  </a:cubicBezTo>
                  <a:cubicBezTo>
                    <a:pt x="12877" y="30090"/>
                    <a:pt x="13949" y="30008"/>
                    <a:pt x="15021" y="29853"/>
                  </a:cubicBezTo>
                  <a:lnTo>
                    <a:pt x="16235" y="34062"/>
                  </a:lnTo>
                  <a:cubicBezTo>
                    <a:pt x="16448" y="33980"/>
                    <a:pt x="16660" y="33933"/>
                    <a:pt x="16884" y="33933"/>
                  </a:cubicBezTo>
                  <a:lnTo>
                    <a:pt x="16966" y="33933"/>
                  </a:lnTo>
                  <a:cubicBezTo>
                    <a:pt x="19584" y="33933"/>
                    <a:pt x="20822" y="37635"/>
                    <a:pt x="21211" y="39120"/>
                  </a:cubicBezTo>
                  <a:lnTo>
                    <a:pt x="21246" y="39132"/>
                  </a:lnTo>
                  <a:lnTo>
                    <a:pt x="21305" y="39132"/>
                  </a:lnTo>
                  <a:cubicBezTo>
                    <a:pt x="21341" y="39132"/>
                    <a:pt x="21364" y="39132"/>
                    <a:pt x="21399" y="39144"/>
                  </a:cubicBezTo>
                  <a:cubicBezTo>
                    <a:pt x="22897" y="39344"/>
                    <a:pt x="24406" y="39451"/>
                    <a:pt x="25927" y="39451"/>
                  </a:cubicBezTo>
                  <a:cubicBezTo>
                    <a:pt x="25929" y="39451"/>
                    <a:pt x="25931" y="39451"/>
                    <a:pt x="25933" y="39451"/>
                  </a:cubicBezTo>
                  <a:lnTo>
                    <a:pt x="25933" y="39451"/>
                  </a:lnTo>
                  <a:cubicBezTo>
                    <a:pt x="25935" y="39451"/>
                    <a:pt x="25937" y="39451"/>
                    <a:pt x="25939" y="39451"/>
                  </a:cubicBezTo>
                  <a:cubicBezTo>
                    <a:pt x="26434" y="39451"/>
                    <a:pt x="26929" y="39439"/>
                    <a:pt x="27448" y="39415"/>
                  </a:cubicBezTo>
                  <a:cubicBezTo>
                    <a:pt x="27448" y="39415"/>
                    <a:pt x="27448" y="39415"/>
                    <a:pt x="27448" y="39415"/>
                  </a:cubicBezTo>
                  <a:lnTo>
                    <a:pt x="27448" y="39415"/>
                  </a:lnTo>
                  <a:cubicBezTo>
                    <a:pt x="27444" y="39415"/>
                    <a:pt x="27440" y="39415"/>
                    <a:pt x="27436" y="39415"/>
                  </a:cubicBezTo>
                  <a:cubicBezTo>
                    <a:pt x="26919" y="39439"/>
                    <a:pt x="26414" y="39450"/>
                    <a:pt x="25933" y="39451"/>
                  </a:cubicBezTo>
                  <a:lnTo>
                    <a:pt x="25933" y="39451"/>
                  </a:lnTo>
                  <a:cubicBezTo>
                    <a:pt x="24414" y="39450"/>
                    <a:pt x="22907" y="39344"/>
                    <a:pt x="21411" y="39132"/>
                  </a:cubicBezTo>
                  <a:cubicBezTo>
                    <a:pt x="21529" y="37658"/>
                    <a:pt x="22119" y="33921"/>
                    <a:pt x="24630" y="33921"/>
                  </a:cubicBezTo>
                  <a:lnTo>
                    <a:pt x="24654" y="33921"/>
                  </a:lnTo>
                  <a:cubicBezTo>
                    <a:pt x="27153" y="33956"/>
                    <a:pt x="27436" y="37812"/>
                    <a:pt x="27448" y="39415"/>
                  </a:cubicBezTo>
                  <a:lnTo>
                    <a:pt x="27448" y="39415"/>
                  </a:lnTo>
                  <a:cubicBezTo>
                    <a:pt x="27633" y="39415"/>
                    <a:pt x="27818" y="39403"/>
                    <a:pt x="28026" y="39392"/>
                  </a:cubicBezTo>
                  <a:cubicBezTo>
                    <a:pt x="27931" y="38731"/>
                    <a:pt x="27330" y="33638"/>
                    <a:pt x="29323" y="33213"/>
                  </a:cubicBezTo>
                  <a:cubicBezTo>
                    <a:pt x="29417" y="33190"/>
                    <a:pt x="29523" y="33178"/>
                    <a:pt x="29617" y="33178"/>
                  </a:cubicBezTo>
                  <a:cubicBezTo>
                    <a:pt x="31138" y="33178"/>
                    <a:pt x="33579" y="35171"/>
                    <a:pt x="34994" y="36456"/>
                  </a:cubicBezTo>
                  <a:cubicBezTo>
                    <a:pt x="34664" y="35477"/>
                    <a:pt x="34216" y="34546"/>
                    <a:pt x="33661" y="33685"/>
                  </a:cubicBezTo>
                  <a:cubicBezTo>
                    <a:pt x="32695" y="32188"/>
                    <a:pt x="31327" y="30867"/>
                    <a:pt x="29606" y="30443"/>
                  </a:cubicBezTo>
                  <a:cubicBezTo>
                    <a:pt x="28768" y="30231"/>
                    <a:pt x="27884" y="30254"/>
                    <a:pt x="27059" y="30030"/>
                  </a:cubicBezTo>
                  <a:cubicBezTo>
                    <a:pt x="25762" y="29653"/>
                    <a:pt x="24701" y="28733"/>
                    <a:pt x="24182" y="27495"/>
                  </a:cubicBezTo>
                  <a:cubicBezTo>
                    <a:pt x="23722" y="26387"/>
                    <a:pt x="23734" y="25161"/>
                    <a:pt x="23793" y="23958"/>
                  </a:cubicBezTo>
                  <a:cubicBezTo>
                    <a:pt x="23958" y="20987"/>
                    <a:pt x="24441" y="18039"/>
                    <a:pt x="24477" y="15068"/>
                  </a:cubicBezTo>
                  <a:cubicBezTo>
                    <a:pt x="24524" y="12085"/>
                    <a:pt x="24111" y="9020"/>
                    <a:pt x="22649" y="6450"/>
                  </a:cubicBezTo>
                  <a:cubicBezTo>
                    <a:pt x="22307" y="5860"/>
                    <a:pt x="21930" y="5306"/>
                    <a:pt x="21506" y="4775"/>
                  </a:cubicBezTo>
                  <a:lnTo>
                    <a:pt x="21411" y="4775"/>
                  </a:lnTo>
                  <a:cubicBezTo>
                    <a:pt x="17933" y="4775"/>
                    <a:pt x="16047" y="1710"/>
                    <a:pt x="15268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6195350" y="3951350"/>
              <a:ext cx="200775" cy="155050"/>
            </a:xfrm>
            <a:custGeom>
              <a:avLst/>
              <a:gdLst/>
              <a:ahLst/>
              <a:cxnLst/>
              <a:rect l="l" t="t" r="r" b="b"/>
              <a:pathLst>
                <a:path w="8031" h="6202" extrusionOk="0">
                  <a:moveTo>
                    <a:pt x="2300" y="0"/>
                  </a:moveTo>
                  <a:cubicBezTo>
                    <a:pt x="2194" y="0"/>
                    <a:pt x="2100" y="0"/>
                    <a:pt x="1994" y="24"/>
                  </a:cubicBezTo>
                  <a:cubicBezTo>
                    <a:pt x="1" y="448"/>
                    <a:pt x="614" y="5553"/>
                    <a:pt x="697" y="6202"/>
                  </a:cubicBezTo>
                  <a:cubicBezTo>
                    <a:pt x="2265" y="6107"/>
                    <a:pt x="3833" y="5860"/>
                    <a:pt x="5354" y="5483"/>
                  </a:cubicBezTo>
                  <a:cubicBezTo>
                    <a:pt x="6262" y="5247"/>
                    <a:pt x="7158" y="4964"/>
                    <a:pt x="8030" y="4622"/>
                  </a:cubicBezTo>
                  <a:cubicBezTo>
                    <a:pt x="7936" y="4162"/>
                    <a:pt x="7818" y="3714"/>
                    <a:pt x="7665" y="3266"/>
                  </a:cubicBezTo>
                  <a:cubicBezTo>
                    <a:pt x="6262" y="1993"/>
                    <a:pt x="3809" y="0"/>
                    <a:pt x="2300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5647200" y="3297575"/>
              <a:ext cx="454150" cy="521750"/>
            </a:xfrm>
            <a:custGeom>
              <a:avLst/>
              <a:gdLst/>
              <a:ahLst/>
              <a:cxnLst/>
              <a:rect l="l" t="t" r="r" b="b"/>
              <a:pathLst>
                <a:path w="18166" h="20870" extrusionOk="0">
                  <a:moveTo>
                    <a:pt x="7755" y="0"/>
                  </a:moveTo>
                  <a:cubicBezTo>
                    <a:pt x="7720" y="0"/>
                    <a:pt x="7684" y="0"/>
                    <a:pt x="7649" y="12"/>
                  </a:cubicBezTo>
                  <a:cubicBezTo>
                    <a:pt x="6941" y="236"/>
                    <a:pt x="6871" y="1851"/>
                    <a:pt x="6906" y="2842"/>
                  </a:cubicBezTo>
                  <a:cubicBezTo>
                    <a:pt x="7012" y="2818"/>
                    <a:pt x="7118" y="2795"/>
                    <a:pt x="7224" y="2771"/>
                  </a:cubicBezTo>
                  <a:cubicBezTo>
                    <a:pt x="7559" y="2702"/>
                    <a:pt x="7901" y="2666"/>
                    <a:pt x="8243" y="2666"/>
                  </a:cubicBezTo>
                  <a:cubicBezTo>
                    <a:pt x="8541" y="2666"/>
                    <a:pt x="8839" y="2693"/>
                    <a:pt x="9134" y="2747"/>
                  </a:cubicBezTo>
                  <a:cubicBezTo>
                    <a:pt x="8887" y="1675"/>
                    <a:pt x="8415" y="0"/>
                    <a:pt x="7767" y="0"/>
                  </a:cubicBezTo>
                  <a:close/>
                  <a:moveTo>
                    <a:pt x="11646" y="484"/>
                  </a:moveTo>
                  <a:cubicBezTo>
                    <a:pt x="10325" y="484"/>
                    <a:pt x="9724" y="1887"/>
                    <a:pt x="9465" y="2818"/>
                  </a:cubicBezTo>
                  <a:cubicBezTo>
                    <a:pt x="10384" y="3042"/>
                    <a:pt x="11233" y="3514"/>
                    <a:pt x="11929" y="4162"/>
                  </a:cubicBezTo>
                  <a:lnTo>
                    <a:pt x="11952" y="4186"/>
                  </a:lnTo>
                  <a:cubicBezTo>
                    <a:pt x="12542" y="2960"/>
                    <a:pt x="13438" y="661"/>
                    <a:pt x="11846" y="495"/>
                  </a:cubicBezTo>
                  <a:cubicBezTo>
                    <a:pt x="11787" y="484"/>
                    <a:pt x="11717" y="484"/>
                    <a:pt x="11646" y="484"/>
                  </a:cubicBezTo>
                  <a:close/>
                  <a:moveTo>
                    <a:pt x="4371" y="861"/>
                  </a:moveTo>
                  <a:cubicBezTo>
                    <a:pt x="4265" y="861"/>
                    <a:pt x="4159" y="896"/>
                    <a:pt x="4065" y="967"/>
                  </a:cubicBezTo>
                  <a:cubicBezTo>
                    <a:pt x="3393" y="1427"/>
                    <a:pt x="3746" y="3325"/>
                    <a:pt x="4065" y="4551"/>
                  </a:cubicBezTo>
                  <a:cubicBezTo>
                    <a:pt x="4407" y="4174"/>
                    <a:pt x="4807" y="3844"/>
                    <a:pt x="5232" y="3573"/>
                  </a:cubicBezTo>
                  <a:cubicBezTo>
                    <a:pt x="5645" y="3313"/>
                    <a:pt x="6081" y="3101"/>
                    <a:pt x="6529" y="2948"/>
                  </a:cubicBezTo>
                  <a:cubicBezTo>
                    <a:pt x="6010" y="2134"/>
                    <a:pt x="5090" y="873"/>
                    <a:pt x="4383" y="873"/>
                  </a:cubicBezTo>
                  <a:lnTo>
                    <a:pt x="4371" y="861"/>
                  </a:lnTo>
                  <a:close/>
                  <a:moveTo>
                    <a:pt x="14358" y="3089"/>
                  </a:moveTo>
                  <a:cubicBezTo>
                    <a:pt x="13450" y="3089"/>
                    <a:pt x="12601" y="3785"/>
                    <a:pt x="12082" y="4316"/>
                  </a:cubicBezTo>
                  <a:cubicBezTo>
                    <a:pt x="12695" y="4964"/>
                    <a:pt x="13202" y="5707"/>
                    <a:pt x="13568" y="6520"/>
                  </a:cubicBezTo>
                  <a:cubicBezTo>
                    <a:pt x="14334" y="5813"/>
                    <a:pt x="16386" y="3726"/>
                    <a:pt x="14971" y="3195"/>
                  </a:cubicBezTo>
                  <a:cubicBezTo>
                    <a:pt x="14770" y="3125"/>
                    <a:pt x="14570" y="3089"/>
                    <a:pt x="14358" y="3089"/>
                  </a:cubicBezTo>
                  <a:close/>
                  <a:moveTo>
                    <a:pt x="1648" y="4811"/>
                  </a:moveTo>
                  <a:cubicBezTo>
                    <a:pt x="1400" y="4811"/>
                    <a:pt x="1223" y="4870"/>
                    <a:pt x="1129" y="4999"/>
                  </a:cubicBezTo>
                  <a:cubicBezTo>
                    <a:pt x="834" y="5424"/>
                    <a:pt x="1860" y="6638"/>
                    <a:pt x="2579" y="7416"/>
                  </a:cubicBezTo>
                  <a:cubicBezTo>
                    <a:pt x="2744" y="6650"/>
                    <a:pt x="3051" y="5931"/>
                    <a:pt x="3487" y="5271"/>
                  </a:cubicBezTo>
                  <a:cubicBezTo>
                    <a:pt x="2897" y="5058"/>
                    <a:pt x="2155" y="4811"/>
                    <a:pt x="1648" y="4811"/>
                  </a:cubicBezTo>
                  <a:close/>
                  <a:moveTo>
                    <a:pt x="2473" y="8136"/>
                  </a:moveTo>
                  <a:cubicBezTo>
                    <a:pt x="2473" y="8140"/>
                    <a:pt x="2472" y="8143"/>
                    <a:pt x="2472" y="8147"/>
                  </a:cubicBezTo>
                  <a:lnTo>
                    <a:pt x="2472" y="8147"/>
                  </a:lnTo>
                  <a:cubicBezTo>
                    <a:pt x="2472" y="8147"/>
                    <a:pt x="2473" y="8147"/>
                    <a:pt x="2473" y="8147"/>
                  </a:cubicBezTo>
                  <a:lnTo>
                    <a:pt x="2473" y="8136"/>
                  </a:lnTo>
                  <a:close/>
                  <a:moveTo>
                    <a:pt x="15301" y="6461"/>
                  </a:moveTo>
                  <a:cubicBezTo>
                    <a:pt x="14735" y="6461"/>
                    <a:pt x="14181" y="6544"/>
                    <a:pt x="13638" y="6674"/>
                  </a:cubicBezTo>
                  <a:cubicBezTo>
                    <a:pt x="14039" y="7546"/>
                    <a:pt x="14346" y="8466"/>
                    <a:pt x="14570" y="9409"/>
                  </a:cubicBezTo>
                  <a:cubicBezTo>
                    <a:pt x="15537" y="9114"/>
                    <a:pt x="18024" y="8242"/>
                    <a:pt x="17199" y="7169"/>
                  </a:cubicBezTo>
                  <a:cubicBezTo>
                    <a:pt x="16775" y="6615"/>
                    <a:pt x="16020" y="6461"/>
                    <a:pt x="15301" y="6461"/>
                  </a:cubicBezTo>
                  <a:close/>
                  <a:moveTo>
                    <a:pt x="2472" y="8147"/>
                  </a:moveTo>
                  <a:cubicBezTo>
                    <a:pt x="1529" y="8206"/>
                    <a:pt x="56" y="8407"/>
                    <a:pt x="56" y="9008"/>
                  </a:cubicBezTo>
                  <a:cubicBezTo>
                    <a:pt x="56" y="9715"/>
                    <a:pt x="1919" y="10765"/>
                    <a:pt x="2673" y="11166"/>
                  </a:cubicBezTo>
                  <a:cubicBezTo>
                    <a:pt x="2532" y="10376"/>
                    <a:pt x="2449" y="9586"/>
                    <a:pt x="2449" y="8796"/>
                  </a:cubicBezTo>
                  <a:lnTo>
                    <a:pt x="2449" y="8643"/>
                  </a:lnTo>
                  <a:cubicBezTo>
                    <a:pt x="2449" y="8481"/>
                    <a:pt x="2461" y="8309"/>
                    <a:pt x="2472" y="8147"/>
                  </a:cubicBezTo>
                  <a:close/>
                  <a:moveTo>
                    <a:pt x="2697" y="11319"/>
                  </a:moveTo>
                  <a:cubicBezTo>
                    <a:pt x="2697" y="11319"/>
                    <a:pt x="2697" y="11320"/>
                    <a:pt x="2697" y="11320"/>
                  </a:cubicBezTo>
                  <a:lnTo>
                    <a:pt x="2697" y="11320"/>
                  </a:lnTo>
                  <a:cubicBezTo>
                    <a:pt x="2701" y="11320"/>
                    <a:pt x="2705" y="11319"/>
                    <a:pt x="2709" y="11319"/>
                  </a:cubicBezTo>
                  <a:close/>
                  <a:moveTo>
                    <a:pt x="14593" y="9515"/>
                  </a:moveTo>
                  <a:lnTo>
                    <a:pt x="14593" y="9515"/>
                  </a:lnTo>
                  <a:cubicBezTo>
                    <a:pt x="14794" y="10411"/>
                    <a:pt x="14900" y="11319"/>
                    <a:pt x="14924" y="12239"/>
                  </a:cubicBezTo>
                  <a:cubicBezTo>
                    <a:pt x="15831" y="12156"/>
                    <a:pt x="18166" y="11814"/>
                    <a:pt x="17954" y="10788"/>
                  </a:cubicBezTo>
                  <a:cubicBezTo>
                    <a:pt x="17741" y="9763"/>
                    <a:pt x="15513" y="9562"/>
                    <a:pt x="14593" y="9515"/>
                  </a:cubicBezTo>
                  <a:close/>
                  <a:moveTo>
                    <a:pt x="2697" y="11320"/>
                  </a:moveTo>
                  <a:lnTo>
                    <a:pt x="2697" y="11320"/>
                  </a:lnTo>
                  <a:cubicBezTo>
                    <a:pt x="1934" y="11393"/>
                    <a:pt x="0" y="11678"/>
                    <a:pt x="622" y="12816"/>
                  </a:cubicBezTo>
                  <a:cubicBezTo>
                    <a:pt x="1058" y="13606"/>
                    <a:pt x="2155" y="13783"/>
                    <a:pt x="3027" y="13783"/>
                  </a:cubicBezTo>
                  <a:cubicBezTo>
                    <a:pt x="3180" y="13783"/>
                    <a:pt x="3310" y="13783"/>
                    <a:pt x="3440" y="13771"/>
                  </a:cubicBezTo>
                  <a:cubicBezTo>
                    <a:pt x="3110" y="12982"/>
                    <a:pt x="2862" y="12157"/>
                    <a:pt x="2697" y="11320"/>
                  </a:cubicBezTo>
                  <a:close/>
                  <a:moveTo>
                    <a:pt x="14935" y="12392"/>
                  </a:moveTo>
                  <a:lnTo>
                    <a:pt x="14935" y="12404"/>
                  </a:lnTo>
                  <a:cubicBezTo>
                    <a:pt x="14947" y="13618"/>
                    <a:pt x="14770" y="14797"/>
                    <a:pt x="14346" y="15787"/>
                  </a:cubicBezTo>
                  <a:cubicBezTo>
                    <a:pt x="14546" y="15811"/>
                    <a:pt x="14770" y="15823"/>
                    <a:pt x="15018" y="15823"/>
                  </a:cubicBezTo>
                  <a:cubicBezTo>
                    <a:pt x="15938" y="15823"/>
                    <a:pt x="17022" y="15634"/>
                    <a:pt x="17329" y="14797"/>
                  </a:cubicBezTo>
                  <a:cubicBezTo>
                    <a:pt x="17789" y="13594"/>
                    <a:pt x="15772" y="12698"/>
                    <a:pt x="14935" y="12392"/>
                  </a:cubicBezTo>
                  <a:close/>
                  <a:moveTo>
                    <a:pt x="3581" y="14113"/>
                  </a:moveTo>
                  <a:cubicBezTo>
                    <a:pt x="2756" y="14691"/>
                    <a:pt x="1506" y="15740"/>
                    <a:pt x="1907" y="16625"/>
                  </a:cubicBezTo>
                  <a:cubicBezTo>
                    <a:pt x="2049" y="16955"/>
                    <a:pt x="2367" y="17084"/>
                    <a:pt x="2756" y="17084"/>
                  </a:cubicBezTo>
                  <a:cubicBezTo>
                    <a:pt x="3428" y="17084"/>
                    <a:pt x="4336" y="16719"/>
                    <a:pt x="4973" y="16412"/>
                  </a:cubicBezTo>
                  <a:cubicBezTo>
                    <a:pt x="4407" y="15705"/>
                    <a:pt x="3947" y="14939"/>
                    <a:pt x="3581" y="14113"/>
                  </a:cubicBezTo>
                  <a:close/>
                  <a:moveTo>
                    <a:pt x="8050" y="18582"/>
                  </a:moveTo>
                  <a:cubicBezTo>
                    <a:pt x="8054" y="18583"/>
                    <a:pt x="8058" y="18584"/>
                    <a:pt x="8062" y="18585"/>
                  </a:cubicBezTo>
                  <a:lnTo>
                    <a:pt x="8062" y="18585"/>
                  </a:lnTo>
                  <a:cubicBezTo>
                    <a:pt x="8062" y="18584"/>
                    <a:pt x="8062" y="18583"/>
                    <a:pt x="8062" y="18582"/>
                  </a:cubicBezTo>
                  <a:close/>
                  <a:moveTo>
                    <a:pt x="14039" y="16424"/>
                  </a:moveTo>
                  <a:cubicBezTo>
                    <a:pt x="13497" y="17391"/>
                    <a:pt x="12624" y="18122"/>
                    <a:pt x="11587" y="18476"/>
                  </a:cubicBezTo>
                  <a:cubicBezTo>
                    <a:pt x="12165" y="18924"/>
                    <a:pt x="12907" y="19383"/>
                    <a:pt x="13532" y="19383"/>
                  </a:cubicBezTo>
                  <a:cubicBezTo>
                    <a:pt x="13546" y="19384"/>
                    <a:pt x="13560" y="19384"/>
                    <a:pt x="13574" y="19384"/>
                  </a:cubicBezTo>
                  <a:cubicBezTo>
                    <a:pt x="13806" y="19384"/>
                    <a:pt x="14026" y="19292"/>
                    <a:pt x="14204" y="19148"/>
                  </a:cubicBezTo>
                  <a:cubicBezTo>
                    <a:pt x="14935" y="18476"/>
                    <a:pt x="14464" y="17226"/>
                    <a:pt x="14039" y="16424"/>
                  </a:cubicBezTo>
                  <a:close/>
                  <a:moveTo>
                    <a:pt x="5208" y="16695"/>
                  </a:moveTo>
                  <a:cubicBezTo>
                    <a:pt x="4607" y="17556"/>
                    <a:pt x="3852" y="18983"/>
                    <a:pt x="4866" y="19572"/>
                  </a:cubicBezTo>
                  <a:cubicBezTo>
                    <a:pt x="5067" y="19678"/>
                    <a:pt x="5279" y="19749"/>
                    <a:pt x="5503" y="19749"/>
                  </a:cubicBezTo>
                  <a:cubicBezTo>
                    <a:pt x="6317" y="19749"/>
                    <a:pt x="7083" y="18983"/>
                    <a:pt x="7566" y="18405"/>
                  </a:cubicBezTo>
                  <a:cubicBezTo>
                    <a:pt x="6659" y="18028"/>
                    <a:pt x="5857" y="17438"/>
                    <a:pt x="5208" y="16695"/>
                  </a:cubicBezTo>
                  <a:close/>
                  <a:moveTo>
                    <a:pt x="8062" y="18585"/>
                  </a:moveTo>
                  <a:cubicBezTo>
                    <a:pt x="8121" y="19493"/>
                    <a:pt x="8357" y="20869"/>
                    <a:pt x="9158" y="20869"/>
                  </a:cubicBezTo>
                  <a:lnTo>
                    <a:pt x="9193" y="20869"/>
                  </a:lnTo>
                  <a:cubicBezTo>
                    <a:pt x="9936" y="20822"/>
                    <a:pt x="10314" y="19655"/>
                    <a:pt x="10502" y="18735"/>
                  </a:cubicBezTo>
                  <a:lnTo>
                    <a:pt x="10502" y="18735"/>
                  </a:lnTo>
                  <a:cubicBezTo>
                    <a:pt x="10207" y="18782"/>
                    <a:pt x="9913" y="18794"/>
                    <a:pt x="9618" y="18794"/>
                  </a:cubicBezTo>
                  <a:cubicBezTo>
                    <a:pt x="9276" y="18794"/>
                    <a:pt x="8946" y="18770"/>
                    <a:pt x="8616" y="18711"/>
                  </a:cubicBezTo>
                  <a:cubicBezTo>
                    <a:pt x="8431" y="18677"/>
                    <a:pt x="8246" y="18631"/>
                    <a:pt x="8062" y="18585"/>
                  </a:cubicBez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5708700" y="3364175"/>
              <a:ext cx="315425" cy="403550"/>
            </a:xfrm>
            <a:custGeom>
              <a:avLst/>
              <a:gdLst/>
              <a:ahLst/>
              <a:cxnLst/>
              <a:rect l="l" t="t" r="r" b="b"/>
              <a:pathLst>
                <a:path w="12617" h="16142" extrusionOk="0">
                  <a:moveTo>
                    <a:pt x="1" y="6132"/>
                  </a:moveTo>
                  <a:cubicBezTo>
                    <a:pt x="1" y="6294"/>
                    <a:pt x="4" y="6459"/>
                    <a:pt x="10" y="6624"/>
                  </a:cubicBezTo>
                  <a:lnTo>
                    <a:pt x="10" y="6624"/>
                  </a:lnTo>
                  <a:cubicBezTo>
                    <a:pt x="4" y="6461"/>
                    <a:pt x="1" y="6297"/>
                    <a:pt x="1" y="6132"/>
                  </a:cubicBezTo>
                  <a:close/>
                  <a:moveTo>
                    <a:pt x="10" y="6624"/>
                  </a:moveTo>
                  <a:lnTo>
                    <a:pt x="10" y="6624"/>
                  </a:lnTo>
                  <a:cubicBezTo>
                    <a:pt x="31" y="7195"/>
                    <a:pt x="90" y="7759"/>
                    <a:pt x="190" y="8317"/>
                  </a:cubicBezTo>
                  <a:lnTo>
                    <a:pt x="190" y="8317"/>
                  </a:lnTo>
                  <a:cubicBezTo>
                    <a:pt x="92" y="7744"/>
                    <a:pt x="32" y="7176"/>
                    <a:pt x="10" y="6624"/>
                  </a:cubicBezTo>
                  <a:close/>
                  <a:moveTo>
                    <a:pt x="190" y="8317"/>
                  </a:moveTo>
                  <a:cubicBezTo>
                    <a:pt x="707" y="11327"/>
                    <a:pt x="2279" y="14437"/>
                    <a:pt x="4845" y="15629"/>
                  </a:cubicBezTo>
                  <a:lnTo>
                    <a:pt x="4845" y="15629"/>
                  </a:lnTo>
                  <a:cubicBezTo>
                    <a:pt x="4049" y="15245"/>
                    <a:pt x="3344" y="14711"/>
                    <a:pt x="2772" y="14043"/>
                  </a:cubicBezTo>
                  <a:cubicBezTo>
                    <a:pt x="2678" y="13949"/>
                    <a:pt x="2607" y="13854"/>
                    <a:pt x="2524" y="13760"/>
                  </a:cubicBezTo>
                  <a:cubicBezTo>
                    <a:pt x="1958" y="13053"/>
                    <a:pt x="1499" y="12286"/>
                    <a:pt x="1145" y="11461"/>
                  </a:cubicBezTo>
                  <a:cubicBezTo>
                    <a:pt x="1086" y="11355"/>
                    <a:pt x="1039" y="11237"/>
                    <a:pt x="992" y="11119"/>
                  </a:cubicBezTo>
                  <a:cubicBezTo>
                    <a:pt x="673" y="10329"/>
                    <a:pt x="426" y="9516"/>
                    <a:pt x="261" y="8679"/>
                  </a:cubicBezTo>
                  <a:cubicBezTo>
                    <a:pt x="249" y="8620"/>
                    <a:pt x="237" y="8561"/>
                    <a:pt x="225" y="8502"/>
                  </a:cubicBezTo>
                  <a:cubicBezTo>
                    <a:pt x="213" y="8440"/>
                    <a:pt x="201" y="8378"/>
                    <a:pt x="190" y="8317"/>
                  </a:cubicBezTo>
                  <a:close/>
                  <a:moveTo>
                    <a:pt x="4845" y="15629"/>
                  </a:moveTo>
                  <a:lnTo>
                    <a:pt x="4845" y="15629"/>
                  </a:lnTo>
                  <a:cubicBezTo>
                    <a:pt x="4935" y="15672"/>
                    <a:pt x="5026" y="15713"/>
                    <a:pt x="5118" y="15753"/>
                  </a:cubicBezTo>
                  <a:cubicBezTo>
                    <a:pt x="5283" y="15812"/>
                    <a:pt x="5437" y="15871"/>
                    <a:pt x="5613" y="15918"/>
                  </a:cubicBezTo>
                  <a:cubicBezTo>
                    <a:pt x="5790" y="15977"/>
                    <a:pt x="5979" y="16024"/>
                    <a:pt x="6168" y="16047"/>
                  </a:cubicBezTo>
                  <a:cubicBezTo>
                    <a:pt x="5701" y="15964"/>
                    <a:pt x="5260" y="15821"/>
                    <a:pt x="4845" y="15629"/>
                  </a:cubicBezTo>
                  <a:close/>
                  <a:moveTo>
                    <a:pt x="5790" y="1"/>
                  </a:moveTo>
                  <a:cubicBezTo>
                    <a:pt x="5437" y="1"/>
                    <a:pt x="5095" y="36"/>
                    <a:pt x="4753" y="107"/>
                  </a:cubicBezTo>
                  <a:cubicBezTo>
                    <a:pt x="5755" y="319"/>
                    <a:pt x="6686" y="803"/>
                    <a:pt x="7429" y="1498"/>
                  </a:cubicBezTo>
                  <a:cubicBezTo>
                    <a:pt x="10612" y="4387"/>
                    <a:pt x="12617" y="14762"/>
                    <a:pt x="6403" y="16012"/>
                  </a:cubicBezTo>
                  <a:cubicBezTo>
                    <a:pt x="6321" y="16024"/>
                    <a:pt x="6238" y="16036"/>
                    <a:pt x="6168" y="16047"/>
                  </a:cubicBezTo>
                  <a:cubicBezTo>
                    <a:pt x="6498" y="16106"/>
                    <a:pt x="6828" y="16142"/>
                    <a:pt x="7170" y="16142"/>
                  </a:cubicBezTo>
                  <a:cubicBezTo>
                    <a:pt x="7464" y="16142"/>
                    <a:pt x="7759" y="16118"/>
                    <a:pt x="8054" y="16083"/>
                  </a:cubicBezTo>
                  <a:cubicBezTo>
                    <a:pt x="8184" y="16059"/>
                    <a:pt x="8313" y="16036"/>
                    <a:pt x="8443" y="16012"/>
                  </a:cubicBezTo>
                  <a:cubicBezTo>
                    <a:pt x="8679" y="15965"/>
                    <a:pt x="8915" y="15894"/>
                    <a:pt x="9139" y="15823"/>
                  </a:cubicBezTo>
                  <a:cubicBezTo>
                    <a:pt x="10176" y="15458"/>
                    <a:pt x="11049" y="14739"/>
                    <a:pt x="11591" y="13772"/>
                  </a:cubicBezTo>
                  <a:cubicBezTo>
                    <a:pt x="11709" y="13571"/>
                    <a:pt x="11815" y="13359"/>
                    <a:pt x="11898" y="13147"/>
                  </a:cubicBezTo>
                  <a:cubicBezTo>
                    <a:pt x="12322" y="12145"/>
                    <a:pt x="12499" y="10966"/>
                    <a:pt x="12487" y="9751"/>
                  </a:cubicBezTo>
                  <a:lnTo>
                    <a:pt x="12487" y="9610"/>
                  </a:lnTo>
                  <a:cubicBezTo>
                    <a:pt x="12464" y="8690"/>
                    <a:pt x="12357" y="7771"/>
                    <a:pt x="12145" y="6875"/>
                  </a:cubicBezTo>
                  <a:lnTo>
                    <a:pt x="12122" y="6757"/>
                  </a:lnTo>
                  <a:cubicBezTo>
                    <a:pt x="11909" y="5825"/>
                    <a:pt x="11603" y="4906"/>
                    <a:pt x="11202" y="4033"/>
                  </a:cubicBezTo>
                  <a:cubicBezTo>
                    <a:pt x="11178" y="3986"/>
                    <a:pt x="11155" y="3939"/>
                    <a:pt x="11131" y="3892"/>
                  </a:cubicBezTo>
                  <a:cubicBezTo>
                    <a:pt x="10754" y="3078"/>
                    <a:pt x="10259" y="2324"/>
                    <a:pt x="9646" y="1675"/>
                  </a:cubicBezTo>
                  <a:lnTo>
                    <a:pt x="9504" y="1545"/>
                  </a:lnTo>
                  <a:lnTo>
                    <a:pt x="9469" y="1522"/>
                  </a:lnTo>
                  <a:cubicBezTo>
                    <a:pt x="8785" y="862"/>
                    <a:pt x="7936" y="402"/>
                    <a:pt x="7016" y="178"/>
                  </a:cubicBezTo>
                  <a:cubicBezTo>
                    <a:pt x="6899" y="142"/>
                    <a:pt x="6792" y="119"/>
                    <a:pt x="6674" y="107"/>
                  </a:cubicBezTo>
                  <a:cubicBezTo>
                    <a:pt x="6380" y="48"/>
                    <a:pt x="6085" y="24"/>
                    <a:pt x="5790" y="24"/>
                  </a:cubicBezTo>
                  <a:lnTo>
                    <a:pt x="5790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5708425" y="3366850"/>
              <a:ext cx="315700" cy="398525"/>
            </a:xfrm>
            <a:custGeom>
              <a:avLst/>
              <a:gdLst/>
              <a:ahLst/>
              <a:cxnLst/>
              <a:rect l="l" t="t" r="r" b="b"/>
              <a:pathLst>
                <a:path w="12628" h="15941" extrusionOk="0">
                  <a:moveTo>
                    <a:pt x="7027" y="3938"/>
                  </a:moveTo>
                  <a:cubicBezTo>
                    <a:pt x="8643" y="3938"/>
                    <a:pt x="10116" y="7652"/>
                    <a:pt x="7959" y="12227"/>
                  </a:cubicBezTo>
                  <a:cubicBezTo>
                    <a:pt x="3372" y="11130"/>
                    <a:pt x="672" y="7534"/>
                    <a:pt x="2323" y="5836"/>
                  </a:cubicBezTo>
                  <a:cubicBezTo>
                    <a:pt x="2618" y="5506"/>
                    <a:pt x="3030" y="5306"/>
                    <a:pt x="3479" y="5306"/>
                  </a:cubicBezTo>
                  <a:cubicBezTo>
                    <a:pt x="4764" y="5306"/>
                    <a:pt x="5907" y="6992"/>
                    <a:pt x="5907" y="6992"/>
                  </a:cubicBezTo>
                  <a:lnTo>
                    <a:pt x="5919" y="6980"/>
                  </a:lnTo>
                  <a:cubicBezTo>
                    <a:pt x="5919" y="6980"/>
                    <a:pt x="5318" y="4032"/>
                    <a:pt x="6957" y="3938"/>
                  </a:cubicBezTo>
                  <a:close/>
                  <a:moveTo>
                    <a:pt x="4764" y="0"/>
                  </a:moveTo>
                  <a:cubicBezTo>
                    <a:pt x="4658" y="24"/>
                    <a:pt x="4551" y="47"/>
                    <a:pt x="4445" y="71"/>
                  </a:cubicBezTo>
                  <a:cubicBezTo>
                    <a:pt x="4339" y="106"/>
                    <a:pt x="4198" y="141"/>
                    <a:pt x="4080" y="189"/>
                  </a:cubicBezTo>
                  <a:cubicBezTo>
                    <a:pt x="3620" y="330"/>
                    <a:pt x="3184" y="542"/>
                    <a:pt x="2783" y="802"/>
                  </a:cubicBezTo>
                  <a:cubicBezTo>
                    <a:pt x="2099" y="1250"/>
                    <a:pt x="1510" y="1827"/>
                    <a:pt x="1050" y="2511"/>
                  </a:cubicBezTo>
                  <a:cubicBezTo>
                    <a:pt x="613" y="3160"/>
                    <a:pt x="307" y="3891"/>
                    <a:pt x="142" y="4657"/>
                  </a:cubicBezTo>
                  <a:cubicBezTo>
                    <a:pt x="95" y="4893"/>
                    <a:pt x="59" y="5129"/>
                    <a:pt x="36" y="5376"/>
                  </a:cubicBezTo>
                  <a:cubicBezTo>
                    <a:pt x="12" y="5541"/>
                    <a:pt x="12" y="5706"/>
                    <a:pt x="0" y="5872"/>
                  </a:cubicBezTo>
                  <a:lnTo>
                    <a:pt x="0" y="6025"/>
                  </a:lnTo>
                  <a:cubicBezTo>
                    <a:pt x="0" y="10022"/>
                    <a:pt x="2111" y="15209"/>
                    <a:pt x="6167" y="15940"/>
                  </a:cubicBezTo>
                  <a:cubicBezTo>
                    <a:pt x="6249" y="15929"/>
                    <a:pt x="6332" y="15917"/>
                    <a:pt x="6414" y="15905"/>
                  </a:cubicBezTo>
                  <a:cubicBezTo>
                    <a:pt x="12628" y="14644"/>
                    <a:pt x="10635" y="4280"/>
                    <a:pt x="7440" y="1391"/>
                  </a:cubicBezTo>
                  <a:cubicBezTo>
                    <a:pt x="6697" y="696"/>
                    <a:pt x="5766" y="212"/>
                    <a:pt x="4764" y="0"/>
                  </a:cubicBez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5725225" y="3465275"/>
              <a:ext cx="236425" cy="206950"/>
            </a:xfrm>
            <a:custGeom>
              <a:avLst/>
              <a:gdLst/>
              <a:ahLst/>
              <a:cxnLst/>
              <a:rect l="l" t="t" r="r" b="b"/>
              <a:pathLst>
                <a:path w="9457" h="8278" extrusionOk="0">
                  <a:moveTo>
                    <a:pt x="6285" y="1"/>
                  </a:moveTo>
                  <a:cubicBezTo>
                    <a:pt x="4646" y="107"/>
                    <a:pt x="5247" y="3043"/>
                    <a:pt x="5247" y="3043"/>
                  </a:cubicBezTo>
                  <a:cubicBezTo>
                    <a:pt x="5247" y="3043"/>
                    <a:pt x="4092" y="1357"/>
                    <a:pt x="2807" y="1357"/>
                  </a:cubicBezTo>
                  <a:cubicBezTo>
                    <a:pt x="2358" y="1369"/>
                    <a:pt x="1946" y="1569"/>
                    <a:pt x="1651" y="1899"/>
                  </a:cubicBezTo>
                  <a:cubicBezTo>
                    <a:pt x="0" y="3597"/>
                    <a:pt x="2700" y="7181"/>
                    <a:pt x="7287" y="8278"/>
                  </a:cubicBezTo>
                  <a:cubicBezTo>
                    <a:pt x="9456" y="3703"/>
                    <a:pt x="7971" y="1"/>
                    <a:pt x="6355" y="1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2"/>
            <p:cNvSpPr/>
            <p:nvPr/>
          </p:nvSpPr>
          <p:spPr>
            <a:xfrm>
              <a:off x="5969875" y="3735000"/>
              <a:ext cx="115275" cy="105250"/>
            </a:xfrm>
            <a:custGeom>
              <a:avLst/>
              <a:gdLst/>
              <a:ahLst/>
              <a:cxnLst/>
              <a:rect l="l" t="t" r="r" b="b"/>
              <a:pathLst>
                <a:path w="4611" h="4210" extrusionOk="0">
                  <a:moveTo>
                    <a:pt x="4610" y="0"/>
                  </a:moveTo>
                  <a:cubicBezTo>
                    <a:pt x="4610" y="0"/>
                    <a:pt x="4609" y="5"/>
                    <a:pt x="4607" y="15"/>
                  </a:cubicBezTo>
                  <a:lnTo>
                    <a:pt x="4607" y="15"/>
                  </a:lnTo>
                  <a:lnTo>
                    <a:pt x="4610" y="12"/>
                  </a:lnTo>
                  <a:lnTo>
                    <a:pt x="4610" y="0"/>
                  </a:lnTo>
                  <a:close/>
                  <a:moveTo>
                    <a:pt x="4607" y="15"/>
                  </a:moveTo>
                  <a:lnTo>
                    <a:pt x="0" y="4209"/>
                  </a:lnTo>
                  <a:lnTo>
                    <a:pt x="201" y="4209"/>
                  </a:lnTo>
                  <a:cubicBezTo>
                    <a:pt x="3512" y="4209"/>
                    <a:pt x="4539" y="290"/>
                    <a:pt x="4607" y="15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2"/>
            <p:cNvSpPr/>
            <p:nvPr/>
          </p:nvSpPr>
          <p:spPr>
            <a:xfrm>
              <a:off x="5893825" y="3116000"/>
              <a:ext cx="155950" cy="125300"/>
            </a:xfrm>
            <a:custGeom>
              <a:avLst/>
              <a:gdLst/>
              <a:ahLst/>
              <a:cxnLst/>
              <a:rect l="l" t="t" r="r" b="b"/>
              <a:pathLst>
                <a:path w="6238" h="5012" extrusionOk="0">
                  <a:moveTo>
                    <a:pt x="2061" y="1371"/>
                  </a:moveTo>
                  <a:cubicBezTo>
                    <a:pt x="2177" y="1371"/>
                    <a:pt x="2288" y="1458"/>
                    <a:pt x="2288" y="1592"/>
                  </a:cubicBezTo>
                  <a:cubicBezTo>
                    <a:pt x="2288" y="1722"/>
                    <a:pt x="2182" y="1828"/>
                    <a:pt x="2052" y="1828"/>
                  </a:cubicBezTo>
                  <a:cubicBezTo>
                    <a:pt x="1852" y="1828"/>
                    <a:pt x="1757" y="1580"/>
                    <a:pt x="1899" y="1439"/>
                  </a:cubicBezTo>
                  <a:cubicBezTo>
                    <a:pt x="1945" y="1392"/>
                    <a:pt x="2004" y="1371"/>
                    <a:pt x="2061" y="1371"/>
                  </a:cubicBezTo>
                  <a:close/>
                  <a:moveTo>
                    <a:pt x="4087" y="3176"/>
                  </a:moveTo>
                  <a:cubicBezTo>
                    <a:pt x="4203" y="3176"/>
                    <a:pt x="4316" y="3265"/>
                    <a:pt x="4316" y="3408"/>
                  </a:cubicBezTo>
                  <a:cubicBezTo>
                    <a:pt x="4316" y="3526"/>
                    <a:pt x="4210" y="3632"/>
                    <a:pt x="4080" y="3632"/>
                  </a:cubicBezTo>
                  <a:cubicBezTo>
                    <a:pt x="3880" y="3632"/>
                    <a:pt x="3785" y="3384"/>
                    <a:pt x="3927" y="3243"/>
                  </a:cubicBezTo>
                  <a:cubicBezTo>
                    <a:pt x="3973" y="3197"/>
                    <a:pt x="4030" y="3176"/>
                    <a:pt x="4087" y="3176"/>
                  </a:cubicBezTo>
                  <a:close/>
                  <a:moveTo>
                    <a:pt x="437" y="0"/>
                  </a:moveTo>
                  <a:lnTo>
                    <a:pt x="295" y="71"/>
                  </a:lnTo>
                  <a:cubicBezTo>
                    <a:pt x="201" y="118"/>
                    <a:pt x="107" y="177"/>
                    <a:pt x="0" y="236"/>
                  </a:cubicBezTo>
                  <a:cubicBezTo>
                    <a:pt x="779" y="1946"/>
                    <a:pt x="2665" y="5011"/>
                    <a:pt x="6155" y="5011"/>
                  </a:cubicBezTo>
                  <a:lnTo>
                    <a:pt x="6238" y="5011"/>
                  </a:lnTo>
                  <a:cubicBezTo>
                    <a:pt x="6037" y="4764"/>
                    <a:pt x="5825" y="4516"/>
                    <a:pt x="5601" y="4280"/>
                  </a:cubicBezTo>
                  <a:lnTo>
                    <a:pt x="5601" y="4280"/>
                  </a:lnTo>
                  <a:lnTo>
                    <a:pt x="5624" y="4587"/>
                  </a:lnTo>
                  <a:lnTo>
                    <a:pt x="5577" y="4257"/>
                  </a:lnTo>
                  <a:cubicBezTo>
                    <a:pt x="4941" y="3561"/>
                    <a:pt x="4257" y="2913"/>
                    <a:pt x="3538" y="2300"/>
                  </a:cubicBezTo>
                  <a:lnTo>
                    <a:pt x="3325" y="2123"/>
                  </a:lnTo>
                  <a:lnTo>
                    <a:pt x="2700" y="3372"/>
                  </a:lnTo>
                  <a:lnTo>
                    <a:pt x="2700" y="3372"/>
                  </a:lnTo>
                  <a:lnTo>
                    <a:pt x="3231" y="2040"/>
                  </a:lnTo>
                  <a:cubicBezTo>
                    <a:pt x="2630" y="1545"/>
                    <a:pt x="2005" y="1062"/>
                    <a:pt x="1356" y="625"/>
                  </a:cubicBezTo>
                  <a:lnTo>
                    <a:pt x="720" y="991"/>
                  </a:lnTo>
                  <a:lnTo>
                    <a:pt x="1274" y="566"/>
                  </a:lnTo>
                  <a:cubicBezTo>
                    <a:pt x="991" y="378"/>
                    <a:pt x="708" y="189"/>
                    <a:pt x="425" y="12"/>
                  </a:cubicBezTo>
                  <a:lnTo>
                    <a:pt x="437" y="0"/>
                  </a:ln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911800" y="3129550"/>
              <a:ext cx="122650" cy="100850"/>
            </a:xfrm>
            <a:custGeom>
              <a:avLst/>
              <a:gdLst/>
              <a:ahLst/>
              <a:cxnLst/>
              <a:rect l="l" t="t" r="r" b="b"/>
              <a:pathLst>
                <a:path w="4906" h="4034" extrusionOk="0">
                  <a:moveTo>
                    <a:pt x="555" y="1"/>
                  </a:moveTo>
                  <a:lnTo>
                    <a:pt x="1" y="425"/>
                  </a:lnTo>
                  <a:lnTo>
                    <a:pt x="637" y="60"/>
                  </a:lnTo>
                  <a:lnTo>
                    <a:pt x="555" y="1"/>
                  </a:lnTo>
                  <a:close/>
                  <a:moveTo>
                    <a:pt x="2512" y="1486"/>
                  </a:moveTo>
                  <a:lnTo>
                    <a:pt x="1981" y="2819"/>
                  </a:lnTo>
                  <a:lnTo>
                    <a:pt x="2606" y="1569"/>
                  </a:lnTo>
                  <a:lnTo>
                    <a:pt x="2512" y="1486"/>
                  </a:lnTo>
                  <a:close/>
                  <a:moveTo>
                    <a:pt x="4858" y="3703"/>
                  </a:moveTo>
                  <a:lnTo>
                    <a:pt x="4905" y="4033"/>
                  </a:lnTo>
                  <a:lnTo>
                    <a:pt x="4882" y="3727"/>
                  </a:lnTo>
                  <a:lnTo>
                    <a:pt x="4858" y="3703"/>
                  </a:ln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>
              <a:off x="5988450" y="3195300"/>
              <a:ext cx="13275" cy="11425"/>
            </a:xfrm>
            <a:custGeom>
              <a:avLst/>
              <a:gdLst/>
              <a:ahLst/>
              <a:cxnLst/>
              <a:rect l="l" t="t" r="r" b="b"/>
              <a:pathLst>
                <a:path w="531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5" y="456"/>
                    <a:pt x="302" y="456"/>
                  </a:cubicBezTo>
                  <a:cubicBezTo>
                    <a:pt x="418" y="456"/>
                    <a:pt x="531" y="367"/>
                    <a:pt x="531" y="224"/>
                  </a:cubicBezTo>
                  <a:cubicBezTo>
                    <a:pt x="531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2"/>
            <p:cNvSpPr/>
            <p:nvPr/>
          </p:nvSpPr>
          <p:spPr>
            <a:xfrm>
              <a:off x="5937750" y="3150200"/>
              <a:ext cx="13000" cy="11425"/>
            </a:xfrm>
            <a:custGeom>
              <a:avLst/>
              <a:gdLst/>
              <a:ahLst/>
              <a:cxnLst/>
              <a:rect l="l" t="t" r="r" b="b"/>
              <a:pathLst>
                <a:path w="520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4" y="457"/>
                    <a:pt x="299" y="457"/>
                  </a:cubicBezTo>
                  <a:cubicBezTo>
                    <a:pt x="412" y="457"/>
                    <a:pt x="519" y="367"/>
                    <a:pt x="519" y="224"/>
                  </a:cubicBezTo>
                  <a:cubicBezTo>
                    <a:pt x="519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8" y="1"/>
                    <a:pt x="118" y="3738"/>
                    <a:pt x="0" y="5212"/>
                  </a:cubicBezTo>
                  <a:cubicBezTo>
                    <a:pt x="1498" y="5424"/>
                    <a:pt x="3007" y="5531"/>
                    <a:pt x="4528" y="5531"/>
                  </a:cubicBezTo>
                  <a:cubicBezTo>
                    <a:pt x="5023" y="5531"/>
                    <a:pt x="5518" y="5519"/>
                    <a:pt x="6037" y="5495"/>
                  </a:cubicBezTo>
                  <a:cubicBezTo>
                    <a:pt x="6025" y="3892"/>
                    <a:pt x="5742" y="36"/>
                    <a:pt x="324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2"/>
            <p:cNvSpPr/>
            <p:nvPr/>
          </p:nvSpPr>
          <p:spPr>
            <a:xfrm>
              <a:off x="5949525" y="4080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918575" y="3969900"/>
              <a:ext cx="124125" cy="129725"/>
            </a:xfrm>
            <a:custGeom>
              <a:avLst/>
              <a:gdLst/>
              <a:ahLst/>
              <a:cxnLst/>
              <a:rect l="l" t="t" r="r" b="b"/>
              <a:pathLst>
                <a:path w="4965" h="5189" extrusionOk="0">
                  <a:moveTo>
                    <a:pt x="638" y="1"/>
                  </a:moveTo>
                  <a:cubicBezTo>
                    <a:pt x="414" y="1"/>
                    <a:pt x="201" y="48"/>
                    <a:pt x="1" y="131"/>
                  </a:cubicBezTo>
                  <a:lnTo>
                    <a:pt x="1239" y="4434"/>
                  </a:lnTo>
                  <a:cubicBezTo>
                    <a:pt x="1262" y="4434"/>
                    <a:pt x="2111" y="4693"/>
                    <a:pt x="3514" y="4953"/>
                  </a:cubicBezTo>
                  <a:cubicBezTo>
                    <a:pt x="3951" y="5035"/>
                    <a:pt x="4434" y="5118"/>
                    <a:pt x="4965" y="5189"/>
                  </a:cubicBezTo>
                  <a:cubicBezTo>
                    <a:pt x="4576" y="3703"/>
                    <a:pt x="3338" y="1"/>
                    <a:pt x="732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9" name="Google Shape;729;p32"/>
          <p:cNvSpPr txBox="1">
            <a:spLocks noGrp="1"/>
          </p:cNvSpPr>
          <p:nvPr>
            <p:ph type="subTitle" idx="1"/>
          </p:nvPr>
        </p:nvSpPr>
        <p:spPr>
          <a:xfrm>
            <a:off x="3004114" y="2623050"/>
            <a:ext cx="31533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Secuencia didactica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0" name="Google Shape;970;p36"/>
          <p:cNvGrpSpPr/>
          <p:nvPr/>
        </p:nvGrpSpPr>
        <p:grpSpPr>
          <a:xfrm rot="-8100000">
            <a:off x="1940295" y="2849902"/>
            <a:ext cx="436596" cy="903466"/>
            <a:chOff x="1824700" y="2261025"/>
            <a:chExt cx="436600" cy="903475"/>
          </a:xfrm>
        </p:grpSpPr>
        <p:sp>
          <p:nvSpPr>
            <p:cNvPr id="971" name="Google Shape;971;p36"/>
            <p:cNvSpPr/>
            <p:nvPr/>
          </p:nvSpPr>
          <p:spPr>
            <a:xfrm>
              <a:off x="1998875" y="2562475"/>
              <a:ext cx="118800" cy="100300"/>
            </a:xfrm>
            <a:custGeom>
              <a:avLst/>
              <a:gdLst/>
              <a:ahLst/>
              <a:cxnLst/>
              <a:rect l="l" t="t" r="r" b="b"/>
              <a:pathLst>
                <a:path w="4752" h="4012" extrusionOk="0">
                  <a:moveTo>
                    <a:pt x="433" y="1"/>
                  </a:moveTo>
                  <a:cubicBezTo>
                    <a:pt x="1" y="2083"/>
                    <a:pt x="1866" y="4012"/>
                    <a:pt x="3837" y="4012"/>
                  </a:cubicBezTo>
                  <a:cubicBezTo>
                    <a:pt x="4053" y="4012"/>
                    <a:pt x="4271" y="3989"/>
                    <a:pt x="4486" y="3940"/>
                  </a:cubicBezTo>
                  <a:cubicBezTo>
                    <a:pt x="4751" y="3877"/>
                    <a:pt x="3160" y="859"/>
                    <a:pt x="433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2086400" y="2712475"/>
              <a:ext cx="174900" cy="62250"/>
            </a:xfrm>
            <a:custGeom>
              <a:avLst/>
              <a:gdLst/>
              <a:ahLst/>
              <a:cxnLst/>
              <a:rect l="l" t="t" r="r" b="b"/>
              <a:pathLst>
                <a:path w="6996" h="2490" extrusionOk="0">
                  <a:moveTo>
                    <a:pt x="4880" y="0"/>
                  </a:moveTo>
                  <a:cubicBezTo>
                    <a:pt x="2069" y="0"/>
                    <a:pt x="0" y="2044"/>
                    <a:pt x="0" y="2044"/>
                  </a:cubicBezTo>
                  <a:cubicBezTo>
                    <a:pt x="944" y="2362"/>
                    <a:pt x="1788" y="2489"/>
                    <a:pt x="2535" y="2489"/>
                  </a:cubicBezTo>
                  <a:cubicBezTo>
                    <a:pt x="5559" y="2489"/>
                    <a:pt x="6996" y="402"/>
                    <a:pt x="6996" y="402"/>
                  </a:cubicBezTo>
                  <a:cubicBezTo>
                    <a:pt x="6260" y="116"/>
                    <a:pt x="5549" y="0"/>
                    <a:pt x="488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2092400" y="2396750"/>
              <a:ext cx="128175" cy="117675"/>
            </a:xfrm>
            <a:custGeom>
              <a:avLst/>
              <a:gdLst/>
              <a:ahLst/>
              <a:cxnLst/>
              <a:rect l="l" t="t" r="r" b="b"/>
              <a:pathLst>
                <a:path w="5127" h="4707" extrusionOk="0">
                  <a:moveTo>
                    <a:pt x="5127" y="0"/>
                  </a:moveTo>
                  <a:lnTo>
                    <a:pt x="5127" y="0"/>
                  </a:lnTo>
                  <a:cubicBezTo>
                    <a:pt x="0" y="632"/>
                    <a:pt x="392" y="4698"/>
                    <a:pt x="392" y="4698"/>
                  </a:cubicBezTo>
                  <a:cubicBezTo>
                    <a:pt x="476" y="4704"/>
                    <a:pt x="559" y="4707"/>
                    <a:pt x="642" y="4707"/>
                  </a:cubicBezTo>
                  <a:cubicBezTo>
                    <a:pt x="3447" y="4707"/>
                    <a:pt x="5127" y="1239"/>
                    <a:pt x="512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>
              <a:off x="1824700" y="2261025"/>
              <a:ext cx="317275" cy="903475"/>
            </a:xfrm>
            <a:custGeom>
              <a:avLst/>
              <a:gdLst/>
              <a:ahLst/>
              <a:cxnLst/>
              <a:rect l="l" t="t" r="r" b="b"/>
              <a:pathLst>
                <a:path w="12691" h="36139" extrusionOk="0">
                  <a:moveTo>
                    <a:pt x="5882" y="1"/>
                  </a:moveTo>
                  <a:cubicBezTo>
                    <a:pt x="5749" y="1"/>
                    <a:pt x="5615" y="32"/>
                    <a:pt x="5481" y="101"/>
                  </a:cubicBezTo>
                  <a:cubicBezTo>
                    <a:pt x="3864" y="934"/>
                    <a:pt x="5645" y="2197"/>
                    <a:pt x="7375" y="3586"/>
                  </a:cubicBezTo>
                  <a:cubicBezTo>
                    <a:pt x="8789" y="5253"/>
                    <a:pt x="11908" y="9824"/>
                    <a:pt x="10923" y="16768"/>
                  </a:cubicBezTo>
                  <a:cubicBezTo>
                    <a:pt x="10165" y="22135"/>
                    <a:pt x="6390" y="25468"/>
                    <a:pt x="3637" y="27905"/>
                  </a:cubicBezTo>
                  <a:cubicBezTo>
                    <a:pt x="2564" y="28852"/>
                    <a:pt x="1819" y="30229"/>
                    <a:pt x="1225" y="31517"/>
                  </a:cubicBezTo>
                  <a:cubicBezTo>
                    <a:pt x="973" y="32060"/>
                    <a:pt x="746" y="32615"/>
                    <a:pt x="556" y="33184"/>
                  </a:cubicBezTo>
                  <a:cubicBezTo>
                    <a:pt x="316" y="33929"/>
                    <a:pt x="1" y="34762"/>
                    <a:pt x="506" y="35482"/>
                  </a:cubicBezTo>
                  <a:cubicBezTo>
                    <a:pt x="753" y="35840"/>
                    <a:pt x="1194" y="36139"/>
                    <a:pt x="1628" y="36139"/>
                  </a:cubicBezTo>
                  <a:cubicBezTo>
                    <a:pt x="1637" y="36139"/>
                    <a:pt x="1646" y="36138"/>
                    <a:pt x="1655" y="36138"/>
                  </a:cubicBezTo>
                  <a:cubicBezTo>
                    <a:pt x="2172" y="36113"/>
                    <a:pt x="2539" y="35684"/>
                    <a:pt x="2766" y="35254"/>
                  </a:cubicBezTo>
                  <a:cubicBezTo>
                    <a:pt x="3157" y="34459"/>
                    <a:pt x="3157" y="33499"/>
                    <a:pt x="3006" y="32641"/>
                  </a:cubicBezTo>
                  <a:cubicBezTo>
                    <a:pt x="2766" y="31365"/>
                    <a:pt x="3258" y="30002"/>
                    <a:pt x="3890" y="28865"/>
                  </a:cubicBezTo>
                  <a:lnTo>
                    <a:pt x="4231" y="28562"/>
                  </a:lnTo>
                  <a:cubicBezTo>
                    <a:pt x="7084" y="26037"/>
                    <a:pt x="11011" y="22564"/>
                    <a:pt x="11807" y="16882"/>
                  </a:cubicBezTo>
                  <a:cubicBezTo>
                    <a:pt x="12691" y="10543"/>
                    <a:pt x="10266" y="5935"/>
                    <a:pt x="8562" y="3674"/>
                  </a:cubicBezTo>
                  <a:cubicBezTo>
                    <a:pt x="7988" y="2143"/>
                    <a:pt x="6972" y="1"/>
                    <a:pt x="588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>
              <a:off x="2052300" y="2285225"/>
              <a:ext cx="83775" cy="121325"/>
            </a:xfrm>
            <a:custGeom>
              <a:avLst/>
              <a:gdLst/>
              <a:ahLst/>
              <a:cxnLst/>
              <a:rect l="l" t="t" r="r" b="b"/>
              <a:pathLst>
                <a:path w="3351" h="4853" extrusionOk="0">
                  <a:moveTo>
                    <a:pt x="1805" y="0"/>
                  </a:moveTo>
                  <a:cubicBezTo>
                    <a:pt x="1777" y="0"/>
                    <a:pt x="1748" y="1"/>
                    <a:pt x="1718" y="4"/>
                  </a:cubicBezTo>
                  <a:cubicBezTo>
                    <a:pt x="1" y="168"/>
                    <a:pt x="518" y="4853"/>
                    <a:pt x="518" y="4853"/>
                  </a:cubicBezTo>
                  <a:cubicBezTo>
                    <a:pt x="642" y="4096"/>
                    <a:pt x="3350" y="0"/>
                    <a:pt x="180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>
              <a:off x="1915800" y="2360175"/>
              <a:ext cx="149775" cy="46375"/>
            </a:xfrm>
            <a:custGeom>
              <a:avLst/>
              <a:gdLst/>
              <a:ahLst/>
              <a:cxnLst/>
              <a:rect l="l" t="t" r="r" b="b"/>
              <a:pathLst>
                <a:path w="5991" h="1855" extrusionOk="0">
                  <a:moveTo>
                    <a:pt x="1057" y="1"/>
                  </a:moveTo>
                  <a:cubicBezTo>
                    <a:pt x="594" y="1"/>
                    <a:pt x="267" y="155"/>
                    <a:pt x="195" y="554"/>
                  </a:cubicBezTo>
                  <a:cubicBezTo>
                    <a:pt x="1" y="1636"/>
                    <a:pt x="1996" y="1701"/>
                    <a:pt x="3711" y="1701"/>
                  </a:cubicBezTo>
                  <a:cubicBezTo>
                    <a:pt x="3946" y="1701"/>
                    <a:pt x="4177" y="1700"/>
                    <a:pt x="4396" y="1700"/>
                  </a:cubicBezTo>
                  <a:cubicBezTo>
                    <a:pt x="4958" y="1700"/>
                    <a:pt x="5443" y="1708"/>
                    <a:pt x="5741" y="1766"/>
                  </a:cubicBezTo>
                  <a:lnTo>
                    <a:pt x="5741" y="1766"/>
                  </a:lnTo>
                  <a:cubicBezTo>
                    <a:pt x="5453" y="1605"/>
                    <a:pt x="2550" y="1"/>
                    <a:pt x="1057" y="1"/>
                  </a:cubicBezTo>
                  <a:close/>
                  <a:moveTo>
                    <a:pt x="5741" y="1766"/>
                  </a:moveTo>
                  <a:cubicBezTo>
                    <a:pt x="5756" y="1775"/>
                    <a:pt x="5764" y="1779"/>
                    <a:pt x="5764" y="1779"/>
                  </a:cubicBezTo>
                  <a:lnTo>
                    <a:pt x="5991" y="1855"/>
                  </a:lnTo>
                  <a:cubicBezTo>
                    <a:pt x="5937" y="1817"/>
                    <a:pt x="5852" y="1788"/>
                    <a:pt x="5741" y="1766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7" name="Google Shape;977;p36"/>
          <p:cNvGrpSpPr/>
          <p:nvPr/>
        </p:nvGrpSpPr>
        <p:grpSpPr>
          <a:xfrm>
            <a:off x="3667199" y="979926"/>
            <a:ext cx="651394" cy="872740"/>
            <a:chOff x="4836575" y="3190350"/>
            <a:chExt cx="482050" cy="645900"/>
          </a:xfrm>
        </p:grpSpPr>
        <p:sp>
          <p:nvSpPr>
            <p:cNvPr id="978" name="Google Shape;978;p36"/>
            <p:cNvSpPr/>
            <p:nvPr/>
          </p:nvSpPr>
          <p:spPr>
            <a:xfrm>
              <a:off x="4836575" y="3326400"/>
              <a:ext cx="467850" cy="509850"/>
            </a:xfrm>
            <a:custGeom>
              <a:avLst/>
              <a:gdLst/>
              <a:ahLst/>
              <a:cxnLst/>
              <a:rect l="l" t="t" r="r" b="b"/>
              <a:pathLst>
                <a:path w="18714" h="20394" extrusionOk="0">
                  <a:moveTo>
                    <a:pt x="4230" y="1"/>
                  </a:moveTo>
                  <a:lnTo>
                    <a:pt x="4205" y="241"/>
                  </a:lnTo>
                  <a:cubicBezTo>
                    <a:pt x="3409" y="8436"/>
                    <a:pt x="7147" y="12981"/>
                    <a:pt x="8359" y="14219"/>
                  </a:cubicBezTo>
                  <a:cubicBezTo>
                    <a:pt x="7311" y="15494"/>
                    <a:pt x="6049" y="16593"/>
                    <a:pt x="4634" y="17451"/>
                  </a:cubicBezTo>
                  <a:cubicBezTo>
                    <a:pt x="3220" y="18348"/>
                    <a:pt x="1680" y="19017"/>
                    <a:pt x="63" y="19459"/>
                  </a:cubicBezTo>
                  <a:lnTo>
                    <a:pt x="0" y="19472"/>
                  </a:lnTo>
                  <a:cubicBezTo>
                    <a:pt x="51" y="19636"/>
                    <a:pt x="101" y="19787"/>
                    <a:pt x="164" y="19951"/>
                  </a:cubicBezTo>
                  <a:cubicBezTo>
                    <a:pt x="240" y="20103"/>
                    <a:pt x="303" y="20255"/>
                    <a:pt x="392" y="20393"/>
                  </a:cubicBezTo>
                  <a:cubicBezTo>
                    <a:pt x="2033" y="19939"/>
                    <a:pt x="3599" y="19257"/>
                    <a:pt x="5051" y="18360"/>
                  </a:cubicBezTo>
                  <a:cubicBezTo>
                    <a:pt x="5556" y="18057"/>
                    <a:pt x="6036" y="17742"/>
                    <a:pt x="6503" y="17388"/>
                  </a:cubicBezTo>
                  <a:cubicBezTo>
                    <a:pt x="7374" y="17540"/>
                    <a:pt x="8258" y="17615"/>
                    <a:pt x="9142" y="17615"/>
                  </a:cubicBezTo>
                  <a:cubicBezTo>
                    <a:pt x="11743" y="17615"/>
                    <a:pt x="15481" y="16997"/>
                    <a:pt x="18537" y="14067"/>
                  </a:cubicBezTo>
                  <a:lnTo>
                    <a:pt x="18713" y="13903"/>
                  </a:lnTo>
                  <a:lnTo>
                    <a:pt x="18019" y="13171"/>
                  </a:lnTo>
                  <a:lnTo>
                    <a:pt x="17830" y="13348"/>
                  </a:lnTo>
                  <a:cubicBezTo>
                    <a:pt x="16466" y="14661"/>
                    <a:pt x="14786" y="15608"/>
                    <a:pt x="12956" y="16100"/>
                  </a:cubicBezTo>
                  <a:cubicBezTo>
                    <a:pt x="13410" y="14623"/>
                    <a:pt x="14711" y="11454"/>
                    <a:pt x="17097" y="10860"/>
                  </a:cubicBezTo>
                  <a:lnTo>
                    <a:pt x="17337" y="10797"/>
                  </a:lnTo>
                  <a:lnTo>
                    <a:pt x="17097" y="9837"/>
                  </a:lnTo>
                  <a:lnTo>
                    <a:pt x="16857" y="9900"/>
                  </a:lnTo>
                  <a:cubicBezTo>
                    <a:pt x="13650" y="10696"/>
                    <a:pt x="12185" y="14825"/>
                    <a:pt x="11870" y="16365"/>
                  </a:cubicBezTo>
                  <a:cubicBezTo>
                    <a:pt x="10949" y="16527"/>
                    <a:pt x="10024" y="16611"/>
                    <a:pt x="9096" y="16611"/>
                  </a:cubicBezTo>
                  <a:cubicBezTo>
                    <a:pt x="8573" y="16611"/>
                    <a:pt x="8049" y="16584"/>
                    <a:pt x="7526" y="16530"/>
                  </a:cubicBezTo>
                  <a:cubicBezTo>
                    <a:pt x="10127" y="14231"/>
                    <a:pt x="11794" y="11062"/>
                    <a:pt x="12185" y="7615"/>
                  </a:cubicBezTo>
                  <a:lnTo>
                    <a:pt x="12211" y="7362"/>
                  </a:lnTo>
                  <a:lnTo>
                    <a:pt x="11238" y="7236"/>
                  </a:lnTo>
                  <a:lnTo>
                    <a:pt x="11200" y="7489"/>
                  </a:lnTo>
                  <a:cubicBezTo>
                    <a:pt x="10948" y="9623"/>
                    <a:pt x="10190" y="11656"/>
                    <a:pt x="8965" y="13423"/>
                  </a:cubicBezTo>
                  <a:cubicBezTo>
                    <a:pt x="7791" y="12173"/>
                    <a:pt x="4445" y="7931"/>
                    <a:pt x="5190" y="342"/>
                  </a:cubicBezTo>
                  <a:lnTo>
                    <a:pt x="5215" y="89"/>
                  </a:lnTo>
                  <a:lnTo>
                    <a:pt x="4230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>
              <a:off x="4889925" y="3190350"/>
              <a:ext cx="175850" cy="188475"/>
            </a:xfrm>
            <a:custGeom>
              <a:avLst/>
              <a:gdLst/>
              <a:ahLst/>
              <a:cxnLst/>
              <a:rect l="l" t="t" r="r" b="b"/>
              <a:pathLst>
                <a:path w="7034" h="7539" extrusionOk="0">
                  <a:moveTo>
                    <a:pt x="3398" y="0"/>
                  </a:moveTo>
                  <a:cubicBezTo>
                    <a:pt x="2310" y="0"/>
                    <a:pt x="2185" y="5228"/>
                    <a:pt x="2185" y="5228"/>
                  </a:cubicBezTo>
                  <a:cubicBezTo>
                    <a:pt x="2185" y="5228"/>
                    <a:pt x="2185" y="271"/>
                    <a:pt x="1237" y="271"/>
                  </a:cubicBezTo>
                  <a:cubicBezTo>
                    <a:pt x="1193" y="271"/>
                    <a:pt x="1147" y="281"/>
                    <a:pt x="1099" y="304"/>
                  </a:cubicBezTo>
                  <a:cubicBezTo>
                    <a:pt x="0" y="809"/>
                    <a:pt x="2462" y="7539"/>
                    <a:pt x="2462" y="7539"/>
                  </a:cubicBezTo>
                  <a:cubicBezTo>
                    <a:pt x="2462" y="7539"/>
                    <a:pt x="7033" y="1768"/>
                    <a:pt x="6023" y="1137"/>
                  </a:cubicBezTo>
                  <a:cubicBezTo>
                    <a:pt x="5961" y="1098"/>
                    <a:pt x="5896" y="1080"/>
                    <a:pt x="5827" y="1080"/>
                  </a:cubicBezTo>
                  <a:cubicBezTo>
                    <a:pt x="4769" y="1080"/>
                    <a:pt x="2955" y="5354"/>
                    <a:pt x="2955" y="5354"/>
                  </a:cubicBezTo>
                  <a:cubicBezTo>
                    <a:pt x="2955" y="5354"/>
                    <a:pt x="4508" y="51"/>
                    <a:pt x="3409" y="1"/>
                  </a:cubicBezTo>
                  <a:cubicBezTo>
                    <a:pt x="3405" y="1"/>
                    <a:pt x="3402" y="0"/>
                    <a:pt x="3398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>
              <a:off x="5043325" y="3329075"/>
              <a:ext cx="250050" cy="226550"/>
            </a:xfrm>
            <a:custGeom>
              <a:avLst/>
              <a:gdLst/>
              <a:ahLst/>
              <a:cxnLst/>
              <a:rect l="l" t="t" r="r" b="b"/>
              <a:pathLst>
                <a:path w="10002" h="9062" extrusionOk="0">
                  <a:moveTo>
                    <a:pt x="6136" y="1"/>
                  </a:moveTo>
                  <a:cubicBezTo>
                    <a:pt x="4523" y="1"/>
                    <a:pt x="3350" y="6490"/>
                    <a:pt x="3231" y="7424"/>
                  </a:cubicBezTo>
                  <a:lnTo>
                    <a:pt x="3231" y="7424"/>
                  </a:lnTo>
                  <a:cubicBezTo>
                    <a:pt x="3279" y="6495"/>
                    <a:pt x="3415" y="36"/>
                    <a:pt x="2286" y="36"/>
                  </a:cubicBezTo>
                  <a:cubicBezTo>
                    <a:pt x="2261" y="36"/>
                    <a:pt x="2236" y="39"/>
                    <a:pt x="2211" y="45"/>
                  </a:cubicBezTo>
                  <a:cubicBezTo>
                    <a:pt x="1" y="601"/>
                    <a:pt x="2842" y="9061"/>
                    <a:pt x="2842" y="9061"/>
                  </a:cubicBezTo>
                  <a:cubicBezTo>
                    <a:pt x="4963" y="8165"/>
                    <a:pt x="10001" y="3505"/>
                    <a:pt x="9168" y="2773"/>
                  </a:cubicBezTo>
                  <a:cubicBezTo>
                    <a:pt x="9118" y="2730"/>
                    <a:pt x="9054" y="2710"/>
                    <a:pt x="8980" y="2710"/>
                  </a:cubicBezTo>
                  <a:cubicBezTo>
                    <a:pt x="7805" y="2710"/>
                    <a:pt x="3852" y="7735"/>
                    <a:pt x="3852" y="7735"/>
                  </a:cubicBezTo>
                  <a:cubicBezTo>
                    <a:pt x="3852" y="7735"/>
                    <a:pt x="7880" y="247"/>
                    <a:pt x="6226" y="8"/>
                  </a:cubicBezTo>
                  <a:cubicBezTo>
                    <a:pt x="6196" y="3"/>
                    <a:pt x="6166" y="1"/>
                    <a:pt x="6136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>
              <a:off x="5219800" y="3555275"/>
              <a:ext cx="72300" cy="61900"/>
            </a:xfrm>
            <a:custGeom>
              <a:avLst/>
              <a:gdLst/>
              <a:ahLst/>
              <a:cxnLst/>
              <a:rect l="l" t="t" r="r" b="b"/>
              <a:pathLst>
                <a:path w="2892" h="2476" extrusionOk="0">
                  <a:moveTo>
                    <a:pt x="1655" y="0"/>
                  </a:moveTo>
                  <a:cubicBezTo>
                    <a:pt x="556" y="0"/>
                    <a:pt x="0" y="1326"/>
                    <a:pt x="783" y="2109"/>
                  </a:cubicBezTo>
                  <a:cubicBezTo>
                    <a:pt x="1032" y="2362"/>
                    <a:pt x="1341" y="2476"/>
                    <a:pt x="1645" y="2476"/>
                  </a:cubicBezTo>
                  <a:cubicBezTo>
                    <a:pt x="2280" y="2476"/>
                    <a:pt x="2892" y="1981"/>
                    <a:pt x="2892" y="1238"/>
                  </a:cubicBezTo>
                  <a:cubicBezTo>
                    <a:pt x="2892" y="556"/>
                    <a:pt x="2336" y="0"/>
                    <a:pt x="1655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>
              <a:off x="5254200" y="3642725"/>
              <a:ext cx="64425" cy="55175"/>
            </a:xfrm>
            <a:custGeom>
              <a:avLst/>
              <a:gdLst/>
              <a:ahLst/>
              <a:cxnLst/>
              <a:rect l="l" t="t" r="r" b="b"/>
              <a:pathLst>
                <a:path w="2577" h="2207" extrusionOk="0">
                  <a:moveTo>
                    <a:pt x="1478" y="0"/>
                  </a:moveTo>
                  <a:cubicBezTo>
                    <a:pt x="493" y="0"/>
                    <a:pt x="1" y="1187"/>
                    <a:pt x="695" y="1882"/>
                  </a:cubicBezTo>
                  <a:cubicBezTo>
                    <a:pt x="920" y="2106"/>
                    <a:pt x="1195" y="2206"/>
                    <a:pt x="1466" y="2206"/>
                  </a:cubicBezTo>
                  <a:cubicBezTo>
                    <a:pt x="2033" y="2206"/>
                    <a:pt x="2577" y="1765"/>
                    <a:pt x="2577" y="1099"/>
                  </a:cubicBezTo>
                  <a:cubicBezTo>
                    <a:pt x="2577" y="493"/>
                    <a:pt x="2084" y="0"/>
                    <a:pt x="1478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3" name="Google Shape;983;p36"/>
          <p:cNvGrpSpPr/>
          <p:nvPr/>
        </p:nvGrpSpPr>
        <p:grpSpPr>
          <a:xfrm>
            <a:off x="2137290" y="1558870"/>
            <a:ext cx="2013107" cy="2009758"/>
            <a:chOff x="235025" y="416775"/>
            <a:chExt cx="2614425" cy="2610075"/>
          </a:xfrm>
        </p:grpSpPr>
        <p:sp>
          <p:nvSpPr>
            <p:cNvPr id="984" name="Google Shape;984;p36"/>
            <p:cNvSpPr/>
            <p:nvPr/>
          </p:nvSpPr>
          <p:spPr>
            <a:xfrm>
              <a:off x="235025" y="416775"/>
              <a:ext cx="2614425" cy="2610075"/>
            </a:xfrm>
            <a:custGeom>
              <a:avLst/>
              <a:gdLst/>
              <a:ahLst/>
              <a:cxnLst/>
              <a:rect l="l" t="t" r="r" b="b"/>
              <a:pathLst>
                <a:path w="104577" h="104403" extrusionOk="0">
                  <a:moveTo>
                    <a:pt x="53963" y="0"/>
                  </a:moveTo>
                  <a:cubicBezTo>
                    <a:pt x="52078" y="0"/>
                    <a:pt x="50487" y="1410"/>
                    <a:pt x="50246" y="3275"/>
                  </a:cubicBezTo>
                  <a:cubicBezTo>
                    <a:pt x="49934" y="1457"/>
                    <a:pt x="48349" y="154"/>
                    <a:pt x="46543" y="154"/>
                  </a:cubicBezTo>
                  <a:cubicBezTo>
                    <a:pt x="46399" y="154"/>
                    <a:pt x="46254" y="163"/>
                    <a:pt x="46107" y="180"/>
                  </a:cubicBezTo>
                  <a:lnTo>
                    <a:pt x="46107" y="197"/>
                  </a:lnTo>
                  <a:cubicBezTo>
                    <a:pt x="44144" y="427"/>
                    <a:pt x="42694" y="2143"/>
                    <a:pt x="42818" y="4124"/>
                  </a:cubicBezTo>
                  <a:cubicBezTo>
                    <a:pt x="42253" y="2633"/>
                    <a:pt x="40837" y="1699"/>
                    <a:pt x="39314" y="1699"/>
                  </a:cubicBezTo>
                  <a:cubicBezTo>
                    <a:pt x="38975" y="1699"/>
                    <a:pt x="38631" y="1746"/>
                    <a:pt x="38290" y="1842"/>
                  </a:cubicBezTo>
                  <a:cubicBezTo>
                    <a:pt x="36415" y="2355"/>
                    <a:pt x="35248" y="4230"/>
                    <a:pt x="35602" y="6157"/>
                  </a:cubicBezTo>
                  <a:cubicBezTo>
                    <a:pt x="34950" y="4866"/>
                    <a:pt x="33650" y="4120"/>
                    <a:pt x="32292" y="4120"/>
                  </a:cubicBezTo>
                  <a:cubicBezTo>
                    <a:pt x="31772" y="4120"/>
                    <a:pt x="31243" y="4229"/>
                    <a:pt x="30738" y="4460"/>
                  </a:cubicBezTo>
                  <a:lnTo>
                    <a:pt x="30720" y="4460"/>
                  </a:lnTo>
                  <a:cubicBezTo>
                    <a:pt x="28934" y="5273"/>
                    <a:pt x="28068" y="7360"/>
                    <a:pt x="28775" y="9199"/>
                  </a:cubicBezTo>
                  <a:cubicBezTo>
                    <a:pt x="28040" y="8281"/>
                    <a:pt x="26950" y="7792"/>
                    <a:pt x="25841" y="7792"/>
                  </a:cubicBezTo>
                  <a:cubicBezTo>
                    <a:pt x="25135" y="7792"/>
                    <a:pt x="24421" y="7991"/>
                    <a:pt x="23788" y="8404"/>
                  </a:cubicBezTo>
                  <a:cubicBezTo>
                    <a:pt x="22161" y="9465"/>
                    <a:pt x="21612" y="11587"/>
                    <a:pt x="22514" y="13303"/>
                  </a:cubicBezTo>
                  <a:lnTo>
                    <a:pt x="22514" y="13303"/>
                  </a:lnTo>
                  <a:cubicBezTo>
                    <a:pt x="21791" y="12597"/>
                    <a:pt x="20850" y="12243"/>
                    <a:pt x="19906" y="12243"/>
                  </a:cubicBezTo>
                  <a:cubicBezTo>
                    <a:pt x="19005" y="12243"/>
                    <a:pt x="18103" y="12566"/>
                    <a:pt x="17385" y="13214"/>
                  </a:cubicBezTo>
                  <a:cubicBezTo>
                    <a:pt x="15917" y="14541"/>
                    <a:pt x="15741" y="16769"/>
                    <a:pt x="16961" y="18325"/>
                  </a:cubicBezTo>
                  <a:cubicBezTo>
                    <a:pt x="16311" y="17883"/>
                    <a:pt x="15569" y="17668"/>
                    <a:pt x="14835" y="17668"/>
                  </a:cubicBezTo>
                  <a:cubicBezTo>
                    <a:pt x="13751" y="17668"/>
                    <a:pt x="12683" y="18136"/>
                    <a:pt x="11956" y="19033"/>
                  </a:cubicBezTo>
                  <a:cubicBezTo>
                    <a:pt x="10718" y="20536"/>
                    <a:pt x="10824" y="22729"/>
                    <a:pt x="12221" y="24109"/>
                  </a:cubicBezTo>
                  <a:cubicBezTo>
                    <a:pt x="11696" y="23857"/>
                    <a:pt x="11143" y="23737"/>
                    <a:pt x="10599" y="23737"/>
                  </a:cubicBezTo>
                  <a:cubicBezTo>
                    <a:pt x="9310" y="23737"/>
                    <a:pt x="8072" y="24408"/>
                    <a:pt x="7375" y="25576"/>
                  </a:cubicBezTo>
                  <a:cubicBezTo>
                    <a:pt x="6385" y="27257"/>
                    <a:pt x="6827" y="29414"/>
                    <a:pt x="8401" y="30546"/>
                  </a:cubicBezTo>
                  <a:cubicBezTo>
                    <a:pt x="8040" y="30436"/>
                    <a:pt x="7675" y="30384"/>
                    <a:pt x="7314" y="30384"/>
                  </a:cubicBezTo>
                  <a:cubicBezTo>
                    <a:pt x="5816" y="30384"/>
                    <a:pt x="4405" y="31289"/>
                    <a:pt x="3820" y="32757"/>
                  </a:cubicBezTo>
                  <a:cubicBezTo>
                    <a:pt x="3113" y="34561"/>
                    <a:pt x="3891" y="36630"/>
                    <a:pt x="5642" y="37497"/>
                  </a:cubicBezTo>
                  <a:cubicBezTo>
                    <a:pt x="5419" y="37457"/>
                    <a:pt x="5197" y="37437"/>
                    <a:pt x="4977" y="37437"/>
                  </a:cubicBezTo>
                  <a:cubicBezTo>
                    <a:pt x="3264" y="37437"/>
                    <a:pt x="1719" y="38620"/>
                    <a:pt x="1327" y="40344"/>
                  </a:cubicBezTo>
                  <a:cubicBezTo>
                    <a:pt x="884" y="42290"/>
                    <a:pt x="2034" y="44235"/>
                    <a:pt x="3944" y="44783"/>
                  </a:cubicBezTo>
                  <a:cubicBezTo>
                    <a:pt x="1999" y="44819"/>
                    <a:pt x="389" y="46322"/>
                    <a:pt x="248" y="48267"/>
                  </a:cubicBezTo>
                  <a:cubicBezTo>
                    <a:pt x="106" y="50213"/>
                    <a:pt x="1468" y="51928"/>
                    <a:pt x="3378" y="52247"/>
                  </a:cubicBezTo>
                  <a:cubicBezTo>
                    <a:pt x="1415" y="52512"/>
                    <a:pt x="0" y="54263"/>
                    <a:pt x="142" y="56244"/>
                  </a:cubicBezTo>
                  <a:cubicBezTo>
                    <a:pt x="299" y="58184"/>
                    <a:pt x="1926" y="59693"/>
                    <a:pt x="3876" y="59693"/>
                  </a:cubicBezTo>
                  <a:cubicBezTo>
                    <a:pt x="3899" y="59693"/>
                    <a:pt x="3922" y="59693"/>
                    <a:pt x="3944" y="59692"/>
                  </a:cubicBezTo>
                  <a:lnTo>
                    <a:pt x="3944" y="59692"/>
                  </a:lnTo>
                  <a:cubicBezTo>
                    <a:pt x="2069" y="60294"/>
                    <a:pt x="955" y="62239"/>
                    <a:pt x="1415" y="64149"/>
                  </a:cubicBezTo>
                  <a:cubicBezTo>
                    <a:pt x="1827" y="65860"/>
                    <a:pt x="3346" y="67046"/>
                    <a:pt x="5056" y="67046"/>
                  </a:cubicBezTo>
                  <a:cubicBezTo>
                    <a:pt x="5255" y="67046"/>
                    <a:pt x="5457" y="67030"/>
                    <a:pt x="5660" y="66997"/>
                  </a:cubicBezTo>
                  <a:lnTo>
                    <a:pt x="5660" y="66997"/>
                  </a:lnTo>
                  <a:cubicBezTo>
                    <a:pt x="3944" y="67881"/>
                    <a:pt x="3184" y="69950"/>
                    <a:pt x="3909" y="71736"/>
                  </a:cubicBezTo>
                  <a:cubicBezTo>
                    <a:pt x="4493" y="73190"/>
                    <a:pt x="5892" y="74092"/>
                    <a:pt x="7385" y="74092"/>
                  </a:cubicBezTo>
                  <a:cubicBezTo>
                    <a:pt x="7745" y="74092"/>
                    <a:pt x="8111" y="74040"/>
                    <a:pt x="8472" y="73930"/>
                  </a:cubicBezTo>
                  <a:lnTo>
                    <a:pt x="8472" y="73930"/>
                  </a:lnTo>
                  <a:cubicBezTo>
                    <a:pt x="6915" y="75097"/>
                    <a:pt x="6509" y="77219"/>
                    <a:pt x="7499" y="78882"/>
                  </a:cubicBezTo>
                  <a:cubicBezTo>
                    <a:pt x="8196" y="80052"/>
                    <a:pt x="9438" y="80705"/>
                    <a:pt x="10722" y="80705"/>
                  </a:cubicBezTo>
                  <a:cubicBezTo>
                    <a:pt x="11262" y="80705"/>
                    <a:pt x="11809" y="80590"/>
                    <a:pt x="12327" y="80349"/>
                  </a:cubicBezTo>
                  <a:lnTo>
                    <a:pt x="12327" y="80349"/>
                  </a:lnTo>
                  <a:cubicBezTo>
                    <a:pt x="10806" y="81694"/>
                    <a:pt x="10629" y="83993"/>
                    <a:pt x="11920" y="85549"/>
                  </a:cubicBezTo>
                  <a:cubicBezTo>
                    <a:pt x="12667" y="86437"/>
                    <a:pt x="13736" y="86899"/>
                    <a:pt x="14812" y="86899"/>
                  </a:cubicBezTo>
                  <a:cubicBezTo>
                    <a:pt x="15622" y="86899"/>
                    <a:pt x="16436" y="86637"/>
                    <a:pt x="17120" y="86097"/>
                  </a:cubicBezTo>
                  <a:lnTo>
                    <a:pt x="17120" y="86097"/>
                  </a:lnTo>
                  <a:cubicBezTo>
                    <a:pt x="15864" y="87636"/>
                    <a:pt x="16059" y="89900"/>
                    <a:pt x="17545" y="91226"/>
                  </a:cubicBezTo>
                  <a:cubicBezTo>
                    <a:pt x="18256" y="91862"/>
                    <a:pt x="19146" y="92176"/>
                    <a:pt x="20034" y="92176"/>
                  </a:cubicBezTo>
                  <a:cubicBezTo>
                    <a:pt x="21000" y="92176"/>
                    <a:pt x="21963" y="91804"/>
                    <a:pt x="22691" y="91067"/>
                  </a:cubicBezTo>
                  <a:lnTo>
                    <a:pt x="22691" y="91067"/>
                  </a:lnTo>
                  <a:cubicBezTo>
                    <a:pt x="21701" y="92800"/>
                    <a:pt x="22249" y="94993"/>
                    <a:pt x="23911" y="96072"/>
                  </a:cubicBezTo>
                  <a:cubicBezTo>
                    <a:pt x="24538" y="96478"/>
                    <a:pt x="25244" y="96674"/>
                    <a:pt x="25944" y="96674"/>
                  </a:cubicBezTo>
                  <a:cubicBezTo>
                    <a:pt x="27102" y="96674"/>
                    <a:pt x="28242" y="96138"/>
                    <a:pt x="28970" y="95135"/>
                  </a:cubicBezTo>
                  <a:lnTo>
                    <a:pt x="28970" y="95135"/>
                  </a:lnTo>
                  <a:cubicBezTo>
                    <a:pt x="28333" y="96974"/>
                    <a:pt x="29217" y="98990"/>
                    <a:pt x="30986" y="99786"/>
                  </a:cubicBezTo>
                  <a:cubicBezTo>
                    <a:pt x="31487" y="100009"/>
                    <a:pt x="32012" y="100116"/>
                    <a:pt x="32528" y="100116"/>
                  </a:cubicBezTo>
                  <a:cubicBezTo>
                    <a:pt x="33854" y="100116"/>
                    <a:pt x="35127" y="99416"/>
                    <a:pt x="35814" y="98194"/>
                  </a:cubicBezTo>
                  <a:lnTo>
                    <a:pt x="35814" y="98194"/>
                  </a:lnTo>
                  <a:cubicBezTo>
                    <a:pt x="35407" y="100122"/>
                    <a:pt x="36575" y="102032"/>
                    <a:pt x="38485" y="102563"/>
                  </a:cubicBezTo>
                  <a:cubicBezTo>
                    <a:pt x="38818" y="102656"/>
                    <a:pt x="39154" y="102701"/>
                    <a:pt x="39486" y="102701"/>
                  </a:cubicBezTo>
                  <a:cubicBezTo>
                    <a:pt x="41039" y="102701"/>
                    <a:pt x="42491" y="101723"/>
                    <a:pt x="43030" y="100193"/>
                  </a:cubicBezTo>
                  <a:lnTo>
                    <a:pt x="43030" y="100193"/>
                  </a:lnTo>
                  <a:cubicBezTo>
                    <a:pt x="42994" y="102138"/>
                    <a:pt x="44445" y="103783"/>
                    <a:pt x="46372" y="103995"/>
                  </a:cubicBezTo>
                  <a:cubicBezTo>
                    <a:pt x="46513" y="104011"/>
                    <a:pt x="46653" y="104018"/>
                    <a:pt x="46792" y="104018"/>
                  </a:cubicBezTo>
                  <a:cubicBezTo>
                    <a:pt x="48551" y="104018"/>
                    <a:pt x="50098" y="102796"/>
                    <a:pt x="50476" y="101042"/>
                  </a:cubicBezTo>
                  <a:cubicBezTo>
                    <a:pt x="50652" y="102952"/>
                    <a:pt x="52262" y="104402"/>
                    <a:pt x="54190" y="104402"/>
                  </a:cubicBezTo>
                  <a:lnTo>
                    <a:pt x="54331" y="104402"/>
                  </a:lnTo>
                  <a:cubicBezTo>
                    <a:pt x="56312" y="104331"/>
                    <a:pt x="57886" y="102704"/>
                    <a:pt x="57939" y="100724"/>
                  </a:cubicBezTo>
                  <a:cubicBezTo>
                    <a:pt x="58342" y="102412"/>
                    <a:pt x="59871" y="103572"/>
                    <a:pt x="61552" y="103572"/>
                  </a:cubicBezTo>
                  <a:cubicBezTo>
                    <a:pt x="61790" y="103572"/>
                    <a:pt x="62031" y="103548"/>
                    <a:pt x="62272" y="103500"/>
                  </a:cubicBezTo>
                  <a:cubicBezTo>
                    <a:pt x="64235" y="103129"/>
                    <a:pt x="65562" y="101272"/>
                    <a:pt x="65279" y="99291"/>
                  </a:cubicBezTo>
                  <a:lnTo>
                    <a:pt x="65279" y="99291"/>
                  </a:lnTo>
                  <a:cubicBezTo>
                    <a:pt x="65883" y="100719"/>
                    <a:pt x="67255" y="101582"/>
                    <a:pt x="68715" y="101582"/>
                  </a:cubicBezTo>
                  <a:cubicBezTo>
                    <a:pt x="69136" y="101582"/>
                    <a:pt x="69564" y="101510"/>
                    <a:pt x="69983" y="101360"/>
                  </a:cubicBezTo>
                  <a:cubicBezTo>
                    <a:pt x="71858" y="100688"/>
                    <a:pt x="72884" y="98690"/>
                    <a:pt x="72318" y="96780"/>
                  </a:cubicBezTo>
                  <a:lnTo>
                    <a:pt x="72318" y="96780"/>
                  </a:lnTo>
                  <a:cubicBezTo>
                    <a:pt x="73021" y="97913"/>
                    <a:pt x="74248" y="98547"/>
                    <a:pt x="75504" y="98547"/>
                  </a:cubicBezTo>
                  <a:cubicBezTo>
                    <a:pt x="76110" y="98547"/>
                    <a:pt x="76723" y="98399"/>
                    <a:pt x="77287" y="98088"/>
                  </a:cubicBezTo>
                  <a:cubicBezTo>
                    <a:pt x="79038" y="97133"/>
                    <a:pt x="79728" y="94993"/>
                    <a:pt x="78879" y="93189"/>
                  </a:cubicBezTo>
                  <a:lnTo>
                    <a:pt x="78879" y="93189"/>
                  </a:lnTo>
                  <a:cubicBezTo>
                    <a:pt x="79625" y="94046"/>
                    <a:pt x="80675" y="94489"/>
                    <a:pt x="81732" y="94489"/>
                  </a:cubicBezTo>
                  <a:cubicBezTo>
                    <a:pt x="82530" y="94489"/>
                    <a:pt x="83331" y="94237"/>
                    <a:pt x="84008" y="93720"/>
                  </a:cubicBezTo>
                  <a:cubicBezTo>
                    <a:pt x="85600" y="92517"/>
                    <a:pt x="85953" y="90271"/>
                    <a:pt x="84821" y="88644"/>
                  </a:cubicBezTo>
                  <a:lnTo>
                    <a:pt x="84821" y="88644"/>
                  </a:lnTo>
                  <a:cubicBezTo>
                    <a:pt x="85542" y="89339"/>
                    <a:pt x="86474" y="89684"/>
                    <a:pt x="87407" y="89684"/>
                  </a:cubicBezTo>
                  <a:cubicBezTo>
                    <a:pt x="88398" y="89684"/>
                    <a:pt x="89389" y="89295"/>
                    <a:pt x="90127" y="88520"/>
                  </a:cubicBezTo>
                  <a:cubicBezTo>
                    <a:pt x="91560" y="87035"/>
                    <a:pt x="91507" y="84647"/>
                    <a:pt x="90003" y="83232"/>
                  </a:cubicBezTo>
                  <a:lnTo>
                    <a:pt x="90003" y="83232"/>
                  </a:lnTo>
                  <a:cubicBezTo>
                    <a:pt x="90577" y="83552"/>
                    <a:pt x="91203" y="83705"/>
                    <a:pt x="91822" y="83705"/>
                  </a:cubicBezTo>
                  <a:cubicBezTo>
                    <a:pt x="93016" y="83705"/>
                    <a:pt x="94186" y="83137"/>
                    <a:pt x="94920" y="82100"/>
                  </a:cubicBezTo>
                  <a:cubicBezTo>
                    <a:pt x="96017" y="80526"/>
                    <a:pt x="95751" y="78369"/>
                    <a:pt x="94301" y="77095"/>
                  </a:cubicBezTo>
                  <a:lnTo>
                    <a:pt x="94301" y="77095"/>
                  </a:lnTo>
                  <a:cubicBezTo>
                    <a:pt x="94807" y="77329"/>
                    <a:pt x="95336" y="77439"/>
                    <a:pt x="95857" y="77439"/>
                  </a:cubicBezTo>
                  <a:cubicBezTo>
                    <a:pt x="97232" y="77439"/>
                    <a:pt x="98546" y="76670"/>
                    <a:pt x="99200" y="75362"/>
                  </a:cubicBezTo>
                  <a:cubicBezTo>
                    <a:pt x="100102" y="73558"/>
                    <a:pt x="99412" y="71365"/>
                    <a:pt x="97644" y="70410"/>
                  </a:cubicBezTo>
                  <a:lnTo>
                    <a:pt x="97644" y="70410"/>
                  </a:lnTo>
                  <a:cubicBezTo>
                    <a:pt x="97956" y="70490"/>
                    <a:pt x="98270" y="70529"/>
                    <a:pt x="98578" y="70529"/>
                  </a:cubicBezTo>
                  <a:cubicBezTo>
                    <a:pt x="100177" y="70529"/>
                    <a:pt x="101650" y="69499"/>
                    <a:pt x="102154" y="67899"/>
                  </a:cubicBezTo>
                  <a:cubicBezTo>
                    <a:pt x="102737" y="66006"/>
                    <a:pt x="101747" y="63972"/>
                    <a:pt x="99890" y="63265"/>
                  </a:cubicBezTo>
                  <a:lnTo>
                    <a:pt x="99890" y="63265"/>
                  </a:lnTo>
                  <a:cubicBezTo>
                    <a:pt x="100023" y="63279"/>
                    <a:pt x="100156" y="63286"/>
                    <a:pt x="100287" y="63286"/>
                  </a:cubicBezTo>
                  <a:cubicBezTo>
                    <a:pt x="102105" y="63286"/>
                    <a:pt x="103677" y="61947"/>
                    <a:pt x="103958" y="60099"/>
                  </a:cubicBezTo>
                  <a:lnTo>
                    <a:pt x="103958" y="60117"/>
                  </a:lnTo>
                  <a:cubicBezTo>
                    <a:pt x="104258" y="58154"/>
                    <a:pt x="102985" y="56297"/>
                    <a:pt x="101057" y="55872"/>
                  </a:cubicBezTo>
                  <a:cubicBezTo>
                    <a:pt x="103020" y="55766"/>
                    <a:pt x="104577" y="54121"/>
                    <a:pt x="104577" y="52141"/>
                  </a:cubicBezTo>
                  <a:lnTo>
                    <a:pt x="104577" y="51928"/>
                  </a:lnTo>
                  <a:cubicBezTo>
                    <a:pt x="104559" y="49930"/>
                    <a:pt x="103002" y="48303"/>
                    <a:pt x="101022" y="48197"/>
                  </a:cubicBezTo>
                  <a:cubicBezTo>
                    <a:pt x="102967" y="47772"/>
                    <a:pt x="104241" y="45915"/>
                    <a:pt x="103940" y="43952"/>
                  </a:cubicBezTo>
                  <a:cubicBezTo>
                    <a:pt x="103658" y="42113"/>
                    <a:pt x="102072" y="40786"/>
                    <a:pt x="100259" y="40786"/>
                  </a:cubicBezTo>
                  <a:cubicBezTo>
                    <a:pt x="100137" y="40786"/>
                    <a:pt x="100014" y="40792"/>
                    <a:pt x="99890" y="40804"/>
                  </a:cubicBezTo>
                  <a:cubicBezTo>
                    <a:pt x="101676" y="40043"/>
                    <a:pt x="102578" y="38027"/>
                    <a:pt x="101977" y="36188"/>
                  </a:cubicBezTo>
                  <a:cubicBezTo>
                    <a:pt x="101463" y="34603"/>
                    <a:pt x="99996" y="33585"/>
                    <a:pt x="98401" y="33585"/>
                  </a:cubicBezTo>
                  <a:cubicBezTo>
                    <a:pt x="98127" y="33585"/>
                    <a:pt x="97850" y="33614"/>
                    <a:pt x="97573" y="33677"/>
                  </a:cubicBezTo>
                  <a:cubicBezTo>
                    <a:pt x="99235" y="32651"/>
                    <a:pt x="99837" y="30546"/>
                    <a:pt x="98970" y="28795"/>
                  </a:cubicBezTo>
                  <a:cubicBezTo>
                    <a:pt x="98317" y="27490"/>
                    <a:pt x="96982" y="26716"/>
                    <a:pt x="95592" y="26716"/>
                  </a:cubicBezTo>
                  <a:cubicBezTo>
                    <a:pt x="95137" y="26716"/>
                    <a:pt x="94675" y="26799"/>
                    <a:pt x="94230" y="26974"/>
                  </a:cubicBezTo>
                  <a:cubicBezTo>
                    <a:pt x="95804" y="25736"/>
                    <a:pt x="96123" y="23490"/>
                    <a:pt x="94973" y="21862"/>
                  </a:cubicBezTo>
                  <a:cubicBezTo>
                    <a:pt x="94243" y="20833"/>
                    <a:pt x="93090" y="20282"/>
                    <a:pt x="91918" y="20282"/>
                  </a:cubicBezTo>
                  <a:cubicBezTo>
                    <a:pt x="91217" y="20282"/>
                    <a:pt x="90509" y="20479"/>
                    <a:pt x="89880" y="20890"/>
                  </a:cubicBezTo>
                  <a:cubicBezTo>
                    <a:pt x="91224" y="19440"/>
                    <a:pt x="91188" y="17176"/>
                    <a:pt x="89809" y="15761"/>
                  </a:cubicBezTo>
                  <a:cubicBezTo>
                    <a:pt x="89079" y="15003"/>
                    <a:pt x="88106" y="14621"/>
                    <a:pt x="87129" y="14621"/>
                  </a:cubicBezTo>
                  <a:cubicBezTo>
                    <a:pt x="86260" y="14621"/>
                    <a:pt x="85388" y="14923"/>
                    <a:pt x="84680" y="15531"/>
                  </a:cubicBezTo>
                  <a:cubicBezTo>
                    <a:pt x="85776" y="13868"/>
                    <a:pt x="85405" y="11640"/>
                    <a:pt x="83831" y="10437"/>
                  </a:cubicBezTo>
                  <a:cubicBezTo>
                    <a:pt x="83161" y="9925"/>
                    <a:pt x="82366" y="9676"/>
                    <a:pt x="81576" y="9676"/>
                  </a:cubicBezTo>
                  <a:cubicBezTo>
                    <a:pt x="80509" y="9676"/>
                    <a:pt x="79451" y="10130"/>
                    <a:pt x="78720" y="11003"/>
                  </a:cubicBezTo>
                  <a:cubicBezTo>
                    <a:pt x="79498" y="9199"/>
                    <a:pt x="78773" y="7112"/>
                    <a:pt x="77057" y="6175"/>
                  </a:cubicBezTo>
                  <a:cubicBezTo>
                    <a:pt x="76491" y="5875"/>
                    <a:pt x="75881" y="5731"/>
                    <a:pt x="75280" y="5731"/>
                  </a:cubicBezTo>
                  <a:cubicBezTo>
                    <a:pt x="74041" y="5731"/>
                    <a:pt x="72837" y="6341"/>
                    <a:pt x="72123" y="7449"/>
                  </a:cubicBezTo>
                  <a:cubicBezTo>
                    <a:pt x="72689" y="5538"/>
                    <a:pt x="71663" y="3522"/>
                    <a:pt x="69788" y="2850"/>
                  </a:cubicBezTo>
                  <a:cubicBezTo>
                    <a:pt x="69369" y="2700"/>
                    <a:pt x="68940" y="2628"/>
                    <a:pt x="68518" y="2628"/>
                  </a:cubicBezTo>
                  <a:cubicBezTo>
                    <a:pt x="67053" y="2628"/>
                    <a:pt x="65671" y="3491"/>
                    <a:pt x="65066" y="4919"/>
                  </a:cubicBezTo>
                  <a:cubicBezTo>
                    <a:pt x="65332" y="2956"/>
                    <a:pt x="64023" y="1117"/>
                    <a:pt x="62060" y="746"/>
                  </a:cubicBezTo>
                  <a:cubicBezTo>
                    <a:pt x="61825" y="701"/>
                    <a:pt x="61591" y="679"/>
                    <a:pt x="61359" y="679"/>
                  </a:cubicBezTo>
                  <a:cubicBezTo>
                    <a:pt x="59674" y="679"/>
                    <a:pt x="58147" y="1827"/>
                    <a:pt x="57727" y="3522"/>
                  </a:cubicBezTo>
                  <a:cubicBezTo>
                    <a:pt x="57603" y="1577"/>
                    <a:pt x="56029" y="56"/>
                    <a:pt x="54101" y="3"/>
                  </a:cubicBezTo>
                  <a:cubicBezTo>
                    <a:pt x="54055" y="1"/>
                    <a:pt x="54009" y="0"/>
                    <a:pt x="5396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>
              <a:off x="262875" y="553350"/>
              <a:ext cx="2561825" cy="2333875"/>
            </a:xfrm>
            <a:custGeom>
              <a:avLst/>
              <a:gdLst/>
              <a:ahLst/>
              <a:cxnLst/>
              <a:rect l="l" t="t" r="r" b="b"/>
              <a:pathLst>
                <a:path w="102473" h="93355" extrusionOk="0">
                  <a:moveTo>
                    <a:pt x="51230" y="0"/>
                  </a:moveTo>
                  <a:cubicBezTo>
                    <a:pt x="39285" y="0"/>
                    <a:pt x="27343" y="4559"/>
                    <a:pt x="18235" y="13676"/>
                  </a:cubicBezTo>
                  <a:cubicBezTo>
                    <a:pt x="0" y="31892"/>
                    <a:pt x="0" y="61445"/>
                    <a:pt x="18235" y="79679"/>
                  </a:cubicBezTo>
                  <a:cubicBezTo>
                    <a:pt x="27343" y="88796"/>
                    <a:pt x="39285" y="93355"/>
                    <a:pt x="51230" y="93355"/>
                  </a:cubicBezTo>
                  <a:cubicBezTo>
                    <a:pt x="63174" y="93355"/>
                    <a:pt x="75121" y="88796"/>
                    <a:pt x="84238" y="79679"/>
                  </a:cubicBezTo>
                  <a:cubicBezTo>
                    <a:pt x="102472" y="61445"/>
                    <a:pt x="102472" y="31892"/>
                    <a:pt x="84238" y="13676"/>
                  </a:cubicBezTo>
                  <a:cubicBezTo>
                    <a:pt x="75121" y="4559"/>
                    <a:pt x="63174" y="0"/>
                    <a:pt x="51230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>
              <a:off x="549825" y="9032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78" y="0"/>
                    <a:pt x="1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5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>
              <a:off x="678925" y="767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1" y="1893"/>
                  </a:cubicBezTo>
                  <a:cubicBezTo>
                    <a:pt x="918" y="2115"/>
                    <a:pt x="1196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>
              <a:off x="831025" y="654700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69" y="1"/>
                  </a:moveTo>
                  <a:cubicBezTo>
                    <a:pt x="478" y="1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>
              <a:off x="991525" y="560975"/>
              <a:ext cx="65025" cy="55450"/>
            </a:xfrm>
            <a:custGeom>
              <a:avLst/>
              <a:gdLst/>
              <a:ahLst/>
              <a:cxnLst/>
              <a:rect l="l" t="t" r="r" b="b"/>
              <a:pathLst>
                <a:path w="2601" h="2218" extrusionOk="0">
                  <a:moveTo>
                    <a:pt x="1486" y="0"/>
                  </a:moveTo>
                  <a:cubicBezTo>
                    <a:pt x="496" y="0"/>
                    <a:pt x="1" y="1203"/>
                    <a:pt x="708" y="1893"/>
                  </a:cubicBezTo>
                  <a:cubicBezTo>
                    <a:pt x="932" y="2117"/>
                    <a:pt x="1211" y="2218"/>
                    <a:pt x="1484" y="2218"/>
                  </a:cubicBezTo>
                  <a:cubicBezTo>
                    <a:pt x="2053" y="2218"/>
                    <a:pt x="2600" y="1783"/>
                    <a:pt x="2600" y="1115"/>
                  </a:cubicBezTo>
                  <a:cubicBezTo>
                    <a:pt x="2600" y="496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>
              <a:off x="1174125" y="492875"/>
              <a:ext cx="64600" cy="55225"/>
            </a:xfrm>
            <a:custGeom>
              <a:avLst/>
              <a:gdLst/>
              <a:ahLst/>
              <a:cxnLst/>
              <a:rect l="l" t="t" r="r" b="b"/>
              <a:pathLst>
                <a:path w="2584" h="2209" extrusionOk="0">
                  <a:moveTo>
                    <a:pt x="1487" y="1"/>
                  </a:moveTo>
                  <a:cubicBezTo>
                    <a:pt x="496" y="1"/>
                    <a:pt x="1" y="1186"/>
                    <a:pt x="691" y="1875"/>
                  </a:cubicBezTo>
                  <a:cubicBezTo>
                    <a:pt x="921" y="2106"/>
                    <a:pt x="1201" y="2208"/>
                    <a:pt x="1475" y="2208"/>
                  </a:cubicBezTo>
                  <a:cubicBezTo>
                    <a:pt x="2044" y="2208"/>
                    <a:pt x="2583" y="1766"/>
                    <a:pt x="2583" y="1097"/>
                  </a:cubicBezTo>
                  <a:cubicBezTo>
                    <a:pt x="2583" y="496"/>
                    <a:pt x="2088" y="1"/>
                    <a:pt x="1487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>
              <a:off x="1360275" y="4566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6"/>
            <p:cNvSpPr/>
            <p:nvPr/>
          </p:nvSpPr>
          <p:spPr>
            <a:xfrm>
              <a:off x="1545975" y="44735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4"/>
                    <a:pt x="1202" y="2213"/>
                    <a:pt x="1470" y="2213"/>
                  </a:cubicBezTo>
                  <a:cubicBezTo>
                    <a:pt x="2037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6"/>
            <p:cNvSpPr/>
            <p:nvPr/>
          </p:nvSpPr>
          <p:spPr>
            <a:xfrm>
              <a:off x="2602275" y="11340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5" y="0"/>
                    <a:pt x="0" y="1203"/>
                    <a:pt x="690" y="1893"/>
                  </a:cubicBezTo>
                  <a:cubicBezTo>
                    <a:pt x="918" y="2115"/>
                    <a:pt x="1195" y="2214"/>
                    <a:pt x="1466" y="2214"/>
                  </a:cubicBezTo>
                  <a:cubicBezTo>
                    <a:pt x="2038" y="2214"/>
                    <a:pt x="2582" y="1774"/>
                    <a:pt x="2582" y="1114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6"/>
            <p:cNvSpPr/>
            <p:nvPr/>
          </p:nvSpPr>
          <p:spPr>
            <a:xfrm>
              <a:off x="2520025" y="9735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20" y="2117"/>
                    <a:pt x="1201" y="2218"/>
                    <a:pt x="1475" y="2218"/>
                  </a:cubicBezTo>
                  <a:cubicBezTo>
                    <a:pt x="2043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>
              <a:off x="2388700" y="823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69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15" y="2105"/>
                    <a:pt x="1194" y="2208"/>
                    <a:pt x="1467" y="2208"/>
                  </a:cubicBezTo>
                  <a:cubicBezTo>
                    <a:pt x="2035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6"/>
            <p:cNvSpPr/>
            <p:nvPr/>
          </p:nvSpPr>
          <p:spPr>
            <a:xfrm>
              <a:off x="2252075" y="71042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21" y="2105"/>
                    <a:pt x="1201" y="2208"/>
                    <a:pt x="1475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6"/>
            <p:cNvSpPr/>
            <p:nvPr/>
          </p:nvSpPr>
          <p:spPr>
            <a:xfrm>
              <a:off x="2093800" y="59945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29" y="2114"/>
                    <a:pt x="1204" y="2213"/>
                    <a:pt x="1474" y="2213"/>
                  </a:cubicBezTo>
                  <a:cubicBezTo>
                    <a:pt x="2046" y="2213"/>
                    <a:pt x="2600" y="1769"/>
                    <a:pt x="2600" y="1097"/>
                  </a:cubicBezTo>
                  <a:cubicBezTo>
                    <a:pt x="2600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6"/>
            <p:cNvSpPr/>
            <p:nvPr/>
          </p:nvSpPr>
          <p:spPr>
            <a:xfrm>
              <a:off x="1928875" y="5203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1739650" y="4650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1"/>
                  </a:moveTo>
                  <a:cubicBezTo>
                    <a:pt x="495" y="1"/>
                    <a:pt x="0" y="1186"/>
                    <a:pt x="690" y="1893"/>
                  </a:cubicBezTo>
                  <a:cubicBezTo>
                    <a:pt x="917" y="2114"/>
                    <a:pt x="1193" y="2214"/>
                    <a:pt x="1464" y="2214"/>
                  </a:cubicBezTo>
                  <a:cubicBezTo>
                    <a:pt x="2036" y="2214"/>
                    <a:pt x="2582" y="1770"/>
                    <a:pt x="2582" y="1097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6"/>
            <p:cNvSpPr/>
            <p:nvPr/>
          </p:nvSpPr>
          <p:spPr>
            <a:xfrm>
              <a:off x="2679200" y="13090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690" y="1893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6"/>
            <p:cNvSpPr/>
            <p:nvPr/>
          </p:nvSpPr>
          <p:spPr>
            <a:xfrm>
              <a:off x="2724750" y="149345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86" y="1"/>
                  </a:moveTo>
                  <a:cubicBezTo>
                    <a:pt x="495" y="1"/>
                    <a:pt x="0" y="1186"/>
                    <a:pt x="708" y="1875"/>
                  </a:cubicBezTo>
                  <a:cubicBezTo>
                    <a:pt x="932" y="2106"/>
                    <a:pt x="1209" y="2208"/>
                    <a:pt x="1480" y="2208"/>
                  </a:cubicBezTo>
                  <a:cubicBezTo>
                    <a:pt x="2043" y="2208"/>
                    <a:pt x="2582" y="1766"/>
                    <a:pt x="2582" y="1097"/>
                  </a:cubicBezTo>
                  <a:cubicBezTo>
                    <a:pt x="2582" y="478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6"/>
            <p:cNvSpPr/>
            <p:nvPr/>
          </p:nvSpPr>
          <p:spPr>
            <a:xfrm>
              <a:off x="2746850" y="16924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0"/>
                  </a:moveTo>
                  <a:cubicBezTo>
                    <a:pt x="478" y="0"/>
                    <a:pt x="0" y="1203"/>
                    <a:pt x="690" y="1893"/>
                  </a:cubicBezTo>
                  <a:cubicBezTo>
                    <a:pt x="912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5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>
              <a:off x="2734475" y="1880775"/>
              <a:ext cx="65025" cy="55225"/>
            </a:xfrm>
            <a:custGeom>
              <a:avLst/>
              <a:gdLst/>
              <a:ahLst/>
              <a:cxnLst/>
              <a:rect l="l" t="t" r="r" b="b"/>
              <a:pathLst>
                <a:path w="2601" h="2209" extrusionOk="0">
                  <a:moveTo>
                    <a:pt x="1486" y="1"/>
                  </a:moveTo>
                  <a:cubicBezTo>
                    <a:pt x="495" y="1"/>
                    <a:pt x="0" y="1185"/>
                    <a:pt x="708" y="1875"/>
                  </a:cubicBezTo>
                  <a:cubicBezTo>
                    <a:pt x="932" y="2105"/>
                    <a:pt x="1211" y="2208"/>
                    <a:pt x="1484" y="2208"/>
                  </a:cubicBezTo>
                  <a:cubicBezTo>
                    <a:pt x="2052" y="2208"/>
                    <a:pt x="2600" y="1765"/>
                    <a:pt x="2600" y="1097"/>
                  </a:cubicBezTo>
                  <a:cubicBezTo>
                    <a:pt x="2600" y="496"/>
                    <a:pt x="2105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2689800" y="206870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7" y="0"/>
                  </a:moveTo>
                  <a:cubicBezTo>
                    <a:pt x="496" y="0"/>
                    <a:pt x="1" y="1203"/>
                    <a:pt x="708" y="1892"/>
                  </a:cubicBezTo>
                  <a:cubicBezTo>
                    <a:pt x="930" y="2114"/>
                    <a:pt x="1206" y="2214"/>
                    <a:pt x="1477" y="2214"/>
                  </a:cubicBezTo>
                  <a:cubicBezTo>
                    <a:pt x="2048" y="2214"/>
                    <a:pt x="2601" y="1774"/>
                    <a:pt x="2601" y="1114"/>
                  </a:cubicBezTo>
                  <a:cubicBezTo>
                    <a:pt x="2601" y="495"/>
                    <a:pt x="2106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6"/>
            <p:cNvSpPr/>
            <p:nvPr/>
          </p:nvSpPr>
          <p:spPr>
            <a:xfrm>
              <a:off x="2614200" y="22389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0"/>
                  </a:moveTo>
                  <a:cubicBezTo>
                    <a:pt x="478" y="0"/>
                    <a:pt x="1" y="1185"/>
                    <a:pt x="690" y="1892"/>
                  </a:cubicBezTo>
                  <a:cubicBezTo>
                    <a:pt x="913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6"/>
            <p:cNvSpPr/>
            <p:nvPr/>
          </p:nvSpPr>
          <p:spPr>
            <a:xfrm>
              <a:off x="2520025" y="24042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5"/>
                    <a:pt x="690" y="1893"/>
                  </a:cubicBezTo>
                  <a:cubicBezTo>
                    <a:pt x="917" y="2114"/>
                    <a:pt x="1194" y="2214"/>
                    <a:pt x="1464" y="2214"/>
                  </a:cubicBezTo>
                  <a:cubicBezTo>
                    <a:pt x="2036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2393575" y="25440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78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6"/>
            <p:cNvSpPr/>
            <p:nvPr/>
          </p:nvSpPr>
          <p:spPr>
            <a:xfrm>
              <a:off x="2259600" y="26779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690" y="1892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6"/>
            <p:cNvSpPr/>
            <p:nvPr/>
          </p:nvSpPr>
          <p:spPr>
            <a:xfrm>
              <a:off x="2100000" y="27779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0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1928875" y="286100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69" y="1"/>
                  </a:moveTo>
                  <a:cubicBezTo>
                    <a:pt x="496" y="1"/>
                    <a:pt x="1" y="1186"/>
                    <a:pt x="690" y="1876"/>
                  </a:cubicBezTo>
                  <a:cubicBezTo>
                    <a:pt x="915" y="2106"/>
                    <a:pt x="1193" y="2209"/>
                    <a:pt x="1467" y="2209"/>
                  </a:cubicBezTo>
                  <a:cubicBezTo>
                    <a:pt x="2035" y="2209"/>
                    <a:pt x="2583" y="1766"/>
                    <a:pt x="2583" y="1098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1739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1557475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1373100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442825" y="105970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6" y="2214"/>
                    <a:pt x="1456" y="2214"/>
                  </a:cubicBezTo>
                  <a:cubicBezTo>
                    <a:pt x="2028" y="2214"/>
                    <a:pt x="2583" y="1770"/>
                    <a:pt x="2583" y="1097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367650" y="1228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3" y="2105"/>
                    <a:pt x="1209" y="2208"/>
                    <a:pt x="1481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306200" y="14103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7" y="2115"/>
                    <a:pt x="1194" y="2214"/>
                    <a:pt x="1464" y="2214"/>
                  </a:cubicBezTo>
                  <a:cubicBezTo>
                    <a:pt x="2037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285425" y="1600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708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278350" y="17857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306200" y="19718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8" y="2115"/>
                    <a:pt x="1195" y="2215"/>
                    <a:pt x="1467" y="2215"/>
                  </a:cubicBezTo>
                  <a:cubicBezTo>
                    <a:pt x="2038" y="2215"/>
                    <a:pt x="2583" y="1775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367650" y="2157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87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3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446800" y="23247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2" y="2105"/>
                    <a:pt x="1209" y="2208"/>
                    <a:pt x="1480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559100" y="2478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69" y="0"/>
                  </a:moveTo>
                  <a:cubicBezTo>
                    <a:pt x="478" y="0"/>
                    <a:pt x="1" y="1185"/>
                    <a:pt x="691" y="1892"/>
                  </a:cubicBezTo>
                  <a:cubicBezTo>
                    <a:pt x="912" y="2114"/>
                    <a:pt x="1186" y="2213"/>
                    <a:pt x="1457" y="2213"/>
                  </a:cubicBezTo>
                  <a:cubicBezTo>
                    <a:pt x="2029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6"/>
            <p:cNvSpPr/>
            <p:nvPr/>
          </p:nvSpPr>
          <p:spPr>
            <a:xfrm>
              <a:off x="679375" y="26156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96" y="0"/>
                    <a:pt x="0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6"/>
            <p:cNvSpPr/>
            <p:nvPr/>
          </p:nvSpPr>
          <p:spPr>
            <a:xfrm>
              <a:off x="834125" y="27358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8" y="2215"/>
                    <a:pt x="1459" y="2215"/>
                  </a:cubicBezTo>
                  <a:cubicBezTo>
                    <a:pt x="2030" y="2215"/>
                    <a:pt x="2583" y="1775"/>
                    <a:pt x="2583" y="1115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999500" y="28331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5" y="1"/>
                    <a:pt x="0" y="1186"/>
                    <a:pt x="707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7" y="2214"/>
                    <a:pt x="2582" y="1775"/>
                    <a:pt x="2582" y="1115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1181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7" name="Google Shape;1027;p36"/>
          <p:cNvSpPr txBox="1">
            <a:spLocks noGrp="1"/>
          </p:cNvSpPr>
          <p:nvPr>
            <p:ph type="ctrTitle"/>
          </p:nvPr>
        </p:nvSpPr>
        <p:spPr>
          <a:xfrm>
            <a:off x="4912932" y="2030245"/>
            <a:ext cx="2747700" cy="13997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 smtClean="0"/>
              <a:t>Inicio</a:t>
            </a:r>
            <a:endParaRPr sz="7200" dirty="0"/>
          </a:p>
        </p:txBody>
      </p:sp>
      <p:sp>
        <p:nvSpPr>
          <p:cNvPr id="1029" name="Google Shape;1029;p36"/>
          <p:cNvSpPr txBox="1">
            <a:spLocks noGrp="1"/>
          </p:cNvSpPr>
          <p:nvPr>
            <p:ph type="title" idx="2"/>
          </p:nvPr>
        </p:nvSpPr>
        <p:spPr>
          <a:xfrm>
            <a:off x="2277728" y="2282803"/>
            <a:ext cx="17538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3" name="Google Shape;1063;p38"/>
          <p:cNvGrpSpPr/>
          <p:nvPr/>
        </p:nvGrpSpPr>
        <p:grpSpPr>
          <a:xfrm>
            <a:off x="264772" y="1019305"/>
            <a:ext cx="2040111" cy="2860012"/>
            <a:chOff x="2242713" y="1199888"/>
            <a:chExt cx="1168850" cy="1638600"/>
          </a:xfrm>
        </p:grpSpPr>
        <p:sp>
          <p:nvSpPr>
            <p:cNvPr id="1064" name="Google Shape;1064;p38"/>
            <p:cNvSpPr/>
            <p:nvPr/>
          </p:nvSpPr>
          <p:spPr>
            <a:xfrm>
              <a:off x="2340538" y="1328163"/>
              <a:ext cx="975725" cy="907650"/>
            </a:xfrm>
            <a:custGeom>
              <a:avLst/>
              <a:gdLst/>
              <a:ahLst/>
              <a:cxnLst/>
              <a:rect l="l" t="t" r="r" b="b"/>
              <a:pathLst>
                <a:path w="39029" h="36306" extrusionOk="0">
                  <a:moveTo>
                    <a:pt x="19278" y="1"/>
                  </a:moveTo>
                  <a:lnTo>
                    <a:pt x="19278" y="1"/>
                  </a:lnTo>
                  <a:cubicBezTo>
                    <a:pt x="16196" y="29"/>
                    <a:pt x="13158" y="803"/>
                    <a:pt x="10434" y="2237"/>
                  </a:cubicBezTo>
                  <a:cubicBezTo>
                    <a:pt x="10864" y="2939"/>
                    <a:pt x="11309" y="3656"/>
                    <a:pt x="11739" y="4358"/>
                  </a:cubicBezTo>
                  <a:cubicBezTo>
                    <a:pt x="13158" y="3627"/>
                    <a:pt x="14691" y="3111"/>
                    <a:pt x="16268" y="2810"/>
                  </a:cubicBezTo>
                  <a:cubicBezTo>
                    <a:pt x="17343" y="1592"/>
                    <a:pt x="18432" y="918"/>
                    <a:pt x="19120" y="918"/>
                  </a:cubicBezTo>
                  <a:cubicBezTo>
                    <a:pt x="19163" y="918"/>
                    <a:pt x="19206" y="918"/>
                    <a:pt x="19249" y="932"/>
                  </a:cubicBezTo>
                  <a:lnTo>
                    <a:pt x="19278" y="1"/>
                  </a:lnTo>
                  <a:close/>
                  <a:moveTo>
                    <a:pt x="19650" y="1"/>
                  </a:moveTo>
                  <a:cubicBezTo>
                    <a:pt x="19665" y="402"/>
                    <a:pt x="19679" y="818"/>
                    <a:pt x="19679" y="1219"/>
                  </a:cubicBezTo>
                  <a:cubicBezTo>
                    <a:pt x="19794" y="1420"/>
                    <a:pt x="19837" y="1735"/>
                    <a:pt x="19751" y="2151"/>
                  </a:cubicBezTo>
                  <a:cubicBezTo>
                    <a:pt x="19736" y="2237"/>
                    <a:pt x="19722" y="2323"/>
                    <a:pt x="19722" y="2409"/>
                  </a:cubicBezTo>
                  <a:lnTo>
                    <a:pt x="19722" y="2509"/>
                  </a:lnTo>
                  <a:cubicBezTo>
                    <a:pt x="22316" y="2552"/>
                    <a:pt x="24867" y="3183"/>
                    <a:pt x="27189" y="4372"/>
                  </a:cubicBezTo>
                  <a:cubicBezTo>
                    <a:pt x="27634" y="3641"/>
                    <a:pt x="28078" y="2910"/>
                    <a:pt x="28522" y="2194"/>
                  </a:cubicBezTo>
                  <a:cubicBezTo>
                    <a:pt x="25785" y="760"/>
                    <a:pt x="22732" y="15"/>
                    <a:pt x="19650" y="1"/>
                  </a:cubicBezTo>
                  <a:close/>
                  <a:moveTo>
                    <a:pt x="28852" y="2366"/>
                  </a:moveTo>
                  <a:cubicBezTo>
                    <a:pt x="28451" y="3111"/>
                    <a:pt x="28035" y="3856"/>
                    <a:pt x="27634" y="4601"/>
                  </a:cubicBezTo>
                  <a:cubicBezTo>
                    <a:pt x="29970" y="5877"/>
                    <a:pt x="31962" y="7697"/>
                    <a:pt x="33481" y="9876"/>
                  </a:cubicBezTo>
                  <a:cubicBezTo>
                    <a:pt x="34227" y="9475"/>
                    <a:pt x="34986" y="9059"/>
                    <a:pt x="35746" y="8658"/>
                  </a:cubicBezTo>
                  <a:cubicBezTo>
                    <a:pt x="33983" y="6035"/>
                    <a:pt x="31618" y="3871"/>
                    <a:pt x="28852" y="2366"/>
                  </a:cubicBezTo>
                  <a:close/>
                  <a:moveTo>
                    <a:pt x="10105" y="2409"/>
                  </a:moveTo>
                  <a:cubicBezTo>
                    <a:pt x="7353" y="3928"/>
                    <a:pt x="5002" y="6092"/>
                    <a:pt x="3268" y="8701"/>
                  </a:cubicBezTo>
                  <a:cubicBezTo>
                    <a:pt x="3999" y="9102"/>
                    <a:pt x="4716" y="9489"/>
                    <a:pt x="5447" y="9890"/>
                  </a:cubicBezTo>
                  <a:cubicBezTo>
                    <a:pt x="6952" y="7683"/>
                    <a:pt x="8958" y="5877"/>
                    <a:pt x="11294" y="4601"/>
                  </a:cubicBezTo>
                  <a:cubicBezTo>
                    <a:pt x="10893" y="3871"/>
                    <a:pt x="10506" y="3140"/>
                    <a:pt x="10105" y="2409"/>
                  </a:cubicBezTo>
                  <a:close/>
                  <a:moveTo>
                    <a:pt x="3082" y="8987"/>
                  </a:moveTo>
                  <a:cubicBezTo>
                    <a:pt x="1319" y="11725"/>
                    <a:pt x="287" y="14864"/>
                    <a:pt x="58" y="18103"/>
                  </a:cubicBezTo>
                  <a:cubicBezTo>
                    <a:pt x="875" y="18074"/>
                    <a:pt x="1706" y="18045"/>
                    <a:pt x="2523" y="18031"/>
                  </a:cubicBezTo>
                  <a:cubicBezTo>
                    <a:pt x="2767" y="15265"/>
                    <a:pt x="3669" y="12613"/>
                    <a:pt x="5174" y="10277"/>
                  </a:cubicBezTo>
                  <a:cubicBezTo>
                    <a:pt x="4486" y="9847"/>
                    <a:pt x="3784" y="9417"/>
                    <a:pt x="3082" y="8987"/>
                  </a:cubicBezTo>
                  <a:close/>
                  <a:moveTo>
                    <a:pt x="35918" y="8930"/>
                  </a:moveTo>
                  <a:cubicBezTo>
                    <a:pt x="35187" y="9389"/>
                    <a:pt x="34456" y="9833"/>
                    <a:pt x="33739" y="10277"/>
                  </a:cubicBezTo>
                  <a:cubicBezTo>
                    <a:pt x="35244" y="12599"/>
                    <a:pt x="36147" y="15265"/>
                    <a:pt x="36391" y="18017"/>
                  </a:cubicBezTo>
                  <a:cubicBezTo>
                    <a:pt x="37251" y="18045"/>
                    <a:pt x="38111" y="18060"/>
                    <a:pt x="38971" y="18103"/>
                  </a:cubicBezTo>
                  <a:cubicBezTo>
                    <a:pt x="38741" y="14835"/>
                    <a:pt x="37695" y="11682"/>
                    <a:pt x="35918" y="8930"/>
                  </a:cubicBezTo>
                  <a:close/>
                  <a:moveTo>
                    <a:pt x="43" y="18389"/>
                  </a:moveTo>
                  <a:cubicBezTo>
                    <a:pt x="15" y="18762"/>
                    <a:pt x="15" y="19135"/>
                    <a:pt x="15" y="19507"/>
                  </a:cubicBezTo>
                  <a:cubicBezTo>
                    <a:pt x="0" y="22503"/>
                    <a:pt x="703" y="25470"/>
                    <a:pt x="2036" y="28164"/>
                  </a:cubicBezTo>
                  <a:cubicBezTo>
                    <a:pt x="2738" y="27734"/>
                    <a:pt x="3440" y="27304"/>
                    <a:pt x="4142" y="26860"/>
                  </a:cubicBezTo>
                  <a:cubicBezTo>
                    <a:pt x="3039" y="24567"/>
                    <a:pt x="2466" y="22044"/>
                    <a:pt x="2466" y="19507"/>
                  </a:cubicBezTo>
                  <a:cubicBezTo>
                    <a:pt x="2466" y="19163"/>
                    <a:pt x="2480" y="18819"/>
                    <a:pt x="2494" y="18475"/>
                  </a:cubicBezTo>
                  <a:cubicBezTo>
                    <a:pt x="1677" y="18447"/>
                    <a:pt x="860" y="18418"/>
                    <a:pt x="43" y="18404"/>
                  </a:cubicBezTo>
                  <a:lnTo>
                    <a:pt x="43" y="18389"/>
                  </a:lnTo>
                  <a:close/>
                  <a:moveTo>
                    <a:pt x="38985" y="18389"/>
                  </a:moveTo>
                  <a:lnTo>
                    <a:pt x="38985" y="18404"/>
                  </a:lnTo>
                  <a:cubicBezTo>
                    <a:pt x="38139" y="18432"/>
                    <a:pt x="37280" y="18447"/>
                    <a:pt x="36420" y="18475"/>
                  </a:cubicBezTo>
                  <a:cubicBezTo>
                    <a:pt x="36434" y="18819"/>
                    <a:pt x="36448" y="19163"/>
                    <a:pt x="36448" y="19507"/>
                  </a:cubicBezTo>
                  <a:cubicBezTo>
                    <a:pt x="36448" y="22059"/>
                    <a:pt x="35875" y="24567"/>
                    <a:pt x="34771" y="26860"/>
                  </a:cubicBezTo>
                  <a:cubicBezTo>
                    <a:pt x="35502" y="27319"/>
                    <a:pt x="36233" y="27763"/>
                    <a:pt x="36964" y="28222"/>
                  </a:cubicBezTo>
                  <a:cubicBezTo>
                    <a:pt x="38326" y="25513"/>
                    <a:pt x="39028" y="22532"/>
                    <a:pt x="39014" y="19507"/>
                  </a:cubicBezTo>
                  <a:cubicBezTo>
                    <a:pt x="39014" y="19135"/>
                    <a:pt x="39014" y="18762"/>
                    <a:pt x="38985" y="18389"/>
                  </a:cubicBezTo>
                  <a:close/>
                  <a:moveTo>
                    <a:pt x="4314" y="27218"/>
                  </a:moveTo>
                  <a:cubicBezTo>
                    <a:pt x="3598" y="27620"/>
                    <a:pt x="2867" y="28007"/>
                    <a:pt x="2150" y="28394"/>
                  </a:cubicBezTo>
                  <a:cubicBezTo>
                    <a:pt x="3641" y="31303"/>
                    <a:pt x="5834" y="33783"/>
                    <a:pt x="8528" y="35632"/>
                  </a:cubicBezTo>
                  <a:cubicBezTo>
                    <a:pt x="8672" y="34757"/>
                    <a:pt x="8915" y="33912"/>
                    <a:pt x="9288" y="33123"/>
                  </a:cubicBezTo>
                  <a:cubicBezTo>
                    <a:pt x="7210" y="31561"/>
                    <a:pt x="5504" y="29540"/>
                    <a:pt x="4314" y="27218"/>
                  </a:cubicBezTo>
                  <a:close/>
                  <a:moveTo>
                    <a:pt x="34599" y="27218"/>
                  </a:moveTo>
                  <a:cubicBezTo>
                    <a:pt x="33238" y="29870"/>
                    <a:pt x="31231" y="32106"/>
                    <a:pt x="28737" y="33740"/>
                  </a:cubicBezTo>
                  <a:cubicBezTo>
                    <a:pt x="28752" y="33854"/>
                    <a:pt x="28780" y="33969"/>
                    <a:pt x="28795" y="34084"/>
                  </a:cubicBezTo>
                  <a:cubicBezTo>
                    <a:pt x="29153" y="34729"/>
                    <a:pt x="29511" y="35388"/>
                    <a:pt x="29855" y="36047"/>
                  </a:cubicBezTo>
                  <a:cubicBezTo>
                    <a:pt x="32822" y="34184"/>
                    <a:pt x="35244" y="31561"/>
                    <a:pt x="36850" y="28437"/>
                  </a:cubicBezTo>
                  <a:cubicBezTo>
                    <a:pt x="36104" y="28035"/>
                    <a:pt x="35345" y="27634"/>
                    <a:pt x="34599" y="27218"/>
                  </a:cubicBezTo>
                  <a:close/>
                  <a:moveTo>
                    <a:pt x="29081" y="35202"/>
                  </a:moveTo>
                  <a:cubicBezTo>
                    <a:pt x="29182" y="35560"/>
                    <a:pt x="29296" y="35933"/>
                    <a:pt x="29425" y="36305"/>
                  </a:cubicBezTo>
                  <a:lnTo>
                    <a:pt x="29669" y="36162"/>
                  </a:lnTo>
                  <a:lnTo>
                    <a:pt x="29081" y="35202"/>
                  </a:ln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8"/>
            <p:cNvSpPr/>
            <p:nvPr/>
          </p:nvSpPr>
          <p:spPr>
            <a:xfrm>
              <a:off x="2402163" y="1390863"/>
              <a:ext cx="849600" cy="780800"/>
            </a:xfrm>
            <a:custGeom>
              <a:avLst/>
              <a:gdLst/>
              <a:ahLst/>
              <a:cxnLst/>
              <a:rect l="l" t="t" r="r" b="b"/>
              <a:pathLst>
                <a:path w="33984" h="31232" extrusionOk="0">
                  <a:moveTo>
                    <a:pt x="13803" y="302"/>
                  </a:moveTo>
                  <a:cubicBezTo>
                    <a:pt x="12226" y="603"/>
                    <a:pt x="10693" y="1119"/>
                    <a:pt x="9274" y="1850"/>
                  </a:cubicBezTo>
                  <a:cubicBezTo>
                    <a:pt x="9904" y="2896"/>
                    <a:pt x="10535" y="3942"/>
                    <a:pt x="11166" y="4989"/>
                  </a:cubicBezTo>
                  <a:cubicBezTo>
                    <a:pt x="11710" y="3269"/>
                    <a:pt x="12613" y="1678"/>
                    <a:pt x="13803" y="316"/>
                  </a:cubicBezTo>
                  <a:lnTo>
                    <a:pt x="13803" y="302"/>
                  </a:lnTo>
                  <a:close/>
                  <a:moveTo>
                    <a:pt x="17257" y="1"/>
                  </a:moveTo>
                  <a:lnTo>
                    <a:pt x="17257" y="1"/>
                  </a:lnTo>
                  <a:cubicBezTo>
                    <a:pt x="17271" y="1019"/>
                    <a:pt x="17300" y="2022"/>
                    <a:pt x="17314" y="3039"/>
                  </a:cubicBezTo>
                  <a:cubicBezTo>
                    <a:pt x="17458" y="3813"/>
                    <a:pt x="17687" y="4573"/>
                    <a:pt x="18002" y="5304"/>
                  </a:cubicBezTo>
                  <a:cubicBezTo>
                    <a:pt x="19393" y="5419"/>
                    <a:pt x="20754" y="5763"/>
                    <a:pt x="22044" y="6322"/>
                  </a:cubicBezTo>
                  <a:cubicBezTo>
                    <a:pt x="22216" y="6035"/>
                    <a:pt x="22374" y="5734"/>
                    <a:pt x="22560" y="5447"/>
                  </a:cubicBezTo>
                  <a:cubicBezTo>
                    <a:pt x="23277" y="4243"/>
                    <a:pt x="23993" y="3054"/>
                    <a:pt x="24724" y="1850"/>
                  </a:cubicBezTo>
                  <a:cubicBezTo>
                    <a:pt x="22402" y="675"/>
                    <a:pt x="19851" y="44"/>
                    <a:pt x="17257" y="1"/>
                  </a:cubicBezTo>
                  <a:close/>
                  <a:moveTo>
                    <a:pt x="25169" y="2093"/>
                  </a:moveTo>
                  <a:cubicBezTo>
                    <a:pt x="24495" y="3326"/>
                    <a:pt x="23821" y="4559"/>
                    <a:pt x="23133" y="5791"/>
                  </a:cubicBezTo>
                  <a:cubicBezTo>
                    <a:pt x="22976" y="6078"/>
                    <a:pt x="22818" y="6350"/>
                    <a:pt x="22660" y="6637"/>
                  </a:cubicBezTo>
                  <a:cubicBezTo>
                    <a:pt x="24180" y="7411"/>
                    <a:pt x="25527" y="8500"/>
                    <a:pt x="26602" y="9819"/>
                  </a:cubicBezTo>
                  <a:lnTo>
                    <a:pt x="26960" y="9618"/>
                  </a:lnTo>
                  <a:cubicBezTo>
                    <a:pt x="28308" y="8873"/>
                    <a:pt x="29655" y="8127"/>
                    <a:pt x="31016" y="7382"/>
                  </a:cubicBezTo>
                  <a:cubicBezTo>
                    <a:pt x="29497" y="5189"/>
                    <a:pt x="27505" y="3383"/>
                    <a:pt x="25169" y="2093"/>
                  </a:cubicBezTo>
                  <a:close/>
                  <a:moveTo>
                    <a:pt x="8829" y="2093"/>
                  </a:moveTo>
                  <a:cubicBezTo>
                    <a:pt x="6508" y="3383"/>
                    <a:pt x="4501" y="5189"/>
                    <a:pt x="2996" y="7382"/>
                  </a:cubicBezTo>
                  <a:cubicBezTo>
                    <a:pt x="4343" y="8127"/>
                    <a:pt x="5691" y="8873"/>
                    <a:pt x="7038" y="9618"/>
                  </a:cubicBezTo>
                  <a:lnTo>
                    <a:pt x="7482" y="9862"/>
                  </a:lnTo>
                  <a:cubicBezTo>
                    <a:pt x="8371" y="8758"/>
                    <a:pt x="9446" y="7827"/>
                    <a:pt x="10650" y="7081"/>
                  </a:cubicBezTo>
                  <a:cubicBezTo>
                    <a:pt x="10721" y="6666"/>
                    <a:pt x="10807" y="6250"/>
                    <a:pt x="10908" y="5863"/>
                  </a:cubicBezTo>
                  <a:lnTo>
                    <a:pt x="10865" y="5791"/>
                  </a:lnTo>
                  <a:cubicBezTo>
                    <a:pt x="10177" y="4559"/>
                    <a:pt x="9503" y="3326"/>
                    <a:pt x="8829" y="2093"/>
                  </a:cubicBezTo>
                  <a:close/>
                  <a:moveTo>
                    <a:pt x="2724" y="7784"/>
                  </a:moveTo>
                  <a:cubicBezTo>
                    <a:pt x="1219" y="10105"/>
                    <a:pt x="302" y="12757"/>
                    <a:pt x="72" y="15523"/>
                  </a:cubicBezTo>
                  <a:cubicBezTo>
                    <a:pt x="1692" y="15480"/>
                    <a:pt x="3326" y="15451"/>
                    <a:pt x="4945" y="15423"/>
                  </a:cubicBezTo>
                  <a:cubicBezTo>
                    <a:pt x="5275" y="13617"/>
                    <a:pt x="5992" y="11897"/>
                    <a:pt x="7067" y="10406"/>
                  </a:cubicBezTo>
                  <a:lnTo>
                    <a:pt x="6708" y="10191"/>
                  </a:lnTo>
                  <a:cubicBezTo>
                    <a:pt x="5375" y="9403"/>
                    <a:pt x="4042" y="8586"/>
                    <a:pt x="2724" y="7784"/>
                  </a:cubicBezTo>
                  <a:close/>
                  <a:moveTo>
                    <a:pt x="31274" y="7784"/>
                  </a:moveTo>
                  <a:cubicBezTo>
                    <a:pt x="29941" y="8586"/>
                    <a:pt x="28608" y="9389"/>
                    <a:pt x="27290" y="10191"/>
                  </a:cubicBezTo>
                  <a:lnTo>
                    <a:pt x="27003" y="10349"/>
                  </a:lnTo>
                  <a:cubicBezTo>
                    <a:pt x="28093" y="11854"/>
                    <a:pt x="28823" y="13588"/>
                    <a:pt x="29153" y="15423"/>
                  </a:cubicBezTo>
                  <a:cubicBezTo>
                    <a:pt x="30744" y="15437"/>
                    <a:pt x="32335" y="15480"/>
                    <a:pt x="33926" y="15523"/>
                  </a:cubicBezTo>
                  <a:cubicBezTo>
                    <a:pt x="33682" y="12757"/>
                    <a:pt x="32779" y="10105"/>
                    <a:pt x="31274" y="7784"/>
                  </a:cubicBezTo>
                  <a:close/>
                  <a:moveTo>
                    <a:pt x="5805" y="22546"/>
                  </a:moveTo>
                  <a:cubicBezTo>
                    <a:pt x="5806" y="22548"/>
                    <a:pt x="5807" y="22550"/>
                    <a:pt x="5808" y="22552"/>
                  </a:cubicBezTo>
                  <a:lnTo>
                    <a:pt x="5808" y="22552"/>
                  </a:lnTo>
                  <a:cubicBezTo>
                    <a:pt x="5812" y="22550"/>
                    <a:pt x="5816" y="22548"/>
                    <a:pt x="5820" y="22546"/>
                  </a:cubicBezTo>
                  <a:close/>
                  <a:moveTo>
                    <a:pt x="28250" y="22589"/>
                  </a:moveTo>
                  <a:cubicBezTo>
                    <a:pt x="28254" y="22591"/>
                    <a:pt x="28258" y="22594"/>
                    <a:pt x="28262" y="22596"/>
                  </a:cubicBezTo>
                  <a:lnTo>
                    <a:pt x="28262" y="22596"/>
                  </a:lnTo>
                  <a:cubicBezTo>
                    <a:pt x="28263" y="22594"/>
                    <a:pt x="28264" y="22591"/>
                    <a:pt x="28265" y="22589"/>
                  </a:cubicBezTo>
                  <a:close/>
                  <a:moveTo>
                    <a:pt x="29" y="15967"/>
                  </a:moveTo>
                  <a:cubicBezTo>
                    <a:pt x="15" y="16311"/>
                    <a:pt x="1" y="16655"/>
                    <a:pt x="1" y="16999"/>
                  </a:cubicBezTo>
                  <a:cubicBezTo>
                    <a:pt x="1" y="19551"/>
                    <a:pt x="574" y="22059"/>
                    <a:pt x="1677" y="24352"/>
                  </a:cubicBezTo>
                  <a:cubicBezTo>
                    <a:pt x="2967" y="23564"/>
                    <a:pt x="4272" y="22761"/>
                    <a:pt x="5576" y="21987"/>
                  </a:cubicBezTo>
                  <a:cubicBezTo>
                    <a:pt x="5031" y="20568"/>
                    <a:pt x="4759" y="19078"/>
                    <a:pt x="4759" y="17558"/>
                  </a:cubicBezTo>
                  <a:cubicBezTo>
                    <a:pt x="4759" y="17057"/>
                    <a:pt x="4788" y="16555"/>
                    <a:pt x="4859" y="16068"/>
                  </a:cubicBezTo>
                  <a:cubicBezTo>
                    <a:pt x="3240" y="16039"/>
                    <a:pt x="1634" y="16010"/>
                    <a:pt x="29" y="15967"/>
                  </a:cubicBezTo>
                  <a:close/>
                  <a:moveTo>
                    <a:pt x="33940" y="15953"/>
                  </a:moveTo>
                  <a:cubicBezTo>
                    <a:pt x="32364" y="15996"/>
                    <a:pt x="30801" y="16039"/>
                    <a:pt x="29225" y="16053"/>
                  </a:cubicBezTo>
                  <a:cubicBezTo>
                    <a:pt x="29483" y="18074"/>
                    <a:pt x="29225" y="20138"/>
                    <a:pt x="28480" y="22030"/>
                  </a:cubicBezTo>
                  <a:cubicBezTo>
                    <a:pt x="29755" y="22804"/>
                    <a:pt x="31031" y="23578"/>
                    <a:pt x="32292" y="24352"/>
                  </a:cubicBezTo>
                  <a:cubicBezTo>
                    <a:pt x="33410" y="22059"/>
                    <a:pt x="33983" y="19536"/>
                    <a:pt x="33983" y="16999"/>
                  </a:cubicBezTo>
                  <a:cubicBezTo>
                    <a:pt x="33983" y="16655"/>
                    <a:pt x="33983" y="16311"/>
                    <a:pt x="33955" y="15967"/>
                  </a:cubicBezTo>
                  <a:lnTo>
                    <a:pt x="33940" y="15953"/>
                  </a:lnTo>
                  <a:close/>
                  <a:moveTo>
                    <a:pt x="5808" y="22552"/>
                  </a:moveTo>
                  <a:cubicBezTo>
                    <a:pt x="4493" y="23281"/>
                    <a:pt x="3179" y="24010"/>
                    <a:pt x="1849" y="24725"/>
                  </a:cubicBezTo>
                  <a:cubicBezTo>
                    <a:pt x="3039" y="27032"/>
                    <a:pt x="4745" y="29053"/>
                    <a:pt x="6823" y="30615"/>
                  </a:cubicBezTo>
                  <a:cubicBezTo>
                    <a:pt x="6895" y="30472"/>
                    <a:pt x="6952" y="30329"/>
                    <a:pt x="7009" y="30214"/>
                  </a:cubicBezTo>
                  <a:cubicBezTo>
                    <a:pt x="7812" y="28523"/>
                    <a:pt x="8657" y="27061"/>
                    <a:pt x="8858" y="26717"/>
                  </a:cubicBezTo>
                  <a:lnTo>
                    <a:pt x="8758" y="26631"/>
                  </a:lnTo>
                  <a:cubicBezTo>
                    <a:pt x="7998" y="26545"/>
                    <a:pt x="4530" y="26043"/>
                    <a:pt x="5590" y="23994"/>
                  </a:cubicBezTo>
                  <a:cubicBezTo>
                    <a:pt x="5734" y="23707"/>
                    <a:pt x="5906" y="23449"/>
                    <a:pt x="6121" y="23220"/>
                  </a:cubicBezTo>
                  <a:cubicBezTo>
                    <a:pt x="6007" y="22993"/>
                    <a:pt x="5908" y="22766"/>
                    <a:pt x="5808" y="22552"/>
                  </a:cubicBezTo>
                  <a:close/>
                  <a:moveTo>
                    <a:pt x="28262" y="22596"/>
                  </a:moveTo>
                  <a:lnTo>
                    <a:pt x="28262" y="22596"/>
                  </a:lnTo>
                  <a:cubicBezTo>
                    <a:pt x="28249" y="22635"/>
                    <a:pt x="28234" y="22662"/>
                    <a:pt x="28207" y="22689"/>
                  </a:cubicBezTo>
                  <a:cubicBezTo>
                    <a:pt x="28322" y="22847"/>
                    <a:pt x="28408" y="23019"/>
                    <a:pt x="28480" y="23191"/>
                  </a:cubicBezTo>
                  <a:cubicBezTo>
                    <a:pt x="28852" y="23965"/>
                    <a:pt x="29053" y="24796"/>
                    <a:pt x="29081" y="25656"/>
                  </a:cubicBezTo>
                  <a:cubicBezTo>
                    <a:pt x="29081" y="27491"/>
                    <a:pt x="27892" y="28609"/>
                    <a:pt x="26387" y="29053"/>
                  </a:cubicBezTo>
                  <a:cubicBezTo>
                    <a:pt x="26229" y="29426"/>
                    <a:pt x="26158" y="29813"/>
                    <a:pt x="26172" y="30214"/>
                  </a:cubicBezTo>
                  <a:cubicBezTo>
                    <a:pt x="26172" y="30558"/>
                    <a:pt x="26201" y="30888"/>
                    <a:pt x="26258" y="31232"/>
                  </a:cubicBezTo>
                  <a:cubicBezTo>
                    <a:pt x="28752" y="29598"/>
                    <a:pt x="30773" y="27362"/>
                    <a:pt x="32120" y="24710"/>
                  </a:cubicBezTo>
                  <a:cubicBezTo>
                    <a:pt x="30834" y="24010"/>
                    <a:pt x="29548" y="23310"/>
                    <a:pt x="28262" y="22596"/>
                  </a:cubicBez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8"/>
            <p:cNvSpPr/>
            <p:nvPr/>
          </p:nvSpPr>
          <p:spPr>
            <a:xfrm>
              <a:off x="2242713" y="1199888"/>
              <a:ext cx="1168850" cy="1168850"/>
            </a:xfrm>
            <a:custGeom>
              <a:avLst/>
              <a:gdLst/>
              <a:ahLst/>
              <a:cxnLst/>
              <a:rect l="l" t="t" r="r" b="b"/>
              <a:pathLst>
                <a:path w="46754" h="46754" extrusionOk="0">
                  <a:moveTo>
                    <a:pt x="23363" y="1"/>
                  </a:moveTo>
                  <a:cubicBezTo>
                    <a:pt x="23205" y="3899"/>
                    <a:pt x="23090" y="7798"/>
                    <a:pt x="23033" y="11682"/>
                  </a:cubicBezTo>
                  <a:cubicBezTo>
                    <a:pt x="23033" y="12097"/>
                    <a:pt x="23019" y="12499"/>
                    <a:pt x="23019" y="12914"/>
                  </a:cubicBezTo>
                  <a:cubicBezTo>
                    <a:pt x="21399" y="12972"/>
                    <a:pt x="19823" y="13330"/>
                    <a:pt x="18346" y="14004"/>
                  </a:cubicBezTo>
                  <a:cubicBezTo>
                    <a:pt x="18174" y="13703"/>
                    <a:pt x="17988" y="13387"/>
                    <a:pt x="17816" y="13086"/>
                  </a:cubicBezTo>
                  <a:cubicBezTo>
                    <a:pt x="15809" y="9747"/>
                    <a:pt x="13774" y="6422"/>
                    <a:pt x="11682" y="3125"/>
                  </a:cubicBezTo>
                  <a:lnTo>
                    <a:pt x="11682" y="3125"/>
                  </a:lnTo>
                  <a:cubicBezTo>
                    <a:pt x="13488" y="6594"/>
                    <a:pt x="15336" y="10019"/>
                    <a:pt x="17228" y="13416"/>
                  </a:cubicBezTo>
                  <a:cubicBezTo>
                    <a:pt x="17400" y="13717"/>
                    <a:pt x="17558" y="14004"/>
                    <a:pt x="17730" y="14305"/>
                  </a:cubicBezTo>
                  <a:cubicBezTo>
                    <a:pt x="16225" y="15093"/>
                    <a:pt x="14906" y="16168"/>
                    <a:pt x="13846" y="17486"/>
                  </a:cubicBezTo>
                  <a:lnTo>
                    <a:pt x="13416" y="17243"/>
                  </a:lnTo>
                  <a:cubicBezTo>
                    <a:pt x="10019" y="15351"/>
                    <a:pt x="6579" y="13502"/>
                    <a:pt x="3125" y="11696"/>
                  </a:cubicBezTo>
                  <a:lnTo>
                    <a:pt x="3125" y="11696"/>
                  </a:lnTo>
                  <a:cubicBezTo>
                    <a:pt x="6422" y="13789"/>
                    <a:pt x="9732" y="15824"/>
                    <a:pt x="13086" y="17830"/>
                  </a:cubicBezTo>
                  <a:lnTo>
                    <a:pt x="13445" y="18045"/>
                  </a:lnTo>
                  <a:cubicBezTo>
                    <a:pt x="12370" y="19536"/>
                    <a:pt x="11653" y="21242"/>
                    <a:pt x="11323" y="23062"/>
                  </a:cubicBezTo>
                  <a:cubicBezTo>
                    <a:pt x="7554" y="23119"/>
                    <a:pt x="3770" y="23219"/>
                    <a:pt x="1" y="23377"/>
                  </a:cubicBezTo>
                  <a:cubicBezTo>
                    <a:pt x="3741" y="23535"/>
                    <a:pt x="7482" y="23649"/>
                    <a:pt x="11237" y="23707"/>
                  </a:cubicBezTo>
                  <a:cubicBezTo>
                    <a:pt x="11166" y="24194"/>
                    <a:pt x="11137" y="24696"/>
                    <a:pt x="11137" y="25197"/>
                  </a:cubicBezTo>
                  <a:cubicBezTo>
                    <a:pt x="11137" y="26702"/>
                    <a:pt x="11409" y="28207"/>
                    <a:pt x="11968" y="29612"/>
                  </a:cubicBezTo>
                  <a:cubicBezTo>
                    <a:pt x="8987" y="31403"/>
                    <a:pt x="6049" y="33224"/>
                    <a:pt x="3125" y="35072"/>
                  </a:cubicBezTo>
                  <a:cubicBezTo>
                    <a:pt x="6164" y="33482"/>
                    <a:pt x="9188" y="31848"/>
                    <a:pt x="12198" y="30185"/>
                  </a:cubicBezTo>
                  <a:cubicBezTo>
                    <a:pt x="13072" y="32163"/>
                    <a:pt x="14476" y="33883"/>
                    <a:pt x="16239" y="35158"/>
                  </a:cubicBezTo>
                  <a:cubicBezTo>
                    <a:pt x="14691" y="37968"/>
                    <a:pt x="13172" y="40791"/>
                    <a:pt x="11682" y="43629"/>
                  </a:cubicBezTo>
                  <a:cubicBezTo>
                    <a:pt x="13387" y="40935"/>
                    <a:pt x="15064" y="38226"/>
                    <a:pt x="16712" y="35488"/>
                  </a:cubicBezTo>
                  <a:cubicBezTo>
                    <a:pt x="18604" y="36735"/>
                    <a:pt x="20826" y="37423"/>
                    <a:pt x="23090" y="37480"/>
                  </a:cubicBezTo>
                  <a:cubicBezTo>
                    <a:pt x="23148" y="40576"/>
                    <a:pt x="23234" y="43672"/>
                    <a:pt x="23377" y="46754"/>
                  </a:cubicBezTo>
                  <a:cubicBezTo>
                    <a:pt x="23506" y="43672"/>
                    <a:pt x="23592" y="40576"/>
                    <a:pt x="23649" y="37480"/>
                  </a:cubicBezTo>
                  <a:cubicBezTo>
                    <a:pt x="25928" y="37437"/>
                    <a:pt x="28150" y="36764"/>
                    <a:pt x="30056" y="35545"/>
                  </a:cubicBezTo>
                  <a:cubicBezTo>
                    <a:pt x="31704" y="38254"/>
                    <a:pt x="33367" y="40949"/>
                    <a:pt x="35058" y="43629"/>
                  </a:cubicBezTo>
                  <a:cubicBezTo>
                    <a:pt x="33582" y="40806"/>
                    <a:pt x="32077" y="37996"/>
                    <a:pt x="30543" y="35216"/>
                  </a:cubicBezTo>
                  <a:cubicBezTo>
                    <a:pt x="32321" y="33955"/>
                    <a:pt x="33740" y="32235"/>
                    <a:pt x="34643" y="30228"/>
                  </a:cubicBezTo>
                  <a:cubicBezTo>
                    <a:pt x="37609" y="31876"/>
                    <a:pt x="40605" y="33496"/>
                    <a:pt x="43615" y="35072"/>
                  </a:cubicBezTo>
                  <a:cubicBezTo>
                    <a:pt x="40720" y="33238"/>
                    <a:pt x="37810" y="31432"/>
                    <a:pt x="34872" y="29669"/>
                  </a:cubicBezTo>
                  <a:cubicBezTo>
                    <a:pt x="35617" y="27777"/>
                    <a:pt x="35875" y="25728"/>
                    <a:pt x="35617" y="23707"/>
                  </a:cubicBezTo>
                  <a:cubicBezTo>
                    <a:pt x="39329" y="23649"/>
                    <a:pt x="43041" y="23535"/>
                    <a:pt x="46754" y="23377"/>
                  </a:cubicBezTo>
                  <a:cubicBezTo>
                    <a:pt x="43013" y="23219"/>
                    <a:pt x="39272" y="23119"/>
                    <a:pt x="35531" y="23062"/>
                  </a:cubicBezTo>
                  <a:cubicBezTo>
                    <a:pt x="35201" y="21227"/>
                    <a:pt x="34471" y="19493"/>
                    <a:pt x="33381" y="17988"/>
                  </a:cubicBezTo>
                  <a:lnTo>
                    <a:pt x="33668" y="17830"/>
                  </a:lnTo>
                  <a:cubicBezTo>
                    <a:pt x="37007" y="15824"/>
                    <a:pt x="40318" y="13789"/>
                    <a:pt x="43615" y="11696"/>
                  </a:cubicBezTo>
                  <a:lnTo>
                    <a:pt x="43615" y="11696"/>
                  </a:lnTo>
                  <a:cubicBezTo>
                    <a:pt x="40161" y="13502"/>
                    <a:pt x="36721" y="15351"/>
                    <a:pt x="33324" y="17243"/>
                  </a:cubicBezTo>
                  <a:lnTo>
                    <a:pt x="32966" y="17443"/>
                  </a:lnTo>
                  <a:cubicBezTo>
                    <a:pt x="31891" y="16125"/>
                    <a:pt x="30543" y="15036"/>
                    <a:pt x="29024" y="14262"/>
                  </a:cubicBezTo>
                  <a:cubicBezTo>
                    <a:pt x="29182" y="13975"/>
                    <a:pt x="29339" y="13703"/>
                    <a:pt x="29497" y="13416"/>
                  </a:cubicBezTo>
                  <a:cubicBezTo>
                    <a:pt x="31403" y="10019"/>
                    <a:pt x="33252" y="6594"/>
                    <a:pt x="35058" y="3125"/>
                  </a:cubicBezTo>
                  <a:lnTo>
                    <a:pt x="35058" y="3125"/>
                  </a:lnTo>
                  <a:cubicBezTo>
                    <a:pt x="32966" y="6422"/>
                    <a:pt x="30916" y="9747"/>
                    <a:pt x="28924" y="13086"/>
                  </a:cubicBezTo>
                  <a:cubicBezTo>
                    <a:pt x="28737" y="13373"/>
                    <a:pt x="28580" y="13674"/>
                    <a:pt x="28408" y="13961"/>
                  </a:cubicBezTo>
                  <a:cubicBezTo>
                    <a:pt x="26932" y="13301"/>
                    <a:pt x="25326" y="12943"/>
                    <a:pt x="23707" y="12914"/>
                  </a:cubicBezTo>
                  <a:cubicBezTo>
                    <a:pt x="23707" y="12499"/>
                    <a:pt x="23707" y="12097"/>
                    <a:pt x="23692" y="11682"/>
                  </a:cubicBezTo>
                  <a:cubicBezTo>
                    <a:pt x="23635" y="7798"/>
                    <a:pt x="23535" y="3899"/>
                    <a:pt x="23363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8"/>
            <p:cNvSpPr/>
            <p:nvPr/>
          </p:nvSpPr>
          <p:spPr>
            <a:xfrm>
              <a:off x="2612138" y="1711913"/>
              <a:ext cx="425675" cy="228275"/>
            </a:xfrm>
            <a:custGeom>
              <a:avLst/>
              <a:gdLst/>
              <a:ahLst/>
              <a:cxnLst/>
              <a:rect l="l" t="t" r="r" b="b"/>
              <a:pathLst>
                <a:path w="17027" h="9131" extrusionOk="0">
                  <a:moveTo>
                    <a:pt x="15566" y="689"/>
                  </a:moveTo>
                  <a:lnTo>
                    <a:pt x="15566" y="703"/>
                  </a:lnTo>
                  <a:cubicBezTo>
                    <a:pt x="15567" y="705"/>
                    <a:pt x="15568" y="707"/>
                    <a:pt x="15569" y="709"/>
                  </a:cubicBezTo>
                  <a:lnTo>
                    <a:pt x="15569" y="709"/>
                  </a:lnTo>
                  <a:cubicBezTo>
                    <a:pt x="15568" y="702"/>
                    <a:pt x="15567" y="696"/>
                    <a:pt x="15566" y="689"/>
                  </a:cubicBezTo>
                  <a:close/>
                  <a:moveTo>
                    <a:pt x="15569" y="709"/>
                  </a:moveTo>
                  <a:cubicBezTo>
                    <a:pt x="15806" y="2108"/>
                    <a:pt x="15459" y="3605"/>
                    <a:pt x="14132" y="5017"/>
                  </a:cubicBezTo>
                  <a:cubicBezTo>
                    <a:pt x="12886" y="6350"/>
                    <a:pt x="10779" y="7010"/>
                    <a:pt x="8987" y="7010"/>
                  </a:cubicBezTo>
                  <a:lnTo>
                    <a:pt x="8815" y="7010"/>
                  </a:lnTo>
                  <a:cubicBezTo>
                    <a:pt x="8729" y="7010"/>
                    <a:pt x="8629" y="7010"/>
                    <a:pt x="8528" y="6995"/>
                  </a:cubicBezTo>
                  <a:lnTo>
                    <a:pt x="8528" y="6995"/>
                  </a:lnTo>
                  <a:cubicBezTo>
                    <a:pt x="8729" y="7325"/>
                    <a:pt x="8901" y="7669"/>
                    <a:pt x="9044" y="8027"/>
                  </a:cubicBezTo>
                  <a:cubicBezTo>
                    <a:pt x="9173" y="8371"/>
                    <a:pt x="9259" y="8729"/>
                    <a:pt x="9317" y="9102"/>
                  </a:cubicBezTo>
                  <a:cubicBezTo>
                    <a:pt x="10822" y="9059"/>
                    <a:pt x="12327" y="8901"/>
                    <a:pt x="13817" y="8629"/>
                  </a:cubicBezTo>
                  <a:cubicBezTo>
                    <a:pt x="14476" y="8500"/>
                    <a:pt x="15150" y="8414"/>
                    <a:pt x="15824" y="8371"/>
                  </a:cubicBezTo>
                  <a:cubicBezTo>
                    <a:pt x="17027" y="5937"/>
                    <a:pt x="16942" y="3059"/>
                    <a:pt x="15569" y="709"/>
                  </a:cubicBezTo>
                  <a:close/>
                  <a:moveTo>
                    <a:pt x="2079" y="1"/>
                  </a:moveTo>
                  <a:lnTo>
                    <a:pt x="2079" y="15"/>
                  </a:lnTo>
                  <a:cubicBezTo>
                    <a:pt x="158" y="2624"/>
                    <a:pt x="0" y="6135"/>
                    <a:pt x="1663" y="8930"/>
                  </a:cubicBezTo>
                  <a:cubicBezTo>
                    <a:pt x="1964" y="8901"/>
                    <a:pt x="2251" y="8901"/>
                    <a:pt x="2552" y="8901"/>
                  </a:cubicBezTo>
                  <a:cubicBezTo>
                    <a:pt x="3842" y="8901"/>
                    <a:pt x="5132" y="9030"/>
                    <a:pt x="6149" y="9073"/>
                  </a:cubicBezTo>
                  <a:cubicBezTo>
                    <a:pt x="6794" y="9102"/>
                    <a:pt x="7439" y="9131"/>
                    <a:pt x="8098" y="9131"/>
                  </a:cubicBezTo>
                  <a:cubicBezTo>
                    <a:pt x="8399" y="9131"/>
                    <a:pt x="8715" y="9131"/>
                    <a:pt x="9030" y="9116"/>
                  </a:cubicBezTo>
                  <a:cubicBezTo>
                    <a:pt x="8973" y="8787"/>
                    <a:pt x="8872" y="8457"/>
                    <a:pt x="8743" y="8142"/>
                  </a:cubicBezTo>
                  <a:cubicBezTo>
                    <a:pt x="8571" y="7741"/>
                    <a:pt x="8371" y="7339"/>
                    <a:pt x="8127" y="6967"/>
                  </a:cubicBezTo>
                  <a:cubicBezTo>
                    <a:pt x="7167" y="6866"/>
                    <a:pt x="6235" y="6580"/>
                    <a:pt x="5390" y="6092"/>
                  </a:cubicBezTo>
                  <a:cubicBezTo>
                    <a:pt x="4157" y="5376"/>
                    <a:pt x="3225" y="4229"/>
                    <a:pt x="2738" y="2882"/>
                  </a:cubicBezTo>
                  <a:cubicBezTo>
                    <a:pt x="2408" y="1950"/>
                    <a:pt x="2179" y="990"/>
                    <a:pt x="2079" y="1"/>
                  </a:cubicBezTo>
                  <a:close/>
                </a:path>
              </a:pathLst>
            </a:custGeom>
            <a:solidFill>
              <a:srgbClr val="FFE2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8"/>
            <p:cNvSpPr/>
            <p:nvPr/>
          </p:nvSpPr>
          <p:spPr>
            <a:xfrm>
              <a:off x="2850063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17572" y="1"/>
                  </a:moveTo>
                  <a:lnTo>
                    <a:pt x="17572" y="1"/>
                  </a:lnTo>
                  <a:cubicBezTo>
                    <a:pt x="15695" y="1950"/>
                    <a:pt x="10248" y="4644"/>
                    <a:pt x="5117" y="5361"/>
                  </a:cubicBezTo>
                  <a:cubicBezTo>
                    <a:pt x="0" y="6092"/>
                    <a:pt x="5791" y="11782"/>
                    <a:pt x="5791" y="11782"/>
                  </a:cubicBezTo>
                  <a:lnTo>
                    <a:pt x="13014" y="10736"/>
                  </a:lnTo>
                  <a:cubicBezTo>
                    <a:pt x="15537" y="9274"/>
                    <a:pt x="17758" y="7368"/>
                    <a:pt x="19593" y="5117"/>
                  </a:cubicBezTo>
                  <a:lnTo>
                    <a:pt x="19593" y="5117"/>
                  </a:lnTo>
                  <a:cubicBezTo>
                    <a:pt x="16182" y="5719"/>
                    <a:pt x="14562" y="5719"/>
                    <a:pt x="14562" y="5719"/>
                  </a:cubicBezTo>
                  <a:cubicBezTo>
                    <a:pt x="14562" y="5719"/>
                    <a:pt x="17644" y="1893"/>
                    <a:pt x="17572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8"/>
            <p:cNvSpPr/>
            <p:nvPr/>
          </p:nvSpPr>
          <p:spPr>
            <a:xfrm>
              <a:off x="2278538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2036" y="1"/>
                  </a:moveTo>
                  <a:cubicBezTo>
                    <a:pt x="1950" y="1893"/>
                    <a:pt x="5046" y="5719"/>
                    <a:pt x="5046" y="5719"/>
                  </a:cubicBezTo>
                  <a:cubicBezTo>
                    <a:pt x="5046" y="5719"/>
                    <a:pt x="3412" y="5719"/>
                    <a:pt x="1" y="5117"/>
                  </a:cubicBezTo>
                  <a:lnTo>
                    <a:pt x="1" y="5117"/>
                  </a:lnTo>
                  <a:cubicBezTo>
                    <a:pt x="1835" y="7368"/>
                    <a:pt x="4071" y="9274"/>
                    <a:pt x="6579" y="10736"/>
                  </a:cubicBezTo>
                  <a:lnTo>
                    <a:pt x="13803" y="11782"/>
                  </a:lnTo>
                  <a:cubicBezTo>
                    <a:pt x="13803" y="11782"/>
                    <a:pt x="19593" y="6092"/>
                    <a:pt x="14477" y="5361"/>
                  </a:cubicBezTo>
                  <a:cubicBezTo>
                    <a:pt x="9346" y="4644"/>
                    <a:pt x="3899" y="1950"/>
                    <a:pt x="2036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8"/>
            <p:cNvSpPr/>
            <p:nvPr/>
          </p:nvSpPr>
          <p:spPr>
            <a:xfrm>
              <a:off x="2658713" y="1351213"/>
              <a:ext cx="382000" cy="536000"/>
            </a:xfrm>
            <a:custGeom>
              <a:avLst/>
              <a:gdLst/>
              <a:ahLst/>
              <a:cxnLst/>
              <a:rect l="l" t="t" r="r" b="b"/>
              <a:pathLst>
                <a:path w="15280" h="21440" extrusionOk="0">
                  <a:moveTo>
                    <a:pt x="6380" y="0"/>
                  </a:moveTo>
                  <a:cubicBezTo>
                    <a:pt x="4753" y="0"/>
                    <a:pt x="752" y="3879"/>
                    <a:pt x="230" y="9799"/>
                  </a:cubicBezTo>
                  <a:cubicBezTo>
                    <a:pt x="1" y="12279"/>
                    <a:pt x="1" y="14945"/>
                    <a:pt x="875" y="17310"/>
                  </a:cubicBezTo>
                  <a:cubicBezTo>
                    <a:pt x="1362" y="18657"/>
                    <a:pt x="2294" y="19789"/>
                    <a:pt x="3527" y="20520"/>
                  </a:cubicBezTo>
                  <a:cubicBezTo>
                    <a:pt x="4573" y="21108"/>
                    <a:pt x="5762" y="21423"/>
                    <a:pt x="6952" y="21438"/>
                  </a:cubicBezTo>
                  <a:cubicBezTo>
                    <a:pt x="7008" y="21439"/>
                    <a:pt x="7065" y="21440"/>
                    <a:pt x="7121" y="21440"/>
                  </a:cubicBezTo>
                  <a:cubicBezTo>
                    <a:pt x="8921" y="21440"/>
                    <a:pt x="11033" y="20779"/>
                    <a:pt x="12269" y="19445"/>
                  </a:cubicBezTo>
                  <a:cubicBezTo>
                    <a:pt x="15279" y="16206"/>
                    <a:pt x="13273" y="12580"/>
                    <a:pt x="10578" y="10573"/>
                  </a:cubicBezTo>
                  <a:cubicBezTo>
                    <a:pt x="7869" y="8567"/>
                    <a:pt x="6407" y="4697"/>
                    <a:pt x="7024" y="1229"/>
                  </a:cubicBezTo>
                  <a:cubicBezTo>
                    <a:pt x="7172" y="390"/>
                    <a:pt x="6895" y="0"/>
                    <a:pt x="63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8"/>
            <p:cNvSpPr/>
            <p:nvPr/>
          </p:nvSpPr>
          <p:spPr>
            <a:xfrm>
              <a:off x="2686413" y="1587238"/>
              <a:ext cx="269025" cy="226750"/>
            </a:xfrm>
            <a:custGeom>
              <a:avLst/>
              <a:gdLst/>
              <a:ahLst/>
              <a:cxnLst/>
              <a:rect l="l" t="t" r="r" b="b"/>
              <a:pathLst>
                <a:path w="10761" h="9070" extrusionOk="0">
                  <a:moveTo>
                    <a:pt x="4772" y="1"/>
                  </a:moveTo>
                  <a:cubicBezTo>
                    <a:pt x="3687" y="1"/>
                    <a:pt x="2731" y="441"/>
                    <a:pt x="1989" y="1104"/>
                  </a:cubicBezTo>
                  <a:cubicBezTo>
                    <a:pt x="1143" y="1835"/>
                    <a:pt x="570" y="2824"/>
                    <a:pt x="355" y="3927"/>
                  </a:cubicBezTo>
                  <a:cubicBezTo>
                    <a:pt x="1" y="5897"/>
                    <a:pt x="1765" y="7901"/>
                    <a:pt x="3980" y="7901"/>
                  </a:cubicBezTo>
                  <a:cubicBezTo>
                    <a:pt x="4633" y="7901"/>
                    <a:pt x="5327" y="7726"/>
                    <a:pt x="6016" y="7324"/>
                  </a:cubicBezTo>
                  <a:lnTo>
                    <a:pt x="6016" y="7324"/>
                  </a:lnTo>
                  <a:cubicBezTo>
                    <a:pt x="6016" y="7324"/>
                    <a:pt x="5873" y="8886"/>
                    <a:pt x="6432" y="9058"/>
                  </a:cubicBezTo>
                  <a:cubicBezTo>
                    <a:pt x="6456" y="9066"/>
                    <a:pt x="6479" y="9069"/>
                    <a:pt x="6502" y="9069"/>
                  </a:cubicBezTo>
                  <a:cubicBezTo>
                    <a:pt x="7000" y="9069"/>
                    <a:pt x="7105" y="7324"/>
                    <a:pt x="7105" y="7324"/>
                  </a:cubicBezTo>
                  <a:cubicBezTo>
                    <a:pt x="7105" y="7324"/>
                    <a:pt x="7134" y="8901"/>
                    <a:pt x="7851" y="9015"/>
                  </a:cubicBezTo>
                  <a:cubicBezTo>
                    <a:pt x="7875" y="9020"/>
                    <a:pt x="7899" y="9022"/>
                    <a:pt x="7921" y="9022"/>
                  </a:cubicBezTo>
                  <a:cubicBezTo>
                    <a:pt x="8561" y="9022"/>
                    <a:pt x="8481" y="7325"/>
                    <a:pt x="8481" y="7324"/>
                  </a:cubicBezTo>
                  <a:lnTo>
                    <a:pt x="8481" y="7324"/>
                  </a:lnTo>
                  <a:cubicBezTo>
                    <a:pt x="8567" y="7768"/>
                    <a:pt x="8725" y="8184"/>
                    <a:pt x="8954" y="8557"/>
                  </a:cubicBezTo>
                  <a:cubicBezTo>
                    <a:pt x="9121" y="8775"/>
                    <a:pt x="9323" y="8936"/>
                    <a:pt x="9580" y="8936"/>
                  </a:cubicBezTo>
                  <a:cubicBezTo>
                    <a:pt x="9609" y="8936"/>
                    <a:pt x="9640" y="8934"/>
                    <a:pt x="9671" y="8929"/>
                  </a:cubicBezTo>
                  <a:lnTo>
                    <a:pt x="9685" y="8929"/>
                  </a:lnTo>
                  <a:cubicBezTo>
                    <a:pt x="10273" y="8829"/>
                    <a:pt x="10760" y="6335"/>
                    <a:pt x="9886" y="3956"/>
                  </a:cubicBezTo>
                  <a:cubicBezTo>
                    <a:pt x="9857" y="3884"/>
                    <a:pt x="9829" y="3798"/>
                    <a:pt x="9786" y="3727"/>
                  </a:cubicBezTo>
                  <a:cubicBezTo>
                    <a:pt x="9757" y="3641"/>
                    <a:pt x="9728" y="3569"/>
                    <a:pt x="9700" y="3497"/>
                  </a:cubicBezTo>
                  <a:cubicBezTo>
                    <a:pt x="9585" y="3254"/>
                    <a:pt x="9456" y="3010"/>
                    <a:pt x="9313" y="2781"/>
                  </a:cubicBezTo>
                  <a:cubicBezTo>
                    <a:pt x="9298" y="2738"/>
                    <a:pt x="9270" y="2709"/>
                    <a:pt x="9255" y="2695"/>
                  </a:cubicBezTo>
                  <a:cubicBezTo>
                    <a:pt x="9227" y="2652"/>
                    <a:pt x="9212" y="2623"/>
                    <a:pt x="9184" y="2594"/>
                  </a:cubicBezTo>
                  <a:cubicBezTo>
                    <a:pt x="8768" y="1935"/>
                    <a:pt x="8209" y="1376"/>
                    <a:pt x="7564" y="946"/>
                  </a:cubicBezTo>
                  <a:cubicBezTo>
                    <a:pt x="6580" y="279"/>
                    <a:pt x="5635" y="1"/>
                    <a:pt x="4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8"/>
            <p:cNvSpPr/>
            <p:nvPr/>
          </p:nvSpPr>
          <p:spPr>
            <a:xfrm>
              <a:off x="2865613" y="1705113"/>
              <a:ext cx="26400" cy="25475"/>
            </a:xfrm>
            <a:custGeom>
              <a:avLst/>
              <a:gdLst/>
              <a:ahLst/>
              <a:cxnLst/>
              <a:rect l="l" t="t" r="r" b="b"/>
              <a:pathLst>
                <a:path w="1056" h="1019" extrusionOk="0">
                  <a:moveTo>
                    <a:pt x="224" y="1"/>
                  </a:moveTo>
                  <a:cubicBezTo>
                    <a:pt x="224" y="1"/>
                    <a:pt x="1" y="1019"/>
                    <a:pt x="242" y="1019"/>
                  </a:cubicBezTo>
                  <a:cubicBezTo>
                    <a:pt x="246" y="1019"/>
                    <a:pt x="249" y="1019"/>
                    <a:pt x="253" y="1018"/>
                  </a:cubicBezTo>
                  <a:cubicBezTo>
                    <a:pt x="511" y="990"/>
                    <a:pt x="439" y="531"/>
                    <a:pt x="439" y="531"/>
                  </a:cubicBezTo>
                  <a:lnTo>
                    <a:pt x="439" y="531"/>
                  </a:lnTo>
                  <a:cubicBezTo>
                    <a:pt x="439" y="531"/>
                    <a:pt x="548" y="879"/>
                    <a:pt x="718" y="879"/>
                  </a:cubicBezTo>
                  <a:cubicBezTo>
                    <a:pt x="751" y="879"/>
                    <a:pt x="788" y="865"/>
                    <a:pt x="826" y="832"/>
                  </a:cubicBezTo>
                  <a:cubicBezTo>
                    <a:pt x="1055" y="631"/>
                    <a:pt x="224" y="1"/>
                    <a:pt x="22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8"/>
            <p:cNvSpPr/>
            <p:nvPr/>
          </p:nvSpPr>
          <p:spPr>
            <a:xfrm>
              <a:off x="2467738" y="2437163"/>
              <a:ext cx="193525" cy="163400"/>
            </a:xfrm>
            <a:custGeom>
              <a:avLst/>
              <a:gdLst/>
              <a:ahLst/>
              <a:cxnLst/>
              <a:rect l="l" t="t" r="r" b="b"/>
              <a:pathLst>
                <a:path w="7741" h="6536" extrusionOk="0">
                  <a:moveTo>
                    <a:pt x="6995" y="0"/>
                  </a:moveTo>
                  <a:lnTo>
                    <a:pt x="0" y="444"/>
                  </a:lnTo>
                  <a:lnTo>
                    <a:pt x="2036" y="3942"/>
                  </a:lnTo>
                  <a:lnTo>
                    <a:pt x="7740" y="6536"/>
                  </a:lnTo>
                  <a:lnTo>
                    <a:pt x="7740" y="6536"/>
                  </a:lnTo>
                  <a:lnTo>
                    <a:pt x="6995" y="0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8"/>
            <p:cNvSpPr/>
            <p:nvPr/>
          </p:nvSpPr>
          <p:spPr>
            <a:xfrm>
              <a:off x="2996613" y="2432488"/>
              <a:ext cx="178825" cy="158400"/>
            </a:xfrm>
            <a:custGeom>
              <a:avLst/>
              <a:gdLst/>
              <a:ahLst/>
              <a:cxnLst/>
              <a:rect l="l" t="t" r="r" b="b"/>
              <a:pathLst>
                <a:path w="7153" h="6336" extrusionOk="0">
                  <a:moveTo>
                    <a:pt x="7152" y="1"/>
                  </a:moveTo>
                  <a:lnTo>
                    <a:pt x="0" y="187"/>
                  </a:lnTo>
                  <a:lnTo>
                    <a:pt x="1634" y="6336"/>
                  </a:lnTo>
                  <a:lnTo>
                    <a:pt x="5303" y="3455"/>
                  </a:lnTo>
                  <a:lnTo>
                    <a:pt x="7152" y="1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8"/>
            <p:cNvSpPr/>
            <p:nvPr/>
          </p:nvSpPr>
          <p:spPr>
            <a:xfrm>
              <a:off x="2512163" y="1920988"/>
              <a:ext cx="638900" cy="734275"/>
            </a:xfrm>
            <a:custGeom>
              <a:avLst/>
              <a:gdLst/>
              <a:ahLst/>
              <a:cxnLst/>
              <a:rect l="l" t="t" r="r" b="b"/>
              <a:pathLst>
                <a:path w="25556" h="29371" extrusionOk="0">
                  <a:moveTo>
                    <a:pt x="20283" y="0"/>
                  </a:moveTo>
                  <a:cubicBezTo>
                    <a:pt x="19422" y="0"/>
                    <a:pt x="18554" y="129"/>
                    <a:pt x="17816" y="266"/>
                  </a:cubicBezTo>
                  <a:cubicBezTo>
                    <a:pt x="15910" y="600"/>
                    <a:pt x="13979" y="764"/>
                    <a:pt x="12048" y="764"/>
                  </a:cubicBezTo>
                  <a:cubicBezTo>
                    <a:pt x="11410" y="764"/>
                    <a:pt x="10771" y="746"/>
                    <a:pt x="10134" y="710"/>
                  </a:cubicBezTo>
                  <a:cubicBezTo>
                    <a:pt x="9121" y="663"/>
                    <a:pt x="7831" y="523"/>
                    <a:pt x="6531" y="523"/>
                  </a:cubicBezTo>
                  <a:cubicBezTo>
                    <a:pt x="5108" y="523"/>
                    <a:pt x="3674" y="690"/>
                    <a:pt x="2581" y="1327"/>
                  </a:cubicBezTo>
                  <a:cubicBezTo>
                    <a:pt x="1993" y="1671"/>
                    <a:pt x="1506" y="2172"/>
                    <a:pt x="1190" y="2789"/>
                  </a:cubicBezTo>
                  <a:cubicBezTo>
                    <a:pt x="1" y="5082"/>
                    <a:pt x="4501" y="5440"/>
                    <a:pt x="4501" y="5440"/>
                  </a:cubicBezTo>
                  <a:cubicBezTo>
                    <a:pt x="4501" y="5440"/>
                    <a:pt x="3541" y="7074"/>
                    <a:pt x="2609" y="9009"/>
                  </a:cubicBezTo>
                  <a:cubicBezTo>
                    <a:pt x="1778" y="10758"/>
                    <a:pt x="674" y="13839"/>
                    <a:pt x="3111" y="14857"/>
                  </a:cubicBezTo>
                  <a:cubicBezTo>
                    <a:pt x="3397" y="14971"/>
                    <a:pt x="3698" y="15057"/>
                    <a:pt x="3999" y="15100"/>
                  </a:cubicBezTo>
                  <a:lnTo>
                    <a:pt x="3999" y="15172"/>
                  </a:lnTo>
                  <a:cubicBezTo>
                    <a:pt x="3870" y="16562"/>
                    <a:pt x="3727" y="18970"/>
                    <a:pt x="3598" y="21278"/>
                  </a:cubicBezTo>
                  <a:cubicBezTo>
                    <a:pt x="3440" y="24302"/>
                    <a:pt x="3311" y="27154"/>
                    <a:pt x="3311" y="27369"/>
                  </a:cubicBezTo>
                  <a:lnTo>
                    <a:pt x="3311" y="27383"/>
                  </a:lnTo>
                  <a:cubicBezTo>
                    <a:pt x="4945" y="28028"/>
                    <a:pt x="6651" y="28516"/>
                    <a:pt x="8371" y="28860"/>
                  </a:cubicBezTo>
                  <a:cubicBezTo>
                    <a:pt x="9820" y="29152"/>
                    <a:pt x="11461" y="29370"/>
                    <a:pt x="13127" y="29370"/>
                  </a:cubicBezTo>
                  <a:cubicBezTo>
                    <a:pt x="16520" y="29370"/>
                    <a:pt x="20020" y="28467"/>
                    <a:pt x="22231" y="25448"/>
                  </a:cubicBezTo>
                  <a:lnTo>
                    <a:pt x="21614" y="19658"/>
                  </a:lnTo>
                  <a:lnTo>
                    <a:pt x="21614" y="19658"/>
                  </a:lnTo>
                  <a:cubicBezTo>
                    <a:pt x="21614" y="19658"/>
                    <a:pt x="21694" y="19666"/>
                    <a:pt x="21825" y="19666"/>
                  </a:cubicBezTo>
                  <a:cubicBezTo>
                    <a:pt x="22399" y="19666"/>
                    <a:pt x="23951" y="19514"/>
                    <a:pt x="24080" y="17881"/>
                  </a:cubicBezTo>
                  <a:lnTo>
                    <a:pt x="24080" y="17895"/>
                  </a:lnTo>
                  <a:cubicBezTo>
                    <a:pt x="24237" y="15889"/>
                    <a:pt x="20926" y="10170"/>
                    <a:pt x="22001" y="7862"/>
                  </a:cubicBezTo>
                  <a:cubicBezTo>
                    <a:pt x="24080" y="7246"/>
                    <a:pt x="25556" y="5311"/>
                    <a:pt x="24080" y="1986"/>
                  </a:cubicBezTo>
                  <a:cubicBezTo>
                    <a:pt x="23386" y="424"/>
                    <a:pt x="21846" y="0"/>
                    <a:pt x="2028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8"/>
            <p:cNvSpPr/>
            <p:nvPr/>
          </p:nvSpPr>
          <p:spPr>
            <a:xfrm>
              <a:off x="2641513" y="1953888"/>
              <a:ext cx="392750" cy="91075"/>
            </a:xfrm>
            <a:custGeom>
              <a:avLst/>
              <a:gdLst/>
              <a:ahLst/>
              <a:cxnLst/>
              <a:rect l="l" t="t" r="r" b="b"/>
              <a:pathLst>
                <a:path w="15710" h="3643" extrusionOk="0">
                  <a:moveTo>
                    <a:pt x="12852" y="1"/>
                  </a:moveTo>
                  <a:cubicBezTo>
                    <a:pt x="11561" y="1"/>
                    <a:pt x="10179" y="456"/>
                    <a:pt x="9002" y="641"/>
                  </a:cubicBezTo>
                  <a:cubicBezTo>
                    <a:pt x="7636" y="864"/>
                    <a:pt x="6206" y="1094"/>
                    <a:pt x="4798" y="1094"/>
                  </a:cubicBezTo>
                  <a:cubicBezTo>
                    <a:pt x="4211" y="1094"/>
                    <a:pt x="3627" y="1054"/>
                    <a:pt x="3054" y="957"/>
                  </a:cubicBezTo>
                  <a:cubicBezTo>
                    <a:pt x="2800" y="918"/>
                    <a:pt x="2151" y="817"/>
                    <a:pt x="1515" y="817"/>
                  </a:cubicBezTo>
                  <a:cubicBezTo>
                    <a:pt x="747" y="817"/>
                    <a:pt x="1" y="964"/>
                    <a:pt x="1" y="1544"/>
                  </a:cubicBezTo>
                  <a:cubicBezTo>
                    <a:pt x="1" y="2089"/>
                    <a:pt x="373" y="2476"/>
                    <a:pt x="932" y="2734"/>
                  </a:cubicBezTo>
                  <a:cubicBezTo>
                    <a:pt x="1305" y="2920"/>
                    <a:pt x="1692" y="3049"/>
                    <a:pt x="2108" y="3135"/>
                  </a:cubicBezTo>
                  <a:cubicBezTo>
                    <a:pt x="3383" y="3422"/>
                    <a:pt x="4874" y="3451"/>
                    <a:pt x="5490" y="3494"/>
                  </a:cubicBezTo>
                  <a:cubicBezTo>
                    <a:pt x="6545" y="3591"/>
                    <a:pt x="7612" y="3642"/>
                    <a:pt x="8680" y="3642"/>
                  </a:cubicBezTo>
                  <a:cubicBezTo>
                    <a:pt x="9179" y="3642"/>
                    <a:pt x="9679" y="3631"/>
                    <a:pt x="10177" y="3608"/>
                  </a:cubicBezTo>
                  <a:cubicBezTo>
                    <a:pt x="11610" y="3522"/>
                    <a:pt x="13344" y="3522"/>
                    <a:pt x="14548" y="2648"/>
                  </a:cubicBezTo>
                  <a:cubicBezTo>
                    <a:pt x="14577" y="2634"/>
                    <a:pt x="14606" y="2605"/>
                    <a:pt x="14634" y="2591"/>
                  </a:cubicBezTo>
                  <a:lnTo>
                    <a:pt x="14634" y="2576"/>
                  </a:lnTo>
                  <a:cubicBezTo>
                    <a:pt x="15523" y="1903"/>
                    <a:pt x="15709" y="957"/>
                    <a:pt x="14591" y="383"/>
                  </a:cubicBezTo>
                  <a:cubicBezTo>
                    <a:pt x="14053" y="103"/>
                    <a:pt x="13463" y="1"/>
                    <a:pt x="1285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8"/>
            <p:cNvSpPr/>
            <p:nvPr/>
          </p:nvSpPr>
          <p:spPr>
            <a:xfrm>
              <a:off x="2762988" y="1740238"/>
              <a:ext cx="85300" cy="286300"/>
            </a:xfrm>
            <a:custGeom>
              <a:avLst/>
              <a:gdLst/>
              <a:ahLst/>
              <a:cxnLst/>
              <a:rect l="l" t="t" r="r" b="b"/>
              <a:pathLst>
                <a:path w="3412" h="11452" extrusionOk="0">
                  <a:moveTo>
                    <a:pt x="1" y="0"/>
                  </a:moveTo>
                  <a:lnTo>
                    <a:pt x="1" y="15"/>
                  </a:lnTo>
                  <a:cubicBezTo>
                    <a:pt x="1" y="15"/>
                    <a:pt x="1" y="16"/>
                    <a:pt x="1" y="16"/>
                  </a:cubicBezTo>
                  <a:lnTo>
                    <a:pt x="1" y="16"/>
                  </a:lnTo>
                  <a:cubicBezTo>
                    <a:pt x="1" y="11"/>
                    <a:pt x="1" y="6"/>
                    <a:pt x="1" y="0"/>
                  </a:cubicBezTo>
                  <a:close/>
                  <a:moveTo>
                    <a:pt x="1" y="16"/>
                  </a:moveTo>
                  <a:cubicBezTo>
                    <a:pt x="16" y="1043"/>
                    <a:pt x="174" y="2055"/>
                    <a:pt x="502" y="3024"/>
                  </a:cubicBezTo>
                  <a:cubicBezTo>
                    <a:pt x="832" y="4013"/>
                    <a:pt x="1462" y="4845"/>
                    <a:pt x="2007" y="5690"/>
                  </a:cubicBezTo>
                  <a:cubicBezTo>
                    <a:pt x="2279" y="6106"/>
                    <a:pt x="2509" y="6550"/>
                    <a:pt x="2709" y="6994"/>
                  </a:cubicBezTo>
                  <a:cubicBezTo>
                    <a:pt x="2896" y="7467"/>
                    <a:pt x="3010" y="7940"/>
                    <a:pt x="3082" y="8428"/>
                  </a:cubicBezTo>
                  <a:cubicBezTo>
                    <a:pt x="3139" y="8929"/>
                    <a:pt x="3182" y="9431"/>
                    <a:pt x="3168" y="9933"/>
                  </a:cubicBezTo>
                  <a:cubicBezTo>
                    <a:pt x="3182" y="10434"/>
                    <a:pt x="3139" y="10950"/>
                    <a:pt x="3111" y="11452"/>
                  </a:cubicBezTo>
                  <a:cubicBezTo>
                    <a:pt x="3326" y="10463"/>
                    <a:pt x="3412" y="9431"/>
                    <a:pt x="3340" y="8413"/>
                  </a:cubicBezTo>
                  <a:cubicBezTo>
                    <a:pt x="3297" y="7883"/>
                    <a:pt x="3182" y="7381"/>
                    <a:pt x="3010" y="6880"/>
                  </a:cubicBezTo>
                  <a:cubicBezTo>
                    <a:pt x="2810" y="6407"/>
                    <a:pt x="2566" y="5948"/>
                    <a:pt x="2294" y="5518"/>
                  </a:cubicBezTo>
                  <a:cubicBezTo>
                    <a:pt x="1735" y="4658"/>
                    <a:pt x="1118" y="3856"/>
                    <a:pt x="746" y="2938"/>
                  </a:cubicBezTo>
                  <a:cubicBezTo>
                    <a:pt x="559" y="2465"/>
                    <a:pt x="402" y="1992"/>
                    <a:pt x="301" y="1505"/>
                  </a:cubicBezTo>
                  <a:cubicBezTo>
                    <a:pt x="173" y="1004"/>
                    <a:pt x="72" y="517"/>
                    <a:pt x="1" y="16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8"/>
            <p:cNvSpPr/>
            <p:nvPr/>
          </p:nvSpPr>
          <p:spPr>
            <a:xfrm>
              <a:off x="2577013" y="1920813"/>
              <a:ext cx="552550" cy="734925"/>
            </a:xfrm>
            <a:custGeom>
              <a:avLst/>
              <a:gdLst/>
              <a:ahLst/>
              <a:cxnLst/>
              <a:rect l="l" t="t" r="r" b="b"/>
              <a:pathLst>
                <a:path w="22102" h="29397" extrusionOk="0">
                  <a:moveTo>
                    <a:pt x="17687" y="1"/>
                  </a:moveTo>
                  <a:cubicBezTo>
                    <a:pt x="16856" y="15"/>
                    <a:pt x="16025" y="101"/>
                    <a:pt x="15222" y="273"/>
                  </a:cubicBezTo>
                  <a:cubicBezTo>
                    <a:pt x="13732" y="545"/>
                    <a:pt x="12241" y="703"/>
                    <a:pt x="10722" y="746"/>
                  </a:cubicBezTo>
                  <a:cubicBezTo>
                    <a:pt x="10750" y="904"/>
                    <a:pt x="10765" y="1047"/>
                    <a:pt x="10779" y="1205"/>
                  </a:cubicBezTo>
                  <a:cubicBezTo>
                    <a:pt x="10808" y="1506"/>
                    <a:pt x="10808" y="1807"/>
                    <a:pt x="10808" y="2093"/>
                  </a:cubicBezTo>
                  <a:lnTo>
                    <a:pt x="11582" y="1964"/>
                  </a:lnTo>
                  <a:cubicBezTo>
                    <a:pt x="12757" y="1778"/>
                    <a:pt x="14147" y="1334"/>
                    <a:pt x="15437" y="1334"/>
                  </a:cubicBezTo>
                  <a:cubicBezTo>
                    <a:pt x="15467" y="1333"/>
                    <a:pt x="15497" y="1333"/>
                    <a:pt x="15528" y="1333"/>
                  </a:cubicBezTo>
                  <a:cubicBezTo>
                    <a:pt x="16098" y="1333"/>
                    <a:pt x="16654" y="1461"/>
                    <a:pt x="17171" y="1706"/>
                  </a:cubicBezTo>
                  <a:cubicBezTo>
                    <a:pt x="18289" y="2280"/>
                    <a:pt x="18103" y="3226"/>
                    <a:pt x="17214" y="3914"/>
                  </a:cubicBezTo>
                  <a:cubicBezTo>
                    <a:pt x="17186" y="3928"/>
                    <a:pt x="17157" y="3957"/>
                    <a:pt x="17128" y="3985"/>
                  </a:cubicBezTo>
                  <a:cubicBezTo>
                    <a:pt x="15924" y="4845"/>
                    <a:pt x="14190" y="4860"/>
                    <a:pt x="12757" y="4931"/>
                  </a:cubicBezTo>
                  <a:cubicBezTo>
                    <a:pt x="12255" y="4960"/>
                    <a:pt x="11754" y="4974"/>
                    <a:pt x="11252" y="4974"/>
                  </a:cubicBezTo>
                  <a:cubicBezTo>
                    <a:pt x="10191" y="4974"/>
                    <a:pt x="9131" y="4917"/>
                    <a:pt x="8070" y="4831"/>
                  </a:cubicBezTo>
                  <a:cubicBezTo>
                    <a:pt x="7454" y="4774"/>
                    <a:pt x="5963" y="4745"/>
                    <a:pt x="4688" y="4458"/>
                  </a:cubicBezTo>
                  <a:cubicBezTo>
                    <a:pt x="4272" y="4372"/>
                    <a:pt x="3885" y="4243"/>
                    <a:pt x="3512" y="4071"/>
                  </a:cubicBezTo>
                  <a:cubicBezTo>
                    <a:pt x="2953" y="3799"/>
                    <a:pt x="2581" y="3412"/>
                    <a:pt x="2581" y="2867"/>
                  </a:cubicBezTo>
                  <a:cubicBezTo>
                    <a:pt x="2581" y="2294"/>
                    <a:pt x="3326" y="2151"/>
                    <a:pt x="4086" y="2151"/>
                  </a:cubicBezTo>
                  <a:cubicBezTo>
                    <a:pt x="4602" y="2165"/>
                    <a:pt x="5118" y="2208"/>
                    <a:pt x="5634" y="2294"/>
                  </a:cubicBezTo>
                  <a:cubicBezTo>
                    <a:pt x="6207" y="2394"/>
                    <a:pt x="6780" y="2437"/>
                    <a:pt x="7354" y="2437"/>
                  </a:cubicBezTo>
                  <a:cubicBezTo>
                    <a:pt x="8443" y="2409"/>
                    <a:pt x="9532" y="2308"/>
                    <a:pt x="10607" y="2136"/>
                  </a:cubicBezTo>
                  <a:cubicBezTo>
                    <a:pt x="10593" y="1835"/>
                    <a:pt x="10564" y="1534"/>
                    <a:pt x="10521" y="1233"/>
                  </a:cubicBezTo>
                  <a:cubicBezTo>
                    <a:pt x="10492" y="1076"/>
                    <a:pt x="10464" y="918"/>
                    <a:pt x="10435" y="775"/>
                  </a:cubicBezTo>
                  <a:lnTo>
                    <a:pt x="9503" y="775"/>
                  </a:lnTo>
                  <a:cubicBezTo>
                    <a:pt x="8844" y="775"/>
                    <a:pt x="8199" y="760"/>
                    <a:pt x="7554" y="732"/>
                  </a:cubicBezTo>
                  <a:cubicBezTo>
                    <a:pt x="6537" y="689"/>
                    <a:pt x="5247" y="560"/>
                    <a:pt x="3957" y="560"/>
                  </a:cubicBezTo>
                  <a:cubicBezTo>
                    <a:pt x="2523" y="560"/>
                    <a:pt x="1090" y="717"/>
                    <a:pt x="1" y="1362"/>
                  </a:cubicBezTo>
                  <a:cubicBezTo>
                    <a:pt x="73" y="2222"/>
                    <a:pt x="474" y="3025"/>
                    <a:pt x="1147" y="3570"/>
                  </a:cubicBezTo>
                  <a:cubicBezTo>
                    <a:pt x="2208" y="4458"/>
                    <a:pt x="3455" y="5089"/>
                    <a:pt x="4802" y="5419"/>
                  </a:cubicBezTo>
                  <a:cubicBezTo>
                    <a:pt x="4974" y="5433"/>
                    <a:pt x="5132" y="5505"/>
                    <a:pt x="5261" y="5619"/>
                  </a:cubicBezTo>
                  <a:cubicBezTo>
                    <a:pt x="5347" y="5720"/>
                    <a:pt x="5390" y="5849"/>
                    <a:pt x="5404" y="5963"/>
                  </a:cubicBezTo>
                  <a:cubicBezTo>
                    <a:pt x="5576" y="6766"/>
                    <a:pt x="5462" y="7611"/>
                    <a:pt x="5075" y="8328"/>
                  </a:cubicBezTo>
                  <a:cubicBezTo>
                    <a:pt x="4802" y="8844"/>
                    <a:pt x="4401" y="9303"/>
                    <a:pt x="4215" y="9862"/>
                  </a:cubicBezTo>
                  <a:cubicBezTo>
                    <a:pt x="4043" y="10406"/>
                    <a:pt x="4200" y="11152"/>
                    <a:pt x="4745" y="11352"/>
                  </a:cubicBezTo>
                  <a:cubicBezTo>
                    <a:pt x="4831" y="11395"/>
                    <a:pt x="4931" y="11410"/>
                    <a:pt x="5017" y="11410"/>
                  </a:cubicBezTo>
                  <a:cubicBezTo>
                    <a:pt x="5648" y="11410"/>
                    <a:pt x="6164" y="10650"/>
                    <a:pt x="6350" y="9976"/>
                  </a:cubicBezTo>
                  <a:cubicBezTo>
                    <a:pt x="6580" y="9131"/>
                    <a:pt x="6666" y="8256"/>
                    <a:pt x="6580" y="7396"/>
                  </a:cubicBezTo>
                  <a:cubicBezTo>
                    <a:pt x="6551" y="6981"/>
                    <a:pt x="6594" y="6407"/>
                    <a:pt x="7010" y="6364"/>
                  </a:cubicBezTo>
                  <a:lnTo>
                    <a:pt x="7053" y="6364"/>
                  </a:lnTo>
                  <a:cubicBezTo>
                    <a:pt x="7282" y="6364"/>
                    <a:pt x="7468" y="6565"/>
                    <a:pt x="7597" y="6751"/>
                  </a:cubicBezTo>
                  <a:cubicBezTo>
                    <a:pt x="8414" y="7941"/>
                    <a:pt x="8371" y="9532"/>
                    <a:pt x="7984" y="10908"/>
                  </a:cubicBezTo>
                  <a:cubicBezTo>
                    <a:pt x="7597" y="12298"/>
                    <a:pt x="6909" y="13574"/>
                    <a:pt x="6494" y="14950"/>
                  </a:cubicBezTo>
                  <a:cubicBezTo>
                    <a:pt x="6064" y="16326"/>
                    <a:pt x="5949" y="17888"/>
                    <a:pt x="6666" y="19135"/>
                  </a:cubicBezTo>
                  <a:cubicBezTo>
                    <a:pt x="6823" y="19450"/>
                    <a:pt x="7081" y="19694"/>
                    <a:pt x="7382" y="19837"/>
                  </a:cubicBezTo>
                  <a:cubicBezTo>
                    <a:pt x="7511" y="19880"/>
                    <a:pt x="7654" y="19909"/>
                    <a:pt x="7798" y="19909"/>
                  </a:cubicBezTo>
                  <a:cubicBezTo>
                    <a:pt x="8041" y="19894"/>
                    <a:pt x="8271" y="19866"/>
                    <a:pt x="8514" y="19794"/>
                  </a:cubicBezTo>
                  <a:cubicBezTo>
                    <a:pt x="8744" y="19722"/>
                    <a:pt x="8987" y="19694"/>
                    <a:pt x="9245" y="19679"/>
                  </a:cubicBezTo>
                  <a:lnTo>
                    <a:pt x="9274" y="19679"/>
                  </a:lnTo>
                  <a:cubicBezTo>
                    <a:pt x="9948" y="19694"/>
                    <a:pt x="10535" y="20195"/>
                    <a:pt x="10822" y="20783"/>
                  </a:cubicBezTo>
                  <a:cubicBezTo>
                    <a:pt x="11109" y="21385"/>
                    <a:pt x="11180" y="22073"/>
                    <a:pt x="11180" y="22732"/>
                  </a:cubicBezTo>
                  <a:cubicBezTo>
                    <a:pt x="9518" y="23306"/>
                    <a:pt x="7841" y="24065"/>
                    <a:pt x="6737" y="25441"/>
                  </a:cubicBezTo>
                  <a:cubicBezTo>
                    <a:pt x="5978" y="26387"/>
                    <a:pt x="5591" y="27706"/>
                    <a:pt x="5791" y="28881"/>
                  </a:cubicBezTo>
                  <a:cubicBezTo>
                    <a:pt x="7368" y="29211"/>
                    <a:pt x="8959" y="29383"/>
                    <a:pt x="10550" y="29397"/>
                  </a:cubicBezTo>
                  <a:cubicBezTo>
                    <a:pt x="13947" y="29397"/>
                    <a:pt x="17444" y="28494"/>
                    <a:pt x="19651" y="25484"/>
                  </a:cubicBezTo>
                  <a:lnTo>
                    <a:pt x="19121" y="20611"/>
                  </a:lnTo>
                  <a:lnTo>
                    <a:pt x="19035" y="19694"/>
                  </a:lnTo>
                  <a:lnTo>
                    <a:pt x="19235" y="19694"/>
                  </a:lnTo>
                  <a:cubicBezTo>
                    <a:pt x="19809" y="19694"/>
                    <a:pt x="21371" y="19536"/>
                    <a:pt x="21500" y="17902"/>
                  </a:cubicBezTo>
                  <a:lnTo>
                    <a:pt x="21500" y="17759"/>
                  </a:lnTo>
                  <a:cubicBezTo>
                    <a:pt x="21500" y="15939"/>
                    <a:pt x="19192" y="11639"/>
                    <a:pt x="19192" y="9030"/>
                  </a:cubicBezTo>
                  <a:cubicBezTo>
                    <a:pt x="19178" y="8629"/>
                    <a:pt x="19264" y="8228"/>
                    <a:pt x="19407" y="7869"/>
                  </a:cubicBezTo>
                  <a:cubicBezTo>
                    <a:pt x="20912" y="7425"/>
                    <a:pt x="22102" y="6307"/>
                    <a:pt x="22102" y="4473"/>
                  </a:cubicBezTo>
                  <a:cubicBezTo>
                    <a:pt x="22073" y="3613"/>
                    <a:pt x="21872" y="2767"/>
                    <a:pt x="21500" y="1993"/>
                  </a:cubicBezTo>
                  <a:cubicBezTo>
                    <a:pt x="20812" y="431"/>
                    <a:pt x="19264" y="15"/>
                    <a:pt x="17702" y="15"/>
                  </a:cubicBezTo>
                  <a:lnTo>
                    <a:pt x="17687" y="1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8"/>
            <p:cNvSpPr/>
            <p:nvPr/>
          </p:nvSpPr>
          <p:spPr>
            <a:xfrm>
              <a:off x="2641513" y="1953763"/>
              <a:ext cx="392750" cy="91050"/>
            </a:xfrm>
            <a:custGeom>
              <a:avLst/>
              <a:gdLst/>
              <a:ahLst/>
              <a:cxnLst/>
              <a:rect l="l" t="t" r="r" b="b"/>
              <a:pathLst>
                <a:path w="15710" h="3642" extrusionOk="0">
                  <a:moveTo>
                    <a:pt x="12947" y="0"/>
                  </a:moveTo>
                  <a:cubicBezTo>
                    <a:pt x="12917" y="0"/>
                    <a:pt x="12887" y="1"/>
                    <a:pt x="12857" y="1"/>
                  </a:cubicBezTo>
                  <a:cubicBezTo>
                    <a:pt x="11567" y="1"/>
                    <a:pt x="10177" y="460"/>
                    <a:pt x="9002" y="646"/>
                  </a:cubicBezTo>
                  <a:lnTo>
                    <a:pt x="8228" y="775"/>
                  </a:lnTo>
                  <a:cubicBezTo>
                    <a:pt x="8228" y="1019"/>
                    <a:pt x="8213" y="1263"/>
                    <a:pt x="8185" y="1506"/>
                  </a:cubicBezTo>
                  <a:cubicBezTo>
                    <a:pt x="8514" y="1420"/>
                    <a:pt x="8830" y="1320"/>
                    <a:pt x="9159" y="1263"/>
                  </a:cubicBezTo>
                  <a:cubicBezTo>
                    <a:pt x="9933" y="1062"/>
                    <a:pt x="10722" y="947"/>
                    <a:pt x="11510" y="933"/>
                  </a:cubicBezTo>
                  <a:cubicBezTo>
                    <a:pt x="12012" y="933"/>
                    <a:pt x="12499" y="990"/>
                    <a:pt x="12972" y="1119"/>
                  </a:cubicBezTo>
                  <a:cubicBezTo>
                    <a:pt x="13559" y="1277"/>
                    <a:pt x="14147" y="1578"/>
                    <a:pt x="14462" y="2108"/>
                  </a:cubicBezTo>
                  <a:cubicBezTo>
                    <a:pt x="14534" y="2252"/>
                    <a:pt x="14606" y="2424"/>
                    <a:pt x="14634" y="2581"/>
                  </a:cubicBezTo>
                  <a:cubicBezTo>
                    <a:pt x="15523" y="1908"/>
                    <a:pt x="15709" y="962"/>
                    <a:pt x="14591" y="388"/>
                  </a:cubicBezTo>
                  <a:cubicBezTo>
                    <a:pt x="14074" y="130"/>
                    <a:pt x="13518" y="0"/>
                    <a:pt x="12947" y="0"/>
                  </a:cubicBezTo>
                  <a:close/>
                  <a:moveTo>
                    <a:pt x="8027" y="804"/>
                  </a:moveTo>
                  <a:cubicBezTo>
                    <a:pt x="6952" y="990"/>
                    <a:pt x="5863" y="1091"/>
                    <a:pt x="4774" y="1105"/>
                  </a:cubicBezTo>
                  <a:cubicBezTo>
                    <a:pt x="4200" y="1105"/>
                    <a:pt x="3627" y="1062"/>
                    <a:pt x="3054" y="976"/>
                  </a:cubicBezTo>
                  <a:cubicBezTo>
                    <a:pt x="2538" y="890"/>
                    <a:pt x="2022" y="833"/>
                    <a:pt x="1506" y="833"/>
                  </a:cubicBezTo>
                  <a:cubicBezTo>
                    <a:pt x="746" y="833"/>
                    <a:pt x="1" y="976"/>
                    <a:pt x="1" y="1549"/>
                  </a:cubicBezTo>
                  <a:cubicBezTo>
                    <a:pt x="1" y="2077"/>
                    <a:pt x="370" y="2463"/>
                    <a:pt x="924" y="2735"/>
                  </a:cubicBezTo>
                  <a:lnTo>
                    <a:pt x="924" y="2735"/>
                  </a:lnTo>
                  <a:cubicBezTo>
                    <a:pt x="2157" y="1980"/>
                    <a:pt x="4059" y="2266"/>
                    <a:pt x="5390" y="2108"/>
                  </a:cubicBezTo>
                  <a:cubicBezTo>
                    <a:pt x="6278" y="1994"/>
                    <a:pt x="7167" y="1793"/>
                    <a:pt x="8041" y="1549"/>
                  </a:cubicBezTo>
                  <a:lnTo>
                    <a:pt x="8041" y="1406"/>
                  </a:lnTo>
                  <a:cubicBezTo>
                    <a:pt x="8041" y="1205"/>
                    <a:pt x="8041" y="1005"/>
                    <a:pt x="8027" y="804"/>
                  </a:cubicBezTo>
                  <a:close/>
                  <a:moveTo>
                    <a:pt x="924" y="2735"/>
                  </a:moveTo>
                  <a:cubicBezTo>
                    <a:pt x="922" y="2736"/>
                    <a:pt x="920" y="2738"/>
                    <a:pt x="918" y="2739"/>
                  </a:cubicBezTo>
                  <a:cubicBezTo>
                    <a:pt x="969" y="2762"/>
                    <a:pt x="1020" y="2784"/>
                    <a:pt x="1071" y="2805"/>
                  </a:cubicBezTo>
                  <a:lnTo>
                    <a:pt x="1071" y="2805"/>
                  </a:lnTo>
                  <a:cubicBezTo>
                    <a:pt x="1024" y="2784"/>
                    <a:pt x="978" y="2762"/>
                    <a:pt x="932" y="2739"/>
                  </a:cubicBezTo>
                  <a:cubicBezTo>
                    <a:pt x="930" y="2738"/>
                    <a:pt x="927" y="2736"/>
                    <a:pt x="924" y="2735"/>
                  </a:cubicBezTo>
                  <a:close/>
                  <a:moveTo>
                    <a:pt x="1071" y="2805"/>
                  </a:moveTo>
                  <a:cubicBezTo>
                    <a:pt x="1401" y="2956"/>
                    <a:pt x="1743" y="3065"/>
                    <a:pt x="2108" y="3140"/>
                  </a:cubicBezTo>
                  <a:cubicBezTo>
                    <a:pt x="3348" y="3419"/>
                    <a:pt x="4792" y="3454"/>
                    <a:pt x="5437" y="3495"/>
                  </a:cubicBezTo>
                  <a:lnTo>
                    <a:pt x="5437" y="3495"/>
                  </a:lnTo>
                  <a:cubicBezTo>
                    <a:pt x="4812" y="3440"/>
                    <a:pt x="3357" y="3407"/>
                    <a:pt x="2093" y="3126"/>
                  </a:cubicBezTo>
                  <a:cubicBezTo>
                    <a:pt x="1745" y="3064"/>
                    <a:pt x="1407" y="2947"/>
                    <a:pt x="1071" y="2805"/>
                  </a:cubicBezTo>
                  <a:close/>
                  <a:moveTo>
                    <a:pt x="5437" y="3495"/>
                  </a:moveTo>
                  <a:lnTo>
                    <a:pt x="5437" y="3495"/>
                  </a:lnTo>
                  <a:cubicBezTo>
                    <a:pt x="5451" y="3496"/>
                    <a:pt x="5463" y="3497"/>
                    <a:pt x="5476" y="3499"/>
                  </a:cubicBezTo>
                  <a:cubicBezTo>
                    <a:pt x="5510" y="3501"/>
                    <a:pt x="5545" y="3504"/>
                    <a:pt x="5579" y="3507"/>
                  </a:cubicBezTo>
                  <a:lnTo>
                    <a:pt x="5579" y="3507"/>
                  </a:lnTo>
                  <a:cubicBezTo>
                    <a:pt x="5550" y="3504"/>
                    <a:pt x="5520" y="3501"/>
                    <a:pt x="5490" y="3499"/>
                  </a:cubicBezTo>
                  <a:cubicBezTo>
                    <a:pt x="5473" y="3497"/>
                    <a:pt x="5456" y="3496"/>
                    <a:pt x="5437" y="3495"/>
                  </a:cubicBezTo>
                  <a:close/>
                  <a:moveTo>
                    <a:pt x="5579" y="3507"/>
                  </a:moveTo>
                  <a:lnTo>
                    <a:pt x="5579" y="3507"/>
                  </a:lnTo>
                  <a:cubicBezTo>
                    <a:pt x="6573" y="3598"/>
                    <a:pt x="7568" y="3639"/>
                    <a:pt x="8562" y="3642"/>
                  </a:cubicBezTo>
                  <a:lnTo>
                    <a:pt x="8562" y="3642"/>
                  </a:lnTo>
                  <a:cubicBezTo>
                    <a:pt x="7568" y="3639"/>
                    <a:pt x="6573" y="3586"/>
                    <a:pt x="5579" y="3507"/>
                  </a:cubicBezTo>
                  <a:close/>
                  <a:moveTo>
                    <a:pt x="8562" y="3642"/>
                  </a:moveTo>
                  <a:cubicBezTo>
                    <a:pt x="8594" y="3642"/>
                    <a:pt x="8626" y="3642"/>
                    <a:pt x="8658" y="3642"/>
                  </a:cubicBezTo>
                  <a:cubicBezTo>
                    <a:pt x="8660" y="3642"/>
                    <a:pt x="8662" y="3642"/>
                    <a:pt x="8664" y="3642"/>
                  </a:cubicBezTo>
                  <a:lnTo>
                    <a:pt x="8664" y="3642"/>
                  </a:lnTo>
                  <a:cubicBezTo>
                    <a:pt x="8630" y="3642"/>
                    <a:pt x="8596" y="3642"/>
                    <a:pt x="8562" y="3642"/>
                  </a:cubicBezTo>
                  <a:close/>
                  <a:moveTo>
                    <a:pt x="14518" y="2675"/>
                  </a:moveTo>
                  <a:lnTo>
                    <a:pt x="14518" y="2675"/>
                  </a:lnTo>
                  <a:cubicBezTo>
                    <a:pt x="13301" y="3527"/>
                    <a:pt x="11598" y="3528"/>
                    <a:pt x="10177" y="3599"/>
                  </a:cubicBezTo>
                  <a:cubicBezTo>
                    <a:pt x="9663" y="3627"/>
                    <a:pt x="9164" y="3642"/>
                    <a:pt x="8664" y="3642"/>
                  </a:cubicBezTo>
                  <a:lnTo>
                    <a:pt x="8664" y="3642"/>
                  </a:lnTo>
                  <a:cubicBezTo>
                    <a:pt x="8667" y="3642"/>
                    <a:pt x="8669" y="3642"/>
                    <a:pt x="8672" y="3642"/>
                  </a:cubicBezTo>
                  <a:cubicBezTo>
                    <a:pt x="9174" y="3642"/>
                    <a:pt x="9675" y="3628"/>
                    <a:pt x="10177" y="3613"/>
                  </a:cubicBezTo>
                  <a:cubicBezTo>
                    <a:pt x="11598" y="3528"/>
                    <a:pt x="13301" y="3527"/>
                    <a:pt x="14518" y="2675"/>
                  </a:cubicBezTo>
                  <a:close/>
                </a:path>
              </a:pathLst>
            </a:custGeom>
            <a:solidFill>
              <a:srgbClr val="FF68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8"/>
            <p:cNvSpPr/>
            <p:nvPr/>
          </p:nvSpPr>
          <p:spPr>
            <a:xfrm>
              <a:off x="2837888" y="1939088"/>
              <a:ext cx="9325" cy="53050"/>
            </a:xfrm>
            <a:custGeom>
              <a:avLst/>
              <a:gdLst/>
              <a:ahLst/>
              <a:cxnLst/>
              <a:rect l="l" t="t" r="r" b="b"/>
              <a:pathLst>
                <a:path w="373" h="2122" extrusionOk="0">
                  <a:moveTo>
                    <a:pt x="287" y="1"/>
                  </a:moveTo>
                  <a:lnTo>
                    <a:pt x="287" y="15"/>
                  </a:lnTo>
                  <a:lnTo>
                    <a:pt x="0" y="15"/>
                  </a:lnTo>
                  <a:cubicBezTo>
                    <a:pt x="29" y="173"/>
                    <a:pt x="57" y="330"/>
                    <a:pt x="86" y="488"/>
                  </a:cubicBezTo>
                  <a:cubicBezTo>
                    <a:pt x="129" y="775"/>
                    <a:pt x="158" y="1076"/>
                    <a:pt x="172" y="1377"/>
                  </a:cubicBezTo>
                  <a:cubicBezTo>
                    <a:pt x="172" y="1577"/>
                    <a:pt x="186" y="1778"/>
                    <a:pt x="172" y="1979"/>
                  </a:cubicBezTo>
                  <a:lnTo>
                    <a:pt x="172" y="2122"/>
                  </a:lnTo>
                  <a:lnTo>
                    <a:pt x="330" y="2079"/>
                  </a:lnTo>
                  <a:cubicBezTo>
                    <a:pt x="358" y="1835"/>
                    <a:pt x="373" y="1592"/>
                    <a:pt x="373" y="1348"/>
                  </a:cubicBezTo>
                  <a:cubicBezTo>
                    <a:pt x="373" y="1047"/>
                    <a:pt x="373" y="746"/>
                    <a:pt x="344" y="445"/>
                  </a:cubicBezTo>
                  <a:cubicBezTo>
                    <a:pt x="330" y="302"/>
                    <a:pt x="315" y="144"/>
                    <a:pt x="287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8"/>
            <p:cNvSpPr/>
            <p:nvPr/>
          </p:nvSpPr>
          <p:spPr>
            <a:xfrm>
              <a:off x="2825688" y="2091388"/>
              <a:ext cx="78150" cy="236225"/>
            </a:xfrm>
            <a:custGeom>
              <a:avLst/>
              <a:gdLst/>
              <a:ahLst/>
              <a:cxnLst/>
              <a:rect l="l" t="t" r="r" b="b"/>
              <a:pathLst>
                <a:path w="3126" h="9449" extrusionOk="0">
                  <a:moveTo>
                    <a:pt x="1" y="0"/>
                  </a:moveTo>
                  <a:lnTo>
                    <a:pt x="1" y="0"/>
                  </a:lnTo>
                  <a:cubicBezTo>
                    <a:pt x="359" y="43"/>
                    <a:pt x="674" y="244"/>
                    <a:pt x="875" y="545"/>
                  </a:cubicBezTo>
                  <a:cubicBezTo>
                    <a:pt x="1033" y="860"/>
                    <a:pt x="1104" y="1204"/>
                    <a:pt x="1076" y="1562"/>
                  </a:cubicBezTo>
                  <a:cubicBezTo>
                    <a:pt x="1090" y="2279"/>
                    <a:pt x="1090" y="3010"/>
                    <a:pt x="1076" y="3727"/>
                  </a:cubicBezTo>
                  <a:cubicBezTo>
                    <a:pt x="1047" y="4443"/>
                    <a:pt x="1018" y="5174"/>
                    <a:pt x="947" y="5876"/>
                  </a:cubicBezTo>
                  <a:cubicBezTo>
                    <a:pt x="889" y="6579"/>
                    <a:pt x="674" y="7295"/>
                    <a:pt x="818" y="8069"/>
                  </a:cubicBezTo>
                  <a:cubicBezTo>
                    <a:pt x="889" y="8456"/>
                    <a:pt x="1076" y="8815"/>
                    <a:pt x="1362" y="9101"/>
                  </a:cubicBezTo>
                  <a:cubicBezTo>
                    <a:pt x="1506" y="9245"/>
                    <a:pt x="1678" y="9345"/>
                    <a:pt x="1878" y="9402"/>
                  </a:cubicBezTo>
                  <a:cubicBezTo>
                    <a:pt x="1965" y="9433"/>
                    <a:pt x="2057" y="9448"/>
                    <a:pt x="2150" y="9448"/>
                  </a:cubicBezTo>
                  <a:cubicBezTo>
                    <a:pt x="2272" y="9448"/>
                    <a:pt x="2395" y="9422"/>
                    <a:pt x="2509" y="9374"/>
                  </a:cubicBezTo>
                  <a:cubicBezTo>
                    <a:pt x="2867" y="9173"/>
                    <a:pt x="3097" y="8800"/>
                    <a:pt x="3111" y="8370"/>
                  </a:cubicBezTo>
                  <a:cubicBezTo>
                    <a:pt x="3125" y="8012"/>
                    <a:pt x="3111" y="7639"/>
                    <a:pt x="3054" y="7267"/>
                  </a:cubicBezTo>
                  <a:cubicBezTo>
                    <a:pt x="2953" y="6550"/>
                    <a:pt x="2796" y="5848"/>
                    <a:pt x="2681" y="5131"/>
                  </a:cubicBezTo>
                  <a:cubicBezTo>
                    <a:pt x="2538" y="4429"/>
                    <a:pt x="2495" y="3698"/>
                    <a:pt x="2566" y="2981"/>
                  </a:cubicBezTo>
                  <a:lnTo>
                    <a:pt x="2566" y="2981"/>
                  </a:lnTo>
                  <a:cubicBezTo>
                    <a:pt x="2437" y="3698"/>
                    <a:pt x="2423" y="4429"/>
                    <a:pt x="2523" y="5146"/>
                  </a:cubicBezTo>
                  <a:cubicBezTo>
                    <a:pt x="2624" y="5862"/>
                    <a:pt x="2753" y="6579"/>
                    <a:pt x="2824" y="7295"/>
                  </a:cubicBezTo>
                  <a:cubicBezTo>
                    <a:pt x="2853" y="7654"/>
                    <a:pt x="2867" y="7998"/>
                    <a:pt x="2853" y="8356"/>
                  </a:cubicBezTo>
                  <a:cubicBezTo>
                    <a:pt x="2839" y="8671"/>
                    <a:pt x="2667" y="8972"/>
                    <a:pt x="2394" y="9130"/>
                  </a:cubicBezTo>
                  <a:cubicBezTo>
                    <a:pt x="2331" y="9158"/>
                    <a:pt x="2263" y="9171"/>
                    <a:pt x="2191" y="9171"/>
                  </a:cubicBezTo>
                  <a:cubicBezTo>
                    <a:pt x="1970" y="9171"/>
                    <a:pt x="1726" y="9049"/>
                    <a:pt x="1563" y="8886"/>
                  </a:cubicBezTo>
                  <a:cubicBezTo>
                    <a:pt x="1334" y="8643"/>
                    <a:pt x="1176" y="8342"/>
                    <a:pt x="1119" y="8012"/>
                  </a:cubicBezTo>
                  <a:cubicBezTo>
                    <a:pt x="990" y="7353"/>
                    <a:pt x="1162" y="6636"/>
                    <a:pt x="1219" y="5905"/>
                  </a:cubicBezTo>
                  <a:cubicBezTo>
                    <a:pt x="1291" y="5189"/>
                    <a:pt x="1319" y="4458"/>
                    <a:pt x="1305" y="3727"/>
                  </a:cubicBezTo>
                  <a:cubicBezTo>
                    <a:pt x="1291" y="3010"/>
                    <a:pt x="1262" y="2279"/>
                    <a:pt x="1233" y="1562"/>
                  </a:cubicBezTo>
                  <a:cubicBezTo>
                    <a:pt x="1233" y="1190"/>
                    <a:pt x="1133" y="817"/>
                    <a:pt x="932" y="502"/>
                  </a:cubicBezTo>
                  <a:cubicBezTo>
                    <a:pt x="717" y="201"/>
                    <a:pt x="373" y="14"/>
                    <a:pt x="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8"/>
            <p:cNvSpPr/>
            <p:nvPr/>
          </p:nvSpPr>
          <p:spPr>
            <a:xfrm>
              <a:off x="2590288" y="2139763"/>
              <a:ext cx="71325" cy="160550"/>
            </a:xfrm>
            <a:custGeom>
              <a:avLst/>
              <a:gdLst/>
              <a:ahLst/>
              <a:cxnLst/>
              <a:rect l="l" t="t" r="r" b="b"/>
              <a:pathLst>
                <a:path w="2853" h="6422" extrusionOk="0">
                  <a:moveTo>
                    <a:pt x="2852" y="0"/>
                  </a:moveTo>
                  <a:lnTo>
                    <a:pt x="2838" y="14"/>
                  </a:lnTo>
                  <a:cubicBezTo>
                    <a:pt x="2738" y="100"/>
                    <a:pt x="1218" y="1706"/>
                    <a:pt x="1261" y="4027"/>
                  </a:cubicBezTo>
                  <a:cubicBezTo>
                    <a:pt x="1290" y="5590"/>
                    <a:pt x="545" y="6005"/>
                    <a:pt x="0" y="6106"/>
                  </a:cubicBezTo>
                  <a:cubicBezTo>
                    <a:pt x="287" y="6220"/>
                    <a:pt x="588" y="6306"/>
                    <a:pt x="889" y="6349"/>
                  </a:cubicBezTo>
                  <a:lnTo>
                    <a:pt x="889" y="6421"/>
                  </a:lnTo>
                  <a:cubicBezTo>
                    <a:pt x="1562" y="5819"/>
                    <a:pt x="2193" y="4715"/>
                    <a:pt x="2064" y="3698"/>
                  </a:cubicBezTo>
                  <a:cubicBezTo>
                    <a:pt x="1863" y="2207"/>
                    <a:pt x="2795" y="129"/>
                    <a:pt x="2852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8"/>
            <p:cNvSpPr/>
            <p:nvPr/>
          </p:nvSpPr>
          <p:spPr>
            <a:xfrm>
              <a:off x="2648688" y="2347563"/>
              <a:ext cx="52325" cy="178125"/>
            </a:xfrm>
            <a:custGeom>
              <a:avLst/>
              <a:gdLst/>
              <a:ahLst/>
              <a:cxnLst/>
              <a:rect l="l" t="t" r="r" b="b"/>
              <a:pathLst>
                <a:path w="2093" h="7125" extrusionOk="0">
                  <a:moveTo>
                    <a:pt x="273" y="1"/>
                  </a:moveTo>
                  <a:cubicBezTo>
                    <a:pt x="531" y="703"/>
                    <a:pt x="660" y="1449"/>
                    <a:pt x="660" y="2208"/>
                  </a:cubicBezTo>
                  <a:cubicBezTo>
                    <a:pt x="645" y="2953"/>
                    <a:pt x="502" y="3684"/>
                    <a:pt x="244" y="4387"/>
                  </a:cubicBezTo>
                  <a:cubicBezTo>
                    <a:pt x="129" y="4759"/>
                    <a:pt x="43" y="5132"/>
                    <a:pt x="0" y="5533"/>
                  </a:cubicBezTo>
                  <a:lnTo>
                    <a:pt x="0" y="5662"/>
                  </a:lnTo>
                  <a:cubicBezTo>
                    <a:pt x="115" y="5806"/>
                    <a:pt x="230" y="5978"/>
                    <a:pt x="316" y="6150"/>
                  </a:cubicBezTo>
                  <a:cubicBezTo>
                    <a:pt x="273" y="5949"/>
                    <a:pt x="273" y="5748"/>
                    <a:pt x="301" y="5548"/>
                  </a:cubicBezTo>
                  <a:cubicBezTo>
                    <a:pt x="344" y="5189"/>
                    <a:pt x="430" y="4831"/>
                    <a:pt x="545" y="4473"/>
                  </a:cubicBezTo>
                  <a:cubicBezTo>
                    <a:pt x="674" y="4114"/>
                    <a:pt x="760" y="3742"/>
                    <a:pt x="832" y="3355"/>
                  </a:cubicBezTo>
                  <a:cubicBezTo>
                    <a:pt x="903" y="2968"/>
                    <a:pt x="918" y="2581"/>
                    <a:pt x="903" y="2194"/>
                  </a:cubicBezTo>
                  <a:cubicBezTo>
                    <a:pt x="875" y="1807"/>
                    <a:pt x="817" y="1434"/>
                    <a:pt x="717" y="1062"/>
                  </a:cubicBezTo>
                  <a:cubicBezTo>
                    <a:pt x="617" y="689"/>
                    <a:pt x="459" y="331"/>
                    <a:pt x="287" y="1"/>
                  </a:cubicBezTo>
                  <a:close/>
                  <a:moveTo>
                    <a:pt x="2093" y="6207"/>
                  </a:moveTo>
                  <a:lnTo>
                    <a:pt x="2093" y="6207"/>
                  </a:lnTo>
                  <a:cubicBezTo>
                    <a:pt x="2021" y="6565"/>
                    <a:pt x="1735" y="6852"/>
                    <a:pt x="1362" y="6938"/>
                  </a:cubicBezTo>
                  <a:cubicBezTo>
                    <a:pt x="1305" y="6938"/>
                    <a:pt x="1247" y="6952"/>
                    <a:pt x="1204" y="6952"/>
                  </a:cubicBezTo>
                  <a:cubicBezTo>
                    <a:pt x="946" y="6952"/>
                    <a:pt x="703" y="6838"/>
                    <a:pt x="531" y="6637"/>
                  </a:cubicBezTo>
                  <a:lnTo>
                    <a:pt x="531" y="6637"/>
                  </a:lnTo>
                  <a:cubicBezTo>
                    <a:pt x="574" y="6752"/>
                    <a:pt x="602" y="6881"/>
                    <a:pt x="631" y="6995"/>
                  </a:cubicBezTo>
                  <a:cubicBezTo>
                    <a:pt x="789" y="7081"/>
                    <a:pt x="961" y="7110"/>
                    <a:pt x="1133" y="7124"/>
                  </a:cubicBezTo>
                  <a:cubicBezTo>
                    <a:pt x="1219" y="7124"/>
                    <a:pt x="1305" y="7110"/>
                    <a:pt x="1405" y="7081"/>
                  </a:cubicBezTo>
                  <a:cubicBezTo>
                    <a:pt x="1792" y="6967"/>
                    <a:pt x="2064" y="6608"/>
                    <a:pt x="2093" y="6207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8"/>
            <p:cNvSpPr/>
            <p:nvPr/>
          </p:nvSpPr>
          <p:spPr>
            <a:xfrm>
              <a:off x="2664813" y="1977088"/>
              <a:ext cx="342575" cy="67725"/>
            </a:xfrm>
            <a:custGeom>
              <a:avLst/>
              <a:gdLst/>
              <a:ahLst/>
              <a:cxnLst/>
              <a:rect l="l" t="t" r="r" b="b"/>
              <a:pathLst>
                <a:path w="13703" h="2709" extrusionOk="0">
                  <a:moveTo>
                    <a:pt x="10578" y="0"/>
                  </a:moveTo>
                  <a:cubicBezTo>
                    <a:pt x="9790" y="14"/>
                    <a:pt x="9001" y="115"/>
                    <a:pt x="8227" y="315"/>
                  </a:cubicBezTo>
                  <a:cubicBezTo>
                    <a:pt x="7898" y="401"/>
                    <a:pt x="7582" y="473"/>
                    <a:pt x="7253" y="559"/>
                  </a:cubicBezTo>
                  <a:cubicBezTo>
                    <a:pt x="7210" y="1046"/>
                    <a:pt x="7138" y="1519"/>
                    <a:pt x="7038" y="1978"/>
                  </a:cubicBezTo>
                  <a:cubicBezTo>
                    <a:pt x="7066" y="1519"/>
                    <a:pt x="7109" y="1061"/>
                    <a:pt x="7109" y="602"/>
                  </a:cubicBezTo>
                  <a:lnTo>
                    <a:pt x="7109" y="602"/>
                  </a:lnTo>
                  <a:cubicBezTo>
                    <a:pt x="6235" y="860"/>
                    <a:pt x="5361" y="1046"/>
                    <a:pt x="4458" y="1175"/>
                  </a:cubicBezTo>
                  <a:cubicBezTo>
                    <a:pt x="3125" y="1319"/>
                    <a:pt x="1233" y="1046"/>
                    <a:pt x="0" y="1806"/>
                  </a:cubicBezTo>
                  <a:cubicBezTo>
                    <a:pt x="373" y="1978"/>
                    <a:pt x="760" y="2107"/>
                    <a:pt x="1176" y="2193"/>
                  </a:cubicBezTo>
                  <a:cubicBezTo>
                    <a:pt x="2451" y="2480"/>
                    <a:pt x="3942" y="2508"/>
                    <a:pt x="4558" y="2566"/>
                  </a:cubicBezTo>
                  <a:cubicBezTo>
                    <a:pt x="5619" y="2652"/>
                    <a:pt x="6679" y="2709"/>
                    <a:pt x="7740" y="2709"/>
                  </a:cubicBezTo>
                  <a:cubicBezTo>
                    <a:pt x="8242" y="2709"/>
                    <a:pt x="8743" y="2695"/>
                    <a:pt x="9245" y="2666"/>
                  </a:cubicBezTo>
                  <a:cubicBezTo>
                    <a:pt x="10678" y="2594"/>
                    <a:pt x="12398" y="2594"/>
                    <a:pt x="13616" y="1720"/>
                  </a:cubicBezTo>
                  <a:cubicBezTo>
                    <a:pt x="13645" y="1691"/>
                    <a:pt x="13674" y="1677"/>
                    <a:pt x="13702" y="1648"/>
                  </a:cubicBezTo>
                  <a:cubicBezTo>
                    <a:pt x="13674" y="1476"/>
                    <a:pt x="13616" y="1319"/>
                    <a:pt x="13530" y="1175"/>
                  </a:cubicBezTo>
                  <a:cubicBezTo>
                    <a:pt x="13229" y="645"/>
                    <a:pt x="12627" y="344"/>
                    <a:pt x="12040" y="172"/>
                  </a:cubicBezTo>
                  <a:cubicBezTo>
                    <a:pt x="11567" y="57"/>
                    <a:pt x="11080" y="0"/>
                    <a:pt x="10578" y="0"/>
                  </a:cubicBezTo>
                  <a:close/>
                </a:path>
              </a:pathLst>
            </a:custGeom>
            <a:solidFill>
              <a:srgbClr val="FF5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8"/>
            <p:cNvSpPr/>
            <p:nvPr/>
          </p:nvSpPr>
          <p:spPr>
            <a:xfrm>
              <a:off x="2840738" y="1991413"/>
              <a:ext cx="5400" cy="35500"/>
            </a:xfrm>
            <a:custGeom>
              <a:avLst/>
              <a:gdLst/>
              <a:ahLst/>
              <a:cxnLst/>
              <a:rect l="l" t="t" r="r" b="b"/>
              <a:pathLst>
                <a:path w="216" h="1420" extrusionOk="0">
                  <a:moveTo>
                    <a:pt x="216" y="0"/>
                  </a:moveTo>
                  <a:lnTo>
                    <a:pt x="72" y="43"/>
                  </a:lnTo>
                  <a:cubicBezTo>
                    <a:pt x="72" y="502"/>
                    <a:pt x="29" y="961"/>
                    <a:pt x="1" y="1419"/>
                  </a:cubicBezTo>
                  <a:cubicBezTo>
                    <a:pt x="101" y="946"/>
                    <a:pt x="173" y="473"/>
                    <a:pt x="216" y="0"/>
                  </a:cubicBez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8"/>
            <p:cNvSpPr/>
            <p:nvPr/>
          </p:nvSpPr>
          <p:spPr>
            <a:xfrm>
              <a:off x="2930763" y="2073838"/>
              <a:ext cx="10325" cy="33775"/>
            </a:xfrm>
            <a:custGeom>
              <a:avLst/>
              <a:gdLst/>
              <a:ahLst/>
              <a:cxnLst/>
              <a:rect l="l" t="t" r="r" b="b"/>
              <a:pathLst>
                <a:path w="413" h="1351" extrusionOk="0">
                  <a:moveTo>
                    <a:pt x="153" y="1"/>
                  </a:moveTo>
                  <a:cubicBezTo>
                    <a:pt x="76" y="1"/>
                    <a:pt x="0" y="64"/>
                    <a:pt x="26" y="157"/>
                  </a:cubicBezTo>
                  <a:cubicBezTo>
                    <a:pt x="126" y="516"/>
                    <a:pt x="169" y="874"/>
                    <a:pt x="155" y="1232"/>
                  </a:cubicBezTo>
                  <a:cubicBezTo>
                    <a:pt x="162" y="1311"/>
                    <a:pt x="223" y="1351"/>
                    <a:pt x="284" y="1351"/>
                  </a:cubicBezTo>
                  <a:cubicBezTo>
                    <a:pt x="345" y="1351"/>
                    <a:pt x="406" y="1311"/>
                    <a:pt x="413" y="1232"/>
                  </a:cubicBezTo>
                  <a:cubicBezTo>
                    <a:pt x="413" y="845"/>
                    <a:pt x="370" y="473"/>
                    <a:pt x="284" y="100"/>
                  </a:cubicBezTo>
                  <a:cubicBezTo>
                    <a:pt x="261" y="30"/>
                    <a:pt x="206" y="1"/>
                    <a:pt x="15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>
              <a:off x="2947888" y="2086188"/>
              <a:ext cx="6100" cy="22600"/>
            </a:xfrm>
            <a:custGeom>
              <a:avLst/>
              <a:gdLst/>
              <a:ahLst/>
              <a:cxnLst/>
              <a:rect l="l" t="t" r="r" b="b"/>
              <a:pathLst>
                <a:path w="244" h="904" extrusionOk="0">
                  <a:moveTo>
                    <a:pt x="122" y="0"/>
                  </a:moveTo>
                  <a:cubicBezTo>
                    <a:pt x="65" y="0"/>
                    <a:pt x="7" y="36"/>
                    <a:pt x="0" y="108"/>
                  </a:cubicBezTo>
                  <a:lnTo>
                    <a:pt x="0" y="796"/>
                  </a:lnTo>
                  <a:cubicBezTo>
                    <a:pt x="7" y="867"/>
                    <a:pt x="65" y="903"/>
                    <a:pt x="122" y="903"/>
                  </a:cubicBezTo>
                  <a:cubicBezTo>
                    <a:pt x="179" y="903"/>
                    <a:pt x="237" y="867"/>
                    <a:pt x="244" y="796"/>
                  </a:cubicBezTo>
                  <a:lnTo>
                    <a:pt x="244" y="108"/>
                  </a:lnTo>
                  <a:cubicBezTo>
                    <a:pt x="237" y="36"/>
                    <a:pt x="179" y="0"/>
                    <a:pt x="12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8"/>
            <p:cNvSpPr/>
            <p:nvPr/>
          </p:nvSpPr>
          <p:spPr>
            <a:xfrm>
              <a:off x="2917413" y="2372838"/>
              <a:ext cx="8275" cy="34475"/>
            </a:xfrm>
            <a:custGeom>
              <a:avLst/>
              <a:gdLst/>
              <a:ahLst/>
              <a:cxnLst/>
              <a:rect l="l" t="t" r="r" b="b"/>
              <a:pathLst>
                <a:path w="331" h="1379" extrusionOk="0">
                  <a:moveTo>
                    <a:pt x="130" y="0"/>
                  </a:moveTo>
                  <a:cubicBezTo>
                    <a:pt x="69" y="0"/>
                    <a:pt x="8" y="36"/>
                    <a:pt x="1" y="108"/>
                  </a:cubicBezTo>
                  <a:lnTo>
                    <a:pt x="1" y="1254"/>
                  </a:lnTo>
                  <a:cubicBezTo>
                    <a:pt x="16" y="1335"/>
                    <a:pt x="83" y="1378"/>
                    <a:pt x="145" y="1378"/>
                  </a:cubicBezTo>
                  <a:cubicBezTo>
                    <a:pt x="204" y="1378"/>
                    <a:pt x="259" y="1339"/>
                    <a:pt x="259" y="1254"/>
                  </a:cubicBezTo>
                  <a:lnTo>
                    <a:pt x="273" y="1197"/>
                  </a:lnTo>
                  <a:cubicBezTo>
                    <a:pt x="331" y="1140"/>
                    <a:pt x="331" y="1039"/>
                    <a:pt x="259" y="1011"/>
                  </a:cubicBezTo>
                  <a:lnTo>
                    <a:pt x="259" y="108"/>
                  </a:lnTo>
                  <a:cubicBezTo>
                    <a:pt x="252" y="36"/>
                    <a:pt x="191" y="0"/>
                    <a:pt x="13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8"/>
            <p:cNvSpPr/>
            <p:nvPr/>
          </p:nvSpPr>
          <p:spPr>
            <a:xfrm>
              <a:off x="2930688" y="2347338"/>
              <a:ext cx="6475" cy="31425"/>
            </a:xfrm>
            <a:custGeom>
              <a:avLst/>
              <a:gdLst/>
              <a:ahLst/>
              <a:cxnLst/>
              <a:rect l="l" t="t" r="r" b="b"/>
              <a:pathLst>
                <a:path w="259" h="1257" extrusionOk="0">
                  <a:moveTo>
                    <a:pt x="125" y="1"/>
                  </a:moveTo>
                  <a:cubicBezTo>
                    <a:pt x="62" y="1"/>
                    <a:pt x="0" y="40"/>
                    <a:pt x="0" y="125"/>
                  </a:cubicBezTo>
                  <a:lnTo>
                    <a:pt x="0" y="1128"/>
                  </a:lnTo>
                  <a:cubicBezTo>
                    <a:pt x="0" y="1214"/>
                    <a:pt x="65" y="1257"/>
                    <a:pt x="129" y="1257"/>
                  </a:cubicBezTo>
                  <a:cubicBezTo>
                    <a:pt x="194" y="1257"/>
                    <a:pt x="258" y="1214"/>
                    <a:pt x="258" y="1128"/>
                  </a:cubicBezTo>
                  <a:lnTo>
                    <a:pt x="258" y="125"/>
                  </a:lnTo>
                  <a:cubicBezTo>
                    <a:pt x="258" y="44"/>
                    <a:pt x="191" y="1"/>
                    <a:pt x="12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8"/>
            <p:cNvSpPr/>
            <p:nvPr/>
          </p:nvSpPr>
          <p:spPr>
            <a:xfrm>
              <a:off x="2951638" y="2346063"/>
              <a:ext cx="8100" cy="27075"/>
            </a:xfrm>
            <a:custGeom>
              <a:avLst/>
              <a:gdLst/>
              <a:ahLst/>
              <a:cxnLst/>
              <a:rect l="l" t="t" r="r" b="b"/>
              <a:pathLst>
                <a:path w="324" h="1083" extrusionOk="0">
                  <a:moveTo>
                    <a:pt x="124" y="0"/>
                  </a:moveTo>
                  <a:cubicBezTo>
                    <a:pt x="62" y="0"/>
                    <a:pt x="1" y="39"/>
                    <a:pt x="8" y="118"/>
                  </a:cubicBezTo>
                  <a:lnTo>
                    <a:pt x="65" y="964"/>
                  </a:lnTo>
                  <a:cubicBezTo>
                    <a:pt x="72" y="1043"/>
                    <a:pt x="137" y="1082"/>
                    <a:pt x="200" y="1082"/>
                  </a:cubicBezTo>
                  <a:cubicBezTo>
                    <a:pt x="262" y="1082"/>
                    <a:pt x="323" y="1043"/>
                    <a:pt x="323" y="964"/>
                  </a:cubicBezTo>
                  <a:cubicBezTo>
                    <a:pt x="294" y="677"/>
                    <a:pt x="280" y="405"/>
                    <a:pt x="251" y="118"/>
                  </a:cubicBezTo>
                  <a:cubicBezTo>
                    <a:pt x="251" y="39"/>
                    <a:pt x="187" y="0"/>
                    <a:pt x="12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8"/>
            <p:cNvSpPr/>
            <p:nvPr/>
          </p:nvSpPr>
          <p:spPr>
            <a:xfrm>
              <a:off x="3000413" y="2303438"/>
              <a:ext cx="53550" cy="119675"/>
            </a:xfrm>
            <a:custGeom>
              <a:avLst/>
              <a:gdLst/>
              <a:ahLst/>
              <a:cxnLst/>
              <a:rect l="l" t="t" r="r" b="b"/>
              <a:pathLst>
                <a:path w="2142" h="4787" extrusionOk="0">
                  <a:moveTo>
                    <a:pt x="196" y="1"/>
                  </a:moveTo>
                  <a:cubicBezTo>
                    <a:pt x="56" y="1"/>
                    <a:pt x="0" y="220"/>
                    <a:pt x="149" y="247"/>
                  </a:cubicBezTo>
                  <a:cubicBezTo>
                    <a:pt x="2142" y="605"/>
                    <a:pt x="450" y="3772"/>
                    <a:pt x="1755" y="4761"/>
                  </a:cubicBezTo>
                  <a:cubicBezTo>
                    <a:pt x="1777" y="4779"/>
                    <a:pt x="1799" y="4786"/>
                    <a:pt x="1820" y="4786"/>
                  </a:cubicBezTo>
                  <a:cubicBezTo>
                    <a:pt x="1921" y="4786"/>
                    <a:pt x="1990" y="4615"/>
                    <a:pt x="1884" y="4532"/>
                  </a:cubicBezTo>
                  <a:cubicBezTo>
                    <a:pt x="1081" y="3930"/>
                    <a:pt x="1554" y="2110"/>
                    <a:pt x="1339" y="1207"/>
                  </a:cubicBezTo>
                  <a:cubicBezTo>
                    <a:pt x="1196" y="591"/>
                    <a:pt x="866" y="118"/>
                    <a:pt x="221" y="3"/>
                  </a:cubicBezTo>
                  <a:cubicBezTo>
                    <a:pt x="212" y="1"/>
                    <a:pt x="204" y="1"/>
                    <a:pt x="19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8"/>
            <p:cNvSpPr/>
            <p:nvPr/>
          </p:nvSpPr>
          <p:spPr>
            <a:xfrm>
              <a:off x="3038163" y="2019988"/>
              <a:ext cx="7625" cy="27325"/>
            </a:xfrm>
            <a:custGeom>
              <a:avLst/>
              <a:gdLst/>
              <a:ahLst/>
              <a:cxnLst/>
              <a:rect l="l" t="t" r="r" b="b"/>
              <a:pathLst>
                <a:path w="305" h="1093" extrusionOk="0">
                  <a:moveTo>
                    <a:pt x="155" y="0"/>
                  </a:moveTo>
                  <a:cubicBezTo>
                    <a:pt x="91" y="0"/>
                    <a:pt x="22" y="40"/>
                    <a:pt x="15" y="119"/>
                  </a:cubicBezTo>
                  <a:cubicBezTo>
                    <a:pt x="1" y="420"/>
                    <a:pt x="1" y="706"/>
                    <a:pt x="44" y="993"/>
                  </a:cubicBezTo>
                  <a:cubicBezTo>
                    <a:pt x="56" y="1063"/>
                    <a:pt x="103" y="1092"/>
                    <a:pt x="153" y="1092"/>
                  </a:cubicBezTo>
                  <a:cubicBezTo>
                    <a:pt x="226" y="1092"/>
                    <a:pt x="305" y="1029"/>
                    <a:pt x="288" y="936"/>
                  </a:cubicBezTo>
                  <a:cubicBezTo>
                    <a:pt x="259" y="663"/>
                    <a:pt x="245" y="391"/>
                    <a:pt x="273" y="119"/>
                  </a:cubicBezTo>
                  <a:cubicBezTo>
                    <a:pt x="280" y="40"/>
                    <a:pt x="220" y="0"/>
                    <a:pt x="15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8"/>
            <p:cNvSpPr/>
            <p:nvPr/>
          </p:nvSpPr>
          <p:spPr>
            <a:xfrm>
              <a:off x="3047288" y="2021163"/>
              <a:ext cx="9050" cy="22050"/>
            </a:xfrm>
            <a:custGeom>
              <a:avLst/>
              <a:gdLst/>
              <a:ahLst/>
              <a:cxnLst/>
              <a:rect l="l" t="t" r="r" b="b"/>
              <a:pathLst>
                <a:path w="362" h="882" extrusionOk="0">
                  <a:moveTo>
                    <a:pt x="154" y="1"/>
                  </a:moveTo>
                  <a:cubicBezTo>
                    <a:pt x="83" y="1"/>
                    <a:pt x="0" y="64"/>
                    <a:pt x="9" y="158"/>
                  </a:cubicBezTo>
                  <a:lnTo>
                    <a:pt x="109" y="788"/>
                  </a:lnTo>
                  <a:cubicBezTo>
                    <a:pt x="115" y="853"/>
                    <a:pt x="160" y="882"/>
                    <a:pt x="209" y="882"/>
                  </a:cubicBezTo>
                  <a:cubicBezTo>
                    <a:pt x="280" y="882"/>
                    <a:pt x="361" y="824"/>
                    <a:pt x="353" y="731"/>
                  </a:cubicBezTo>
                  <a:cubicBezTo>
                    <a:pt x="324" y="516"/>
                    <a:pt x="281" y="301"/>
                    <a:pt x="252" y="100"/>
                  </a:cubicBezTo>
                  <a:cubicBezTo>
                    <a:pt x="246" y="30"/>
                    <a:pt x="203" y="1"/>
                    <a:pt x="15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8"/>
            <p:cNvSpPr/>
            <p:nvPr/>
          </p:nvSpPr>
          <p:spPr>
            <a:xfrm>
              <a:off x="2693838" y="1614113"/>
              <a:ext cx="216450" cy="199950"/>
            </a:xfrm>
            <a:custGeom>
              <a:avLst/>
              <a:gdLst/>
              <a:ahLst/>
              <a:cxnLst/>
              <a:rect l="l" t="t" r="r" b="b"/>
              <a:pathLst>
                <a:path w="8658" h="7998" extrusionOk="0">
                  <a:moveTo>
                    <a:pt x="2036" y="0"/>
                  </a:moveTo>
                  <a:lnTo>
                    <a:pt x="2036" y="14"/>
                  </a:lnTo>
                  <a:cubicBezTo>
                    <a:pt x="1921" y="14"/>
                    <a:pt x="1806" y="14"/>
                    <a:pt x="1677" y="29"/>
                  </a:cubicBezTo>
                  <a:cubicBezTo>
                    <a:pt x="846" y="774"/>
                    <a:pt x="273" y="1763"/>
                    <a:pt x="43" y="2852"/>
                  </a:cubicBezTo>
                  <a:cubicBezTo>
                    <a:pt x="15" y="3010"/>
                    <a:pt x="0" y="3182"/>
                    <a:pt x="0" y="3354"/>
                  </a:cubicBezTo>
                  <a:cubicBezTo>
                    <a:pt x="0" y="4931"/>
                    <a:pt x="1262" y="6407"/>
                    <a:pt x="2924" y="6751"/>
                  </a:cubicBezTo>
                  <a:cubicBezTo>
                    <a:pt x="2824" y="6192"/>
                    <a:pt x="2767" y="5618"/>
                    <a:pt x="2767" y="5060"/>
                  </a:cubicBezTo>
                  <a:lnTo>
                    <a:pt x="2767" y="5060"/>
                  </a:lnTo>
                  <a:cubicBezTo>
                    <a:pt x="2838" y="5561"/>
                    <a:pt x="2939" y="6048"/>
                    <a:pt x="3053" y="6550"/>
                  </a:cubicBezTo>
                  <a:cubicBezTo>
                    <a:pt x="3082" y="6622"/>
                    <a:pt x="3096" y="6708"/>
                    <a:pt x="3125" y="6779"/>
                  </a:cubicBezTo>
                  <a:cubicBezTo>
                    <a:pt x="3297" y="6808"/>
                    <a:pt x="3483" y="6822"/>
                    <a:pt x="3669" y="6822"/>
                  </a:cubicBezTo>
                  <a:cubicBezTo>
                    <a:pt x="4386" y="6822"/>
                    <a:pt x="5088" y="6622"/>
                    <a:pt x="5705" y="6249"/>
                  </a:cubicBezTo>
                  <a:lnTo>
                    <a:pt x="5705" y="6249"/>
                  </a:lnTo>
                  <a:cubicBezTo>
                    <a:pt x="5705" y="6249"/>
                    <a:pt x="5690" y="6421"/>
                    <a:pt x="5690" y="6650"/>
                  </a:cubicBezTo>
                  <a:cubicBezTo>
                    <a:pt x="5690" y="7123"/>
                    <a:pt x="5762" y="7869"/>
                    <a:pt x="6135" y="7983"/>
                  </a:cubicBezTo>
                  <a:cubicBezTo>
                    <a:pt x="6149" y="7983"/>
                    <a:pt x="6178" y="7998"/>
                    <a:pt x="6192" y="7998"/>
                  </a:cubicBezTo>
                  <a:cubicBezTo>
                    <a:pt x="6694" y="7998"/>
                    <a:pt x="6808" y="6249"/>
                    <a:pt x="6808" y="6249"/>
                  </a:cubicBezTo>
                  <a:cubicBezTo>
                    <a:pt x="6808" y="6249"/>
                    <a:pt x="6837" y="7826"/>
                    <a:pt x="7554" y="7940"/>
                  </a:cubicBezTo>
                  <a:lnTo>
                    <a:pt x="7611" y="7940"/>
                  </a:lnTo>
                  <a:cubicBezTo>
                    <a:pt x="8141" y="7940"/>
                    <a:pt x="8184" y="6808"/>
                    <a:pt x="8184" y="6392"/>
                  </a:cubicBezTo>
                  <a:lnTo>
                    <a:pt x="8184" y="6249"/>
                  </a:lnTo>
                  <a:cubicBezTo>
                    <a:pt x="8270" y="6679"/>
                    <a:pt x="8428" y="7095"/>
                    <a:pt x="8657" y="7467"/>
                  </a:cubicBezTo>
                  <a:cubicBezTo>
                    <a:pt x="8600" y="6894"/>
                    <a:pt x="8356" y="6349"/>
                    <a:pt x="7941" y="5934"/>
                  </a:cubicBezTo>
                  <a:cubicBezTo>
                    <a:pt x="7468" y="5447"/>
                    <a:pt x="6808" y="5189"/>
                    <a:pt x="6221" y="4859"/>
                  </a:cubicBezTo>
                  <a:cubicBezTo>
                    <a:pt x="5619" y="4529"/>
                    <a:pt x="5031" y="4085"/>
                    <a:pt x="4816" y="3426"/>
                  </a:cubicBezTo>
                  <a:cubicBezTo>
                    <a:pt x="4673" y="2938"/>
                    <a:pt x="4759" y="2394"/>
                    <a:pt x="4673" y="1892"/>
                  </a:cubicBezTo>
                  <a:cubicBezTo>
                    <a:pt x="4472" y="917"/>
                    <a:pt x="3555" y="215"/>
                    <a:pt x="2580" y="43"/>
                  </a:cubicBezTo>
                  <a:cubicBezTo>
                    <a:pt x="2394" y="14"/>
                    <a:pt x="2222" y="0"/>
                    <a:pt x="2036" y="0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8"/>
            <p:cNvSpPr/>
            <p:nvPr/>
          </p:nvSpPr>
          <p:spPr>
            <a:xfrm>
              <a:off x="2762988" y="1740588"/>
              <a:ext cx="8975" cy="43025"/>
            </a:xfrm>
            <a:custGeom>
              <a:avLst/>
              <a:gdLst/>
              <a:ahLst/>
              <a:cxnLst/>
              <a:rect l="l" t="t" r="r" b="b"/>
              <a:pathLst>
                <a:path w="359" h="1721" extrusionOk="0">
                  <a:moveTo>
                    <a:pt x="1" y="1"/>
                  </a:moveTo>
                  <a:cubicBezTo>
                    <a:pt x="15" y="559"/>
                    <a:pt x="58" y="1133"/>
                    <a:pt x="158" y="1692"/>
                  </a:cubicBezTo>
                  <a:cubicBezTo>
                    <a:pt x="230" y="1706"/>
                    <a:pt x="287" y="1706"/>
                    <a:pt x="359" y="1720"/>
                  </a:cubicBezTo>
                  <a:cubicBezTo>
                    <a:pt x="330" y="1649"/>
                    <a:pt x="316" y="1563"/>
                    <a:pt x="301" y="1491"/>
                  </a:cubicBezTo>
                  <a:cubicBezTo>
                    <a:pt x="173" y="989"/>
                    <a:pt x="72" y="502"/>
                    <a:pt x="1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8"/>
            <p:cNvSpPr/>
            <p:nvPr/>
          </p:nvSpPr>
          <p:spPr>
            <a:xfrm>
              <a:off x="2758338" y="1687963"/>
              <a:ext cx="65950" cy="62325"/>
            </a:xfrm>
            <a:custGeom>
              <a:avLst/>
              <a:gdLst/>
              <a:ahLst/>
              <a:cxnLst/>
              <a:rect l="l" t="t" r="r" b="b"/>
              <a:pathLst>
                <a:path w="2638" h="2493" extrusionOk="0">
                  <a:moveTo>
                    <a:pt x="1975" y="0"/>
                  </a:moveTo>
                  <a:cubicBezTo>
                    <a:pt x="1519" y="0"/>
                    <a:pt x="1347" y="601"/>
                    <a:pt x="1347" y="601"/>
                  </a:cubicBezTo>
                  <a:cubicBezTo>
                    <a:pt x="1347" y="601"/>
                    <a:pt x="1130" y="72"/>
                    <a:pt x="748" y="72"/>
                  </a:cubicBezTo>
                  <a:cubicBezTo>
                    <a:pt x="680" y="72"/>
                    <a:pt x="608" y="89"/>
                    <a:pt x="530" y="128"/>
                  </a:cubicBezTo>
                  <a:cubicBezTo>
                    <a:pt x="0" y="386"/>
                    <a:pt x="745" y="2421"/>
                    <a:pt x="1820" y="2493"/>
                  </a:cubicBezTo>
                  <a:cubicBezTo>
                    <a:pt x="2537" y="1962"/>
                    <a:pt x="2637" y="142"/>
                    <a:pt x="2093" y="13"/>
                  </a:cubicBezTo>
                  <a:cubicBezTo>
                    <a:pt x="2052" y="4"/>
                    <a:pt x="2013" y="0"/>
                    <a:pt x="197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8"/>
            <p:cNvSpPr/>
            <p:nvPr/>
          </p:nvSpPr>
          <p:spPr>
            <a:xfrm>
              <a:off x="2760113" y="1678863"/>
              <a:ext cx="69550" cy="77525"/>
            </a:xfrm>
            <a:custGeom>
              <a:avLst/>
              <a:gdLst/>
              <a:ahLst/>
              <a:cxnLst/>
              <a:rect l="l" t="t" r="r" b="b"/>
              <a:pathLst>
                <a:path w="2782" h="3101" extrusionOk="0">
                  <a:moveTo>
                    <a:pt x="2091" y="89"/>
                  </a:moveTo>
                  <a:cubicBezTo>
                    <a:pt x="2137" y="89"/>
                    <a:pt x="2186" y="94"/>
                    <a:pt x="2237" y="105"/>
                  </a:cubicBezTo>
                  <a:cubicBezTo>
                    <a:pt x="2423" y="148"/>
                    <a:pt x="2495" y="377"/>
                    <a:pt x="2538" y="563"/>
                  </a:cubicBezTo>
                  <a:cubicBezTo>
                    <a:pt x="2681" y="1294"/>
                    <a:pt x="2366" y="2570"/>
                    <a:pt x="1778" y="3014"/>
                  </a:cubicBezTo>
                  <a:cubicBezTo>
                    <a:pt x="918" y="2943"/>
                    <a:pt x="345" y="1868"/>
                    <a:pt x="187" y="1122"/>
                  </a:cubicBezTo>
                  <a:cubicBezTo>
                    <a:pt x="87" y="664"/>
                    <a:pt x="159" y="334"/>
                    <a:pt x="345" y="234"/>
                  </a:cubicBezTo>
                  <a:cubicBezTo>
                    <a:pt x="416" y="191"/>
                    <a:pt x="517" y="176"/>
                    <a:pt x="617" y="176"/>
                  </a:cubicBezTo>
                  <a:cubicBezTo>
                    <a:pt x="633" y="172"/>
                    <a:pt x="648" y="171"/>
                    <a:pt x="663" y="171"/>
                  </a:cubicBezTo>
                  <a:cubicBezTo>
                    <a:pt x="705" y="171"/>
                    <a:pt x="747" y="184"/>
                    <a:pt x="789" y="205"/>
                  </a:cubicBezTo>
                  <a:cubicBezTo>
                    <a:pt x="990" y="305"/>
                    <a:pt x="1162" y="477"/>
                    <a:pt x="1248" y="692"/>
                  </a:cubicBezTo>
                  <a:lnTo>
                    <a:pt x="1291" y="793"/>
                  </a:lnTo>
                  <a:lnTo>
                    <a:pt x="1319" y="692"/>
                  </a:lnTo>
                  <a:cubicBezTo>
                    <a:pt x="1319" y="692"/>
                    <a:pt x="1573" y="89"/>
                    <a:pt x="2091" y="89"/>
                  </a:cubicBezTo>
                  <a:close/>
                  <a:moveTo>
                    <a:pt x="2072" y="1"/>
                  </a:moveTo>
                  <a:cubicBezTo>
                    <a:pt x="1628" y="1"/>
                    <a:pt x="1366" y="398"/>
                    <a:pt x="1276" y="578"/>
                  </a:cubicBezTo>
                  <a:cubicBezTo>
                    <a:pt x="1176" y="377"/>
                    <a:pt x="1018" y="219"/>
                    <a:pt x="803" y="119"/>
                  </a:cubicBezTo>
                  <a:cubicBezTo>
                    <a:pt x="740" y="96"/>
                    <a:pt x="673" y="85"/>
                    <a:pt x="604" y="85"/>
                  </a:cubicBezTo>
                  <a:cubicBezTo>
                    <a:pt x="501" y="85"/>
                    <a:pt x="396" y="110"/>
                    <a:pt x="302" y="162"/>
                  </a:cubicBezTo>
                  <a:cubicBezTo>
                    <a:pt x="73" y="277"/>
                    <a:pt x="1" y="635"/>
                    <a:pt x="101" y="1137"/>
                  </a:cubicBezTo>
                  <a:cubicBezTo>
                    <a:pt x="259" y="1911"/>
                    <a:pt x="875" y="3043"/>
                    <a:pt x="1778" y="3100"/>
                  </a:cubicBezTo>
                  <a:lnTo>
                    <a:pt x="1807" y="3100"/>
                  </a:lnTo>
                  <a:cubicBezTo>
                    <a:pt x="2452" y="2627"/>
                    <a:pt x="2781" y="1309"/>
                    <a:pt x="2609" y="549"/>
                  </a:cubicBezTo>
                  <a:cubicBezTo>
                    <a:pt x="2552" y="248"/>
                    <a:pt x="2423" y="62"/>
                    <a:pt x="2237" y="19"/>
                  </a:cubicBezTo>
                  <a:cubicBezTo>
                    <a:pt x="2179" y="7"/>
                    <a:pt x="2124" y="1"/>
                    <a:pt x="207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8"/>
            <p:cNvSpPr/>
            <p:nvPr/>
          </p:nvSpPr>
          <p:spPr>
            <a:xfrm>
              <a:off x="2870113" y="1656013"/>
              <a:ext cx="59525" cy="53425"/>
            </a:xfrm>
            <a:custGeom>
              <a:avLst/>
              <a:gdLst/>
              <a:ahLst/>
              <a:cxnLst/>
              <a:rect l="l" t="t" r="r" b="b"/>
              <a:pathLst>
                <a:path w="2381" h="2137" extrusionOk="0">
                  <a:moveTo>
                    <a:pt x="1770" y="1"/>
                  </a:moveTo>
                  <a:cubicBezTo>
                    <a:pt x="1353" y="1"/>
                    <a:pt x="1420" y="503"/>
                    <a:pt x="1420" y="503"/>
                  </a:cubicBezTo>
                  <a:cubicBezTo>
                    <a:pt x="1420" y="503"/>
                    <a:pt x="1061" y="97"/>
                    <a:pt x="723" y="97"/>
                  </a:cubicBezTo>
                  <a:cubicBezTo>
                    <a:pt x="603" y="97"/>
                    <a:pt x="486" y="149"/>
                    <a:pt x="388" y="288"/>
                  </a:cubicBezTo>
                  <a:cubicBezTo>
                    <a:pt x="1" y="804"/>
                    <a:pt x="1420" y="2065"/>
                    <a:pt x="1893" y="2137"/>
                  </a:cubicBezTo>
                  <a:cubicBezTo>
                    <a:pt x="2180" y="1922"/>
                    <a:pt x="2380" y="1277"/>
                    <a:pt x="2352" y="761"/>
                  </a:cubicBezTo>
                  <a:cubicBezTo>
                    <a:pt x="2237" y="503"/>
                    <a:pt x="2108" y="259"/>
                    <a:pt x="1965" y="30"/>
                  </a:cubicBezTo>
                  <a:cubicBezTo>
                    <a:pt x="1890" y="9"/>
                    <a:pt x="1826" y="1"/>
                    <a:pt x="177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8"/>
            <p:cNvSpPr/>
            <p:nvPr/>
          </p:nvSpPr>
          <p:spPr>
            <a:xfrm>
              <a:off x="2785563" y="1709063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73" y="15"/>
                  </a:cubicBezTo>
                  <a:cubicBezTo>
                    <a:pt x="158" y="72"/>
                    <a:pt x="0" y="258"/>
                    <a:pt x="0" y="488"/>
                  </a:cubicBezTo>
                  <a:lnTo>
                    <a:pt x="0" y="516"/>
                  </a:lnTo>
                  <a:cubicBezTo>
                    <a:pt x="0" y="746"/>
                    <a:pt x="158" y="932"/>
                    <a:pt x="373" y="989"/>
                  </a:cubicBezTo>
                  <a:cubicBezTo>
                    <a:pt x="402" y="1004"/>
                    <a:pt x="445" y="1004"/>
                    <a:pt x="488" y="1004"/>
                  </a:cubicBezTo>
                  <a:lnTo>
                    <a:pt x="516" y="1004"/>
                  </a:lnTo>
                  <a:cubicBezTo>
                    <a:pt x="789" y="1004"/>
                    <a:pt x="1004" y="789"/>
                    <a:pt x="1004" y="516"/>
                  </a:cubicBezTo>
                  <a:lnTo>
                    <a:pt x="1004" y="488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8"/>
            <p:cNvSpPr/>
            <p:nvPr/>
          </p:nvSpPr>
          <p:spPr>
            <a:xfrm>
              <a:off x="2784138" y="1712913"/>
              <a:ext cx="21150" cy="20900"/>
            </a:xfrm>
            <a:custGeom>
              <a:avLst/>
              <a:gdLst/>
              <a:ahLst/>
              <a:cxnLst/>
              <a:rect l="l" t="t" r="r" b="b"/>
              <a:pathLst>
                <a:path w="846" h="836" extrusionOk="0">
                  <a:moveTo>
                    <a:pt x="423" y="0"/>
                  </a:moveTo>
                  <a:cubicBezTo>
                    <a:pt x="212" y="0"/>
                    <a:pt x="0" y="111"/>
                    <a:pt x="57" y="334"/>
                  </a:cubicBezTo>
                  <a:lnTo>
                    <a:pt x="57" y="362"/>
                  </a:lnTo>
                  <a:cubicBezTo>
                    <a:pt x="0" y="606"/>
                    <a:pt x="172" y="835"/>
                    <a:pt x="416" y="835"/>
                  </a:cubicBezTo>
                  <a:cubicBezTo>
                    <a:pt x="674" y="835"/>
                    <a:pt x="846" y="606"/>
                    <a:pt x="788" y="362"/>
                  </a:cubicBezTo>
                  <a:lnTo>
                    <a:pt x="788" y="334"/>
                  </a:lnTo>
                  <a:cubicBezTo>
                    <a:pt x="846" y="111"/>
                    <a:pt x="634" y="0"/>
                    <a:pt x="42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8"/>
            <p:cNvSpPr/>
            <p:nvPr/>
          </p:nvSpPr>
          <p:spPr>
            <a:xfrm>
              <a:off x="2899513" y="1671088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59" y="14"/>
                  </a:cubicBezTo>
                  <a:cubicBezTo>
                    <a:pt x="158" y="72"/>
                    <a:pt x="0" y="272"/>
                    <a:pt x="0" y="487"/>
                  </a:cubicBezTo>
                  <a:lnTo>
                    <a:pt x="0" y="516"/>
                  </a:lnTo>
                  <a:cubicBezTo>
                    <a:pt x="0" y="731"/>
                    <a:pt x="158" y="932"/>
                    <a:pt x="359" y="989"/>
                  </a:cubicBezTo>
                  <a:cubicBezTo>
                    <a:pt x="402" y="1003"/>
                    <a:pt x="445" y="1003"/>
                    <a:pt x="488" y="1003"/>
                  </a:cubicBezTo>
                  <a:lnTo>
                    <a:pt x="516" y="1003"/>
                  </a:lnTo>
                  <a:cubicBezTo>
                    <a:pt x="789" y="1003"/>
                    <a:pt x="1004" y="788"/>
                    <a:pt x="1004" y="516"/>
                  </a:cubicBezTo>
                  <a:lnTo>
                    <a:pt x="1004" y="487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8"/>
            <p:cNvSpPr/>
            <p:nvPr/>
          </p:nvSpPr>
          <p:spPr>
            <a:xfrm>
              <a:off x="2898063" y="1674938"/>
              <a:ext cx="21175" cy="20875"/>
            </a:xfrm>
            <a:custGeom>
              <a:avLst/>
              <a:gdLst/>
              <a:ahLst/>
              <a:cxnLst/>
              <a:rect l="l" t="t" r="r" b="b"/>
              <a:pathLst>
                <a:path w="847" h="835" extrusionOk="0">
                  <a:moveTo>
                    <a:pt x="422" y="0"/>
                  </a:moveTo>
                  <a:cubicBezTo>
                    <a:pt x="212" y="0"/>
                    <a:pt x="1" y="111"/>
                    <a:pt x="58" y="333"/>
                  </a:cubicBezTo>
                  <a:lnTo>
                    <a:pt x="58" y="362"/>
                  </a:lnTo>
                  <a:cubicBezTo>
                    <a:pt x="1" y="606"/>
                    <a:pt x="173" y="835"/>
                    <a:pt x="417" y="835"/>
                  </a:cubicBezTo>
                  <a:cubicBezTo>
                    <a:pt x="675" y="835"/>
                    <a:pt x="847" y="606"/>
                    <a:pt x="775" y="362"/>
                  </a:cubicBezTo>
                  <a:lnTo>
                    <a:pt x="775" y="333"/>
                  </a:lnTo>
                  <a:cubicBezTo>
                    <a:pt x="839" y="111"/>
                    <a:pt x="632" y="0"/>
                    <a:pt x="4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8"/>
            <p:cNvSpPr/>
            <p:nvPr/>
          </p:nvSpPr>
          <p:spPr>
            <a:xfrm>
              <a:off x="2814238" y="1623188"/>
              <a:ext cx="37275" cy="42550"/>
            </a:xfrm>
            <a:custGeom>
              <a:avLst/>
              <a:gdLst/>
              <a:ahLst/>
              <a:cxnLst/>
              <a:rect l="l" t="t" r="r" b="b"/>
              <a:pathLst>
                <a:path w="1491" h="1702" extrusionOk="0">
                  <a:moveTo>
                    <a:pt x="602" y="1"/>
                  </a:moveTo>
                  <a:cubicBezTo>
                    <a:pt x="543" y="1"/>
                    <a:pt x="481" y="17"/>
                    <a:pt x="416" y="53"/>
                  </a:cubicBezTo>
                  <a:cubicBezTo>
                    <a:pt x="0" y="282"/>
                    <a:pt x="1491" y="1701"/>
                    <a:pt x="1491" y="1701"/>
                  </a:cubicBezTo>
                  <a:cubicBezTo>
                    <a:pt x="1491" y="1701"/>
                    <a:pt x="1205" y="1"/>
                    <a:pt x="60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8"/>
            <p:cNvSpPr/>
            <p:nvPr/>
          </p:nvSpPr>
          <p:spPr>
            <a:xfrm>
              <a:off x="2819613" y="1731638"/>
              <a:ext cx="10775" cy="16500"/>
            </a:xfrm>
            <a:custGeom>
              <a:avLst/>
              <a:gdLst/>
              <a:ahLst/>
              <a:cxnLst/>
              <a:rect l="l" t="t" r="r" b="b"/>
              <a:pathLst>
                <a:path w="431" h="660" extrusionOk="0">
                  <a:moveTo>
                    <a:pt x="430" y="0"/>
                  </a:moveTo>
                  <a:lnTo>
                    <a:pt x="0" y="660"/>
                  </a:lnTo>
                  <a:cubicBezTo>
                    <a:pt x="0" y="660"/>
                    <a:pt x="387" y="574"/>
                    <a:pt x="4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8"/>
            <p:cNvSpPr/>
            <p:nvPr/>
          </p:nvSpPr>
          <p:spPr>
            <a:xfrm>
              <a:off x="2902363" y="1710488"/>
              <a:ext cx="20825" cy="6200"/>
            </a:xfrm>
            <a:custGeom>
              <a:avLst/>
              <a:gdLst/>
              <a:ahLst/>
              <a:cxnLst/>
              <a:rect l="l" t="t" r="r" b="b"/>
              <a:pathLst>
                <a:path w="833" h="248" extrusionOk="0">
                  <a:moveTo>
                    <a:pt x="1" y="1"/>
                  </a:moveTo>
                  <a:lnTo>
                    <a:pt x="1" y="1"/>
                  </a:lnTo>
                  <a:cubicBezTo>
                    <a:pt x="172" y="160"/>
                    <a:pt x="407" y="247"/>
                    <a:pt x="647" y="247"/>
                  </a:cubicBezTo>
                  <a:cubicBezTo>
                    <a:pt x="709" y="247"/>
                    <a:pt x="771" y="242"/>
                    <a:pt x="832" y="23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8"/>
            <p:cNvSpPr/>
            <p:nvPr/>
          </p:nvSpPr>
          <p:spPr>
            <a:xfrm>
              <a:off x="2872638" y="1652088"/>
              <a:ext cx="60925" cy="61650"/>
            </a:xfrm>
            <a:custGeom>
              <a:avLst/>
              <a:gdLst/>
              <a:ahLst/>
              <a:cxnLst/>
              <a:rect l="l" t="t" r="r" b="b"/>
              <a:pathLst>
                <a:path w="2437" h="2466" extrusionOk="0">
                  <a:moveTo>
                    <a:pt x="1706" y="0"/>
                  </a:moveTo>
                  <a:cubicBezTo>
                    <a:pt x="1491" y="15"/>
                    <a:pt x="1305" y="158"/>
                    <a:pt x="1204" y="359"/>
                  </a:cubicBezTo>
                  <a:cubicBezTo>
                    <a:pt x="1098" y="274"/>
                    <a:pt x="818" y="70"/>
                    <a:pt x="511" y="70"/>
                  </a:cubicBezTo>
                  <a:cubicBezTo>
                    <a:pt x="404" y="70"/>
                    <a:pt x="294" y="95"/>
                    <a:pt x="187" y="158"/>
                  </a:cubicBezTo>
                  <a:cubicBezTo>
                    <a:pt x="58" y="230"/>
                    <a:pt x="0" y="459"/>
                    <a:pt x="58" y="746"/>
                  </a:cubicBezTo>
                  <a:cubicBezTo>
                    <a:pt x="187" y="1362"/>
                    <a:pt x="846" y="2337"/>
                    <a:pt x="1821" y="2466"/>
                  </a:cubicBezTo>
                  <a:lnTo>
                    <a:pt x="1849" y="2466"/>
                  </a:lnTo>
                  <a:cubicBezTo>
                    <a:pt x="2107" y="2322"/>
                    <a:pt x="2394" y="1763"/>
                    <a:pt x="2437" y="1376"/>
                  </a:cubicBezTo>
                  <a:cubicBezTo>
                    <a:pt x="2408" y="1290"/>
                    <a:pt x="2365" y="1204"/>
                    <a:pt x="2337" y="1133"/>
                  </a:cubicBezTo>
                  <a:lnTo>
                    <a:pt x="2337" y="1133"/>
                  </a:lnTo>
                  <a:cubicBezTo>
                    <a:pt x="2351" y="1176"/>
                    <a:pt x="2351" y="1219"/>
                    <a:pt x="2351" y="1276"/>
                  </a:cubicBezTo>
                  <a:cubicBezTo>
                    <a:pt x="2351" y="1634"/>
                    <a:pt x="2064" y="2222"/>
                    <a:pt x="1821" y="2380"/>
                  </a:cubicBezTo>
                  <a:cubicBezTo>
                    <a:pt x="889" y="2251"/>
                    <a:pt x="273" y="1319"/>
                    <a:pt x="144" y="717"/>
                  </a:cubicBezTo>
                  <a:cubicBezTo>
                    <a:pt x="101" y="473"/>
                    <a:pt x="129" y="287"/>
                    <a:pt x="244" y="230"/>
                  </a:cubicBezTo>
                  <a:cubicBezTo>
                    <a:pt x="303" y="182"/>
                    <a:pt x="382" y="154"/>
                    <a:pt x="457" y="154"/>
                  </a:cubicBezTo>
                  <a:cubicBezTo>
                    <a:pt x="472" y="154"/>
                    <a:pt x="487" y="156"/>
                    <a:pt x="502" y="158"/>
                  </a:cubicBezTo>
                  <a:cubicBezTo>
                    <a:pt x="760" y="172"/>
                    <a:pt x="1004" y="287"/>
                    <a:pt x="1204" y="459"/>
                  </a:cubicBezTo>
                  <a:lnTo>
                    <a:pt x="1247" y="502"/>
                  </a:lnTo>
                  <a:lnTo>
                    <a:pt x="1262" y="445"/>
                  </a:lnTo>
                  <a:cubicBezTo>
                    <a:pt x="1333" y="244"/>
                    <a:pt x="1505" y="115"/>
                    <a:pt x="1720" y="86"/>
                  </a:cubicBezTo>
                  <a:lnTo>
                    <a:pt x="1792" y="101"/>
                  </a:lnTo>
                  <a:cubicBezTo>
                    <a:pt x="1778" y="72"/>
                    <a:pt x="1749" y="29"/>
                    <a:pt x="173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8"/>
            <p:cNvSpPr/>
            <p:nvPr/>
          </p:nvSpPr>
          <p:spPr>
            <a:xfrm>
              <a:off x="2719638" y="1651263"/>
              <a:ext cx="42300" cy="27725"/>
            </a:xfrm>
            <a:custGeom>
              <a:avLst/>
              <a:gdLst/>
              <a:ahLst/>
              <a:cxnLst/>
              <a:rect l="l" t="t" r="r" b="b"/>
              <a:pathLst>
                <a:path w="1692" h="1109" extrusionOk="0">
                  <a:moveTo>
                    <a:pt x="601" y="0"/>
                  </a:moveTo>
                  <a:cubicBezTo>
                    <a:pt x="557" y="0"/>
                    <a:pt x="514" y="11"/>
                    <a:pt x="473" y="33"/>
                  </a:cubicBezTo>
                  <a:cubicBezTo>
                    <a:pt x="0" y="291"/>
                    <a:pt x="1692" y="1108"/>
                    <a:pt x="1692" y="1108"/>
                  </a:cubicBezTo>
                  <a:cubicBezTo>
                    <a:pt x="1692" y="1108"/>
                    <a:pt x="1060" y="0"/>
                    <a:pt x="60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8"/>
            <p:cNvSpPr/>
            <p:nvPr/>
          </p:nvSpPr>
          <p:spPr>
            <a:xfrm>
              <a:off x="2717238" y="1681963"/>
              <a:ext cx="38975" cy="8925"/>
            </a:xfrm>
            <a:custGeom>
              <a:avLst/>
              <a:gdLst/>
              <a:ahLst/>
              <a:cxnLst/>
              <a:rect l="l" t="t" r="r" b="b"/>
              <a:pathLst>
                <a:path w="1559" h="357" extrusionOk="0">
                  <a:moveTo>
                    <a:pt x="441" y="0"/>
                  </a:moveTo>
                  <a:cubicBezTo>
                    <a:pt x="258" y="0"/>
                    <a:pt x="113" y="40"/>
                    <a:pt x="68" y="153"/>
                  </a:cubicBezTo>
                  <a:cubicBezTo>
                    <a:pt x="1" y="309"/>
                    <a:pt x="211" y="356"/>
                    <a:pt x="494" y="356"/>
                  </a:cubicBezTo>
                  <a:cubicBezTo>
                    <a:pt x="937" y="356"/>
                    <a:pt x="1558" y="239"/>
                    <a:pt x="1558" y="239"/>
                  </a:cubicBezTo>
                  <a:cubicBezTo>
                    <a:pt x="1558" y="239"/>
                    <a:pt x="887" y="0"/>
                    <a:pt x="441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8"/>
            <p:cNvSpPr/>
            <p:nvPr/>
          </p:nvSpPr>
          <p:spPr>
            <a:xfrm>
              <a:off x="2728238" y="1700813"/>
              <a:ext cx="26900" cy="18075"/>
            </a:xfrm>
            <a:custGeom>
              <a:avLst/>
              <a:gdLst/>
              <a:ahLst/>
              <a:cxnLst/>
              <a:rect l="l" t="t" r="r" b="b"/>
              <a:pathLst>
                <a:path w="1076" h="723" extrusionOk="0">
                  <a:moveTo>
                    <a:pt x="1075" y="1"/>
                  </a:moveTo>
                  <a:lnTo>
                    <a:pt x="1075" y="1"/>
                  </a:lnTo>
                  <a:cubicBezTo>
                    <a:pt x="1075" y="1"/>
                    <a:pt x="0" y="273"/>
                    <a:pt x="129" y="646"/>
                  </a:cubicBezTo>
                  <a:cubicBezTo>
                    <a:pt x="149" y="700"/>
                    <a:pt x="184" y="723"/>
                    <a:pt x="230" y="723"/>
                  </a:cubicBezTo>
                  <a:cubicBezTo>
                    <a:pt x="487" y="723"/>
                    <a:pt x="1075" y="1"/>
                    <a:pt x="107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8"/>
            <p:cNvSpPr/>
            <p:nvPr/>
          </p:nvSpPr>
          <p:spPr>
            <a:xfrm>
              <a:off x="2594938" y="2452913"/>
              <a:ext cx="72775" cy="157325"/>
            </a:xfrm>
            <a:custGeom>
              <a:avLst/>
              <a:gdLst/>
              <a:ahLst/>
              <a:cxnLst/>
              <a:rect l="l" t="t" r="r" b="b"/>
              <a:pathLst>
                <a:path w="2911" h="6293" extrusionOk="0">
                  <a:moveTo>
                    <a:pt x="2466" y="1936"/>
                  </a:moveTo>
                  <a:cubicBezTo>
                    <a:pt x="2494" y="2079"/>
                    <a:pt x="2552" y="2222"/>
                    <a:pt x="2623" y="2351"/>
                  </a:cubicBezTo>
                  <a:cubicBezTo>
                    <a:pt x="2638" y="2380"/>
                    <a:pt x="2666" y="2394"/>
                    <a:pt x="2681" y="2423"/>
                  </a:cubicBezTo>
                  <a:cubicBezTo>
                    <a:pt x="2623" y="2251"/>
                    <a:pt x="2552" y="2093"/>
                    <a:pt x="2466" y="1936"/>
                  </a:cubicBezTo>
                  <a:close/>
                  <a:moveTo>
                    <a:pt x="287" y="1"/>
                  </a:moveTo>
                  <a:cubicBezTo>
                    <a:pt x="129" y="3025"/>
                    <a:pt x="15" y="5877"/>
                    <a:pt x="0" y="6092"/>
                  </a:cubicBezTo>
                  <a:cubicBezTo>
                    <a:pt x="330" y="6221"/>
                    <a:pt x="674" y="6278"/>
                    <a:pt x="1018" y="6293"/>
                  </a:cubicBezTo>
                  <a:cubicBezTo>
                    <a:pt x="1806" y="6293"/>
                    <a:pt x="2509" y="5877"/>
                    <a:pt x="2795" y="4544"/>
                  </a:cubicBezTo>
                  <a:cubicBezTo>
                    <a:pt x="2910" y="3971"/>
                    <a:pt x="2910" y="3369"/>
                    <a:pt x="2795" y="2796"/>
                  </a:cubicBezTo>
                  <a:cubicBezTo>
                    <a:pt x="2652" y="2724"/>
                    <a:pt x="2523" y="2624"/>
                    <a:pt x="2437" y="2495"/>
                  </a:cubicBezTo>
                  <a:cubicBezTo>
                    <a:pt x="2222" y="2179"/>
                    <a:pt x="2122" y="1821"/>
                    <a:pt x="2150" y="1448"/>
                  </a:cubicBezTo>
                  <a:cubicBezTo>
                    <a:pt x="1649" y="832"/>
                    <a:pt x="1018" y="345"/>
                    <a:pt x="287" y="15"/>
                  </a:cubicBezTo>
                  <a:lnTo>
                    <a:pt x="287" y="1"/>
                  </a:lnTo>
                  <a:close/>
                </a:path>
              </a:pathLst>
            </a:custGeom>
            <a:solidFill>
              <a:srgbClr val="2BC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8"/>
            <p:cNvSpPr/>
            <p:nvPr/>
          </p:nvSpPr>
          <p:spPr>
            <a:xfrm>
              <a:off x="2647963" y="2489113"/>
              <a:ext cx="16875" cy="33350"/>
            </a:xfrm>
            <a:custGeom>
              <a:avLst/>
              <a:gdLst/>
              <a:ahLst/>
              <a:cxnLst/>
              <a:rect l="l" t="t" r="r" b="b"/>
              <a:pathLst>
                <a:path w="675" h="1334" extrusionOk="0">
                  <a:moveTo>
                    <a:pt x="29" y="0"/>
                  </a:moveTo>
                  <a:lnTo>
                    <a:pt x="29" y="0"/>
                  </a:lnTo>
                  <a:cubicBezTo>
                    <a:pt x="1" y="359"/>
                    <a:pt x="101" y="731"/>
                    <a:pt x="316" y="1032"/>
                  </a:cubicBezTo>
                  <a:cubicBezTo>
                    <a:pt x="402" y="1161"/>
                    <a:pt x="531" y="1262"/>
                    <a:pt x="674" y="1333"/>
                  </a:cubicBezTo>
                  <a:cubicBezTo>
                    <a:pt x="646" y="1219"/>
                    <a:pt x="603" y="1090"/>
                    <a:pt x="560" y="975"/>
                  </a:cubicBezTo>
                  <a:cubicBezTo>
                    <a:pt x="545" y="946"/>
                    <a:pt x="517" y="932"/>
                    <a:pt x="502" y="903"/>
                  </a:cubicBezTo>
                  <a:cubicBezTo>
                    <a:pt x="431" y="774"/>
                    <a:pt x="373" y="631"/>
                    <a:pt x="345" y="488"/>
                  </a:cubicBezTo>
                  <a:cubicBezTo>
                    <a:pt x="244" y="316"/>
                    <a:pt x="144" y="144"/>
                    <a:pt x="29" y="0"/>
                  </a:cubicBezTo>
                  <a:close/>
                </a:path>
              </a:pathLst>
            </a:custGeom>
            <a:solidFill>
              <a:srgbClr val="2BC6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8"/>
            <p:cNvSpPr/>
            <p:nvPr/>
          </p:nvSpPr>
          <p:spPr>
            <a:xfrm>
              <a:off x="2617513" y="2359363"/>
              <a:ext cx="40925" cy="84275"/>
            </a:xfrm>
            <a:custGeom>
              <a:avLst/>
              <a:gdLst/>
              <a:ahLst/>
              <a:cxnLst/>
              <a:rect l="l" t="t" r="r" b="b"/>
              <a:pathLst>
                <a:path w="1637" h="3371" extrusionOk="0">
                  <a:moveTo>
                    <a:pt x="876" y="0"/>
                  </a:moveTo>
                  <a:cubicBezTo>
                    <a:pt x="866" y="0"/>
                    <a:pt x="856" y="1"/>
                    <a:pt x="846" y="2"/>
                  </a:cubicBezTo>
                  <a:cubicBezTo>
                    <a:pt x="29" y="102"/>
                    <a:pt x="0" y="3370"/>
                    <a:pt x="0" y="3370"/>
                  </a:cubicBezTo>
                  <a:cubicBezTo>
                    <a:pt x="0" y="3370"/>
                    <a:pt x="1636" y="0"/>
                    <a:pt x="8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>
              <a:off x="2666963" y="2444613"/>
              <a:ext cx="74550" cy="33775"/>
            </a:xfrm>
            <a:custGeom>
              <a:avLst/>
              <a:gdLst/>
              <a:ahLst/>
              <a:cxnLst/>
              <a:rect l="l" t="t" r="r" b="b"/>
              <a:pathLst>
                <a:path w="2982" h="1351" extrusionOk="0">
                  <a:moveTo>
                    <a:pt x="2147" y="0"/>
                  </a:moveTo>
                  <a:cubicBezTo>
                    <a:pt x="1412" y="0"/>
                    <a:pt x="0" y="1350"/>
                    <a:pt x="0" y="1350"/>
                  </a:cubicBezTo>
                  <a:cubicBezTo>
                    <a:pt x="0" y="1350"/>
                    <a:pt x="2982" y="820"/>
                    <a:pt x="2466" y="146"/>
                  </a:cubicBezTo>
                  <a:cubicBezTo>
                    <a:pt x="2389" y="44"/>
                    <a:pt x="2279" y="0"/>
                    <a:pt x="214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>
              <a:off x="2676638" y="2535963"/>
              <a:ext cx="73725" cy="14550"/>
            </a:xfrm>
            <a:custGeom>
              <a:avLst/>
              <a:gdLst/>
              <a:ahLst/>
              <a:cxnLst/>
              <a:rect l="l" t="t" r="r" b="b"/>
              <a:pathLst>
                <a:path w="2949" h="582" extrusionOk="0">
                  <a:moveTo>
                    <a:pt x="1765" y="0"/>
                  </a:moveTo>
                  <a:cubicBezTo>
                    <a:pt x="952" y="0"/>
                    <a:pt x="0" y="162"/>
                    <a:pt x="0" y="162"/>
                  </a:cubicBezTo>
                  <a:cubicBezTo>
                    <a:pt x="0" y="162"/>
                    <a:pt x="1584" y="581"/>
                    <a:pt x="2412" y="581"/>
                  </a:cubicBezTo>
                  <a:cubicBezTo>
                    <a:pt x="2739" y="581"/>
                    <a:pt x="2948" y="516"/>
                    <a:pt x="2896" y="334"/>
                  </a:cubicBezTo>
                  <a:cubicBezTo>
                    <a:pt x="2820" y="77"/>
                    <a:pt x="2325" y="0"/>
                    <a:pt x="176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8"/>
            <p:cNvSpPr/>
            <p:nvPr/>
          </p:nvSpPr>
          <p:spPr>
            <a:xfrm>
              <a:off x="2359888" y="2432488"/>
              <a:ext cx="902975" cy="406000"/>
            </a:xfrm>
            <a:custGeom>
              <a:avLst/>
              <a:gdLst/>
              <a:ahLst/>
              <a:cxnLst/>
              <a:rect l="l" t="t" r="r" b="b"/>
              <a:pathLst>
                <a:path w="36119" h="16240" extrusionOk="0">
                  <a:moveTo>
                    <a:pt x="32607" y="1"/>
                  </a:moveTo>
                  <a:cubicBezTo>
                    <a:pt x="32607" y="1"/>
                    <a:pt x="28422" y="4859"/>
                    <a:pt x="19020" y="5447"/>
                  </a:cubicBezTo>
                  <a:cubicBezTo>
                    <a:pt x="18504" y="5490"/>
                    <a:pt x="17973" y="5504"/>
                    <a:pt x="17429" y="5504"/>
                  </a:cubicBezTo>
                  <a:cubicBezTo>
                    <a:pt x="17354" y="5505"/>
                    <a:pt x="17281" y="5506"/>
                    <a:pt x="17207" y="5506"/>
                  </a:cubicBezTo>
                  <a:cubicBezTo>
                    <a:pt x="8710" y="5506"/>
                    <a:pt x="4314" y="631"/>
                    <a:pt x="4314" y="631"/>
                  </a:cubicBezTo>
                  <a:lnTo>
                    <a:pt x="0" y="8127"/>
                  </a:lnTo>
                  <a:cubicBezTo>
                    <a:pt x="0" y="8127"/>
                    <a:pt x="5332" y="16154"/>
                    <a:pt x="18446" y="16240"/>
                  </a:cubicBezTo>
                  <a:lnTo>
                    <a:pt x="18690" y="16240"/>
                  </a:lnTo>
                  <a:cubicBezTo>
                    <a:pt x="30171" y="16211"/>
                    <a:pt x="36119" y="8428"/>
                    <a:pt x="36119" y="8428"/>
                  </a:cubicBezTo>
                  <a:lnTo>
                    <a:pt x="3260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8"/>
            <p:cNvSpPr/>
            <p:nvPr/>
          </p:nvSpPr>
          <p:spPr>
            <a:xfrm>
              <a:off x="2359888" y="2448263"/>
              <a:ext cx="475875" cy="390225"/>
            </a:xfrm>
            <a:custGeom>
              <a:avLst/>
              <a:gdLst/>
              <a:ahLst/>
              <a:cxnLst/>
              <a:rect l="l" t="t" r="r" b="b"/>
              <a:pathLst>
                <a:path w="19035" h="15609" extrusionOk="0">
                  <a:moveTo>
                    <a:pt x="4314" y="0"/>
                  </a:moveTo>
                  <a:lnTo>
                    <a:pt x="0" y="7496"/>
                  </a:lnTo>
                  <a:cubicBezTo>
                    <a:pt x="0" y="7496"/>
                    <a:pt x="5332" y="15523"/>
                    <a:pt x="18446" y="15609"/>
                  </a:cubicBezTo>
                  <a:lnTo>
                    <a:pt x="18690" y="15609"/>
                  </a:lnTo>
                  <a:lnTo>
                    <a:pt x="19034" y="4816"/>
                  </a:lnTo>
                  <a:lnTo>
                    <a:pt x="19034" y="4816"/>
                  </a:lnTo>
                  <a:cubicBezTo>
                    <a:pt x="18518" y="4859"/>
                    <a:pt x="17988" y="4873"/>
                    <a:pt x="17429" y="4873"/>
                  </a:cubicBezTo>
                  <a:cubicBezTo>
                    <a:pt x="17354" y="4874"/>
                    <a:pt x="17281" y="4875"/>
                    <a:pt x="17207" y="4875"/>
                  </a:cubicBezTo>
                  <a:cubicBezTo>
                    <a:pt x="8710" y="4875"/>
                    <a:pt x="4314" y="0"/>
                    <a:pt x="4314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>
              <a:off x="2921013" y="2192063"/>
              <a:ext cx="70600" cy="374825"/>
            </a:xfrm>
            <a:custGeom>
              <a:avLst/>
              <a:gdLst/>
              <a:ahLst/>
              <a:cxnLst/>
              <a:rect l="l" t="t" r="r" b="b"/>
              <a:pathLst>
                <a:path w="2824" h="14993" extrusionOk="0">
                  <a:moveTo>
                    <a:pt x="2078" y="1"/>
                  </a:moveTo>
                  <a:cubicBezTo>
                    <a:pt x="1749" y="115"/>
                    <a:pt x="1491" y="373"/>
                    <a:pt x="1347" y="689"/>
                  </a:cubicBezTo>
                  <a:cubicBezTo>
                    <a:pt x="1204" y="1004"/>
                    <a:pt x="1118" y="1334"/>
                    <a:pt x="1118" y="1692"/>
                  </a:cubicBezTo>
                  <a:cubicBezTo>
                    <a:pt x="1075" y="2380"/>
                    <a:pt x="1190" y="3068"/>
                    <a:pt x="1462" y="3713"/>
                  </a:cubicBezTo>
                  <a:cubicBezTo>
                    <a:pt x="1591" y="4028"/>
                    <a:pt x="1749" y="4329"/>
                    <a:pt x="1878" y="4630"/>
                  </a:cubicBezTo>
                  <a:cubicBezTo>
                    <a:pt x="2293" y="5519"/>
                    <a:pt x="2494" y="6508"/>
                    <a:pt x="2480" y="7497"/>
                  </a:cubicBezTo>
                  <a:cubicBezTo>
                    <a:pt x="2465" y="8815"/>
                    <a:pt x="2078" y="10119"/>
                    <a:pt x="1347" y="11223"/>
                  </a:cubicBezTo>
                  <a:cubicBezTo>
                    <a:pt x="989" y="11782"/>
                    <a:pt x="588" y="12355"/>
                    <a:pt x="359" y="13000"/>
                  </a:cubicBezTo>
                  <a:cubicBezTo>
                    <a:pt x="158" y="13645"/>
                    <a:pt x="43" y="14319"/>
                    <a:pt x="0" y="14992"/>
                  </a:cubicBezTo>
                  <a:cubicBezTo>
                    <a:pt x="144" y="14333"/>
                    <a:pt x="273" y="13674"/>
                    <a:pt x="516" y="13058"/>
                  </a:cubicBezTo>
                  <a:cubicBezTo>
                    <a:pt x="760" y="12441"/>
                    <a:pt x="1175" y="11911"/>
                    <a:pt x="1562" y="11366"/>
                  </a:cubicBezTo>
                  <a:cubicBezTo>
                    <a:pt x="2365" y="10234"/>
                    <a:pt x="2795" y="8887"/>
                    <a:pt x="2809" y="7497"/>
                  </a:cubicBezTo>
                  <a:cubicBezTo>
                    <a:pt x="2824" y="6809"/>
                    <a:pt x="2723" y="6121"/>
                    <a:pt x="2523" y="5461"/>
                  </a:cubicBezTo>
                  <a:cubicBezTo>
                    <a:pt x="2336" y="4788"/>
                    <a:pt x="1992" y="4186"/>
                    <a:pt x="1691" y="3598"/>
                  </a:cubicBezTo>
                  <a:cubicBezTo>
                    <a:pt x="1405" y="2996"/>
                    <a:pt x="1276" y="2337"/>
                    <a:pt x="1276" y="1677"/>
                  </a:cubicBezTo>
                  <a:cubicBezTo>
                    <a:pt x="1261" y="1348"/>
                    <a:pt x="1319" y="1018"/>
                    <a:pt x="1433" y="717"/>
                  </a:cubicBezTo>
                  <a:cubicBezTo>
                    <a:pt x="1548" y="402"/>
                    <a:pt x="1777" y="144"/>
                    <a:pt x="20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>
              <a:off x="2905588" y="2460488"/>
              <a:ext cx="25125" cy="58375"/>
            </a:xfrm>
            <a:custGeom>
              <a:avLst/>
              <a:gdLst/>
              <a:ahLst/>
              <a:cxnLst/>
              <a:rect l="l" t="t" r="r" b="b"/>
              <a:pathLst>
                <a:path w="1005" h="2335" extrusionOk="0">
                  <a:moveTo>
                    <a:pt x="566" y="1"/>
                  </a:moveTo>
                  <a:cubicBezTo>
                    <a:pt x="537" y="1"/>
                    <a:pt x="507" y="14"/>
                    <a:pt x="474" y="42"/>
                  </a:cubicBezTo>
                  <a:cubicBezTo>
                    <a:pt x="1" y="443"/>
                    <a:pt x="1004" y="2335"/>
                    <a:pt x="1004" y="2335"/>
                  </a:cubicBezTo>
                  <a:cubicBezTo>
                    <a:pt x="1004" y="2335"/>
                    <a:pt x="955" y="1"/>
                    <a:pt x="56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>
              <a:off x="2949288" y="2447188"/>
              <a:ext cx="54400" cy="42650"/>
            </a:xfrm>
            <a:custGeom>
              <a:avLst/>
              <a:gdLst/>
              <a:ahLst/>
              <a:cxnLst/>
              <a:rect l="l" t="t" r="r" b="b"/>
              <a:pathLst>
                <a:path w="2176" h="1706" extrusionOk="0">
                  <a:moveTo>
                    <a:pt x="1911" y="1"/>
                  </a:moveTo>
                  <a:cubicBezTo>
                    <a:pt x="1433" y="1"/>
                    <a:pt x="187" y="1482"/>
                    <a:pt x="20" y="1683"/>
                  </a:cubicBezTo>
                  <a:lnTo>
                    <a:pt x="20" y="1683"/>
                  </a:lnTo>
                  <a:cubicBezTo>
                    <a:pt x="232" y="1545"/>
                    <a:pt x="2175" y="1148"/>
                    <a:pt x="2094" y="230"/>
                  </a:cubicBezTo>
                  <a:cubicBezTo>
                    <a:pt x="2080" y="68"/>
                    <a:pt x="2013" y="1"/>
                    <a:pt x="1911" y="1"/>
                  </a:cubicBezTo>
                  <a:close/>
                  <a:moveTo>
                    <a:pt x="20" y="1683"/>
                  </a:moveTo>
                  <a:cubicBezTo>
                    <a:pt x="7" y="1692"/>
                    <a:pt x="1" y="1699"/>
                    <a:pt x="1" y="1706"/>
                  </a:cubicBezTo>
                  <a:cubicBezTo>
                    <a:pt x="1" y="1706"/>
                    <a:pt x="8" y="1698"/>
                    <a:pt x="20" y="1683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8"/>
            <p:cNvSpPr/>
            <p:nvPr/>
          </p:nvSpPr>
          <p:spPr>
            <a:xfrm>
              <a:off x="2949313" y="2395938"/>
              <a:ext cx="23975" cy="59875"/>
            </a:xfrm>
            <a:custGeom>
              <a:avLst/>
              <a:gdLst/>
              <a:ahLst/>
              <a:cxnLst/>
              <a:rect l="l" t="t" r="r" b="b"/>
              <a:pathLst>
                <a:path w="959" h="2395" extrusionOk="0">
                  <a:moveTo>
                    <a:pt x="547" y="1"/>
                  </a:moveTo>
                  <a:cubicBezTo>
                    <a:pt x="528" y="1"/>
                    <a:pt x="509" y="5"/>
                    <a:pt x="488" y="15"/>
                  </a:cubicBezTo>
                  <a:cubicBezTo>
                    <a:pt x="0" y="259"/>
                    <a:pt x="617" y="2394"/>
                    <a:pt x="617" y="2394"/>
                  </a:cubicBezTo>
                  <a:cubicBezTo>
                    <a:pt x="617" y="2394"/>
                    <a:pt x="959" y="1"/>
                    <a:pt x="5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8"/>
            <p:cNvSpPr/>
            <p:nvPr/>
          </p:nvSpPr>
          <p:spPr>
            <a:xfrm>
              <a:off x="2965438" y="2173438"/>
              <a:ext cx="43750" cy="138325"/>
            </a:xfrm>
            <a:custGeom>
              <a:avLst/>
              <a:gdLst/>
              <a:ahLst/>
              <a:cxnLst/>
              <a:rect l="l" t="t" r="r" b="b"/>
              <a:pathLst>
                <a:path w="1750" h="5533" extrusionOk="0">
                  <a:moveTo>
                    <a:pt x="1620" y="0"/>
                  </a:moveTo>
                  <a:cubicBezTo>
                    <a:pt x="1720" y="473"/>
                    <a:pt x="1663" y="975"/>
                    <a:pt x="1462" y="1434"/>
                  </a:cubicBezTo>
                  <a:cubicBezTo>
                    <a:pt x="1276" y="1878"/>
                    <a:pt x="1018" y="2293"/>
                    <a:pt x="717" y="2666"/>
                  </a:cubicBezTo>
                  <a:cubicBezTo>
                    <a:pt x="430" y="3053"/>
                    <a:pt x="86" y="3469"/>
                    <a:pt x="29" y="4013"/>
                  </a:cubicBezTo>
                  <a:cubicBezTo>
                    <a:pt x="0" y="4529"/>
                    <a:pt x="43" y="5031"/>
                    <a:pt x="144" y="5533"/>
                  </a:cubicBezTo>
                  <a:lnTo>
                    <a:pt x="473" y="5447"/>
                  </a:lnTo>
                  <a:cubicBezTo>
                    <a:pt x="344" y="4988"/>
                    <a:pt x="287" y="4515"/>
                    <a:pt x="287" y="4042"/>
                  </a:cubicBezTo>
                  <a:cubicBezTo>
                    <a:pt x="301" y="3583"/>
                    <a:pt x="588" y="3182"/>
                    <a:pt x="860" y="2766"/>
                  </a:cubicBezTo>
                  <a:cubicBezTo>
                    <a:pt x="1147" y="2365"/>
                    <a:pt x="1376" y="1921"/>
                    <a:pt x="1548" y="1462"/>
                  </a:cubicBezTo>
                  <a:cubicBezTo>
                    <a:pt x="1720" y="989"/>
                    <a:pt x="1749" y="473"/>
                    <a:pt x="162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>
              <a:off x="2899138" y="2276988"/>
              <a:ext cx="44825" cy="221100"/>
            </a:xfrm>
            <a:custGeom>
              <a:avLst/>
              <a:gdLst/>
              <a:ahLst/>
              <a:cxnLst/>
              <a:rect l="l" t="t" r="r" b="b"/>
              <a:pathLst>
                <a:path w="1793" h="8844" extrusionOk="0">
                  <a:moveTo>
                    <a:pt x="660" y="0"/>
                  </a:moveTo>
                  <a:cubicBezTo>
                    <a:pt x="804" y="359"/>
                    <a:pt x="832" y="760"/>
                    <a:pt x="746" y="1133"/>
                  </a:cubicBezTo>
                  <a:cubicBezTo>
                    <a:pt x="675" y="1505"/>
                    <a:pt x="560" y="1878"/>
                    <a:pt x="417" y="2222"/>
                  </a:cubicBezTo>
                  <a:cubicBezTo>
                    <a:pt x="259" y="2580"/>
                    <a:pt x="144" y="2953"/>
                    <a:pt x="73" y="3340"/>
                  </a:cubicBezTo>
                  <a:cubicBezTo>
                    <a:pt x="1" y="3741"/>
                    <a:pt x="15" y="4143"/>
                    <a:pt x="116" y="4544"/>
                  </a:cubicBezTo>
                  <a:cubicBezTo>
                    <a:pt x="230" y="4916"/>
                    <a:pt x="402" y="5289"/>
                    <a:pt x="617" y="5619"/>
                  </a:cubicBezTo>
                  <a:cubicBezTo>
                    <a:pt x="818" y="5948"/>
                    <a:pt x="990" y="6292"/>
                    <a:pt x="1162" y="6636"/>
                  </a:cubicBezTo>
                  <a:cubicBezTo>
                    <a:pt x="1492" y="7324"/>
                    <a:pt x="1692" y="8070"/>
                    <a:pt x="1749" y="8844"/>
                  </a:cubicBezTo>
                  <a:cubicBezTo>
                    <a:pt x="1792" y="8055"/>
                    <a:pt x="1649" y="7281"/>
                    <a:pt x="1334" y="6565"/>
                  </a:cubicBezTo>
                  <a:cubicBezTo>
                    <a:pt x="1191" y="6192"/>
                    <a:pt x="1019" y="5848"/>
                    <a:pt x="818" y="5504"/>
                  </a:cubicBezTo>
                  <a:cubicBezTo>
                    <a:pt x="617" y="5189"/>
                    <a:pt x="460" y="4845"/>
                    <a:pt x="359" y="4486"/>
                  </a:cubicBezTo>
                  <a:cubicBezTo>
                    <a:pt x="259" y="4128"/>
                    <a:pt x="230" y="3756"/>
                    <a:pt x="302" y="3383"/>
                  </a:cubicBezTo>
                  <a:cubicBezTo>
                    <a:pt x="374" y="3010"/>
                    <a:pt x="474" y="2652"/>
                    <a:pt x="603" y="2294"/>
                  </a:cubicBezTo>
                  <a:cubicBezTo>
                    <a:pt x="732" y="1921"/>
                    <a:pt x="818" y="1534"/>
                    <a:pt x="875" y="1147"/>
                  </a:cubicBezTo>
                  <a:cubicBezTo>
                    <a:pt x="918" y="746"/>
                    <a:pt x="847" y="359"/>
                    <a:pt x="6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>
              <a:off x="2879788" y="2332138"/>
              <a:ext cx="22975" cy="32300"/>
            </a:xfrm>
            <a:custGeom>
              <a:avLst/>
              <a:gdLst/>
              <a:ahLst/>
              <a:cxnLst/>
              <a:rect l="l" t="t" r="r" b="b"/>
              <a:pathLst>
                <a:path w="919" h="1292" extrusionOk="0">
                  <a:moveTo>
                    <a:pt x="331" y="1"/>
                  </a:moveTo>
                  <a:cubicBezTo>
                    <a:pt x="326" y="1"/>
                    <a:pt x="321" y="1"/>
                    <a:pt x="316" y="2"/>
                  </a:cubicBezTo>
                  <a:cubicBezTo>
                    <a:pt x="1" y="59"/>
                    <a:pt x="660" y="1148"/>
                    <a:pt x="918" y="1292"/>
                  </a:cubicBezTo>
                  <a:cubicBezTo>
                    <a:pt x="918" y="1292"/>
                    <a:pt x="627" y="1"/>
                    <a:pt x="33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>
              <a:off x="2926388" y="2397988"/>
              <a:ext cx="22600" cy="32025"/>
            </a:xfrm>
            <a:custGeom>
              <a:avLst/>
              <a:gdLst/>
              <a:ahLst/>
              <a:cxnLst/>
              <a:rect l="l" t="t" r="r" b="b"/>
              <a:pathLst>
                <a:path w="904" h="1281" extrusionOk="0">
                  <a:moveTo>
                    <a:pt x="450" y="1"/>
                  </a:moveTo>
                  <a:cubicBezTo>
                    <a:pt x="68" y="1"/>
                    <a:pt x="0" y="1280"/>
                    <a:pt x="0" y="1280"/>
                  </a:cubicBezTo>
                  <a:cubicBezTo>
                    <a:pt x="0" y="1280"/>
                    <a:pt x="903" y="105"/>
                    <a:pt x="488" y="5"/>
                  </a:cubicBezTo>
                  <a:cubicBezTo>
                    <a:pt x="475" y="2"/>
                    <a:pt x="462" y="1"/>
                    <a:pt x="45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>
              <a:off x="2876938" y="2376663"/>
              <a:ext cx="33700" cy="31500"/>
            </a:xfrm>
            <a:custGeom>
              <a:avLst/>
              <a:gdLst/>
              <a:ahLst/>
              <a:cxnLst/>
              <a:rect l="l" t="t" r="r" b="b"/>
              <a:pathLst>
                <a:path w="1348" h="1260" extrusionOk="0">
                  <a:moveTo>
                    <a:pt x="346" y="1"/>
                  </a:moveTo>
                  <a:cubicBezTo>
                    <a:pt x="305" y="1"/>
                    <a:pt x="270" y="22"/>
                    <a:pt x="244" y="70"/>
                  </a:cubicBezTo>
                  <a:cubicBezTo>
                    <a:pt x="0" y="485"/>
                    <a:pt x="1348" y="1259"/>
                    <a:pt x="1348" y="1259"/>
                  </a:cubicBezTo>
                  <a:cubicBezTo>
                    <a:pt x="1348" y="1259"/>
                    <a:pt x="662" y="1"/>
                    <a:pt x="34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>
              <a:off x="2988363" y="2195288"/>
              <a:ext cx="5050" cy="39800"/>
            </a:xfrm>
            <a:custGeom>
              <a:avLst/>
              <a:gdLst/>
              <a:ahLst/>
              <a:cxnLst/>
              <a:rect l="l" t="t" r="r" b="b"/>
              <a:pathLst>
                <a:path w="202" h="1592" extrusionOk="0">
                  <a:moveTo>
                    <a:pt x="101" y="1"/>
                  </a:moveTo>
                  <a:lnTo>
                    <a:pt x="101" y="1"/>
                  </a:lnTo>
                  <a:cubicBezTo>
                    <a:pt x="115" y="273"/>
                    <a:pt x="115" y="531"/>
                    <a:pt x="101" y="803"/>
                  </a:cubicBezTo>
                  <a:cubicBezTo>
                    <a:pt x="87" y="932"/>
                    <a:pt x="72" y="1076"/>
                    <a:pt x="58" y="1205"/>
                  </a:cubicBezTo>
                  <a:cubicBezTo>
                    <a:pt x="44" y="1334"/>
                    <a:pt x="29" y="1462"/>
                    <a:pt x="1" y="1591"/>
                  </a:cubicBezTo>
                  <a:cubicBezTo>
                    <a:pt x="101" y="1348"/>
                    <a:pt x="158" y="1076"/>
                    <a:pt x="173" y="803"/>
                  </a:cubicBezTo>
                  <a:cubicBezTo>
                    <a:pt x="201" y="531"/>
                    <a:pt x="173" y="259"/>
                    <a:pt x="1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>
              <a:off x="2939988" y="2284863"/>
              <a:ext cx="34800" cy="28700"/>
            </a:xfrm>
            <a:custGeom>
              <a:avLst/>
              <a:gdLst/>
              <a:ahLst/>
              <a:cxnLst/>
              <a:rect l="l" t="t" r="r" b="b"/>
              <a:pathLst>
                <a:path w="1392" h="1148" extrusionOk="0">
                  <a:moveTo>
                    <a:pt x="1" y="1"/>
                  </a:moveTo>
                  <a:cubicBezTo>
                    <a:pt x="273" y="746"/>
                    <a:pt x="961" y="1133"/>
                    <a:pt x="1391" y="1147"/>
                  </a:cubicBezTo>
                  <a:cubicBezTo>
                    <a:pt x="1391" y="1147"/>
                    <a:pt x="674" y="144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>
              <a:off x="2960063" y="2176288"/>
              <a:ext cx="20450" cy="20450"/>
            </a:xfrm>
            <a:custGeom>
              <a:avLst/>
              <a:gdLst/>
              <a:ahLst/>
              <a:cxnLst/>
              <a:rect l="l" t="t" r="r" b="b"/>
              <a:pathLst>
                <a:path w="818" h="818" extrusionOk="0">
                  <a:moveTo>
                    <a:pt x="153" y="0"/>
                  </a:moveTo>
                  <a:cubicBezTo>
                    <a:pt x="150" y="0"/>
                    <a:pt x="147" y="0"/>
                    <a:pt x="144" y="1"/>
                  </a:cubicBezTo>
                  <a:cubicBezTo>
                    <a:pt x="0" y="15"/>
                    <a:pt x="201" y="818"/>
                    <a:pt x="201" y="818"/>
                  </a:cubicBezTo>
                  <a:cubicBezTo>
                    <a:pt x="201" y="818"/>
                    <a:pt x="817" y="603"/>
                    <a:pt x="789" y="531"/>
                  </a:cubicBezTo>
                  <a:cubicBezTo>
                    <a:pt x="783" y="515"/>
                    <a:pt x="768" y="509"/>
                    <a:pt x="746" y="509"/>
                  </a:cubicBezTo>
                  <a:cubicBezTo>
                    <a:pt x="653" y="509"/>
                    <a:pt x="445" y="632"/>
                    <a:pt x="445" y="632"/>
                  </a:cubicBezTo>
                  <a:cubicBezTo>
                    <a:pt x="445" y="632"/>
                    <a:pt x="789" y="345"/>
                    <a:pt x="703" y="273"/>
                  </a:cubicBezTo>
                  <a:cubicBezTo>
                    <a:pt x="695" y="266"/>
                    <a:pt x="686" y="262"/>
                    <a:pt x="676" y="262"/>
                  </a:cubicBezTo>
                  <a:cubicBezTo>
                    <a:pt x="573" y="262"/>
                    <a:pt x="359" y="632"/>
                    <a:pt x="359" y="632"/>
                  </a:cubicBezTo>
                  <a:cubicBezTo>
                    <a:pt x="359" y="632"/>
                    <a:pt x="602" y="73"/>
                    <a:pt x="459" y="58"/>
                  </a:cubicBezTo>
                  <a:cubicBezTo>
                    <a:pt x="455" y="58"/>
                    <a:pt x="452" y="57"/>
                    <a:pt x="448" y="57"/>
                  </a:cubicBezTo>
                  <a:cubicBezTo>
                    <a:pt x="299" y="57"/>
                    <a:pt x="258" y="632"/>
                    <a:pt x="258" y="632"/>
                  </a:cubicBezTo>
                  <a:cubicBezTo>
                    <a:pt x="258" y="632"/>
                    <a:pt x="286" y="0"/>
                    <a:pt x="15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8"/>
            <p:cNvSpPr/>
            <p:nvPr/>
          </p:nvSpPr>
          <p:spPr>
            <a:xfrm>
              <a:off x="2903088" y="2260788"/>
              <a:ext cx="17225" cy="20875"/>
            </a:xfrm>
            <a:custGeom>
              <a:avLst/>
              <a:gdLst/>
              <a:ahLst/>
              <a:cxnLst/>
              <a:rect l="l" t="t" r="r" b="b"/>
              <a:pathLst>
                <a:path w="689" h="835" extrusionOk="0">
                  <a:moveTo>
                    <a:pt x="327" y="1"/>
                  </a:moveTo>
                  <a:cubicBezTo>
                    <a:pt x="323" y="1"/>
                    <a:pt x="319" y="2"/>
                    <a:pt x="316" y="3"/>
                  </a:cubicBezTo>
                  <a:cubicBezTo>
                    <a:pt x="256" y="43"/>
                    <a:pt x="354" y="254"/>
                    <a:pt x="421" y="380"/>
                  </a:cubicBezTo>
                  <a:lnTo>
                    <a:pt x="421" y="380"/>
                  </a:lnTo>
                  <a:cubicBezTo>
                    <a:pt x="353" y="262"/>
                    <a:pt x="237" y="79"/>
                    <a:pt x="168" y="79"/>
                  </a:cubicBezTo>
                  <a:cubicBezTo>
                    <a:pt x="159" y="79"/>
                    <a:pt x="151" y="82"/>
                    <a:pt x="144" y="89"/>
                  </a:cubicBezTo>
                  <a:cubicBezTo>
                    <a:pt x="58" y="161"/>
                    <a:pt x="388" y="534"/>
                    <a:pt x="388" y="534"/>
                  </a:cubicBezTo>
                  <a:cubicBezTo>
                    <a:pt x="388" y="534"/>
                    <a:pt x="179" y="325"/>
                    <a:pt x="85" y="325"/>
                  </a:cubicBezTo>
                  <a:cubicBezTo>
                    <a:pt x="74" y="325"/>
                    <a:pt x="65" y="327"/>
                    <a:pt x="58" y="333"/>
                  </a:cubicBezTo>
                  <a:cubicBezTo>
                    <a:pt x="1" y="376"/>
                    <a:pt x="416" y="763"/>
                    <a:pt x="588" y="835"/>
                  </a:cubicBezTo>
                  <a:cubicBezTo>
                    <a:pt x="588" y="835"/>
                    <a:pt x="689" y="204"/>
                    <a:pt x="588" y="75"/>
                  </a:cubicBezTo>
                  <a:cubicBezTo>
                    <a:pt x="576" y="63"/>
                    <a:pt x="567" y="58"/>
                    <a:pt x="558" y="58"/>
                  </a:cubicBezTo>
                  <a:cubicBezTo>
                    <a:pt x="485" y="58"/>
                    <a:pt x="531" y="462"/>
                    <a:pt x="531" y="462"/>
                  </a:cubicBezTo>
                  <a:cubicBezTo>
                    <a:pt x="531" y="462"/>
                    <a:pt x="412" y="1"/>
                    <a:pt x="3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8"/>
            <p:cNvSpPr/>
            <p:nvPr/>
          </p:nvSpPr>
          <p:spPr>
            <a:xfrm>
              <a:off x="2716413" y="2489563"/>
              <a:ext cx="23200" cy="22300"/>
            </a:xfrm>
            <a:custGeom>
              <a:avLst/>
              <a:gdLst/>
              <a:ahLst/>
              <a:cxnLst/>
              <a:rect l="l" t="t" r="r" b="b"/>
              <a:pathLst>
                <a:path w="928" h="892" extrusionOk="0">
                  <a:moveTo>
                    <a:pt x="479" y="1"/>
                  </a:moveTo>
                  <a:cubicBezTo>
                    <a:pt x="373" y="1"/>
                    <a:pt x="263" y="39"/>
                    <a:pt x="172" y="126"/>
                  </a:cubicBezTo>
                  <a:cubicBezTo>
                    <a:pt x="0" y="298"/>
                    <a:pt x="0" y="584"/>
                    <a:pt x="172" y="756"/>
                  </a:cubicBezTo>
                  <a:cubicBezTo>
                    <a:pt x="261" y="850"/>
                    <a:pt x="372" y="892"/>
                    <a:pt x="480" y="892"/>
                  </a:cubicBezTo>
                  <a:cubicBezTo>
                    <a:pt x="703" y="892"/>
                    <a:pt x="918" y="716"/>
                    <a:pt x="918" y="455"/>
                  </a:cubicBezTo>
                  <a:cubicBezTo>
                    <a:pt x="927" y="181"/>
                    <a:pt x="710" y="1"/>
                    <a:pt x="479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8"/>
            <p:cNvSpPr/>
            <p:nvPr/>
          </p:nvSpPr>
          <p:spPr>
            <a:xfrm>
              <a:off x="2744713" y="2465888"/>
              <a:ext cx="70975" cy="27900"/>
            </a:xfrm>
            <a:custGeom>
              <a:avLst/>
              <a:gdLst/>
              <a:ahLst/>
              <a:cxnLst/>
              <a:rect l="l" t="t" r="r" b="b"/>
              <a:pathLst>
                <a:path w="2839" h="1116" extrusionOk="0">
                  <a:moveTo>
                    <a:pt x="2227" y="1"/>
                  </a:moveTo>
                  <a:cubicBezTo>
                    <a:pt x="1526" y="1"/>
                    <a:pt x="1" y="1116"/>
                    <a:pt x="1" y="1116"/>
                  </a:cubicBezTo>
                  <a:cubicBezTo>
                    <a:pt x="1" y="1116"/>
                    <a:pt x="2838" y="872"/>
                    <a:pt x="2537" y="170"/>
                  </a:cubicBezTo>
                  <a:cubicBezTo>
                    <a:pt x="2485" y="50"/>
                    <a:pt x="2374" y="1"/>
                    <a:pt x="2227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8"/>
            <p:cNvSpPr/>
            <p:nvPr/>
          </p:nvSpPr>
          <p:spPr>
            <a:xfrm>
              <a:off x="2745788" y="2497388"/>
              <a:ext cx="61075" cy="15375"/>
            </a:xfrm>
            <a:custGeom>
              <a:avLst/>
              <a:gdLst/>
              <a:ahLst/>
              <a:cxnLst/>
              <a:rect l="l" t="t" r="r" b="b"/>
              <a:pathLst>
                <a:path w="2443" h="615" extrusionOk="0">
                  <a:moveTo>
                    <a:pt x="590" y="0"/>
                  </a:moveTo>
                  <a:cubicBezTo>
                    <a:pt x="254" y="0"/>
                    <a:pt x="1" y="13"/>
                    <a:pt x="1" y="13"/>
                  </a:cubicBezTo>
                  <a:cubicBezTo>
                    <a:pt x="1" y="13"/>
                    <a:pt x="1168" y="614"/>
                    <a:pt x="1832" y="614"/>
                  </a:cubicBezTo>
                  <a:cubicBezTo>
                    <a:pt x="2020" y="614"/>
                    <a:pt x="2167" y="566"/>
                    <a:pt x="2236" y="443"/>
                  </a:cubicBezTo>
                  <a:cubicBezTo>
                    <a:pt x="2442" y="61"/>
                    <a:pt x="1320" y="0"/>
                    <a:pt x="590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8"/>
            <p:cNvSpPr/>
            <p:nvPr/>
          </p:nvSpPr>
          <p:spPr>
            <a:xfrm>
              <a:off x="2741488" y="2435588"/>
              <a:ext cx="49825" cy="52475"/>
            </a:xfrm>
            <a:custGeom>
              <a:avLst/>
              <a:gdLst/>
              <a:ahLst/>
              <a:cxnLst/>
              <a:rect l="l" t="t" r="r" b="b"/>
              <a:pathLst>
                <a:path w="1993" h="2099" extrusionOk="0">
                  <a:moveTo>
                    <a:pt x="1431" y="1"/>
                  </a:moveTo>
                  <a:cubicBezTo>
                    <a:pt x="930" y="1"/>
                    <a:pt x="1" y="2098"/>
                    <a:pt x="1" y="2098"/>
                  </a:cubicBezTo>
                  <a:cubicBezTo>
                    <a:pt x="1" y="2098"/>
                    <a:pt x="1993" y="550"/>
                    <a:pt x="1563" y="63"/>
                  </a:cubicBezTo>
                  <a:cubicBezTo>
                    <a:pt x="1524" y="20"/>
                    <a:pt x="1479" y="1"/>
                    <a:pt x="1431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4" name="Google Shape;1134;p38"/>
          <p:cNvGrpSpPr/>
          <p:nvPr/>
        </p:nvGrpSpPr>
        <p:grpSpPr>
          <a:xfrm>
            <a:off x="6459549" y="1373291"/>
            <a:ext cx="2685782" cy="2700443"/>
            <a:chOff x="2073938" y="2997563"/>
            <a:chExt cx="1506750" cy="1514975"/>
          </a:xfrm>
        </p:grpSpPr>
        <p:sp>
          <p:nvSpPr>
            <p:cNvPr id="1135" name="Google Shape;1135;p38"/>
            <p:cNvSpPr/>
            <p:nvPr/>
          </p:nvSpPr>
          <p:spPr>
            <a:xfrm>
              <a:off x="2239488" y="4033813"/>
              <a:ext cx="858550" cy="478725"/>
            </a:xfrm>
            <a:custGeom>
              <a:avLst/>
              <a:gdLst/>
              <a:ahLst/>
              <a:cxnLst/>
              <a:rect l="l" t="t" r="r" b="b"/>
              <a:pathLst>
                <a:path w="34342" h="19149" extrusionOk="0">
                  <a:moveTo>
                    <a:pt x="3770" y="0"/>
                  </a:moveTo>
                  <a:lnTo>
                    <a:pt x="688" y="6994"/>
                  </a:lnTo>
                  <a:lnTo>
                    <a:pt x="1" y="9574"/>
                  </a:lnTo>
                  <a:lnTo>
                    <a:pt x="3412" y="7066"/>
                  </a:lnTo>
                  <a:lnTo>
                    <a:pt x="30386" y="15465"/>
                  </a:lnTo>
                  <a:lnTo>
                    <a:pt x="32292" y="15594"/>
                  </a:lnTo>
                  <a:lnTo>
                    <a:pt x="32722" y="19148"/>
                  </a:lnTo>
                  <a:lnTo>
                    <a:pt x="33897" y="15479"/>
                  </a:lnTo>
                  <a:lnTo>
                    <a:pt x="34342" y="7711"/>
                  </a:lnTo>
                  <a:lnTo>
                    <a:pt x="22230" y="7009"/>
                  </a:lnTo>
                  <a:lnTo>
                    <a:pt x="377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>
              <a:off x="2073938" y="3963213"/>
              <a:ext cx="263750" cy="312475"/>
            </a:xfrm>
            <a:custGeom>
              <a:avLst/>
              <a:gdLst/>
              <a:ahLst/>
              <a:cxnLst/>
              <a:rect l="l" t="t" r="r" b="b"/>
              <a:pathLst>
                <a:path w="10550" h="12499" extrusionOk="0">
                  <a:moveTo>
                    <a:pt x="3828" y="1"/>
                  </a:moveTo>
                  <a:lnTo>
                    <a:pt x="5060" y="4831"/>
                  </a:lnTo>
                  <a:lnTo>
                    <a:pt x="5060" y="4831"/>
                  </a:lnTo>
                  <a:lnTo>
                    <a:pt x="1" y="2824"/>
                  </a:lnTo>
                  <a:lnTo>
                    <a:pt x="1" y="2824"/>
                  </a:lnTo>
                  <a:cubicBezTo>
                    <a:pt x="1" y="2824"/>
                    <a:pt x="603" y="7497"/>
                    <a:pt x="6737" y="12499"/>
                  </a:cubicBezTo>
                  <a:lnTo>
                    <a:pt x="10550" y="8385"/>
                  </a:lnTo>
                  <a:lnTo>
                    <a:pt x="9718" y="5906"/>
                  </a:lnTo>
                  <a:lnTo>
                    <a:pt x="3828" y="1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>
              <a:off x="3392188" y="3399938"/>
              <a:ext cx="154100" cy="130825"/>
            </a:xfrm>
            <a:custGeom>
              <a:avLst/>
              <a:gdLst/>
              <a:ahLst/>
              <a:cxnLst/>
              <a:rect l="l" t="t" r="r" b="b"/>
              <a:pathLst>
                <a:path w="6164" h="5233" extrusionOk="0">
                  <a:moveTo>
                    <a:pt x="130" y="1"/>
                  </a:moveTo>
                  <a:lnTo>
                    <a:pt x="1" y="158"/>
                  </a:lnTo>
                  <a:lnTo>
                    <a:pt x="6049" y="5232"/>
                  </a:lnTo>
                  <a:lnTo>
                    <a:pt x="6164" y="5074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>
              <a:off x="3423363" y="3369138"/>
              <a:ext cx="154100" cy="130450"/>
            </a:xfrm>
            <a:custGeom>
              <a:avLst/>
              <a:gdLst/>
              <a:ahLst/>
              <a:cxnLst/>
              <a:rect l="l" t="t" r="r" b="b"/>
              <a:pathLst>
                <a:path w="6164" h="5218" extrusionOk="0">
                  <a:moveTo>
                    <a:pt x="115" y="0"/>
                  </a:moveTo>
                  <a:lnTo>
                    <a:pt x="1" y="143"/>
                  </a:lnTo>
                  <a:lnTo>
                    <a:pt x="6035" y="5217"/>
                  </a:lnTo>
                  <a:lnTo>
                    <a:pt x="6164" y="506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>
              <a:off x="3383238" y="3375513"/>
              <a:ext cx="197450" cy="159125"/>
            </a:xfrm>
            <a:custGeom>
              <a:avLst/>
              <a:gdLst/>
              <a:ahLst/>
              <a:cxnLst/>
              <a:rect l="l" t="t" r="r" b="b"/>
              <a:pathLst>
                <a:path w="7898" h="6365" extrusionOk="0">
                  <a:moveTo>
                    <a:pt x="3562" y="0"/>
                  </a:moveTo>
                  <a:cubicBezTo>
                    <a:pt x="3447" y="0"/>
                    <a:pt x="3327" y="43"/>
                    <a:pt x="3240" y="118"/>
                  </a:cubicBezTo>
                  <a:lnTo>
                    <a:pt x="359" y="2483"/>
                  </a:lnTo>
                  <a:cubicBezTo>
                    <a:pt x="201" y="2612"/>
                    <a:pt x="129" y="2812"/>
                    <a:pt x="172" y="3013"/>
                  </a:cubicBezTo>
                  <a:lnTo>
                    <a:pt x="416" y="4045"/>
                  </a:lnTo>
                  <a:cubicBezTo>
                    <a:pt x="459" y="4231"/>
                    <a:pt x="402" y="4432"/>
                    <a:pt x="273" y="4561"/>
                  </a:cubicBezTo>
                  <a:cubicBezTo>
                    <a:pt x="0" y="4805"/>
                    <a:pt x="58" y="5234"/>
                    <a:pt x="373" y="5421"/>
                  </a:cubicBezTo>
                  <a:lnTo>
                    <a:pt x="1935" y="6295"/>
                  </a:lnTo>
                  <a:cubicBezTo>
                    <a:pt x="2017" y="6342"/>
                    <a:pt x="2109" y="6365"/>
                    <a:pt x="2200" y="6365"/>
                  </a:cubicBezTo>
                  <a:cubicBezTo>
                    <a:pt x="2332" y="6365"/>
                    <a:pt x="2464" y="6317"/>
                    <a:pt x="2566" y="6223"/>
                  </a:cubicBezTo>
                  <a:lnTo>
                    <a:pt x="3168" y="5664"/>
                  </a:lnTo>
                  <a:cubicBezTo>
                    <a:pt x="3265" y="5568"/>
                    <a:pt x="3394" y="5519"/>
                    <a:pt x="3531" y="5519"/>
                  </a:cubicBezTo>
                  <a:cubicBezTo>
                    <a:pt x="3576" y="5519"/>
                    <a:pt x="3623" y="5525"/>
                    <a:pt x="3669" y="5535"/>
                  </a:cubicBezTo>
                  <a:lnTo>
                    <a:pt x="4859" y="5865"/>
                  </a:lnTo>
                  <a:cubicBezTo>
                    <a:pt x="4903" y="5876"/>
                    <a:pt x="4948" y="5881"/>
                    <a:pt x="4993" y="5881"/>
                  </a:cubicBezTo>
                  <a:cubicBezTo>
                    <a:pt x="5123" y="5881"/>
                    <a:pt x="5250" y="5836"/>
                    <a:pt x="5346" y="5750"/>
                  </a:cubicBezTo>
                  <a:lnTo>
                    <a:pt x="7668" y="3730"/>
                  </a:lnTo>
                  <a:cubicBezTo>
                    <a:pt x="7826" y="3586"/>
                    <a:pt x="7898" y="3343"/>
                    <a:pt x="7812" y="3142"/>
                  </a:cubicBezTo>
                  <a:lnTo>
                    <a:pt x="6794" y="519"/>
                  </a:lnTo>
                  <a:cubicBezTo>
                    <a:pt x="6722" y="333"/>
                    <a:pt x="6536" y="189"/>
                    <a:pt x="6335" y="175"/>
                  </a:cubicBezTo>
                  <a:lnTo>
                    <a:pt x="3612" y="3"/>
                  </a:lnTo>
                  <a:cubicBezTo>
                    <a:pt x="3596" y="1"/>
                    <a:pt x="3579" y="0"/>
                    <a:pt x="35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>
              <a:off x="2941788" y="3998513"/>
              <a:ext cx="256875" cy="65350"/>
            </a:xfrm>
            <a:custGeom>
              <a:avLst/>
              <a:gdLst/>
              <a:ahLst/>
              <a:cxnLst/>
              <a:rect l="l" t="t" r="r" b="b"/>
              <a:pathLst>
                <a:path w="10275" h="2614" extrusionOk="0">
                  <a:moveTo>
                    <a:pt x="5842" y="0"/>
                  </a:moveTo>
                  <a:cubicBezTo>
                    <a:pt x="5766" y="0"/>
                    <a:pt x="5717" y="11"/>
                    <a:pt x="5705" y="36"/>
                  </a:cubicBezTo>
                  <a:cubicBezTo>
                    <a:pt x="5705" y="36"/>
                    <a:pt x="1" y="681"/>
                    <a:pt x="4057" y="1484"/>
                  </a:cubicBezTo>
                  <a:cubicBezTo>
                    <a:pt x="6837" y="2042"/>
                    <a:pt x="8775" y="2613"/>
                    <a:pt x="9669" y="2613"/>
                  </a:cubicBezTo>
                  <a:cubicBezTo>
                    <a:pt x="10084" y="2613"/>
                    <a:pt x="10274" y="2490"/>
                    <a:pt x="10220" y="2186"/>
                  </a:cubicBezTo>
                  <a:cubicBezTo>
                    <a:pt x="8571" y="1770"/>
                    <a:pt x="9016" y="753"/>
                    <a:pt x="9016" y="753"/>
                  </a:cubicBezTo>
                  <a:cubicBezTo>
                    <a:pt x="9016" y="753"/>
                    <a:pt x="6473" y="0"/>
                    <a:pt x="5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>
              <a:off x="2605688" y="3886863"/>
              <a:ext cx="98200" cy="126900"/>
            </a:xfrm>
            <a:custGeom>
              <a:avLst/>
              <a:gdLst/>
              <a:ahLst/>
              <a:cxnLst/>
              <a:rect l="l" t="t" r="r" b="b"/>
              <a:pathLst>
                <a:path w="3928" h="5076" extrusionOk="0">
                  <a:moveTo>
                    <a:pt x="2610" y="0"/>
                  </a:moveTo>
                  <a:cubicBezTo>
                    <a:pt x="1333" y="0"/>
                    <a:pt x="0" y="4459"/>
                    <a:pt x="0" y="4459"/>
                  </a:cubicBezTo>
                  <a:lnTo>
                    <a:pt x="1462" y="5075"/>
                  </a:lnTo>
                  <a:cubicBezTo>
                    <a:pt x="1462" y="5075"/>
                    <a:pt x="3928" y="116"/>
                    <a:pt x="2652" y="2"/>
                  </a:cubicBezTo>
                  <a:cubicBezTo>
                    <a:pt x="2638" y="1"/>
                    <a:pt x="2624" y="0"/>
                    <a:pt x="2610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>
              <a:off x="2415888" y="3856763"/>
              <a:ext cx="181575" cy="143375"/>
            </a:xfrm>
            <a:custGeom>
              <a:avLst/>
              <a:gdLst/>
              <a:ahLst/>
              <a:cxnLst/>
              <a:rect l="l" t="t" r="r" b="b"/>
              <a:pathLst>
                <a:path w="7263" h="5735" extrusionOk="0">
                  <a:moveTo>
                    <a:pt x="1275" y="1"/>
                  </a:moveTo>
                  <a:cubicBezTo>
                    <a:pt x="1" y="1"/>
                    <a:pt x="234" y="3391"/>
                    <a:pt x="5170" y="5448"/>
                  </a:cubicBezTo>
                  <a:cubicBezTo>
                    <a:pt x="5170" y="5448"/>
                    <a:pt x="5744" y="5735"/>
                    <a:pt x="6245" y="5735"/>
                  </a:cubicBezTo>
                  <a:cubicBezTo>
                    <a:pt x="6495" y="5735"/>
                    <a:pt x="6728" y="5663"/>
                    <a:pt x="6862" y="5448"/>
                  </a:cubicBezTo>
                  <a:cubicBezTo>
                    <a:pt x="7263" y="4803"/>
                    <a:pt x="6733" y="5434"/>
                    <a:pt x="4009" y="3370"/>
                  </a:cubicBezTo>
                  <a:cubicBezTo>
                    <a:pt x="1272" y="1320"/>
                    <a:pt x="2648" y="73"/>
                    <a:pt x="1315" y="2"/>
                  </a:cubicBezTo>
                  <a:cubicBezTo>
                    <a:pt x="1301" y="1"/>
                    <a:pt x="1288" y="1"/>
                    <a:pt x="1275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>
              <a:off x="2694388" y="3877588"/>
              <a:ext cx="141350" cy="95850"/>
            </a:xfrm>
            <a:custGeom>
              <a:avLst/>
              <a:gdLst/>
              <a:ahLst/>
              <a:cxnLst/>
              <a:rect l="l" t="t" r="r" b="b"/>
              <a:pathLst>
                <a:path w="5654" h="3834" extrusionOk="0">
                  <a:moveTo>
                    <a:pt x="4636" y="0"/>
                  </a:moveTo>
                  <a:lnTo>
                    <a:pt x="4636" y="0"/>
                  </a:lnTo>
                  <a:cubicBezTo>
                    <a:pt x="4163" y="387"/>
                    <a:pt x="3662" y="745"/>
                    <a:pt x="3146" y="1075"/>
                  </a:cubicBezTo>
                  <a:cubicBezTo>
                    <a:pt x="2329" y="1605"/>
                    <a:pt x="21" y="1835"/>
                    <a:pt x="7" y="3110"/>
                  </a:cubicBezTo>
                  <a:cubicBezTo>
                    <a:pt x="1" y="3661"/>
                    <a:pt x="363" y="3834"/>
                    <a:pt x="819" y="3834"/>
                  </a:cubicBezTo>
                  <a:cubicBezTo>
                    <a:pt x="1383" y="3834"/>
                    <a:pt x="2090" y="3568"/>
                    <a:pt x="2415" y="3426"/>
                  </a:cubicBezTo>
                  <a:cubicBezTo>
                    <a:pt x="5654" y="2021"/>
                    <a:pt x="4636" y="0"/>
                    <a:pt x="4636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>
              <a:off x="2427613" y="3294963"/>
              <a:ext cx="793325" cy="287750"/>
            </a:xfrm>
            <a:custGeom>
              <a:avLst/>
              <a:gdLst/>
              <a:ahLst/>
              <a:cxnLst/>
              <a:rect l="l" t="t" r="r" b="b"/>
              <a:pathLst>
                <a:path w="31733" h="11510" extrusionOk="0">
                  <a:moveTo>
                    <a:pt x="6092" y="0"/>
                  </a:moveTo>
                  <a:lnTo>
                    <a:pt x="0" y="602"/>
                  </a:lnTo>
                  <a:cubicBezTo>
                    <a:pt x="0" y="602"/>
                    <a:pt x="20926" y="10621"/>
                    <a:pt x="31733" y="11509"/>
                  </a:cubicBezTo>
                  <a:lnTo>
                    <a:pt x="23448" y="5561"/>
                  </a:lnTo>
                  <a:lnTo>
                    <a:pt x="6092" y="0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>
              <a:off x="2497513" y="3336163"/>
              <a:ext cx="620950" cy="418125"/>
            </a:xfrm>
            <a:custGeom>
              <a:avLst/>
              <a:gdLst/>
              <a:ahLst/>
              <a:cxnLst/>
              <a:rect l="l" t="t" r="r" b="b"/>
              <a:pathLst>
                <a:path w="24838" h="16725" extrusionOk="0">
                  <a:moveTo>
                    <a:pt x="10863" y="1"/>
                  </a:moveTo>
                  <a:cubicBezTo>
                    <a:pt x="9043" y="201"/>
                    <a:pt x="7266" y="688"/>
                    <a:pt x="5603" y="1462"/>
                  </a:cubicBezTo>
                  <a:cubicBezTo>
                    <a:pt x="3983" y="2251"/>
                    <a:pt x="2421" y="3440"/>
                    <a:pt x="1690" y="5246"/>
                  </a:cubicBezTo>
                  <a:cubicBezTo>
                    <a:pt x="0" y="9458"/>
                    <a:pt x="1659" y="11725"/>
                    <a:pt x="5640" y="11725"/>
                  </a:cubicBezTo>
                  <a:cubicBezTo>
                    <a:pt x="6048" y="11725"/>
                    <a:pt x="6480" y="11701"/>
                    <a:pt x="6936" y="11653"/>
                  </a:cubicBezTo>
                  <a:lnTo>
                    <a:pt x="6936" y="11653"/>
                  </a:lnTo>
                  <a:cubicBezTo>
                    <a:pt x="6907" y="12212"/>
                    <a:pt x="6907" y="12771"/>
                    <a:pt x="6965" y="13330"/>
                  </a:cubicBezTo>
                  <a:cubicBezTo>
                    <a:pt x="7051" y="14233"/>
                    <a:pt x="7280" y="15093"/>
                    <a:pt x="7825" y="15709"/>
                  </a:cubicBezTo>
                  <a:cubicBezTo>
                    <a:pt x="8240" y="16182"/>
                    <a:pt x="8814" y="16497"/>
                    <a:pt x="9430" y="16598"/>
                  </a:cubicBezTo>
                  <a:cubicBezTo>
                    <a:pt x="9530" y="16612"/>
                    <a:pt x="9645" y="16641"/>
                    <a:pt x="9745" y="16641"/>
                  </a:cubicBezTo>
                  <a:lnTo>
                    <a:pt x="9817" y="16641"/>
                  </a:lnTo>
                  <a:cubicBezTo>
                    <a:pt x="10213" y="16696"/>
                    <a:pt x="10613" y="16725"/>
                    <a:pt x="11013" y="16725"/>
                  </a:cubicBezTo>
                  <a:cubicBezTo>
                    <a:pt x="11437" y="16725"/>
                    <a:pt x="11862" y="16693"/>
                    <a:pt x="12282" y="16626"/>
                  </a:cubicBezTo>
                  <a:lnTo>
                    <a:pt x="12440" y="16583"/>
                  </a:lnTo>
                  <a:cubicBezTo>
                    <a:pt x="13687" y="16311"/>
                    <a:pt x="14174" y="15652"/>
                    <a:pt x="14590" y="15007"/>
                  </a:cubicBezTo>
                  <a:cubicBezTo>
                    <a:pt x="15063" y="14290"/>
                    <a:pt x="15435" y="13602"/>
                    <a:pt x="16725" y="13559"/>
                  </a:cubicBezTo>
                  <a:cubicBezTo>
                    <a:pt x="16725" y="13559"/>
                    <a:pt x="18152" y="14587"/>
                    <a:pt x="19741" y="14587"/>
                  </a:cubicBezTo>
                  <a:cubicBezTo>
                    <a:pt x="20812" y="14587"/>
                    <a:pt x="21957" y="14120"/>
                    <a:pt x="22788" y="12556"/>
                  </a:cubicBezTo>
                  <a:lnTo>
                    <a:pt x="22788" y="12556"/>
                  </a:lnTo>
                  <a:lnTo>
                    <a:pt x="22774" y="12570"/>
                  </a:lnTo>
                  <a:cubicBezTo>
                    <a:pt x="24837" y="8672"/>
                    <a:pt x="21813" y="4143"/>
                    <a:pt x="19749" y="2982"/>
                  </a:cubicBezTo>
                  <a:cubicBezTo>
                    <a:pt x="17671" y="1821"/>
                    <a:pt x="10863" y="1"/>
                    <a:pt x="108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>
              <a:off x="2671613" y="3653288"/>
              <a:ext cx="78850" cy="98900"/>
            </a:xfrm>
            <a:custGeom>
              <a:avLst/>
              <a:gdLst/>
              <a:ahLst/>
              <a:cxnLst/>
              <a:rect l="l" t="t" r="r" b="b"/>
              <a:pathLst>
                <a:path w="3154" h="3956" extrusionOk="0">
                  <a:moveTo>
                    <a:pt x="673" y="1"/>
                  </a:moveTo>
                  <a:cubicBezTo>
                    <a:pt x="392" y="1"/>
                    <a:pt x="167" y="311"/>
                    <a:pt x="1" y="645"/>
                  </a:cubicBezTo>
                  <a:cubicBezTo>
                    <a:pt x="87" y="1533"/>
                    <a:pt x="330" y="2393"/>
                    <a:pt x="875" y="3010"/>
                  </a:cubicBezTo>
                  <a:cubicBezTo>
                    <a:pt x="1291" y="3511"/>
                    <a:pt x="1907" y="3855"/>
                    <a:pt x="2781" y="3956"/>
                  </a:cubicBezTo>
                  <a:cubicBezTo>
                    <a:pt x="2939" y="3096"/>
                    <a:pt x="3154" y="1390"/>
                    <a:pt x="2423" y="1204"/>
                  </a:cubicBezTo>
                  <a:cubicBezTo>
                    <a:pt x="2366" y="1189"/>
                    <a:pt x="2310" y="1181"/>
                    <a:pt x="2255" y="1181"/>
                  </a:cubicBezTo>
                  <a:cubicBezTo>
                    <a:pt x="1436" y="1181"/>
                    <a:pt x="929" y="2794"/>
                    <a:pt x="875" y="2995"/>
                  </a:cubicBezTo>
                  <a:cubicBezTo>
                    <a:pt x="918" y="2752"/>
                    <a:pt x="1420" y="186"/>
                    <a:pt x="775" y="14"/>
                  </a:cubicBezTo>
                  <a:cubicBezTo>
                    <a:pt x="740" y="5"/>
                    <a:pt x="706" y="1"/>
                    <a:pt x="6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8"/>
            <p:cNvSpPr/>
            <p:nvPr/>
          </p:nvSpPr>
          <p:spPr>
            <a:xfrm>
              <a:off x="2742913" y="3704413"/>
              <a:ext cx="61675" cy="49750"/>
            </a:xfrm>
            <a:custGeom>
              <a:avLst/>
              <a:gdLst/>
              <a:ahLst/>
              <a:cxnLst/>
              <a:rect l="l" t="t" r="r" b="b"/>
              <a:pathLst>
                <a:path w="2467" h="1990" extrusionOk="0">
                  <a:moveTo>
                    <a:pt x="1579" y="0"/>
                  </a:moveTo>
                  <a:cubicBezTo>
                    <a:pt x="879" y="0"/>
                    <a:pt x="292" y="1217"/>
                    <a:pt x="1" y="1911"/>
                  </a:cubicBezTo>
                  <a:cubicBezTo>
                    <a:pt x="384" y="1964"/>
                    <a:pt x="770" y="1990"/>
                    <a:pt x="1157" y="1990"/>
                  </a:cubicBezTo>
                  <a:cubicBezTo>
                    <a:pt x="1594" y="1990"/>
                    <a:pt x="2032" y="1957"/>
                    <a:pt x="2466" y="1896"/>
                  </a:cubicBezTo>
                  <a:cubicBezTo>
                    <a:pt x="2466" y="1165"/>
                    <a:pt x="2337" y="76"/>
                    <a:pt x="1649" y="4"/>
                  </a:cubicBezTo>
                  <a:cubicBezTo>
                    <a:pt x="1626" y="2"/>
                    <a:pt x="1602" y="0"/>
                    <a:pt x="157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8"/>
            <p:cNvSpPr/>
            <p:nvPr/>
          </p:nvSpPr>
          <p:spPr>
            <a:xfrm>
              <a:off x="2808488" y="3700338"/>
              <a:ext cx="53775" cy="50425"/>
            </a:xfrm>
            <a:custGeom>
              <a:avLst/>
              <a:gdLst/>
              <a:ahLst/>
              <a:cxnLst/>
              <a:rect l="l" t="t" r="r" b="b"/>
              <a:pathLst>
                <a:path w="2151" h="2017" extrusionOk="0">
                  <a:moveTo>
                    <a:pt x="1421" y="0"/>
                  </a:moveTo>
                  <a:cubicBezTo>
                    <a:pt x="1383" y="0"/>
                    <a:pt x="1344" y="3"/>
                    <a:pt x="1305" y="10"/>
                  </a:cubicBezTo>
                  <a:cubicBezTo>
                    <a:pt x="703" y="96"/>
                    <a:pt x="244" y="1257"/>
                    <a:pt x="1" y="2016"/>
                  </a:cubicBezTo>
                  <a:cubicBezTo>
                    <a:pt x="1248" y="1744"/>
                    <a:pt x="1735" y="1070"/>
                    <a:pt x="2151" y="440"/>
                  </a:cubicBezTo>
                  <a:cubicBezTo>
                    <a:pt x="1972" y="197"/>
                    <a:pt x="1725" y="0"/>
                    <a:pt x="142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8"/>
            <p:cNvSpPr/>
            <p:nvPr/>
          </p:nvSpPr>
          <p:spPr>
            <a:xfrm>
              <a:off x="2776238" y="3536463"/>
              <a:ext cx="45525" cy="37700"/>
            </a:xfrm>
            <a:custGeom>
              <a:avLst/>
              <a:gdLst/>
              <a:ahLst/>
              <a:cxnLst/>
              <a:rect l="l" t="t" r="r" b="b"/>
              <a:pathLst>
                <a:path w="1821" h="1508" extrusionOk="0">
                  <a:moveTo>
                    <a:pt x="1506" y="0"/>
                  </a:moveTo>
                  <a:cubicBezTo>
                    <a:pt x="1506" y="0"/>
                    <a:pt x="1" y="645"/>
                    <a:pt x="273" y="961"/>
                  </a:cubicBezTo>
                  <a:cubicBezTo>
                    <a:pt x="353" y="1052"/>
                    <a:pt x="449" y="1085"/>
                    <a:pt x="546" y="1085"/>
                  </a:cubicBezTo>
                  <a:cubicBezTo>
                    <a:pt x="799" y="1085"/>
                    <a:pt x="1061" y="860"/>
                    <a:pt x="1061" y="860"/>
                  </a:cubicBezTo>
                  <a:lnTo>
                    <a:pt x="1061" y="860"/>
                  </a:lnTo>
                  <a:cubicBezTo>
                    <a:pt x="1061" y="860"/>
                    <a:pt x="961" y="1462"/>
                    <a:pt x="1291" y="1505"/>
                  </a:cubicBezTo>
                  <a:cubicBezTo>
                    <a:pt x="1303" y="1507"/>
                    <a:pt x="1315" y="1508"/>
                    <a:pt x="1326" y="1508"/>
                  </a:cubicBezTo>
                  <a:cubicBezTo>
                    <a:pt x="1821" y="1508"/>
                    <a:pt x="1506" y="1"/>
                    <a:pt x="150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8"/>
            <p:cNvSpPr/>
            <p:nvPr/>
          </p:nvSpPr>
          <p:spPr>
            <a:xfrm>
              <a:off x="2440863" y="3551338"/>
              <a:ext cx="339350" cy="124075"/>
            </a:xfrm>
            <a:custGeom>
              <a:avLst/>
              <a:gdLst/>
              <a:ahLst/>
              <a:cxnLst/>
              <a:rect l="l" t="t" r="r" b="b"/>
              <a:pathLst>
                <a:path w="13574" h="4963" extrusionOk="0">
                  <a:moveTo>
                    <a:pt x="11194" y="1"/>
                  </a:moveTo>
                  <a:cubicBezTo>
                    <a:pt x="10835" y="1"/>
                    <a:pt x="10438" y="69"/>
                    <a:pt x="10005" y="237"/>
                  </a:cubicBezTo>
                  <a:cubicBezTo>
                    <a:pt x="8557" y="810"/>
                    <a:pt x="7281" y="1799"/>
                    <a:pt x="5977" y="2616"/>
                  </a:cubicBezTo>
                  <a:cubicBezTo>
                    <a:pt x="5347" y="3032"/>
                    <a:pt x="4702" y="3490"/>
                    <a:pt x="3999" y="3777"/>
                  </a:cubicBezTo>
                  <a:cubicBezTo>
                    <a:pt x="3593" y="3949"/>
                    <a:pt x="3160" y="4035"/>
                    <a:pt x="2727" y="4035"/>
                  </a:cubicBezTo>
                  <a:cubicBezTo>
                    <a:pt x="2260" y="4035"/>
                    <a:pt x="1794" y="3935"/>
                    <a:pt x="1362" y="3734"/>
                  </a:cubicBezTo>
                  <a:cubicBezTo>
                    <a:pt x="545" y="3333"/>
                    <a:pt x="115" y="2501"/>
                    <a:pt x="430" y="1627"/>
                  </a:cubicBezTo>
                  <a:lnTo>
                    <a:pt x="445" y="1584"/>
                  </a:lnTo>
                  <a:lnTo>
                    <a:pt x="445" y="1584"/>
                  </a:lnTo>
                  <a:cubicBezTo>
                    <a:pt x="445" y="1584"/>
                    <a:pt x="1" y="2602"/>
                    <a:pt x="445" y="3533"/>
                  </a:cubicBezTo>
                  <a:cubicBezTo>
                    <a:pt x="774" y="4221"/>
                    <a:pt x="1634" y="4880"/>
                    <a:pt x="3311" y="4952"/>
                  </a:cubicBezTo>
                  <a:cubicBezTo>
                    <a:pt x="3490" y="4959"/>
                    <a:pt x="3671" y="4963"/>
                    <a:pt x="3854" y="4963"/>
                  </a:cubicBezTo>
                  <a:cubicBezTo>
                    <a:pt x="7686" y="4963"/>
                    <a:pt x="12561" y="3415"/>
                    <a:pt x="13573" y="1254"/>
                  </a:cubicBezTo>
                  <a:cubicBezTo>
                    <a:pt x="13573" y="1254"/>
                    <a:pt x="12735" y="1"/>
                    <a:pt x="111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8"/>
            <p:cNvSpPr/>
            <p:nvPr/>
          </p:nvSpPr>
          <p:spPr>
            <a:xfrm>
              <a:off x="2789138" y="3581288"/>
              <a:ext cx="189575" cy="189100"/>
            </a:xfrm>
            <a:custGeom>
              <a:avLst/>
              <a:gdLst/>
              <a:ahLst/>
              <a:cxnLst/>
              <a:rect l="l" t="t" r="r" b="b"/>
              <a:pathLst>
                <a:path w="7583" h="7564" extrusionOk="0">
                  <a:moveTo>
                    <a:pt x="1458" y="1"/>
                  </a:moveTo>
                  <a:cubicBezTo>
                    <a:pt x="710" y="1"/>
                    <a:pt x="15" y="329"/>
                    <a:pt x="15" y="329"/>
                  </a:cubicBezTo>
                  <a:lnTo>
                    <a:pt x="1" y="329"/>
                  </a:lnTo>
                  <a:cubicBezTo>
                    <a:pt x="115" y="2077"/>
                    <a:pt x="732" y="3768"/>
                    <a:pt x="1792" y="5173"/>
                  </a:cubicBezTo>
                  <a:cubicBezTo>
                    <a:pt x="3094" y="6913"/>
                    <a:pt x="4873" y="7564"/>
                    <a:pt x="6289" y="7564"/>
                  </a:cubicBezTo>
                  <a:cubicBezTo>
                    <a:pt x="6774" y="7564"/>
                    <a:pt x="7217" y="7487"/>
                    <a:pt x="7583" y="7352"/>
                  </a:cubicBezTo>
                  <a:lnTo>
                    <a:pt x="7583" y="7352"/>
                  </a:lnTo>
                  <a:cubicBezTo>
                    <a:pt x="7260" y="7398"/>
                    <a:pt x="6963" y="7420"/>
                    <a:pt x="6690" y="7420"/>
                  </a:cubicBezTo>
                  <a:cubicBezTo>
                    <a:pt x="3357" y="7420"/>
                    <a:pt x="3610" y="4112"/>
                    <a:pt x="3226" y="1662"/>
                  </a:cubicBezTo>
                  <a:cubicBezTo>
                    <a:pt x="3017" y="332"/>
                    <a:pt x="2211" y="1"/>
                    <a:pt x="145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8"/>
            <p:cNvSpPr/>
            <p:nvPr/>
          </p:nvSpPr>
          <p:spPr>
            <a:xfrm>
              <a:off x="2403588" y="3792588"/>
              <a:ext cx="706625" cy="485675"/>
            </a:xfrm>
            <a:custGeom>
              <a:avLst/>
              <a:gdLst/>
              <a:ahLst/>
              <a:cxnLst/>
              <a:rect l="l" t="t" r="r" b="b"/>
              <a:pathLst>
                <a:path w="28265" h="19427" extrusionOk="0">
                  <a:moveTo>
                    <a:pt x="20635" y="1"/>
                  </a:moveTo>
                  <a:cubicBezTo>
                    <a:pt x="17985" y="1"/>
                    <a:pt x="16140" y="2004"/>
                    <a:pt x="15079" y="4461"/>
                  </a:cubicBezTo>
                  <a:cubicBezTo>
                    <a:pt x="13488" y="8144"/>
                    <a:pt x="9604" y="5966"/>
                    <a:pt x="4802" y="8416"/>
                  </a:cubicBezTo>
                  <a:cubicBezTo>
                    <a:pt x="1" y="10867"/>
                    <a:pt x="2351" y="16385"/>
                    <a:pt x="2351" y="16385"/>
                  </a:cubicBezTo>
                  <a:cubicBezTo>
                    <a:pt x="3555" y="17131"/>
                    <a:pt x="11567" y="18636"/>
                    <a:pt x="17530" y="19195"/>
                  </a:cubicBezTo>
                  <a:cubicBezTo>
                    <a:pt x="19018" y="19342"/>
                    <a:pt x="20382" y="19427"/>
                    <a:pt x="21482" y="19427"/>
                  </a:cubicBezTo>
                  <a:cubicBezTo>
                    <a:pt x="22732" y="19427"/>
                    <a:pt x="23642" y="19317"/>
                    <a:pt x="24008" y="19066"/>
                  </a:cubicBezTo>
                  <a:cubicBezTo>
                    <a:pt x="25943" y="17733"/>
                    <a:pt x="24510" y="14837"/>
                    <a:pt x="24796" y="13003"/>
                  </a:cubicBezTo>
                  <a:cubicBezTo>
                    <a:pt x="25069" y="11369"/>
                    <a:pt x="26602" y="10724"/>
                    <a:pt x="27348" y="9377"/>
                  </a:cubicBezTo>
                  <a:cubicBezTo>
                    <a:pt x="27763" y="8660"/>
                    <a:pt x="28021" y="7857"/>
                    <a:pt x="28122" y="7041"/>
                  </a:cubicBezTo>
                  <a:cubicBezTo>
                    <a:pt x="28265" y="5579"/>
                    <a:pt x="27749" y="4289"/>
                    <a:pt x="26875" y="3214"/>
                  </a:cubicBezTo>
                  <a:cubicBezTo>
                    <a:pt x="26387" y="2640"/>
                    <a:pt x="25828" y="2124"/>
                    <a:pt x="25212" y="1694"/>
                  </a:cubicBezTo>
                  <a:cubicBezTo>
                    <a:pt x="23483" y="501"/>
                    <a:pt x="21959" y="1"/>
                    <a:pt x="206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8"/>
            <p:cNvSpPr/>
            <p:nvPr/>
          </p:nvSpPr>
          <p:spPr>
            <a:xfrm>
              <a:off x="3177163" y="3686913"/>
              <a:ext cx="202875" cy="380975"/>
            </a:xfrm>
            <a:custGeom>
              <a:avLst/>
              <a:gdLst/>
              <a:ahLst/>
              <a:cxnLst/>
              <a:rect l="l" t="t" r="r" b="b"/>
              <a:pathLst>
                <a:path w="8115" h="15239" extrusionOk="0">
                  <a:moveTo>
                    <a:pt x="7408" y="1"/>
                  </a:moveTo>
                  <a:cubicBezTo>
                    <a:pt x="6941" y="1"/>
                    <a:pt x="6351" y="962"/>
                    <a:pt x="6351" y="962"/>
                  </a:cubicBezTo>
                  <a:cubicBezTo>
                    <a:pt x="6351" y="962"/>
                    <a:pt x="5661" y="69"/>
                    <a:pt x="5195" y="69"/>
                  </a:cubicBezTo>
                  <a:cubicBezTo>
                    <a:pt x="5079" y="69"/>
                    <a:pt x="4978" y="124"/>
                    <a:pt x="4904" y="260"/>
                  </a:cubicBezTo>
                  <a:cubicBezTo>
                    <a:pt x="4517" y="962"/>
                    <a:pt x="5649" y="1550"/>
                    <a:pt x="5649" y="1550"/>
                  </a:cubicBezTo>
                  <a:cubicBezTo>
                    <a:pt x="5649" y="1550"/>
                    <a:pt x="5721" y="8917"/>
                    <a:pt x="2324" y="12658"/>
                  </a:cubicBezTo>
                  <a:cubicBezTo>
                    <a:pt x="2221" y="12578"/>
                    <a:pt x="2078" y="12543"/>
                    <a:pt x="1915" y="12543"/>
                  </a:cubicBezTo>
                  <a:cubicBezTo>
                    <a:pt x="1167" y="12543"/>
                    <a:pt x="1" y="13278"/>
                    <a:pt x="389" y="13819"/>
                  </a:cubicBezTo>
                  <a:cubicBezTo>
                    <a:pt x="564" y="14076"/>
                    <a:pt x="905" y="14156"/>
                    <a:pt x="1259" y="14156"/>
                  </a:cubicBezTo>
                  <a:cubicBezTo>
                    <a:pt x="1831" y="14156"/>
                    <a:pt x="2438" y="13948"/>
                    <a:pt x="2439" y="13948"/>
                  </a:cubicBezTo>
                  <a:lnTo>
                    <a:pt x="2439" y="13948"/>
                  </a:lnTo>
                  <a:cubicBezTo>
                    <a:pt x="2439" y="13948"/>
                    <a:pt x="1976" y="15238"/>
                    <a:pt x="2937" y="15238"/>
                  </a:cubicBezTo>
                  <a:cubicBezTo>
                    <a:pt x="2948" y="15238"/>
                    <a:pt x="2958" y="15238"/>
                    <a:pt x="2969" y="15238"/>
                  </a:cubicBezTo>
                  <a:cubicBezTo>
                    <a:pt x="3987" y="15209"/>
                    <a:pt x="3155" y="13532"/>
                    <a:pt x="3155" y="13532"/>
                  </a:cubicBezTo>
                  <a:cubicBezTo>
                    <a:pt x="3155" y="13532"/>
                    <a:pt x="7398" y="7269"/>
                    <a:pt x="6767" y="1693"/>
                  </a:cubicBezTo>
                  <a:cubicBezTo>
                    <a:pt x="7613" y="1550"/>
                    <a:pt x="8114" y="575"/>
                    <a:pt x="7641" y="102"/>
                  </a:cubicBezTo>
                  <a:cubicBezTo>
                    <a:pt x="7570" y="31"/>
                    <a:pt x="7491" y="1"/>
                    <a:pt x="74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8"/>
            <p:cNvSpPr/>
            <p:nvPr/>
          </p:nvSpPr>
          <p:spPr>
            <a:xfrm>
              <a:off x="3173988" y="3699663"/>
              <a:ext cx="140475" cy="314175"/>
            </a:xfrm>
            <a:custGeom>
              <a:avLst/>
              <a:gdLst/>
              <a:ahLst/>
              <a:cxnLst/>
              <a:rect l="l" t="t" r="r" b="b"/>
              <a:pathLst>
                <a:path w="5619" h="12567" extrusionOk="0">
                  <a:moveTo>
                    <a:pt x="5205" y="1"/>
                  </a:moveTo>
                  <a:cubicBezTo>
                    <a:pt x="5181" y="1"/>
                    <a:pt x="5174" y="22"/>
                    <a:pt x="5174" y="22"/>
                  </a:cubicBezTo>
                  <a:cubicBezTo>
                    <a:pt x="5174" y="22"/>
                    <a:pt x="0" y="4408"/>
                    <a:pt x="1089" y="12420"/>
                  </a:cubicBezTo>
                  <a:cubicBezTo>
                    <a:pt x="1089" y="12420"/>
                    <a:pt x="1210" y="12567"/>
                    <a:pt x="1499" y="12567"/>
                  </a:cubicBezTo>
                  <a:cubicBezTo>
                    <a:pt x="1644" y="12567"/>
                    <a:pt x="1830" y="12530"/>
                    <a:pt x="2064" y="12420"/>
                  </a:cubicBezTo>
                  <a:cubicBezTo>
                    <a:pt x="2064" y="12420"/>
                    <a:pt x="1261" y="4996"/>
                    <a:pt x="5618" y="553"/>
                  </a:cubicBezTo>
                  <a:cubicBezTo>
                    <a:pt x="5364" y="81"/>
                    <a:pt x="5252" y="1"/>
                    <a:pt x="52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>
              <a:off x="2230438" y="3699263"/>
              <a:ext cx="374550" cy="194375"/>
            </a:xfrm>
            <a:custGeom>
              <a:avLst/>
              <a:gdLst/>
              <a:ahLst/>
              <a:cxnLst/>
              <a:rect l="l" t="t" r="r" b="b"/>
              <a:pathLst>
                <a:path w="14982" h="7775" extrusionOk="0">
                  <a:moveTo>
                    <a:pt x="14163" y="1"/>
                  </a:moveTo>
                  <a:cubicBezTo>
                    <a:pt x="13499" y="1"/>
                    <a:pt x="13018" y="1156"/>
                    <a:pt x="13018" y="1156"/>
                  </a:cubicBezTo>
                  <a:lnTo>
                    <a:pt x="13275" y="1183"/>
                  </a:lnTo>
                  <a:lnTo>
                    <a:pt x="13275" y="1183"/>
                  </a:lnTo>
                  <a:cubicBezTo>
                    <a:pt x="12992" y="1154"/>
                    <a:pt x="12702" y="1140"/>
                    <a:pt x="12406" y="1140"/>
                  </a:cubicBezTo>
                  <a:cubicBezTo>
                    <a:pt x="8179" y="1140"/>
                    <a:pt x="2752" y="3988"/>
                    <a:pt x="1695" y="5513"/>
                  </a:cubicBezTo>
                  <a:cubicBezTo>
                    <a:pt x="0" y="5739"/>
                    <a:pt x="274" y="6776"/>
                    <a:pt x="1098" y="6776"/>
                  </a:cubicBezTo>
                  <a:cubicBezTo>
                    <a:pt x="1320" y="6776"/>
                    <a:pt x="1580" y="6702"/>
                    <a:pt x="1853" y="6517"/>
                  </a:cubicBezTo>
                  <a:lnTo>
                    <a:pt x="1853" y="6517"/>
                  </a:lnTo>
                  <a:cubicBezTo>
                    <a:pt x="1796" y="7355"/>
                    <a:pt x="2140" y="7774"/>
                    <a:pt x="2480" y="7774"/>
                  </a:cubicBezTo>
                  <a:cubicBezTo>
                    <a:pt x="2821" y="7774"/>
                    <a:pt x="3157" y="7355"/>
                    <a:pt x="3086" y="6517"/>
                  </a:cubicBezTo>
                  <a:cubicBezTo>
                    <a:pt x="4662" y="3880"/>
                    <a:pt x="13291" y="2518"/>
                    <a:pt x="13291" y="2518"/>
                  </a:cubicBezTo>
                  <a:cubicBezTo>
                    <a:pt x="13291" y="2518"/>
                    <a:pt x="13908" y="2836"/>
                    <a:pt x="14350" y="2836"/>
                  </a:cubicBezTo>
                  <a:cubicBezTo>
                    <a:pt x="14571" y="2836"/>
                    <a:pt x="14748" y="2757"/>
                    <a:pt x="14781" y="2518"/>
                  </a:cubicBezTo>
                  <a:cubicBezTo>
                    <a:pt x="14881" y="1801"/>
                    <a:pt x="13907" y="1715"/>
                    <a:pt x="13907" y="1715"/>
                  </a:cubicBezTo>
                  <a:cubicBezTo>
                    <a:pt x="13907" y="1715"/>
                    <a:pt x="14982" y="153"/>
                    <a:pt x="14265" y="10"/>
                  </a:cubicBezTo>
                  <a:cubicBezTo>
                    <a:pt x="14231" y="4"/>
                    <a:pt x="14197" y="1"/>
                    <a:pt x="141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>
              <a:off x="2472038" y="3798913"/>
              <a:ext cx="150525" cy="136200"/>
            </a:xfrm>
            <a:custGeom>
              <a:avLst/>
              <a:gdLst/>
              <a:ahLst/>
              <a:cxnLst/>
              <a:rect l="l" t="t" r="r" b="b"/>
              <a:pathLst>
                <a:path w="6021" h="5448" extrusionOk="0">
                  <a:moveTo>
                    <a:pt x="3653" y="1"/>
                  </a:moveTo>
                  <a:cubicBezTo>
                    <a:pt x="2649" y="1"/>
                    <a:pt x="1666" y="272"/>
                    <a:pt x="803" y="782"/>
                  </a:cubicBezTo>
                  <a:cubicBezTo>
                    <a:pt x="516" y="940"/>
                    <a:pt x="273" y="1169"/>
                    <a:pt x="129" y="1470"/>
                  </a:cubicBezTo>
                  <a:cubicBezTo>
                    <a:pt x="0" y="1828"/>
                    <a:pt x="43" y="2215"/>
                    <a:pt x="244" y="2545"/>
                  </a:cubicBezTo>
                  <a:cubicBezTo>
                    <a:pt x="789" y="3491"/>
                    <a:pt x="1763" y="4193"/>
                    <a:pt x="2681" y="4695"/>
                  </a:cubicBezTo>
                  <a:cubicBezTo>
                    <a:pt x="3007" y="4868"/>
                    <a:pt x="4211" y="5448"/>
                    <a:pt x="4987" y="5448"/>
                  </a:cubicBezTo>
                  <a:cubicBezTo>
                    <a:pt x="5302" y="5448"/>
                    <a:pt x="5546" y="5353"/>
                    <a:pt x="5633" y="5096"/>
                  </a:cubicBezTo>
                  <a:cubicBezTo>
                    <a:pt x="5690" y="4924"/>
                    <a:pt x="5619" y="4738"/>
                    <a:pt x="5490" y="4638"/>
                  </a:cubicBezTo>
                  <a:lnTo>
                    <a:pt x="5447" y="4609"/>
                  </a:lnTo>
                  <a:cubicBezTo>
                    <a:pt x="4802" y="4122"/>
                    <a:pt x="1720" y="3176"/>
                    <a:pt x="2179" y="2029"/>
                  </a:cubicBezTo>
                  <a:cubicBezTo>
                    <a:pt x="2580" y="1054"/>
                    <a:pt x="5920" y="1671"/>
                    <a:pt x="5977" y="897"/>
                  </a:cubicBezTo>
                  <a:cubicBezTo>
                    <a:pt x="6020" y="123"/>
                    <a:pt x="4358" y="23"/>
                    <a:pt x="3942" y="8"/>
                  </a:cubicBezTo>
                  <a:cubicBezTo>
                    <a:pt x="3845" y="3"/>
                    <a:pt x="3749" y="1"/>
                    <a:pt x="36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>
              <a:off x="2668763" y="3780463"/>
              <a:ext cx="80625" cy="76350"/>
            </a:xfrm>
            <a:custGeom>
              <a:avLst/>
              <a:gdLst/>
              <a:ahLst/>
              <a:cxnLst/>
              <a:rect l="l" t="t" r="r" b="b"/>
              <a:pathLst>
                <a:path w="3225" h="3054" extrusionOk="0">
                  <a:moveTo>
                    <a:pt x="674" y="1"/>
                  </a:moveTo>
                  <a:lnTo>
                    <a:pt x="0" y="2265"/>
                  </a:lnTo>
                  <a:cubicBezTo>
                    <a:pt x="0" y="2265"/>
                    <a:pt x="502" y="3054"/>
                    <a:pt x="1792" y="3054"/>
                  </a:cubicBezTo>
                  <a:lnTo>
                    <a:pt x="3225" y="90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>
              <a:off x="2682363" y="3776413"/>
              <a:ext cx="69175" cy="32525"/>
            </a:xfrm>
            <a:custGeom>
              <a:avLst/>
              <a:gdLst/>
              <a:ahLst/>
              <a:cxnLst/>
              <a:rect l="l" t="t" r="r" b="b"/>
              <a:pathLst>
                <a:path w="2767" h="1301" extrusionOk="0">
                  <a:moveTo>
                    <a:pt x="681" y="0"/>
                  </a:moveTo>
                  <a:cubicBezTo>
                    <a:pt x="361" y="0"/>
                    <a:pt x="135" y="81"/>
                    <a:pt x="87" y="235"/>
                  </a:cubicBezTo>
                  <a:cubicBezTo>
                    <a:pt x="1" y="521"/>
                    <a:pt x="502" y="923"/>
                    <a:pt x="1233" y="1152"/>
                  </a:cubicBezTo>
                  <a:cubicBezTo>
                    <a:pt x="1546" y="1252"/>
                    <a:pt x="1845" y="1300"/>
                    <a:pt x="2089" y="1300"/>
                  </a:cubicBezTo>
                  <a:cubicBezTo>
                    <a:pt x="2406" y="1300"/>
                    <a:pt x="2632" y="1219"/>
                    <a:pt x="2681" y="1066"/>
                  </a:cubicBezTo>
                  <a:cubicBezTo>
                    <a:pt x="2767" y="779"/>
                    <a:pt x="2265" y="364"/>
                    <a:pt x="1549" y="149"/>
                  </a:cubicBezTo>
                  <a:cubicBezTo>
                    <a:pt x="1230" y="49"/>
                    <a:pt x="927" y="0"/>
                    <a:pt x="681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>
              <a:off x="2697163" y="3501713"/>
              <a:ext cx="743075" cy="670775"/>
            </a:xfrm>
            <a:custGeom>
              <a:avLst/>
              <a:gdLst/>
              <a:ahLst/>
              <a:cxnLst/>
              <a:rect l="l" t="t" r="r" b="b"/>
              <a:pathLst>
                <a:path w="29723" h="26831" extrusionOk="0">
                  <a:moveTo>
                    <a:pt x="27185" y="0"/>
                  </a:moveTo>
                  <a:cubicBezTo>
                    <a:pt x="27185" y="0"/>
                    <a:pt x="1" y="25111"/>
                    <a:pt x="39" y="25111"/>
                  </a:cubicBezTo>
                  <a:cubicBezTo>
                    <a:pt x="39" y="25111"/>
                    <a:pt x="39" y="25111"/>
                    <a:pt x="39" y="25111"/>
                  </a:cubicBezTo>
                  <a:lnTo>
                    <a:pt x="1917" y="26831"/>
                  </a:lnTo>
                  <a:lnTo>
                    <a:pt x="29722" y="1433"/>
                  </a:lnTo>
                  <a:lnTo>
                    <a:pt x="27185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>
              <a:off x="2324763" y="3946913"/>
              <a:ext cx="348575" cy="175500"/>
            </a:xfrm>
            <a:custGeom>
              <a:avLst/>
              <a:gdLst/>
              <a:ahLst/>
              <a:cxnLst/>
              <a:rect l="l" t="t" r="r" b="b"/>
              <a:pathLst>
                <a:path w="13943" h="7020" extrusionOk="0">
                  <a:moveTo>
                    <a:pt x="1564" y="1"/>
                  </a:moveTo>
                  <a:cubicBezTo>
                    <a:pt x="1057" y="1"/>
                    <a:pt x="535" y="25"/>
                    <a:pt x="1" y="79"/>
                  </a:cubicBezTo>
                  <a:cubicBezTo>
                    <a:pt x="1" y="796"/>
                    <a:pt x="345" y="1111"/>
                    <a:pt x="345" y="1111"/>
                  </a:cubicBezTo>
                  <a:cubicBezTo>
                    <a:pt x="345" y="1111"/>
                    <a:pt x="647" y="1072"/>
                    <a:pt x="1183" y="1072"/>
                  </a:cubicBezTo>
                  <a:cubicBezTo>
                    <a:pt x="2902" y="1072"/>
                    <a:pt x="7020" y="1472"/>
                    <a:pt x="11237" y="4838"/>
                  </a:cubicBezTo>
                  <a:cubicBezTo>
                    <a:pt x="11237" y="4838"/>
                    <a:pt x="10850" y="6930"/>
                    <a:pt x="11868" y="7016"/>
                  </a:cubicBezTo>
                  <a:cubicBezTo>
                    <a:pt x="11892" y="7018"/>
                    <a:pt x="11916" y="7019"/>
                    <a:pt x="11938" y="7019"/>
                  </a:cubicBezTo>
                  <a:cubicBezTo>
                    <a:pt x="12865" y="7019"/>
                    <a:pt x="12456" y="5339"/>
                    <a:pt x="12456" y="5339"/>
                  </a:cubicBezTo>
                  <a:lnTo>
                    <a:pt x="12456" y="5339"/>
                  </a:lnTo>
                  <a:cubicBezTo>
                    <a:pt x="12456" y="5339"/>
                    <a:pt x="12525" y="5347"/>
                    <a:pt x="12633" y="5347"/>
                  </a:cubicBezTo>
                  <a:cubicBezTo>
                    <a:pt x="13028" y="5347"/>
                    <a:pt x="13942" y="5241"/>
                    <a:pt x="13875" y="4250"/>
                  </a:cubicBezTo>
                  <a:cubicBezTo>
                    <a:pt x="13837" y="3685"/>
                    <a:pt x="13439" y="3528"/>
                    <a:pt x="13007" y="3528"/>
                  </a:cubicBezTo>
                  <a:cubicBezTo>
                    <a:pt x="12464" y="3528"/>
                    <a:pt x="11868" y="3777"/>
                    <a:pt x="11868" y="3777"/>
                  </a:cubicBezTo>
                  <a:cubicBezTo>
                    <a:pt x="11868" y="3777"/>
                    <a:pt x="7810" y="1"/>
                    <a:pt x="15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>
              <a:off x="2235188" y="3903963"/>
              <a:ext cx="386300" cy="190750"/>
            </a:xfrm>
            <a:custGeom>
              <a:avLst/>
              <a:gdLst/>
              <a:ahLst/>
              <a:cxnLst/>
              <a:rect l="l" t="t" r="r" b="b"/>
              <a:pathLst>
                <a:path w="15452" h="7630" extrusionOk="0">
                  <a:moveTo>
                    <a:pt x="3346" y="0"/>
                  </a:moveTo>
                  <a:cubicBezTo>
                    <a:pt x="2532" y="0"/>
                    <a:pt x="2666" y="1711"/>
                    <a:pt x="2666" y="1711"/>
                  </a:cubicBezTo>
                  <a:cubicBezTo>
                    <a:pt x="2666" y="1711"/>
                    <a:pt x="2199" y="732"/>
                    <a:pt x="1541" y="732"/>
                  </a:cubicBezTo>
                  <a:cubicBezTo>
                    <a:pt x="1360" y="732"/>
                    <a:pt x="1165" y="806"/>
                    <a:pt x="961" y="995"/>
                  </a:cubicBezTo>
                  <a:cubicBezTo>
                    <a:pt x="1" y="1883"/>
                    <a:pt x="1606" y="2987"/>
                    <a:pt x="2824" y="3288"/>
                  </a:cubicBezTo>
                  <a:cubicBezTo>
                    <a:pt x="3434" y="3956"/>
                    <a:pt x="7458" y="7630"/>
                    <a:pt x="12033" y="7630"/>
                  </a:cubicBezTo>
                  <a:cubicBezTo>
                    <a:pt x="13153" y="7630"/>
                    <a:pt x="14307" y="7409"/>
                    <a:pt x="15451" y="6871"/>
                  </a:cubicBezTo>
                  <a:lnTo>
                    <a:pt x="13359" y="5495"/>
                  </a:lnTo>
                  <a:cubicBezTo>
                    <a:pt x="13359" y="5495"/>
                    <a:pt x="13266" y="5498"/>
                    <a:pt x="13097" y="5498"/>
                  </a:cubicBezTo>
                  <a:cubicBezTo>
                    <a:pt x="11866" y="5498"/>
                    <a:pt x="6598" y="5321"/>
                    <a:pt x="4114" y="2371"/>
                  </a:cubicBezTo>
                  <a:cubicBezTo>
                    <a:pt x="4773" y="1711"/>
                    <a:pt x="4343" y="135"/>
                    <a:pt x="3426" y="6"/>
                  </a:cubicBezTo>
                  <a:cubicBezTo>
                    <a:pt x="3398" y="2"/>
                    <a:pt x="3372" y="0"/>
                    <a:pt x="3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>
              <a:off x="3484638" y="3465263"/>
              <a:ext cx="40525" cy="36875"/>
            </a:xfrm>
            <a:custGeom>
              <a:avLst/>
              <a:gdLst/>
              <a:ahLst/>
              <a:cxnLst/>
              <a:rect l="l" t="t" r="r" b="b"/>
              <a:pathLst>
                <a:path w="1621" h="1475" extrusionOk="0">
                  <a:moveTo>
                    <a:pt x="1227" y="1"/>
                  </a:moveTo>
                  <a:cubicBezTo>
                    <a:pt x="1166" y="1"/>
                    <a:pt x="1106" y="23"/>
                    <a:pt x="1061" y="68"/>
                  </a:cubicBezTo>
                  <a:lnTo>
                    <a:pt x="115" y="914"/>
                  </a:lnTo>
                  <a:cubicBezTo>
                    <a:pt x="0" y="1014"/>
                    <a:pt x="0" y="1186"/>
                    <a:pt x="101" y="1301"/>
                  </a:cubicBezTo>
                  <a:lnTo>
                    <a:pt x="172" y="1387"/>
                  </a:lnTo>
                  <a:cubicBezTo>
                    <a:pt x="224" y="1446"/>
                    <a:pt x="295" y="1474"/>
                    <a:pt x="368" y="1474"/>
                  </a:cubicBezTo>
                  <a:cubicBezTo>
                    <a:pt x="435" y="1474"/>
                    <a:pt x="504" y="1449"/>
                    <a:pt x="559" y="1401"/>
                  </a:cubicBezTo>
                  <a:lnTo>
                    <a:pt x="1505" y="555"/>
                  </a:lnTo>
                  <a:cubicBezTo>
                    <a:pt x="1606" y="455"/>
                    <a:pt x="1620" y="297"/>
                    <a:pt x="1520" y="183"/>
                  </a:cubicBezTo>
                  <a:lnTo>
                    <a:pt x="1434" y="97"/>
                  </a:lnTo>
                  <a:cubicBezTo>
                    <a:pt x="1379" y="34"/>
                    <a:pt x="1302" y="1"/>
                    <a:pt x="1227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>
              <a:off x="3429463" y="3415613"/>
              <a:ext cx="40500" cy="36925"/>
            </a:xfrm>
            <a:custGeom>
              <a:avLst/>
              <a:gdLst/>
              <a:ahLst/>
              <a:cxnLst/>
              <a:rect l="l" t="t" r="r" b="b"/>
              <a:pathLst>
                <a:path w="1620" h="1477" extrusionOk="0">
                  <a:moveTo>
                    <a:pt x="1233" y="0"/>
                  </a:moveTo>
                  <a:cubicBezTo>
                    <a:pt x="1169" y="0"/>
                    <a:pt x="1107" y="22"/>
                    <a:pt x="1061" y="62"/>
                  </a:cubicBezTo>
                  <a:lnTo>
                    <a:pt x="115" y="922"/>
                  </a:lnTo>
                  <a:cubicBezTo>
                    <a:pt x="0" y="1008"/>
                    <a:pt x="0" y="1180"/>
                    <a:pt x="86" y="1294"/>
                  </a:cubicBezTo>
                  <a:lnTo>
                    <a:pt x="172" y="1380"/>
                  </a:lnTo>
                  <a:cubicBezTo>
                    <a:pt x="227" y="1443"/>
                    <a:pt x="304" y="1476"/>
                    <a:pt x="381" y="1476"/>
                  </a:cubicBezTo>
                  <a:cubicBezTo>
                    <a:pt x="444" y="1476"/>
                    <a:pt x="508" y="1454"/>
                    <a:pt x="559" y="1409"/>
                  </a:cubicBezTo>
                  <a:lnTo>
                    <a:pt x="1491" y="563"/>
                  </a:lnTo>
                  <a:cubicBezTo>
                    <a:pt x="1605" y="463"/>
                    <a:pt x="1620" y="291"/>
                    <a:pt x="1519" y="176"/>
                  </a:cubicBezTo>
                  <a:lnTo>
                    <a:pt x="1434" y="90"/>
                  </a:lnTo>
                  <a:cubicBezTo>
                    <a:pt x="1380" y="29"/>
                    <a:pt x="1305" y="0"/>
                    <a:pt x="123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>
              <a:off x="3427313" y="3470163"/>
              <a:ext cx="24025" cy="21175"/>
            </a:xfrm>
            <a:custGeom>
              <a:avLst/>
              <a:gdLst/>
              <a:ahLst/>
              <a:cxnLst/>
              <a:rect l="l" t="t" r="r" b="b"/>
              <a:pathLst>
                <a:path w="961" h="847" extrusionOk="0">
                  <a:moveTo>
                    <a:pt x="961" y="1"/>
                  </a:moveTo>
                  <a:lnTo>
                    <a:pt x="0" y="359"/>
                  </a:lnTo>
                  <a:lnTo>
                    <a:pt x="588" y="359"/>
                  </a:lnTo>
                  <a:lnTo>
                    <a:pt x="516" y="847"/>
                  </a:lnTo>
                  <a:lnTo>
                    <a:pt x="516" y="847"/>
                  </a:lnTo>
                  <a:lnTo>
                    <a:pt x="96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>
              <a:off x="3028863" y="4358088"/>
              <a:ext cx="302800" cy="154450"/>
            </a:xfrm>
            <a:custGeom>
              <a:avLst/>
              <a:gdLst/>
              <a:ahLst/>
              <a:cxnLst/>
              <a:rect l="l" t="t" r="r" b="b"/>
              <a:pathLst>
                <a:path w="12112" h="6178" extrusionOk="0">
                  <a:moveTo>
                    <a:pt x="0" y="0"/>
                  </a:moveTo>
                  <a:lnTo>
                    <a:pt x="731" y="2250"/>
                  </a:lnTo>
                  <a:lnTo>
                    <a:pt x="1147" y="6177"/>
                  </a:lnTo>
                  <a:cubicBezTo>
                    <a:pt x="1147" y="6177"/>
                    <a:pt x="7898" y="5805"/>
                    <a:pt x="12111" y="3340"/>
                  </a:cubicBezTo>
                  <a:cubicBezTo>
                    <a:pt x="7625" y="3311"/>
                    <a:pt x="6479" y="2652"/>
                    <a:pt x="6479" y="2652"/>
                  </a:cubicBezTo>
                  <a:lnTo>
                    <a:pt x="11710" y="1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>
              <a:off x="2789863" y="3587338"/>
              <a:ext cx="96775" cy="134750"/>
            </a:xfrm>
            <a:custGeom>
              <a:avLst/>
              <a:gdLst/>
              <a:ahLst/>
              <a:cxnLst/>
              <a:rect l="l" t="t" r="r" b="b"/>
              <a:pathLst>
                <a:path w="3871" h="5390" extrusionOk="0">
                  <a:moveTo>
                    <a:pt x="932" y="1"/>
                  </a:moveTo>
                  <a:cubicBezTo>
                    <a:pt x="617" y="15"/>
                    <a:pt x="301" y="58"/>
                    <a:pt x="0" y="115"/>
                  </a:cubicBezTo>
                  <a:cubicBezTo>
                    <a:pt x="255" y="85"/>
                    <a:pt x="522" y="55"/>
                    <a:pt x="786" y="55"/>
                  </a:cubicBezTo>
                  <a:cubicBezTo>
                    <a:pt x="1146" y="55"/>
                    <a:pt x="1500" y="111"/>
                    <a:pt x="1806" y="302"/>
                  </a:cubicBezTo>
                  <a:cubicBezTo>
                    <a:pt x="2079" y="459"/>
                    <a:pt x="2265" y="717"/>
                    <a:pt x="2351" y="1018"/>
                  </a:cubicBezTo>
                  <a:cubicBezTo>
                    <a:pt x="2437" y="1305"/>
                    <a:pt x="2494" y="1620"/>
                    <a:pt x="2523" y="1921"/>
                  </a:cubicBezTo>
                  <a:cubicBezTo>
                    <a:pt x="2595" y="2552"/>
                    <a:pt x="2724" y="3168"/>
                    <a:pt x="2939" y="3756"/>
                  </a:cubicBezTo>
                  <a:cubicBezTo>
                    <a:pt x="3154" y="4358"/>
                    <a:pt x="3469" y="4902"/>
                    <a:pt x="3870" y="5390"/>
                  </a:cubicBezTo>
                  <a:cubicBezTo>
                    <a:pt x="3498" y="4888"/>
                    <a:pt x="3211" y="4329"/>
                    <a:pt x="2996" y="3741"/>
                  </a:cubicBezTo>
                  <a:cubicBezTo>
                    <a:pt x="2795" y="3154"/>
                    <a:pt x="2666" y="2538"/>
                    <a:pt x="2623" y="1907"/>
                  </a:cubicBezTo>
                  <a:cubicBezTo>
                    <a:pt x="2580" y="1592"/>
                    <a:pt x="2509" y="1291"/>
                    <a:pt x="2423" y="990"/>
                  </a:cubicBezTo>
                  <a:cubicBezTo>
                    <a:pt x="2322" y="674"/>
                    <a:pt x="2122" y="402"/>
                    <a:pt x="1849" y="244"/>
                  </a:cubicBezTo>
                  <a:cubicBezTo>
                    <a:pt x="1563" y="72"/>
                    <a:pt x="1247" y="1"/>
                    <a:pt x="932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>
              <a:off x="2789513" y="3597013"/>
              <a:ext cx="106800" cy="143000"/>
            </a:xfrm>
            <a:custGeom>
              <a:avLst/>
              <a:gdLst/>
              <a:ahLst/>
              <a:cxnLst/>
              <a:rect l="l" t="t" r="r" b="b"/>
              <a:pathLst>
                <a:path w="4272" h="5720" extrusionOk="0">
                  <a:moveTo>
                    <a:pt x="0" y="1"/>
                  </a:moveTo>
                  <a:cubicBezTo>
                    <a:pt x="645" y="44"/>
                    <a:pt x="1175" y="459"/>
                    <a:pt x="1519" y="990"/>
                  </a:cubicBezTo>
                  <a:cubicBezTo>
                    <a:pt x="1863" y="1506"/>
                    <a:pt x="2021" y="2136"/>
                    <a:pt x="2179" y="2738"/>
                  </a:cubicBezTo>
                  <a:cubicBezTo>
                    <a:pt x="2336" y="3340"/>
                    <a:pt x="2508" y="3971"/>
                    <a:pt x="2838" y="4515"/>
                  </a:cubicBezTo>
                  <a:cubicBezTo>
                    <a:pt x="3182" y="5060"/>
                    <a:pt x="3684" y="5476"/>
                    <a:pt x="4271" y="5719"/>
                  </a:cubicBezTo>
                  <a:cubicBezTo>
                    <a:pt x="3698" y="5447"/>
                    <a:pt x="3225" y="5017"/>
                    <a:pt x="2895" y="4472"/>
                  </a:cubicBezTo>
                  <a:cubicBezTo>
                    <a:pt x="2566" y="3942"/>
                    <a:pt x="2422" y="3326"/>
                    <a:pt x="2265" y="2709"/>
                  </a:cubicBezTo>
                  <a:cubicBezTo>
                    <a:pt x="2107" y="2108"/>
                    <a:pt x="1921" y="1477"/>
                    <a:pt x="1577" y="947"/>
                  </a:cubicBezTo>
                  <a:cubicBezTo>
                    <a:pt x="1233" y="431"/>
                    <a:pt x="645" y="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>
              <a:off x="2792363" y="3609913"/>
              <a:ext cx="117200" cy="145150"/>
            </a:xfrm>
            <a:custGeom>
              <a:avLst/>
              <a:gdLst/>
              <a:ahLst/>
              <a:cxnLst/>
              <a:rect l="l" t="t" r="r" b="b"/>
              <a:pathLst>
                <a:path w="4688" h="5806" extrusionOk="0">
                  <a:moveTo>
                    <a:pt x="1" y="1"/>
                  </a:moveTo>
                  <a:lnTo>
                    <a:pt x="1" y="15"/>
                  </a:lnTo>
                  <a:cubicBezTo>
                    <a:pt x="330" y="72"/>
                    <a:pt x="617" y="273"/>
                    <a:pt x="775" y="574"/>
                  </a:cubicBezTo>
                  <a:cubicBezTo>
                    <a:pt x="932" y="875"/>
                    <a:pt x="1033" y="1190"/>
                    <a:pt x="1076" y="1534"/>
                  </a:cubicBezTo>
                  <a:cubicBezTo>
                    <a:pt x="1190" y="2193"/>
                    <a:pt x="1391" y="2853"/>
                    <a:pt x="1663" y="3469"/>
                  </a:cubicBezTo>
                  <a:cubicBezTo>
                    <a:pt x="1950" y="4071"/>
                    <a:pt x="2280" y="4687"/>
                    <a:pt x="2810" y="5132"/>
                  </a:cubicBezTo>
                  <a:cubicBezTo>
                    <a:pt x="3340" y="5562"/>
                    <a:pt x="4000" y="5805"/>
                    <a:pt x="4688" y="5805"/>
                  </a:cubicBezTo>
                  <a:cubicBezTo>
                    <a:pt x="4014" y="5762"/>
                    <a:pt x="3369" y="5504"/>
                    <a:pt x="2867" y="5060"/>
                  </a:cubicBezTo>
                  <a:cubicBezTo>
                    <a:pt x="2351" y="4630"/>
                    <a:pt x="2036" y="4014"/>
                    <a:pt x="1764" y="3412"/>
                  </a:cubicBezTo>
                  <a:cubicBezTo>
                    <a:pt x="1477" y="2795"/>
                    <a:pt x="1276" y="2165"/>
                    <a:pt x="1147" y="1506"/>
                  </a:cubicBezTo>
                  <a:cubicBezTo>
                    <a:pt x="1090" y="1162"/>
                    <a:pt x="990" y="832"/>
                    <a:pt x="818" y="545"/>
                  </a:cubicBezTo>
                  <a:cubicBezTo>
                    <a:pt x="646" y="244"/>
                    <a:pt x="345" y="44"/>
                    <a:pt x="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>
              <a:off x="2529538" y="3572513"/>
              <a:ext cx="247800" cy="77925"/>
            </a:xfrm>
            <a:custGeom>
              <a:avLst/>
              <a:gdLst/>
              <a:ahLst/>
              <a:cxnLst/>
              <a:rect l="l" t="t" r="r" b="b"/>
              <a:pathLst>
                <a:path w="9912" h="3117" extrusionOk="0">
                  <a:moveTo>
                    <a:pt x="40" y="3061"/>
                  </a:moveTo>
                  <a:cubicBezTo>
                    <a:pt x="35" y="3061"/>
                    <a:pt x="30" y="3063"/>
                    <a:pt x="26" y="3066"/>
                  </a:cubicBezTo>
                  <a:lnTo>
                    <a:pt x="26" y="3066"/>
                  </a:lnTo>
                  <a:cubicBezTo>
                    <a:pt x="31" y="3063"/>
                    <a:pt x="37" y="3062"/>
                    <a:pt x="41" y="3061"/>
                  </a:cubicBezTo>
                  <a:lnTo>
                    <a:pt x="41" y="3061"/>
                  </a:lnTo>
                  <a:cubicBezTo>
                    <a:pt x="47" y="3062"/>
                    <a:pt x="51" y="3066"/>
                    <a:pt x="51" y="3073"/>
                  </a:cubicBezTo>
                  <a:cubicBezTo>
                    <a:pt x="55" y="3065"/>
                    <a:pt x="51" y="3061"/>
                    <a:pt x="43" y="3061"/>
                  </a:cubicBezTo>
                  <a:cubicBezTo>
                    <a:pt x="43" y="3061"/>
                    <a:pt x="42" y="3061"/>
                    <a:pt x="41" y="3061"/>
                  </a:cubicBezTo>
                  <a:lnTo>
                    <a:pt x="41" y="3061"/>
                  </a:lnTo>
                  <a:cubicBezTo>
                    <a:pt x="41" y="3061"/>
                    <a:pt x="40" y="3061"/>
                    <a:pt x="40" y="3061"/>
                  </a:cubicBezTo>
                  <a:close/>
                  <a:moveTo>
                    <a:pt x="26" y="3066"/>
                  </a:moveTo>
                  <a:lnTo>
                    <a:pt x="26" y="3066"/>
                  </a:lnTo>
                  <a:cubicBezTo>
                    <a:pt x="12" y="3073"/>
                    <a:pt x="1" y="3088"/>
                    <a:pt x="22" y="3102"/>
                  </a:cubicBezTo>
                  <a:cubicBezTo>
                    <a:pt x="8" y="3088"/>
                    <a:pt x="15" y="3073"/>
                    <a:pt x="26" y="3066"/>
                  </a:cubicBezTo>
                  <a:close/>
                  <a:moveTo>
                    <a:pt x="7530" y="1"/>
                  </a:moveTo>
                  <a:cubicBezTo>
                    <a:pt x="7454" y="1"/>
                    <a:pt x="7379" y="2"/>
                    <a:pt x="7303" y="6"/>
                  </a:cubicBezTo>
                  <a:cubicBezTo>
                    <a:pt x="6386" y="63"/>
                    <a:pt x="5512" y="436"/>
                    <a:pt x="4723" y="880"/>
                  </a:cubicBezTo>
                  <a:cubicBezTo>
                    <a:pt x="4336" y="1110"/>
                    <a:pt x="3949" y="1353"/>
                    <a:pt x="3591" y="1626"/>
                  </a:cubicBezTo>
                  <a:cubicBezTo>
                    <a:pt x="3218" y="1898"/>
                    <a:pt x="2889" y="2228"/>
                    <a:pt x="2516" y="2471"/>
                  </a:cubicBezTo>
                  <a:cubicBezTo>
                    <a:pt x="2144" y="2715"/>
                    <a:pt x="1714" y="2887"/>
                    <a:pt x="1284" y="2987"/>
                  </a:cubicBezTo>
                  <a:cubicBezTo>
                    <a:pt x="1054" y="3045"/>
                    <a:pt x="839" y="3073"/>
                    <a:pt x="610" y="3102"/>
                  </a:cubicBezTo>
                  <a:cubicBezTo>
                    <a:pt x="495" y="3116"/>
                    <a:pt x="381" y="3116"/>
                    <a:pt x="280" y="3116"/>
                  </a:cubicBezTo>
                  <a:lnTo>
                    <a:pt x="610" y="3116"/>
                  </a:lnTo>
                  <a:cubicBezTo>
                    <a:pt x="839" y="3102"/>
                    <a:pt x="1069" y="3073"/>
                    <a:pt x="1284" y="3030"/>
                  </a:cubicBezTo>
                  <a:cubicBezTo>
                    <a:pt x="1742" y="2944"/>
                    <a:pt x="2172" y="2772"/>
                    <a:pt x="2559" y="2543"/>
                  </a:cubicBezTo>
                  <a:cubicBezTo>
                    <a:pt x="2946" y="2285"/>
                    <a:pt x="3276" y="1970"/>
                    <a:pt x="3634" y="1712"/>
                  </a:cubicBezTo>
                  <a:cubicBezTo>
                    <a:pt x="3992" y="1439"/>
                    <a:pt x="4379" y="1196"/>
                    <a:pt x="4766" y="981"/>
                  </a:cubicBezTo>
                  <a:cubicBezTo>
                    <a:pt x="5555" y="522"/>
                    <a:pt x="6400" y="149"/>
                    <a:pt x="7303" y="78"/>
                  </a:cubicBezTo>
                  <a:cubicBezTo>
                    <a:pt x="7388" y="74"/>
                    <a:pt x="7473" y="72"/>
                    <a:pt x="7558" y="72"/>
                  </a:cubicBezTo>
                  <a:cubicBezTo>
                    <a:pt x="8375" y="72"/>
                    <a:pt x="9185" y="259"/>
                    <a:pt x="9912" y="622"/>
                  </a:cubicBezTo>
                  <a:cubicBezTo>
                    <a:pt x="9176" y="215"/>
                    <a:pt x="8357" y="1"/>
                    <a:pt x="75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>
              <a:off x="2516113" y="3593563"/>
              <a:ext cx="252275" cy="66750"/>
            </a:xfrm>
            <a:custGeom>
              <a:avLst/>
              <a:gdLst/>
              <a:ahLst/>
              <a:cxnLst/>
              <a:rect l="l" t="t" r="r" b="b"/>
              <a:pathLst>
                <a:path w="10091" h="2670" extrusionOk="0">
                  <a:moveTo>
                    <a:pt x="8900" y="1"/>
                  </a:moveTo>
                  <a:cubicBezTo>
                    <a:pt x="8416" y="1"/>
                    <a:pt x="7925" y="105"/>
                    <a:pt x="7468" y="268"/>
                  </a:cubicBezTo>
                  <a:cubicBezTo>
                    <a:pt x="6622" y="569"/>
                    <a:pt x="5848" y="1056"/>
                    <a:pt x="5060" y="1472"/>
                  </a:cubicBezTo>
                  <a:cubicBezTo>
                    <a:pt x="4286" y="1916"/>
                    <a:pt x="3469" y="2260"/>
                    <a:pt x="2595" y="2475"/>
                  </a:cubicBezTo>
                  <a:cubicBezTo>
                    <a:pt x="2217" y="2564"/>
                    <a:pt x="1820" y="2623"/>
                    <a:pt x="1424" y="2623"/>
                  </a:cubicBezTo>
                  <a:cubicBezTo>
                    <a:pt x="933" y="2623"/>
                    <a:pt x="445" y="2533"/>
                    <a:pt x="0" y="2303"/>
                  </a:cubicBezTo>
                  <a:lnTo>
                    <a:pt x="0" y="2303"/>
                  </a:lnTo>
                  <a:cubicBezTo>
                    <a:pt x="387" y="2518"/>
                    <a:pt x="832" y="2647"/>
                    <a:pt x="1276" y="2661"/>
                  </a:cubicBezTo>
                  <a:cubicBezTo>
                    <a:pt x="1367" y="2667"/>
                    <a:pt x="1458" y="2670"/>
                    <a:pt x="1549" y="2670"/>
                  </a:cubicBezTo>
                  <a:cubicBezTo>
                    <a:pt x="1906" y="2670"/>
                    <a:pt x="2267" y="2626"/>
                    <a:pt x="2609" y="2547"/>
                  </a:cubicBezTo>
                  <a:cubicBezTo>
                    <a:pt x="3483" y="2332"/>
                    <a:pt x="4329" y="1988"/>
                    <a:pt x="5103" y="1558"/>
                  </a:cubicBezTo>
                  <a:cubicBezTo>
                    <a:pt x="5891" y="1128"/>
                    <a:pt x="6665" y="626"/>
                    <a:pt x="7482" y="325"/>
                  </a:cubicBezTo>
                  <a:cubicBezTo>
                    <a:pt x="7956" y="153"/>
                    <a:pt x="8467" y="42"/>
                    <a:pt x="8973" y="42"/>
                  </a:cubicBezTo>
                  <a:cubicBezTo>
                    <a:pt x="9355" y="42"/>
                    <a:pt x="9733" y="105"/>
                    <a:pt x="10090" y="253"/>
                  </a:cubicBezTo>
                  <a:cubicBezTo>
                    <a:pt x="9715" y="76"/>
                    <a:pt x="9310" y="1"/>
                    <a:pt x="890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>
              <a:off x="2485288" y="3618263"/>
              <a:ext cx="257650" cy="54000"/>
            </a:xfrm>
            <a:custGeom>
              <a:avLst/>
              <a:gdLst/>
              <a:ahLst/>
              <a:cxnLst/>
              <a:rect l="l" t="t" r="r" b="b"/>
              <a:pathLst>
                <a:path w="10306" h="2160" extrusionOk="0">
                  <a:moveTo>
                    <a:pt x="9922" y="0"/>
                  </a:moveTo>
                  <a:cubicBezTo>
                    <a:pt x="9601" y="0"/>
                    <a:pt x="9276" y="52"/>
                    <a:pt x="8959" y="154"/>
                  </a:cubicBezTo>
                  <a:cubicBezTo>
                    <a:pt x="8529" y="297"/>
                    <a:pt x="8113" y="484"/>
                    <a:pt x="7712" y="699"/>
                  </a:cubicBezTo>
                  <a:cubicBezTo>
                    <a:pt x="6909" y="1129"/>
                    <a:pt x="6063" y="1473"/>
                    <a:pt x="5203" y="1745"/>
                  </a:cubicBezTo>
                  <a:cubicBezTo>
                    <a:pt x="4488" y="1971"/>
                    <a:pt x="3742" y="2089"/>
                    <a:pt x="2992" y="2089"/>
                  </a:cubicBezTo>
                  <a:cubicBezTo>
                    <a:pt x="2841" y="2089"/>
                    <a:pt x="2689" y="2084"/>
                    <a:pt x="2538" y="2074"/>
                  </a:cubicBezTo>
                  <a:cubicBezTo>
                    <a:pt x="1620" y="2003"/>
                    <a:pt x="746" y="1688"/>
                    <a:pt x="1" y="1172"/>
                  </a:cubicBezTo>
                  <a:lnTo>
                    <a:pt x="1" y="1172"/>
                  </a:lnTo>
                  <a:cubicBezTo>
                    <a:pt x="732" y="1730"/>
                    <a:pt x="1620" y="2060"/>
                    <a:pt x="2538" y="2132"/>
                  </a:cubicBezTo>
                  <a:cubicBezTo>
                    <a:pt x="2736" y="2151"/>
                    <a:pt x="2935" y="2160"/>
                    <a:pt x="3134" y="2160"/>
                  </a:cubicBezTo>
                  <a:cubicBezTo>
                    <a:pt x="3841" y="2160"/>
                    <a:pt x="4550" y="2043"/>
                    <a:pt x="5232" y="1831"/>
                  </a:cubicBezTo>
                  <a:cubicBezTo>
                    <a:pt x="6106" y="1559"/>
                    <a:pt x="6938" y="1200"/>
                    <a:pt x="7740" y="756"/>
                  </a:cubicBezTo>
                  <a:cubicBezTo>
                    <a:pt x="8142" y="541"/>
                    <a:pt x="8557" y="355"/>
                    <a:pt x="8973" y="211"/>
                  </a:cubicBezTo>
                  <a:cubicBezTo>
                    <a:pt x="9332" y="80"/>
                    <a:pt x="9712" y="18"/>
                    <a:pt x="10086" y="18"/>
                  </a:cubicBezTo>
                  <a:cubicBezTo>
                    <a:pt x="10159" y="18"/>
                    <a:pt x="10233" y="20"/>
                    <a:pt x="10306" y="25"/>
                  </a:cubicBezTo>
                  <a:cubicBezTo>
                    <a:pt x="10179" y="9"/>
                    <a:pt x="10051" y="0"/>
                    <a:pt x="99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8"/>
            <p:cNvSpPr/>
            <p:nvPr/>
          </p:nvSpPr>
          <p:spPr>
            <a:xfrm>
              <a:off x="2605688" y="3545788"/>
              <a:ext cx="81350" cy="19100"/>
            </a:xfrm>
            <a:custGeom>
              <a:avLst/>
              <a:gdLst/>
              <a:ahLst/>
              <a:cxnLst/>
              <a:rect l="l" t="t" r="r" b="b"/>
              <a:pathLst>
                <a:path w="3254" h="764" extrusionOk="0">
                  <a:moveTo>
                    <a:pt x="3254" y="0"/>
                  </a:moveTo>
                  <a:lnTo>
                    <a:pt x="0" y="487"/>
                  </a:lnTo>
                  <a:cubicBezTo>
                    <a:pt x="0" y="487"/>
                    <a:pt x="635" y="764"/>
                    <a:pt x="1412" y="764"/>
                  </a:cubicBezTo>
                  <a:cubicBezTo>
                    <a:pt x="2017" y="764"/>
                    <a:pt x="2708" y="596"/>
                    <a:pt x="325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8"/>
            <p:cNvSpPr/>
            <p:nvPr/>
          </p:nvSpPr>
          <p:spPr>
            <a:xfrm>
              <a:off x="2856513" y="3363763"/>
              <a:ext cx="20075" cy="17200"/>
            </a:xfrm>
            <a:custGeom>
              <a:avLst/>
              <a:gdLst/>
              <a:ahLst/>
              <a:cxnLst/>
              <a:rect l="l" t="t" r="r" b="b"/>
              <a:pathLst>
                <a:path w="803" h="688" extrusionOk="0">
                  <a:moveTo>
                    <a:pt x="459" y="0"/>
                  </a:moveTo>
                  <a:cubicBezTo>
                    <a:pt x="158" y="0"/>
                    <a:pt x="0" y="358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43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8"/>
            <p:cNvSpPr/>
            <p:nvPr/>
          </p:nvSpPr>
          <p:spPr>
            <a:xfrm>
              <a:off x="2960513" y="3401013"/>
              <a:ext cx="19650" cy="16850"/>
            </a:xfrm>
            <a:custGeom>
              <a:avLst/>
              <a:gdLst/>
              <a:ahLst/>
              <a:cxnLst/>
              <a:rect l="l" t="t" r="r" b="b"/>
              <a:pathLst>
                <a:path w="786" h="674" extrusionOk="0">
                  <a:moveTo>
                    <a:pt x="438" y="0"/>
                  </a:moveTo>
                  <a:cubicBezTo>
                    <a:pt x="135" y="0"/>
                    <a:pt x="1" y="363"/>
                    <a:pt x="212" y="574"/>
                  </a:cubicBezTo>
                  <a:cubicBezTo>
                    <a:pt x="281" y="643"/>
                    <a:pt x="364" y="673"/>
                    <a:pt x="446" y="673"/>
                  </a:cubicBezTo>
                  <a:cubicBezTo>
                    <a:pt x="619" y="673"/>
                    <a:pt x="785" y="535"/>
                    <a:pt x="785" y="330"/>
                  </a:cubicBezTo>
                  <a:cubicBezTo>
                    <a:pt x="785" y="144"/>
                    <a:pt x="642" y="1"/>
                    <a:pt x="455" y="1"/>
                  </a:cubicBezTo>
                  <a:cubicBezTo>
                    <a:pt x="450" y="0"/>
                    <a:pt x="444" y="0"/>
                    <a:pt x="43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8"/>
            <p:cNvSpPr/>
            <p:nvPr/>
          </p:nvSpPr>
          <p:spPr>
            <a:xfrm>
              <a:off x="3066113" y="344831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1"/>
                  </a:moveTo>
                  <a:cubicBezTo>
                    <a:pt x="159" y="1"/>
                    <a:pt x="1" y="373"/>
                    <a:pt x="216" y="588"/>
                  </a:cubicBezTo>
                  <a:cubicBezTo>
                    <a:pt x="285" y="657"/>
                    <a:pt x="370" y="688"/>
                    <a:pt x="453" y="688"/>
                  </a:cubicBezTo>
                  <a:cubicBezTo>
                    <a:pt x="631" y="688"/>
                    <a:pt x="804" y="549"/>
                    <a:pt x="804" y="345"/>
                  </a:cubicBezTo>
                  <a:cubicBezTo>
                    <a:pt x="804" y="158"/>
                    <a:pt x="646" y="1"/>
                    <a:pt x="46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8"/>
            <p:cNvSpPr/>
            <p:nvPr/>
          </p:nvSpPr>
          <p:spPr>
            <a:xfrm>
              <a:off x="3153188" y="3493463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1"/>
                  </a:moveTo>
                  <a:cubicBezTo>
                    <a:pt x="144" y="1"/>
                    <a:pt x="1" y="373"/>
                    <a:pt x="216" y="588"/>
                  </a:cubicBezTo>
                  <a:cubicBezTo>
                    <a:pt x="285" y="657"/>
                    <a:pt x="368" y="688"/>
                    <a:pt x="450" y="688"/>
                  </a:cubicBezTo>
                  <a:cubicBezTo>
                    <a:pt x="623" y="688"/>
                    <a:pt x="789" y="549"/>
                    <a:pt x="789" y="344"/>
                  </a:cubicBezTo>
                  <a:cubicBezTo>
                    <a:pt x="789" y="144"/>
                    <a:pt x="646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8"/>
            <p:cNvSpPr/>
            <p:nvPr/>
          </p:nvSpPr>
          <p:spPr>
            <a:xfrm>
              <a:off x="3220188" y="35321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0"/>
                  </a:moveTo>
                  <a:cubicBezTo>
                    <a:pt x="159" y="0"/>
                    <a:pt x="1" y="373"/>
                    <a:pt x="216" y="588"/>
                  </a:cubicBezTo>
                  <a:cubicBezTo>
                    <a:pt x="285" y="657"/>
                    <a:pt x="370" y="687"/>
                    <a:pt x="453" y="687"/>
                  </a:cubicBezTo>
                  <a:cubicBezTo>
                    <a:pt x="631" y="687"/>
                    <a:pt x="804" y="549"/>
                    <a:pt x="804" y="344"/>
                  </a:cubicBezTo>
                  <a:cubicBezTo>
                    <a:pt x="804" y="158"/>
                    <a:pt x="646" y="0"/>
                    <a:pt x="4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8"/>
            <p:cNvSpPr/>
            <p:nvPr/>
          </p:nvSpPr>
          <p:spPr>
            <a:xfrm>
              <a:off x="2737913" y="3327563"/>
              <a:ext cx="20075" cy="16925"/>
            </a:xfrm>
            <a:custGeom>
              <a:avLst/>
              <a:gdLst/>
              <a:ahLst/>
              <a:cxnLst/>
              <a:rect l="l" t="t" r="r" b="b"/>
              <a:pathLst>
                <a:path w="803" h="677" extrusionOk="0">
                  <a:moveTo>
                    <a:pt x="459" y="1"/>
                  </a:moveTo>
                  <a:cubicBezTo>
                    <a:pt x="158" y="1"/>
                    <a:pt x="0" y="359"/>
                    <a:pt x="215" y="574"/>
                  </a:cubicBezTo>
                  <a:cubicBezTo>
                    <a:pt x="286" y="644"/>
                    <a:pt x="373" y="676"/>
                    <a:pt x="459" y="676"/>
                  </a:cubicBezTo>
                  <a:cubicBezTo>
                    <a:pt x="635" y="676"/>
                    <a:pt x="803" y="542"/>
                    <a:pt x="803" y="330"/>
                  </a:cubicBezTo>
                  <a:cubicBezTo>
                    <a:pt x="803" y="144"/>
                    <a:pt x="645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8"/>
            <p:cNvSpPr/>
            <p:nvPr/>
          </p:nvSpPr>
          <p:spPr>
            <a:xfrm>
              <a:off x="2591363" y="3413863"/>
              <a:ext cx="122200" cy="140000"/>
            </a:xfrm>
            <a:custGeom>
              <a:avLst/>
              <a:gdLst/>
              <a:ahLst/>
              <a:cxnLst/>
              <a:rect l="l" t="t" r="r" b="b"/>
              <a:pathLst>
                <a:path w="4888" h="5600" extrusionOk="0">
                  <a:moveTo>
                    <a:pt x="3468" y="0"/>
                  </a:moveTo>
                  <a:cubicBezTo>
                    <a:pt x="3213" y="0"/>
                    <a:pt x="3053" y="533"/>
                    <a:pt x="3053" y="533"/>
                  </a:cubicBezTo>
                  <a:cubicBezTo>
                    <a:pt x="3053" y="533"/>
                    <a:pt x="2832" y="79"/>
                    <a:pt x="2550" y="79"/>
                  </a:cubicBezTo>
                  <a:cubicBezTo>
                    <a:pt x="2527" y="79"/>
                    <a:pt x="2503" y="82"/>
                    <a:pt x="2480" y="89"/>
                  </a:cubicBezTo>
                  <a:cubicBezTo>
                    <a:pt x="2150" y="175"/>
                    <a:pt x="2250" y="762"/>
                    <a:pt x="2250" y="762"/>
                  </a:cubicBezTo>
                  <a:cubicBezTo>
                    <a:pt x="2250" y="762"/>
                    <a:pt x="1942" y="401"/>
                    <a:pt x="1720" y="401"/>
                  </a:cubicBezTo>
                  <a:cubicBezTo>
                    <a:pt x="1684" y="401"/>
                    <a:pt x="1650" y="411"/>
                    <a:pt x="1620" y="433"/>
                  </a:cubicBezTo>
                  <a:cubicBezTo>
                    <a:pt x="1419" y="590"/>
                    <a:pt x="1806" y="1121"/>
                    <a:pt x="1806" y="1121"/>
                  </a:cubicBezTo>
                  <a:cubicBezTo>
                    <a:pt x="1806" y="1121"/>
                    <a:pt x="1535" y="951"/>
                    <a:pt x="1299" y="951"/>
                  </a:cubicBezTo>
                  <a:cubicBezTo>
                    <a:pt x="1228" y="951"/>
                    <a:pt x="1160" y="966"/>
                    <a:pt x="1104" y="1006"/>
                  </a:cubicBezTo>
                  <a:cubicBezTo>
                    <a:pt x="846" y="1164"/>
                    <a:pt x="1204" y="1637"/>
                    <a:pt x="1204" y="1637"/>
                  </a:cubicBezTo>
                  <a:cubicBezTo>
                    <a:pt x="1204" y="1637"/>
                    <a:pt x="937" y="1503"/>
                    <a:pt x="703" y="1503"/>
                  </a:cubicBezTo>
                  <a:cubicBezTo>
                    <a:pt x="586" y="1503"/>
                    <a:pt x="478" y="1536"/>
                    <a:pt x="416" y="1637"/>
                  </a:cubicBezTo>
                  <a:cubicBezTo>
                    <a:pt x="229" y="1938"/>
                    <a:pt x="817" y="2267"/>
                    <a:pt x="817" y="2267"/>
                  </a:cubicBezTo>
                  <a:cubicBezTo>
                    <a:pt x="817" y="2267"/>
                    <a:pt x="796" y="2266"/>
                    <a:pt x="762" y="2266"/>
                  </a:cubicBezTo>
                  <a:cubicBezTo>
                    <a:pt x="597" y="2266"/>
                    <a:pt x="119" y="2286"/>
                    <a:pt x="72" y="2511"/>
                  </a:cubicBezTo>
                  <a:cubicBezTo>
                    <a:pt x="0" y="2769"/>
                    <a:pt x="573" y="3013"/>
                    <a:pt x="573" y="3013"/>
                  </a:cubicBezTo>
                  <a:cubicBezTo>
                    <a:pt x="573" y="3013"/>
                    <a:pt x="86" y="3056"/>
                    <a:pt x="72" y="3414"/>
                  </a:cubicBezTo>
                  <a:cubicBezTo>
                    <a:pt x="54" y="3631"/>
                    <a:pt x="259" y="3671"/>
                    <a:pt x="412" y="3671"/>
                  </a:cubicBezTo>
                  <a:cubicBezTo>
                    <a:pt x="501" y="3671"/>
                    <a:pt x="573" y="3658"/>
                    <a:pt x="573" y="3657"/>
                  </a:cubicBezTo>
                  <a:lnTo>
                    <a:pt x="573" y="3657"/>
                  </a:lnTo>
                  <a:cubicBezTo>
                    <a:pt x="573" y="3658"/>
                    <a:pt x="29" y="4087"/>
                    <a:pt x="201" y="4288"/>
                  </a:cubicBezTo>
                  <a:cubicBezTo>
                    <a:pt x="245" y="4349"/>
                    <a:pt x="313" y="4371"/>
                    <a:pt x="387" y="4371"/>
                  </a:cubicBezTo>
                  <a:cubicBezTo>
                    <a:pt x="574" y="4371"/>
                    <a:pt x="803" y="4231"/>
                    <a:pt x="803" y="4231"/>
                  </a:cubicBezTo>
                  <a:lnTo>
                    <a:pt x="803" y="4231"/>
                  </a:lnTo>
                  <a:cubicBezTo>
                    <a:pt x="803" y="4231"/>
                    <a:pt x="273" y="4732"/>
                    <a:pt x="573" y="4976"/>
                  </a:cubicBezTo>
                  <a:cubicBezTo>
                    <a:pt x="653" y="5039"/>
                    <a:pt x="738" y="5062"/>
                    <a:pt x="821" y="5062"/>
                  </a:cubicBezTo>
                  <a:cubicBezTo>
                    <a:pt x="1037" y="5062"/>
                    <a:pt x="1233" y="4904"/>
                    <a:pt x="1233" y="4904"/>
                  </a:cubicBezTo>
                  <a:lnTo>
                    <a:pt x="1233" y="4904"/>
                  </a:lnTo>
                  <a:cubicBezTo>
                    <a:pt x="1233" y="4905"/>
                    <a:pt x="1075" y="5349"/>
                    <a:pt x="1462" y="5420"/>
                  </a:cubicBezTo>
                  <a:cubicBezTo>
                    <a:pt x="1489" y="5424"/>
                    <a:pt x="1517" y="5426"/>
                    <a:pt x="1544" y="5426"/>
                  </a:cubicBezTo>
                  <a:cubicBezTo>
                    <a:pt x="1731" y="5426"/>
                    <a:pt x="1910" y="5341"/>
                    <a:pt x="2035" y="5191"/>
                  </a:cubicBezTo>
                  <a:cubicBezTo>
                    <a:pt x="2035" y="5191"/>
                    <a:pt x="2209" y="5600"/>
                    <a:pt x="2521" y="5600"/>
                  </a:cubicBezTo>
                  <a:cubicBezTo>
                    <a:pt x="2545" y="5600"/>
                    <a:pt x="2569" y="5597"/>
                    <a:pt x="2594" y="5592"/>
                  </a:cubicBezTo>
                  <a:cubicBezTo>
                    <a:pt x="2809" y="5535"/>
                    <a:pt x="2967" y="5334"/>
                    <a:pt x="2967" y="5119"/>
                  </a:cubicBezTo>
                  <a:cubicBezTo>
                    <a:pt x="2967" y="5119"/>
                    <a:pt x="3236" y="5301"/>
                    <a:pt x="3483" y="5301"/>
                  </a:cubicBezTo>
                  <a:cubicBezTo>
                    <a:pt x="3554" y="5301"/>
                    <a:pt x="3623" y="5287"/>
                    <a:pt x="3684" y="5248"/>
                  </a:cubicBezTo>
                  <a:cubicBezTo>
                    <a:pt x="3970" y="5076"/>
                    <a:pt x="3569" y="4647"/>
                    <a:pt x="3569" y="4646"/>
                  </a:cubicBezTo>
                  <a:lnTo>
                    <a:pt x="3569" y="4646"/>
                  </a:lnTo>
                  <a:cubicBezTo>
                    <a:pt x="3569" y="4646"/>
                    <a:pt x="3689" y="4692"/>
                    <a:pt x="3842" y="4692"/>
                  </a:cubicBezTo>
                  <a:cubicBezTo>
                    <a:pt x="3974" y="4692"/>
                    <a:pt x="4131" y="4658"/>
                    <a:pt x="4257" y="4532"/>
                  </a:cubicBezTo>
                  <a:cubicBezTo>
                    <a:pt x="4544" y="4259"/>
                    <a:pt x="3927" y="4073"/>
                    <a:pt x="3927" y="4073"/>
                  </a:cubicBezTo>
                  <a:cubicBezTo>
                    <a:pt x="3927" y="4073"/>
                    <a:pt x="4529" y="3915"/>
                    <a:pt x="4601" y="3657"/>
                  </a:cubicBezTo>
                  <a:cubicBezTo>
                    <a:pt x="4687" y="3414"/>
                    <a:pt x="4157" y="3299"/>
                    <a:pt x="4157" y="3299"/>
                  </a:cubicBezTo>
                  <a:cubicBezTo>
                    <a:pt x="4157" y="3299"/>
                    <a:pt x="4572" y="3271"/>
                    <a:pt x="4673" y="3013"/>
                  </a:cubicBezTo>
                  <a:cubicBezTo>
                    <a:pt x="4773" y="2755"/>
                    <a:pt x="4257" y="2583"/>
                    <a:pt x="4257" y="2583"/>
                  </a:cubicBezTo>
                  <a:cubicBezTo>
                    <a:pt x="4257" y="2583"/>
                    <a:pt x="4859" y="2468"/>
                    <a:pt x="4859" y="2153"/>
                  </a:cubicBezTo>
                  <a:cubicBezTo>
                    <a:pt x="4859" y="1837"/>
                    <a:pt x="4257" y="1823"/>
                    <a:pt x="4257" y="1823"/>
                  </a:cubicBezTo>
                  <a:cubicBezTo>
                    <a:pt x="4257" y="1823"/>
                    <a:pt x="4888" y="1465"/>
                    <a:pt x="4744" y="1178"/>
                  </a:cubicBezTo>
                  <a:cubicBezTo>
                    <a:pt x="4686" y="1068"/>
                    <a:pt x="4575" y="1035"/>
                    <a:pt x="4462" y="1035"/>
                  </a:cubicBezTo>
                  <a:cubicBezTo>
                    <a:pt x="4296" y="1035"/>
                    <a:pt x="4128" y="1106"/>
                    <a:pt x="4128" y="1106"/>
                  </a:cubicBezTo>
                  <a:cubicBezTo>
                    <a:pt x="4128" y="1106"/>
                    <a:pt x="4501" y="519"/>
                    <a:pt x="4271" y="390"/>
                  </a:cubicBezTo>
                  <a:cubicBezTo>
                    <a:pt x="4227" y="365"/>
                    <a:pt x="4182" y="355"/>
                    <a:pt x="4137" y="355"/>
                  </a:cubicBezTo>
                  <a:cubicBezTo>
                    <a:pt x="3948" y="355"/>
                    <a:pt x="3770" y="533"/>
                    <a:pt x="3770" y="533"/>
                  </a:cubicBezTo>
                  <a:cubicBezTo>
                    <a:pt x="3770" y="533"/>
                    <a:pt x="3770" y="46"/>
                    <a:pt x="3497" y="3"/>
                  </a:cubicBezTo>
                  <a:cubicBezTo>
                    <a:pt x="3487" y="1"/>
                    <a:pt x="3478" y="0"/>
                    <a:pt x="346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8"/>
            <p:cNvSpPr/>
            <p:nvPr/>
          </p:nvSpPr>
          <p:spPr>
            <a:xfrm>
              <a:off x="2600313" y="3427638"/>
              <a:ext cx="105000" cy="116975"/>
            </a:xfrm>
            <a:custGeom>
              <a:avLst/>
              <a:gdLst/>
              <a:ahLst/>
              <a:cxnLst/>
              <a:rect l="l" t="t" r="r" b="b"/>
              <a:pathLst>
                <a:path w="4200" h="4679" extrusionOk="0">
                  <a:moveTo>
                    <a:pt x="2763" y="0"/>
                  </a:moveTo>
                  <a:cubicBezTo>
                    <a:pt x="2098" y="0"/>
                    <a:pt x="1272" y="451"/>
                    <a:pt x="731" y="1229"/>
                  </a:cubicBezTo>
                  <a:cubicBezTo>
                    <a:pt x="244" y="1960"/>
                    <a:pt x="0" y="2863"/>
                    <a:pt x="445" y="3680"/>
                  </a:cubicBezTo>
                  <a:cubicBezTo>
                    <a:pt x="488" y="3751"/>
                    <a:pt x="531" y="3823"/>
                    <a:pt x="588" y="3895"/>
                  </a:cubicBezTo>
                  <a:cubicBezTo>
                    <a:pt x="932" y="4367"/>
                    <a:pt x="1476" y="4679"/>
                    <a:pt x="2042" y="4679"/>
                  </a:cubicBezTo>
                  <a:cubicBezTo>
                    <a:pt x="2231" y="4679"/>
                    <a:pt x="2422" y="4644"/>
                    <a:pt x="2609" y="4568"/>
                  </a:cubicBezTo>
                  <a:cubicBezTo>
                    <a:pt x="3899" y="4052"/>
                    <a:pt x="4200" y="1315"/>
                    <a:pt x="3655" y="455"/>
                  </a:cubicBezTo>
                  <a:cubicBezTo>
                    <a:pt x="3464" y="144"/>
                    <a:pt x="3139" y="0"/>
                    <a:pt x="276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8"/>
            <p:cNvSpPr/>
            <p:nvPr/>
          </p:nvSpPr>
          <p:spPr>
            <a:xfrm>
              <a:off x="2883388" y="3492388"/>
              <a:ext cx="115050" cy="138725"/>
            </a:xfrm>
            <a:custGeom>
              <a:avLst/>
              <a:gdLst/>
              <a:ahLst/>
              <a:cxnLst/>
              <a:rect l="l" t="t" r="r" b="b"/>
              <a:pathLst>
                <a:path w="4602" h="5549" extrusionOk="0">
                  <a:moveTo>
                    <a:pt x="2915" y="0"/>
                  </a:moveTo>
                  <a:cubicBezTo>
                    <a:pt x="2675" y="0"/>
                    <a:pt x="2465" y="531"/>
                    <a:pt x="2465" y="531"/>
                  </a:cubicBezTo>
                  <a:lnTo>
                    <a:pt x="2451" y="531"/>
                  </a:lnTo>
                  <a:cubicBezTo>
                    <a:pt x="2451" y="531"/>
                    <a:pt x="2425" y="12"/>
                    <a:pt x="2141" y="12"/>
                  </a:cubicBezTo>
                  <a:cubicBezTo>
                    <a:pt x="2130" y="12"/>
                    <a:pt x="2119" y="13"/>
                    <a:pt x="2107" y="15"/>
                  </a:cubicBezTo>
                  <a:cubicBezTo>
                    <a:pt x="1792" y="44"/>
                    <a:pt x="1978" y="531"/>
                    <a:pt x="1978" y="531"/>
                  </a:cubicBezTo>
                  <a:cubicBezTo>
                    <a:pt x="1978" y="531"/>
                    <a:pt x="1729" y="168"/>
                    <a:pt x="1503" y="168"/>
                  </a:cubicBezTo>
                  <a:cubicBezTo>
                    <a:pt x="1474" y="168"/>
                    <a:pt x="1446" y="174"/>
                    <a:pt x="1419" y="187"/>
                  </a:cubicBezTo>
                  <a:cubicBezTo>
                    <a:pt x="1176" y="302"/>
                    <a:pt x="1462" y="803"/>
                    <a:pt x="1462" y="803"/>
                  </a:cubicBezTo>
                  <a:cubicBezTo>
                    <a:pt x="1462" y="803"/>
                    <a:pt x="1241" y="608"/>
                    <a:pt x="1021" y="608"/>
                  </a:cubicBezTo>
                  <a:cubicBezTo>
                    <a:pt x="961" y="608"/>
                    <a:pt x="901" y="623"/>
                    <a:pt x="846" y="660"/>
                  </a:cubicBezTo>
                  <a:cubicBezTo>
                    <a:pt x="588" y="846"/>
                    <a:pt x="1061" y="1247"/>
                    <a:pt x="1061" y="1247"/>
                  </a:cubicBezTo>
                  <a:cubicBezTo>
                    <a:pt x="1061" y="1247"/>
                    <a:pt x="906" y="1186"/>
                    <a:pt x="754" y="1186"/>
                  </a:cubicBezTo>
                  <a:cubicBezTo>
                    <a:pt x="653" y="1186"/>
                    <a:pt x="554" y="1213"/>
                    <a:pt x="502" y="1305"/>
                  </a:cubicBezTo>
                  <a:cubicBezTo>
                    <a:pt x="387" y="1548"/>
                    <a:pt x="789" y="1763"/>
                    <a:pt x="789" y="1763"/>
                  </a:cubicBezTo>
                  <a:cubicBezTo>
                    <a:pt x="789" y="1763"/>
                    <a:pt x="330" y="1763"/>
                    <a:pt x="244" y="2007"/>
                  </a:cubicBezTo>
                  <a:cubicBezTo>
                    <a:pt x="172" y="2251"/>
                    <a:pt x="588" y="2451"/>
                    <a:pt x="588" y="2451"/>
                  </a:cubicBezTo>
                  <a:cubicBezTo>
                    <a:pt x="588" y="2451"/>
                    <a:pt x="585" y="2451"/>
                    <a:pt x="578" y="2451"/>
                  </a:cubicBezTo>
                  <a:cubicBezTo>
                    <a:pt x="514" y="2451"/>
                    <a:pt x="142" y="2463"/>
                    <a:pt x="129" y="2738"/>
                  </a:cubicBezTo>
                  <a:cubicBezTo>
                    <a:pt x="115" y="3053"/>
                    <a:pt x="516" y="3082"/>
                    <a:pt x="516" y="3082"/>
                  </a:cubicBezTo>
                  <a:cubicBezTo>
                    <a:pt x="516" y="3082"/>
                    <a:pt x="0" y="3383"/>
                    <a:pt x="129" y="3555"/>
                  </a:cubicBezTo>
                  <a:cubicBezTo>
                    <a:pt x="219" y="3658"/>
                    <a:pt x="344" y="3715"/>
                    <a:pt x="473" y="3715"/>
                  </a:cubicBezTo>
                  <a:cubicBezTo>
                    <a:pt x="487" y="3715"/>
                    <a:pt x="502" y="3714"/>
                    <a:pt x="516" y="3713"/>
                  </a:cubicBezTo>
                  <a:lnTo>
                    <a:pt x="516" y="3713"/>
                  </a:lnTo>
                  <a:cubicBezTo>
                    <a:pt x="516" y="3713"/>
                    <a:pt x="101" y="3985"/>
                    <a:pt x="215" y="4186"/>
                  </a:cubicBezTo>
                  <a:cubicBezTo>
                    <a:pt x="277" y="4294"/>
                    <a:pt x="426" y="4319"/>
                    <a:pt x="550" y="4319"/>
                  </a:cubicBezTo>
                  <a:cubicBezTo>
                    <a:pt x="657" y="4319"/>
                    <a:pt x="746" y="4300"/>
                    <a:pt x="746" y="4300"/>
                  </a:cubicBezTo>
                  <a:lnTo>
                    <a:pt x="746" y="4300"/>
                  </a:lnTo>
                  <a:cubicBezTo>
                    <a:pt x="746" y="4300"/>
                    <a:pt x="445" y="4616"/>
                    <a:pt x="631" y="4759"/>
                  </a:cubicBezTo>
                  <a:cubicBezTo>
                    <a:pt x="721" y="4829"/>
                    <a:pt x="826" y="4864"/>
                    <a:pt x="929" y="4864"/>
                  </a:cubicBezTo>
                  <a:cubicBezTo>
                    <a:pt x="974" y="4864"/>
                    <a:pt x="1018" y="4858"/>
                    <a:pt x="1061" y="4845"/>
                  </a:cubicBezTo>
                  <a:lnTo>
                    <a:pt x="1061" y="4845"/>
                  </a:lnTo>
                  <a:cubicBezTo>
                    <a:pt x="1061" y="4845"/>
                    <a:pt x="903" y="5031"/>
                    <a:pt x="1190" y="5203"/>
                  </a:cubicBezTo>
                  <a:cubicBezTo>
                    <a:pt x="1261" y="5239"/>
                    <a:pt x="1341" y="5257"/>
                    <a:pt x="1420" y="5257"/>
                  </a:cubicBezTo>
                  <a:cubicBezTo>
                    <a:pt x="1531" y="5257"/>
                    <a:pt x="1642" y="5221"/>
                    <a:pt x="1735" y="5146"/>
                  </a:cubicBezTo>
                  <a:lnTo>
                    <a:pt x="1735" y="5146"/>
                  </a:lnTo>
                  <a:cubicBezTo>
                    <a:pt x="1735" y="5146"/>
                    <a:pt x="1634" y="5504"/>
                    <a:pt x="1978" y="5533"/>
                  </a:cubicBezTo>
                  <a:cubicBezTo>
                    <a:pt x="1991" y="5534"/>
                    <a:pt x="2003" y="5535"/>
                    <a:pt x="2015" y="5535"/>
                  </a:cubicBezTo>
                  <a:cubicBezTo>
                    <a:pt x="2310" y="5535"/>
                    <a:pt x="2337" y="5203"/>
                    <a:pt x="2337" y="5203"/>
                  </a:cubicBezTo>
                  <a:cubicBezTo>
                    <a:pt x="2337" y="5203"/>
                    <a:pt x="2497" y="5548"/>
                    <a:pt x="2747" y="5548"/>
                  </a:cubicBezTo>
                  <a:cubicBezTo>
                    <a:pt x="2776" y="5548"/>
                    <a:pt x="2807" y="5543"/>
                    <a:pt x="2838" y="5533"/>
                  </a:cubicBezTo>
                  <a:cubicBezTo>
                    <a:pt x="3125" y="5433"/>
                    <a:pt x="2924" y="4988"/>
                    <a:pt x="2924" y="4988"/>
                  </a:cubicBezTo>
                  <a:lnTo>
                    <a:pt x="2924" y="4988"/>
                  </a:lnTo>
                  <a:cubicBezTo>
                    <a:pt x="2924" y="4988"/>
                    <a:pt x="3172" y="5153"/>
                    <a:pt x="3366" y="5153"/>
                  </a:cubicBezTo>
                  <a:cubicBezTo>
                    <a:pt x="3415" y="5153"/>
                    <a:pt x="3460" y="5143"/>
                    <a:pt x="3497" y="5117"/>
                  </a:cubicBezTo>
                  <a:cubicBezTo>
                    <a:pt x="3698" y="4988"/>
                    <a:pt x="3354" y="4644"/>
                    <a:pt x="3354" y="4644"/>
                  </a:cubicBezTo>
                  <a:lnTo>
                    <a:pt x="3354" y="4644"/>
                  </a:lnTo>
                  <a:cubicBezTo>
                    <a:pt x="3354" y="4644"/>
                    <a:pt x="3515" y="4703"/>
                    <a:pt x="3676" y="4703"/>
                  </a:cubicBezTo>
                  <a:cubicBezTo>
                    <a:pt x="3778" y="4703"/>
                    <a:pt x="3880" y="4679"/>
                    <a:pt x="3942" y="4601"/>
                  </a:cubicBezTo>
                  <a:cubicBezTo>
                    <a:pt x="4114" y="4401"/>
                    <a:pt x="3670" y="4200"/>
                    <a:pt x="3669" y="4200"/>
                  </a:cubicBezTo>
                  <a:lnTo>
                    <a:pt x="3669" y="4200"/>
                  </a:lnTo>
                  <a:cubicBezTo>
                    <a:pt x="3670" y="4200"/>
                    <a:pt x="3783" y="4228"/>
                    <a:pt x="3915" y="4228"/>
                  </a:cubicBezTo>
                  <a:cubicBezTo>
                    <a:pt x="4080" y="4228"/>
                    <a:pt x="4275" y="4184"/>
                    <a:pt x="4314" y="3985"/>
                  </a:cubicBezTo>
                  <a:cubicBezTo>
                    <a:pt x="4369" y="3714"/>
                    <a:pt x="4078" y="3681"/>
                    <a:pt x="3933" y="3681"/>
                  </a:cubicBezTo>
                  <a:cubicBezTo>
                    <a:pt x="3887" y="3681"/>
                    <a:pt x="3856" y="3684"/>
                    <a:pt x="3856" y="3684"/>
                  </a:cubicBezTo>
                  <a:cubicBezTo>
                    <a:pt x="3856" y="3684"/>
                    <a:pt x="4443" y="3555"/>
                    <a:pt x="4486" y="3369"/>
                  </a:cubicBezTo>
                  <a:cubicBezTo>
                    <a:pt x="4515" y="3168"/>
                    <a:pt x="3942" y="3068"/>
                    <a:pt x="3942" y="3068"/>
                  </a:cubicBezTo>
                  <a:cubicBezTo>
                    <a:pt x="3942" y="3068"/>
                    <a:pt x="4558" y="2910"/>
                    <a:pt x="4486" y="2695"/>
                  </a:cubicBezTo>
                  <a:cubicBezTo>
                    <a:pt x="4449" y="2584"/>
                    <a:pt x="4301" y="2557"/>
                    <a:pt x="4167" y="2557"/>
                  </a:cubicBezTo>
                  <a:cubicBezTo>
                    <a:pt x="4041" y="2557"/>
                    <a:pt x="3927" y="2580"/>
                    <a:pt x="3927" y="2580"/>
                  </a:cubicBezTo>
                  <a:cubicBezTo>
                    <a:pt x="3927" y="2580"/>
                    <a:pt x="4601" y="2279"/>
                    <a:pt x="4486" y="2093"/>
                  </a:cubicBezTo>
                  <a:cubicBezTo>
                    <a:pt x="4448" y="2026"/>
                    <a:pt x="4361" y="2004"/>
                    <a:pt x="4261" y="2004"/>
                  </a:cubicBezTo>
                  <a:cubicBezTo>
                    <a:pt x="4061" y="2004"/>
                    <a:pt x="3813" y="2093"/>
                    <a:pt x="3813" y="2093"/>
                  </a:cubicBezTo>
                  <a:cubicBezTo>
                    <a:pt x="3813" y="2093"/>
                    <a:pt x="4372" y="1677"/>
                    <a:pt x="4271" y="1491"/>
                  </a:cubicBezTo>
                  <a:cubicBezTo>
                    <a:pt x="4247" y="1450"/>
                    <a:pt x="4204" y="1434"/>
                    <a:pt x="4153" y="1434"/>
                  </a:cubicBezTo>
                  <a:cubicBezTo>
                    <a:pt x="3989" y="1434"/>
                    <a:pt x="3741" y="1591"/>
                    <a:pt x="3741" y="1591"/>
                  </a:cubicBezTo>
                  <a:cubicBezTo>
                    <a:pt x="3741" y="1591"/>
                    <a:pt x="4042" y="1118"/>
                    <a:pt x="3942" y="946"/>
                  </a:cubicBezTo>
                  <a:cubicBezTo>
                    <a:pt x="3922" y="910"/>
                    <a:pt x="3891" y="896"/>
                    <a:pt x="3854" y="896"/>
                  </a:cubicBezTo>
                  <a:cubicBezTo>
                    <a:pt x="3701" y="896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3" y="392"/>
                    <a:pt x="3472" y="376"/>
                    <a:pt x="3432" y="376"/>
                  </a:cubicBezTo>
                  <a:cubicBezTo>
                    <a:pt x="3250" y="376"/>
                    <a:pt x="3096" y="703"/>
                    <a:pt x="3096" y="703"/>
                  </a:cubicBezTo>
                  <a:cubicBezTo>
                    <a:pt x="3096" y="703"/>
                    <a:pt x="3168" y="15"/>
                    <a:pt x="2924" y="1"/>
                  </a:cubicBezTo>
                  <a:cubicBezTo>
                    <a:pt x="2921" y="0"/>
                    <a:pt x="2918" y="0"/>
                    <a:pt x="291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8"/>
            <p:cNvSpPr/>
            <p:nvPr/>
          </p:nvSpPr>
          <p:spPr>
            <a:xfrm>
              <a:off x="2895213" y="3505238"/>
              <a:ext cx="89950" cy="117075"/>
            </a:xfrm>
            <a:custGeom>
              <a:avLst/>
              <a:gdLst/>
              <a:ahLst/>
              <a:cxnLst/>
              <a:rect l="l" t="t" r="r" b="b"/>
              <a:pathLst>
                <a:path w="3598" h="4683" extrusionOk="0">
                  <a:moveTo>
                    <a:pt x="1804" y="1"/>
                  </a:moveTo>
                  <a:cubicBezTo>
                    <a:pt x="1516" y="1"/>
                    <a:pt x="1228" y="96"/>
                    <a:pt x="989" y="289"/>
                  </a:cubicBezTo>
                  <a:cubicBezTo>
                    <a:pt x="373" y="762"/>
                    <a:pt x="0" y="1837"/>
                    <a:pt x="43" y="2797"/>
                  </a:cubicBezTo>
                  <a:cubicBezTo>
                    <a:pt x="72" y="3514"/>
                    <a:pt x="330" y="4231"/>
                    <a:pt x="1032" y="4546"/>
                  </a:cubicBezTo>
                  <a:cubicBezTo>
                    <a:pt x="1241" y="4640"/>
                    <a:pt x="1451" y="4682"/>
                    <a:pt x="1655" y="4682"/>
                  </a:cubicBezTo>
                  <a:cubicBezTo>
                    <a:pt x="2422" y="4682"/>
                    <a:pt x="3110" y="4083"/>
                    <a:pt x="3325" y="3313"/>
                  </a:cubicBezTo>
                  <a:cubicBezTo>
                    <a:pt x="3598" y="2367"/>
                    <a:pt x="3440" y="1163"/>
                    <a:pt x="2766" y="418"/>
                  </a:cubicBezTo>
                  <a:cubicBezTo>
                    <a:pt x="2506" y="142"/>
                    <a:pt x="2155" y="1"/>
                    <a:pt x="180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8"/>
            <p:cNvSpPr/>
            <p:nvPr/>
          </p:nvSpPr>
          <p:spPr>
            <a:xfrm>
              <a:off x="2803013" y="3424963"/>
              <a:ext cx="61400" cy="54550"/>
            </a:xfrm>
            <a:custGeom>
              <a:avLst/>
              <a:gdLst/>
              <a:ahLst/>
              <a:cxnLst/>
              <a:rect l="l" t="t" r="r" b="b"/>
              <a:pathLst>
                <a:path w="2456" h="2182" extrusionOk="0">
                  <a:moveTo>
                    <a:pt x="503" y="1"/>
                  </a:moveTo>
                  <a:cubicBezTo>
                    <a:pt x="1" y="1"/>
                    <a:pt x="258" y="1690"/>
                    <a:pt x="707" y="2182"/>
                  </a:cubicBezTo>
                  <a:cubicBezTo>
                    <a:pt x="1596" y="1881"/>
                    <a:pt x="2456" y="748"/>
                    <a:pt x="2083" y="404"/>
                  </a:cubicBezTo>
                  <a:cubicBezTo>
                    <a:pt x="2029" y="358"/>
                    <a:pt x="1969" y="339"/>
                    <a:pt x="1906" y="339"/>
                  </a:cubicBezTo>
                  <a:cubicBezTo>
                    <a:pt x="1514" y="339"/>
                    <a:pt x="994" y="1092"/>
                    <a:pt x="994" y="1092"/>
                  </a:cubicBezTo>
                  <a:cubicBezTo>
                    <a:pt x="994" y="1092"/>
                    <a:pt x="1065" y="89"/>
                    <a:pt x="535" y="3"/>
                  </a:cubicBezTo>
                  <a:cubicBezTo>
                    <a:pt x="524" y="2"/>
                    <a:pt x="514" y="1"/>
                    <a:pt x="50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8"/>
            <p:cNvSpPr/>
            <p:nvPr/>
          </p:nvSpPr>
          <p:spPr>
            <a:xfrm>
              <a:off x="2779463" y="3391713"/>
              <a:ext cx="126875" cy="103575"/>
            </a:xfrm>
            <a:custGeom>
              <a:avLst/>
              <a:gdLst/>
              <a:ahLst/>
              <a:cxnLst/>
              <a:rect l="l" t="t" r="r" b="b"/>
              <a:pathLst>
                <a:path w="5075" h="4143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835"/>
                    <a:pt x="87" y="2379"/>
                    <a:pt x="273" y="2910"/>
                  </a:cubicBezTo>
                  <a:cubicBezTo>
                    <a:pt x="474" y="3454"/>
                    <a:pt x="904" y="3870"/>
                    <a:pt x="1448" y="4056"/>
                  </a:cubicBezTo>
                  <a:cubicBezTo>
                    <a:pt x="1649" y="4114"/>
                    <a:pt x="1850" y="4142"/>
                    <a:pt x="2050" y="4142"/>
                  </a:cubicBezTo>
                  <a:cubicBezTo>
                    <a:pt x="2925" y="4142"/>
                    <a:pt x="3670" y="3583"/>
                    <a:pt x="4215" y="3039"/>
                  </a:cubicBezTo>
                  <a:cubicBezTo>
                    <a:pt x="4544" y="2695"/>
                    <a:pt x="4831" y="2322"/>
                    <a:pt x="5075" y="1935"/>
                  </a:cubicBezTo>
                  <a:lnTo>
                    <a:pt x="4946" y="1849"/>
                  </a:lnTo>
                  <a:lnTo>
                    <a:pt x="4888" y="1935"/>
                  </a:lnTo>
                  <a:cubicBezTo>
                    <a:pt x="4602" y="2379"/>
                    <a:pt x="4272" y="2766"/>
                    <a:pt x="3899" y="3125"/>
                  </a:cubicBezTo>
                  <a:cubicBezTo>
                    <a:pt x="3398" y="3583"/>
                    <a:pt x="2753" y="3985"/>
                    <a:pt x="2050" y="3985"/>
                  </a:cubicBezTo>
                  <a:cubicBezTo>
                    <a:pt x="1864" y="3985"/>
                    <a:pt x="1678" y="3956"/>
                    <a:pt x="1506" y="3913"/>
                  </a:cubicBezTo>
                  <a:cubicBezTo>
                    <a:pt x="990" y="3741"/>
                    <a:pt x="603" y="3354"/>
                    <a:pt x="431" y="2852"/>
                  </a:cubicBezTo>
                  <a:cubicBezTo>
                    <a:pt x="244" y="2351"/>
                    <a:pt x="158" y="1806"/>
                    <a:pt x="173" y="1276"/>
                  </a:cubicBezTo>
                  <a:cubicBezTo>
                    <a:pt x="173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73" y="72"/>
                    <a:pt x="273" y="29"/>
                    <a:pt x="273" y="29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8"/>
            <p:cNvSpPr/>
            <p:nvPr/>
          </p:nvSpPr>
          <p:spPr>
            <a:xfrm>
              <a:off x="2717038" y="3479488"/>
              <a:ext cx="64600" cy="58075"/>
            </a:xfrm>
            <a:custGeom>
              <a:avLst/>
              <a:gdLst/>
              <a:ahLst/>
              <a:cxnLst/>
              <a:rect l="l" t="t" r="r" b="b"/>
              <a:pathLst>
                <a:path w="2584" h="2323" extrusionOk="0">
                  <a:moveTo>
                    <a:pt x="2584" y="1"/>
                  </a:moveTo>
                  <a:cubicBezTo>
                    <a:pt x="2584" y="1"/>
                    <a:pt x="1580" y="1434"/>
                    <a:pt x="663" y="1720"/>
                  </a:cubicBezTo>
                  <a:cubicBezTo>
                    <a:pt x="1" y="1917"/>
                    <a:pt x="108" y="2323"/>
                    <a:pt x="618" y="2323"/>
                  </a:cubicBezTo>
                  <a:cubicBezTo>
                    <a:pt x="815" y="2323"/>
                    <a:pt x="1071" y="2263"/>
                    <a:pt x="1366" y="2107"/>
                  </a:cubicBezTo>
                  <a:cubicBezTo>
                    <a:pt x="2412" y="1534"/>
                    <a:pt x="2512" y="588"/>
                    <a:pt x="258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8"/>
            <p:cNvSpPr/>
            <p:nvPr/>
          </p:nvSpPr>
          <p:spPr>
            <a:xfrm>
              <a:off x="2835363" y="3497413"/>
              <a:ext cx="44700" cy="73700"/>
            </a:xfrm>
            <a:custGeom>
              <a:avLst/>
              <a:gdLst/>
              <a:ahLst/>
              <a:cxnLst/>
              <a:rect l="l" t="t" r="r" b="b"/>
              <a:pathLst>
                <a:path w="1788" h="2948" extrusionOk="0">
                  <a:moveTo>
                    <a:pt x="646" y="0"/>
                  </a:moveTo>
                  <a:lnTo>
                    <a:pt x="646" y="0"/>
                  </a:lnTo>
                  <a:cubicBezTo>
                    <a:pt x="646" y="1"/>
                    <a:pt x="1" y="2809"/>
                    <a:pt x="961" y="2938"/>
                  </a:cubicBezTo>
                  <a:cubicBezTo>
                    <a:pt x="1006" y="2945"/>
                    <a:pt x="1047" y="2948"/>
                    <a:pt x="1082" y="2948"/>
                  </a:cubicBezTo>
                  <a:cubicBezTo>
                    <a:pt x="1787" y="2948"/>
                    <a:pt x="632" y="1747"/>
                    <a:pt x="64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8"/>
            <p:cNvSpPr/>
            <p:nvPr/>
          </p:nvSpPr>
          <p:spPr>
            <a:xfrm>
              <a:off x="2763713" y="34554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6" y="0"/>
                  </a:moveTo>
                  <a:cubicBezTo>
                    <a:pt x="58" y="0"/>
                    <a:pt x="0" y="158"/>
                    <a:pt x="86" y="244"/>
                  </a:cubicBezTo>
                  <a:cubicBezTo>
                    <a:pt x="114" y="277"/>
                    <a:pt x="150" y="291"/>
                    <a:pt x="186" y="291"/>
                  </a:cubicBezTo>
                  <a:cubicBezTo>
                    <a:pt x="259" y="291"/>
                    <a:pt x="330" y="230"/>
                    <a:pt x="330" y="144"/>
                  </a:cubicBezTo>
                  <a:cubicBezTo>
                    <a:pt x="330" y="72"/>
                    <a:pt x="272" y="0"/>
                    <a:pt x="186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8"/>
            <p:cNvSpPr/>
            <p:nvPr/>
          </p:nvSpPr>
          <p:spPr>
            <a:xfrm>
              <a:off x="2808863" y="3504938"/>
              <a:ext cx="8625" cy="7125"/>
            </a:xfrm>
            <a:custGeom>
              <a:avLst/>
              <a:gdLst/>
              <a:ahLst/>
              <a:cxnLst/>
              <a:rect l="l" t="t" r="r" b="b"/>
              <a:pathLst>
                <a:path w="345" h="285" extrusionOk="0">
                  <a:moveTo>
                    <a:pt x="201" y="0"/>
                  </a:moveTo>
                  <a:cubicBezTo>
                    <a:pt x="72" y="0"/>
                    <a:pt x="0" y="158"/>
                    <a:pt x="86" y="244"/>
                  </a:cubicBezTo>
                  <a:cubicBezTo>
                    <a:pt x="119" y="272"/>
                    <a:pt x="158" y="285"/>
                    <a:pt x="195" y="285"/>
                  </a:cubicBezTo>
                  <a:cubicBezTo>
                    <a:pt x="273" y="285"/>
                    <a:pt x="344" y="230"/>
                    <a:pt x="344" y="143"/>
                  </a:cubicBezTo>
                  <a:cubicBezTo>
                    <a:pt x="344" y="72"/>
                    <a:pt x="272" y="0"/>
                    <a:pt x="201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8"/>
            <p:cNvSpPr/>
            <p:nvPr/>
          </p:nvSpPr>
          <p:spPr>
            <a:xfrm>
              <a:off x="2637938" y="3354088"/>
              <a:ext cx="446475" cy="399525"/>
            </a:xfrm>
            <a:custGeom>
              <a:avLst/>
              <a:gdLst/>
              <a:ahLst/>
              <a:cxnLst/>
              <a:rect l="l" t="t" r="r" b="b"/>
              <a:pathLst>
                <a:path w="17859" h="15981" extrusionOk="0">
                  <a:moveTo>
                    <a:pt x="5073" y="1880"/>
                  </a:moveTo>
                  <a:cubicBezTo>
                    <a:pt x="5146" y="1880"/>
                    <a:pt x="5217" y="1934"/>
                    <a:pt x="5217" y="2021"/>
                  </a:cubicBezTo>
                  <a:cubicBezTo>
                    <a:pt x="5217" y="2107"/>
                    <a:pt x="5160" y="2164"/>
                    <a:pt x="5074" y="2164"/>
                  </a:cubicBezTo>
                  <a:cubicBezTo>
                    <a:pt x="4945" y="2164"/>
                    <a:pt x="4888" y="2007"/>
                    <a:pt x="4974" y="1921"/>
                  </a:cubicBezTo>
                  <a:cubicBezTo>
                    <a:pt x="5002" y="1893"/>
                    <a:pt x="5038" y="1880"/>
                    <a:pt x="5073" y="1880"/>
                  </a:cubicBezTo>
                  <a:close/>
                  <a:moveTo>
                    <a:pt x="11386" y="3929"/>
                  </a:moveTo>
                  <a:cubicBezTo>
                    <a:pt x="11459" y="3929"/>
                    <a:pt x="11524" y="3984"/>
                    <a:pt x="11524" y="4071"/>
                  </a:cubicBezTo>
                  <a:cubicBezTo>
                    <a:pt x="11524" y="4157"/>
                    <a:pt x="11467" y="4214"/>
                    <a:pt x="11381" y="4214"/>
                  </a:cubicBezTo>
                  <a:cubicBezTo>
                    <a:pt x="11252" y="4214"/>
                    <a:pt x="11194" y="4056"/>
                    <a:pt x="11280" y="3970"/>
                  </a:cubicBezTo>
                  <a:cubicBezTo>
                    <a:pt x="11313" y="3942"/>
                    <a:pt x="11350" y="3929"/>
                    <a:pt x="11386" y="3929"/>
                  </a:cubicBezTo>
                  <a:close/>
                  <a:moveTo>
                    <a:pt x="9846" y="5543"/>
                  </a:moveTo>
                  <a:cubicBezTo>
                    <a:pt x="9919" y="5543"/>
                    <a:pt x="9990" y="5603"/>
                    <a:pt x="9990" y="5690"/>
                  </a:cubicBezTo>
                  <a:cubicBezTo>
                    <a:pt x="9990" y="5762"/>
                    <a:pt x="9919" y="5834"/>
                    <a:pt x="9847" y="5834"/>
                  </a:cubicBezTo>
                  <a:cubicBezTo>
                    <a:pt x="9718" y="5834"/>
                    <a:pt x="9646" y="5676"/>
                    <a:pt x="9747" y="5590"/>
                  </a:cubicBezTo>
                  <a:cubicBezTo>
                    <a:pt x="9775" y="5557"/>
                    <a:pt x="9811" y="5543"/>
                    <a:pt x="9846" y="5543"/>
                  </a:cubicBezTo>
                  <a:close/>
                  <a:moveTo>
                    <a:pt x="8543" y="5733"/>
                  </a:moveTo>
                  <a:cubicBezTo>
                    <a:pt x="8528" y="7482"/>
                    <a:pt x="9689" y="8686"/>
                    <a:pt x="8973" y="8686"/>
                  </a:cubicBezTo>
                  <a:cubicBezTo>
                    <a:pt x="8930" y="8686"/>
                    <a:pt x="8901" y="8671"/>
                    <a:pt x="8858" y="8671"/>
                  </a:cubicBezTo>
                  <a:cubicBezTo>
                    <a:pt x="7898" y="8542"/>
                    <a:pt x="8543" y="5734"/>
                    <a:pt x="8543" y="5733"/>
                  </a:cubicBezTo>
                  <a:close/>
                  <a:moveTo>
                    <a:pt x="13473" y="9732"/>
                  </a:moveTo>
                  <a:cubicBezTo>
                    <a:pt x="13473" y="9732"/>
                    <a:pt x="13474" y="9732"/>
                    <a:pt x="13474" y="9732"/>
                  </a:cubicBezTo>
                  <a:lnTo>
                    <a:pt x="13474" y="9732"/>
                  </a:lnTo>
                  <a:cubicBezTo>
                    <a:pt x="13474" y="9732"/>
                    <a:pt x="13473" y="9732"/>
                    <a:pt x="13473" y="9732"/>
                  </a:cubicBezTo>
                  <a:close/>
                  <a:moveTo>
                    <a:pt x="12728" y="5533"/>
                  </a:moveTo>
                  <a:cubicBezTo>
                    <a:pt x="12971" y="5547"/>
                    <a:pt x="12900" y="6235"/>
                    <a:pt x="12900" y="6235"/>
                  </a:cubicBezTo>
                  <a:cubicBezTo>
                    <a:pt x="12900" y="6235"/>
                    <a:pt x="13057" y="5919"/>
                    <a:pt x="13229" y="5919"/>
                  </a:cubicBezTo>
                  <a:cubicBezTo>
                    <a:pt x="13272" y="5919"/>
                    <a:pt x="13315" y="5934"/>
                    <a:pt x="13358" y="5962"/>
                  </a:cubicBezTo>
                  <a:cubicBezTo>
                    <a:pt x="13588" y="6177"/>
                    <a:pt x="13244" y="6679"/>
                    <a:pt x="13244" y="6679"/>
                  </a:cubicBezTo>
                  <a:cubicBezTo>
                    <a:pt x="13244" y="6679"/>
                    <a:pt x="13502" y="6435"/>
                    <a:pt x="13659" y="6435"/>
                  </a:cubicBezTo>
                  <a:cubicBezTo>
                    <a:pt x="13665" y="6433"/>
                    <a:pt x="13670" y="6432"/>
                    <a:pt x="13676" y="6432"/>
                  </a:cubicBezTo>
                  <a:cubicBezTo>
                    <a:pt x="13703" y="6432"/>
                    <a:pt x="13734" y="6455"/>
                    <a:pt x="13745" y="6478"/>
                  </a:cubicBezTo>
                  <a:cubicBezTo>
                    <a:pt x="13846" y="6650"/>
                    <a:pt x="13545" y="7123"/>
                    <a:pt x="13545" y="7123"/>
                  </a:cubicBezTo>
                  <a:cubicBezTo>
                    <a:pt x="13659" y="7037"/>
                    <a:pt x="13803" y="6994"/>
                    <a:pt x="13946" y="6966"/>
                  </a:cubicBezTo>
                  <a:cubicBezTo>
                    <a:pt x="14003" y="6966"/>
                    <a:pt x="14046" y="6994"/>
                    <a:pt x="14075" y="7037"/>
                  </a:cubicBezTo>
                  <a:cubicBezTo>
                    <a:pt x="14175" y="7195"/>
                    <a:pt x="13731" y="7539"/>
                    <a:pt x="13645" y="7611"/>
                  </a:cubicBezTo>
                  <a:cubicBezTo>
                    <a:pt x="13774" y="7568"/>
                    <a:pt x="13917" y="7539"/>
                    <a:pt x="14061" y="7539"/>
                  </a:cubicBezTo>
                  <a:cubicBezTo>
                    <a:pt x="14075" y="7537"/>
                    <a:pt x="14089" y="7535"/>
                    <a:pt x="14104" y="7535"/>
                  </a:cubicBezTo>
                  <a:cubicBezTo>
                    <a:pt x="14175" y="7535"/>
                    <a:pt x="14242" y="7565"/>
                    <a:pt x="14290" y="7625"/>
                  </a:cubicBezTo>
                  <a:cubicBezTo>
                    <a:pt x="14419" y="7811"/>
                    <a:pt x="13731" y="8112"/>
                    <a:pt x="13731" y="8112"/>
                  </a:cubicBezTo>
                  <a:cubicBezTo>
                    <a:pt x="13803" y="8084"/>
                    <a:pt x="13889" y="8084"/>
                    <a:pt x="13975" y="8084"/>
                  </a:cubicBezTo>
                  <a:cubicBezTo>
                    <a:pt x="14104" y="8084"/>
                    <a:pt x="14247" y="8112"/>
                    <a:pt x="14290" y="8227"/>
                  </a:cubicBezTo>
                  <a:cubicBezTo>
                    <a:pt x="14347" y="8442"/>
                    <a:pt x="13745" y="8600"/>
                    <a:pt x="13745" y="8600"/>
                  </a:cubicBezTo>
                  <a:cubicBezTo>
                    <a:pt x="13745" y="8600"/>
                    <a:pt x="14319" y="8700"/>
                    <a:pt x="14290" y="8886"/>
                  </a:cubicBezTo>
                  <a:cubicBezTo>
                    <a:pt x="14247" y="9087"/>
                    <a:pt x="13674" y="9216"/>
                    <a:pt x="13674" y="9216"/>
                  </a:cubicBezTo>
                  <a:lnTo>
                    <a:pt x="13760" y="9216"/>
                  </a:lnTo>
                  <a:cubicBezTo>
                    <a:pt x="13903" y="9216"/>
                    <a:pt x="14175" y="9245"/>
                    <a:pt x="14118" y="9517"/>
                  </a:cubicBezTo>
                  <a:cubicBezTo>
                    <a:pt x="14075" y="9718"/>
                    <a:pt x="13889" y="9761"/>
                    <a:pt x="13731" y="9761"/>
                  </a:cubicBezTo>
                  <a:cubicBezTo>
                    <a:pt x="13645" y="9761"/>
                    <a:pt x="13560" y="9746"/>
                    <a:pt x="13474" y="9732"/>
                  </a:cubicBezTo>
                  <a:lnTo>
                    <a:pt x="13474" y="9732"/>
                  </a:lnTo>
                  <a:cubicBezTo>
                    <a:pt x="13502" y="9739"/>
                    <a:pt x="13900" y="9936"/>
                    <a:pt x="13745" y="10133"/>
                  </a:cubicBezTo>
                  <a:cubicBezTo>
                    <a:pt x="13683" y="10196"/>
                    <a:pt x="13599" y="10236"/>
                    <a:pt x="13521" y="10236"/>
                  </a:cubicBezTo>
                  <a:cubicBezTo>
                    <a:pt x="13510" y="10236"/>
                    <a:pt x="13499" y="10235"/>
                    <a:pt x="13487" y="10234"/>
                  </a:cubicBezTo>
                  <a:cubicBezTo>
                    <a:pt x="13373" y="10234"/>
                    <a:pt x="13258" y="10205"/>
                    <a:pt x="13158" y="10176"/>
                  </a:cubicBezTo>
                  <a:lnTo>
                    <a:pt x="13158" y="10176"/>
                  </a:lnTo>
                  <a:cubicBezTo>
                    <a:pt x="13158" y="10176"/>
                    <a:pt x="13502" y="10520"/>
                    <a:pt x="13301" y="10649"/>
                  </a:cubicBezTo>
                  <a:cubicBezTo>
                    <a:pt x="13258" y="10678"/>
                    <a:pt x="13215" y="10692"/>
                    <a:pt x="13172" y="10692"/>
                  </a:cubicBezTo>
                  <a:cubicBezTo>
                    <a:pt x="13014" y="10664"/>
                    <a:pt x="12857" y="10606"/>
                    <a:pt x="12728" y="10520"/>
                  </a:cubicBezTo>
                  <a:lnTo>
                    <a:pt x="12728" y="10520"/>
                  </a:lnTo>
                  <a:cubicBezTo>
                    <a:pt x="12728" y="10535"/>
                    <a:pt x="12928" y="10965"/>
                    <a:pt x="12627" y="11065"/>
                  </a:cubicBezTo>
                  <a:cubicBezTo>
                    <a:pt x="12599" y="11079"/>
                    <a:pt x="12570" y="11079"/>
                    <a:pt x="12541" y="11079"/>
                  </a:cubicBezTo>
                  <a:cubicBezTo>
                    <a:pt x="12298" y="11079"/>
                    <a:pt x="12126" y="10721"/>
                    <a:pt x="12126" y="10721"/>
                  </a:cubicBezTo>
                  <a:cubicBezTo>
                    <a:pt x="12126" y="10721"/>
                    <a:pt x="12112" y="11051"/>
                    <a:pt x="11811" y="11051"/>
                  </a:cubicBezTo>
                  <a:lnTo>
                    <a:pt x="11768" y="11051"/>
                  </a:lnTo>
                  <a:cubicBezTo>
                    <a:pt x="11438" y="11022"/>
                    <a:pt x="11524" y="10678"/>
                    <a:pt x="11524" y="10664"/>
                  </a:cubicBezTo>
                  <a:lnTo>
                    <a:pt x="11524" y="10664"/>
                  </a:lnTo>
                  <a:cubicBezTo>
                    <a:pt x="11438" y="10735"/>
                    <a:pt x="11323" y="10778"/>
                    <a:pt x="11209" y="10793"/>
                  </a:cubicBezTo>
                  <a:cubicBezTo>
                    <a:pt x="11137" y="10778"/>
                    <a:pt x="11065" y="10764"/>
                    <a:pt x="10994" y="10721"/>
                  </a:cubicBezTo>
                  <a:cubicBezTo>
                    <a:pt x="10707" y="10563"/>
                    <a:pt x="10865" y="10363"/>
                    <a:pt x="10865" y="10363"/>
                  </a:cubicBezTo>
                  <a:lnTo>
                    <a:pt x="10865" y="10363"/>
                  </a:lnTo>
                  <a:cubicBezTo>
                    <a:pt x="10822" y="10377"/>
                    <a:pt x="10779" y="10391"/>
                    <a:pt x="10721" y="10391"/>
                  </a:cubicBezTo>
                  <a:cubicBezTo>
                    <a:pt x="10621" y="10391"/>
                    <a:pt x="10521" y="10363"/>
                    <a:pt x="10449" y="10291"/>
                  </a:cubicBezTo>
                  <a:cubicBezTo>
                    <a:pt x="10263" y="10148"/>
                    <a:pt x="10535" y="9847"/>
                    <a:pt x="10549" y="9818"/>
                  </a:cubicBezTo>
                  <a:lnTo>
                    <a:pt x="10549" y="9818"/>
                  </a:lnTo>
                  <a:cubicBezTo>
                    <a:pt x="10478" y="9832"/>
                    <a:pt x="10406" y="9847"/>
                    <a:pt x="10349" y="9847"/>
                  </a:cubicBezTo>
                  <a:cubicBezTo>
                    <a:pt x="10332" y="9848"/>
                    <a:pt x="10316" y="9849"/>
                    <a:pt x="10300" y="9849"/>
                  </a:cubicBezTo>
                  <a:cubicBezTo>
                    <a:pt x="10188" y="9849"/>
                    <a:pt x="10082" y="9805"/>
                    <a:pt x="10019" y="9718"/>
                  </a:cubicBezTo>
                  <a:cubicBezTo>
                    <a:pt x="9904" y="9517"/>
                    <a:pt x="10320" y="9245"/>
                    <a:pt x="10320" y="9245"/>
                  </a:cubicBezTo>
                  <a:lnTo>
                    <a:pt x="10291" y="9245"/>
                  </a:lnTo>
                  <a:cubicBezTo>
                    <a:pt x="10279" y="9246"/>
                    <a:pt x="10267" y="9246"/>
                    <a:pt x="10255" y="9246"/>
                  </a:cubicBezTo>
                  <a:cubicBezTo>
                    <a:pt x="10126" y="9246"/>
                    <a:pt x="10012" y="9179"/>
                    <a:pt x="9933" y="9087"/>
                  </a:cubicBezTo>
                  <a:cubicBezTo>
                    <a:pt x="9804" y="8915"/>
                    <a:pt x="10320" y="8614"/>
                    <a:pt x="10320" y="8614"/>
                  </a:cubicBezTo>
                  <a:cubicBezTo>
                    <a:pt x="10320" y="8614"/>
                    <a:pt x="9919" y="8571"/>
                    <a:pt x="9933" y="8270"/>
                  </a:cubicBezTo>
                  <a:cubicBezTo>
                    <a:pt x="9947" y="7998"/>
                    <a:pt x="10277" y="7983"/>
                    <a:pt x="10363" y="7983"/>
                  </a:cubicBezTo>
                  <a:lnTo>
                    <a:pt x="10392" y="7983"/>
                  </a:lnTo>
                  <a:cubicBezTo>
                    <a:pt x="10392" y="7983"/>
                    <a:pt x="9962" y="7783"/>
                    <a:pt x="10048" y="7539"/>
                  </a:cubicBezTo>
                  <a:cubicBezTo>
                    <a:pt x="10134" y="7281"/>
                    <a:pt x="10549" y="7281"/>
                    <a:pt x="10592" y="7281"/>
                  </a:cubicBezTo>
                  <a:cubicBezTo>
                    <a:pt x="10592" y="7281"/>
                    <a:pt x="10177" y="7080"/>
                    <a:pt x="10306" y="6837"/>
                  </a:cubicBezTo>
                  <a:cubicBezTo>
                    <a:pt x="10344" y="6760"/>
                    <a:pt x="10429" y="6706"/>
                    <a:pt x="10518" y="6706"/>
                  </a:cubicBezTo>
                  <a:cubicBezTo>
                    <a:pt x="10529" y="6706"/>
                    <a:pt x="10539" y="6706"/>
                    <a:pt x="10549" y="6708"/>
                  </a:cubicBezTo>
                  <a:cubicBezTo>
                    <a:pt x="10650" y="6708"/>
                    <a:pt x="10764" y="6736"/>
                    <a:pt x="10850" y="6779"/>
                  </a:cubicBezTo>
                  <a:cubicBezTo>
                    <a:pt x="10850" y="6779"/>
                    <a:pt x="10392" y="6378"/>
                    <a:pt x="10650" y="6192"/>
                  </a:cubicBezTo>
                  <a:cubicBezTo>
                    <a:pt x="10707" y="6149"/>
                    <a:pt x="10764" y="6134"/>
                    <a:pt x="10836" y="6134"/>
                  </a:cubicBezTo>
                  <a:cubicBezTo>
                    <a:pt x="10994" y="6163"/>
                    <a:pt x="11137" y="6220"/>
                    <a:pt x="11266" y="6335"/>
                  </a:cubicBezTo>
                  <a:cubicBezTo>
                    <a:pt x="11266" y="6335"/>
                    <a:pt x="10965" y="5834"/>
                    <a:pt x="11209" y="5719"/>
                  </a:cubicBezTo>
                  <a:cubicBezTo>
                    <a:pt x="11229" y="5709"/>
                    <a:pt x="11249" y="5699"/>
                    <a:pt x="11269" y="5699"/>
                  </a:cubicBezTo>
                  <a:cubicBezTo>
                    <a:pt x="11278" y="5699"/>
                    <a:pt x="11286" y="5700"/>
                    <a:pt x="11295" y="5705"/>
                  </a:cubicBezTo>
                  <a:cubicBezTo>
                    <a:pt x="11524" y="5705"/>
                    <a:pt x="11782" y="6063"/>
                    <a:pt x="11782" y="6063"/>
                  </a:cubicBezTo>
                  <a:cubicBezTo>
                    <a:pt x="11782" y="6063"/>
                    <a:pt x="11596" y="5576"/>
                    <a:pt x="11911" y="5533"/>
                  </a:cubicBezTo>
                  <a:lnTo>
                    <a:pt x="11940" y="5533"/>
                  </a:lnTo>
                  <a:cubicBezTo>
                    <a:pt x="12212" y="5533"/>
                    <a:pt x="12240" y="6034"/>
                    <a:pt x="12240" y="6063"/>
                  </a:cubicBezTo>
                  <a:lnTo>
                    <a:pt x="12269" y="6063"/>
                  </a:lnTo>
                  <a:cubicBezTo>
                    <a:pt x="12283" y="6034"/>
                    <a:pt x="12484" y="5533"/>
                    <a:pt x="12728" y="5533"/>
                  </a:cubicBezTo>
                  <a:close/>
                  <a:moveTo>
                    <a:pt x="10220" y="10291"/>
                  </a:moveTo>
                  <a:lnTo>
                    <a:pt x="11524" y="11323"/>
                  </a:lnTo>
                  <a:cubicBezTo>
                    <a:pt x="10922" y="11309"/>
                    <a:pt x="10392" y="10893"/>
                    <a:pt x="10220" y="10291"/>
                  </a:cubicBezTo>
                  <a:close/>
                  <a:moveTo>
                    <a:pt x="1864" y="0"/>
                  </a:moveTo>
                  <a:cubicBezTo>
                    <a:pt x="1219" y="201"/>
                    <a:pt x="602" y="444"/>
                    <a:pt x="0" y="745"/>
                  </a:cubicBezTo>
                  <a:lnTo>
                    <a:pt x="29" y="774"/>
                  </a:lnTo>
                  <a:cubicBezTo>
                    <a:pt x="1176" y="1777"/>
                    <a:pt x="2652" y="2494"/>
                    <a:pt x="4085" y="2924"/>
                  </a:cubicBezTo>
                  <a:cubicBezTo>
                    <a:pt x="4630" y="3082"/>
                    <a:pt x="5160" y="3211"/>
                    <a:pt x="5705" y="3397"/>
                  </a:cubicBezTo>
                  <a:cubicBezTo>
                    <a:pt x="5676" y="3196"/>
                    <a:pt x="5676" y="2981"/>
                    <a:pt x="5676" y="2781"/>
                  </a:cubicBezTo>
                  <a:cubicBezTo>
                    <a:pt x="5676" y="2351"/>
                    <a:pt x="5705" y="1935"/>
                    <a:pt x="5776" y="1505"/>
                  </a:cubicBezTo>
                  <a:lnTo>
                    <a:pt x="5934" y="1534"/>
                  </a:lnTo>
                  <a:cubicBezTo>
                    <a:pt x="5934" y="1534"/>
                    <a:pt x="5934" y="1577"/>
                    <a:pt x="5920" y="1634"/>
                  </a:cubicBezTo>
                  <a:cubicBezTo>
                    <a:pt x="5905" y="1691"/>
                    <a:pt x="5891" y="1792"/>
                    <a:pt x="5877" y="1892"/>
                  </a:cubicBezTo>
                  <a:cubicBezTo>
                    <a:pt x="5848" y="2193"/>
                    <a:pt x="5819" y="2494"/>
                    <a:pt x="5819" y="2781"/>
                  </a:cubicBezTo>
                  <a:cubicBezTo>
                    <a:pt x="5819" y="3010"/>
                    <a:pt x="5834" y="3239"/>
                    <a:pt x="5862" y="3454"/>
                  </a:cubicBezTo>
                  <a:cubicBezTo>
                    <a:pt x="6221" y="3583"/>
                    <a:pt x="6565" y="3770"/>
                    <a:pt x="6894" y="3985"/>
                  </a:cubicBezTo>
                  <a:cubicBezTo>
                    <a:pt x="6780" y="3411"/>
                    <a:pt x="6823" y="2838"/>
                    <a:pt x="7109" y="2838"/>
                  </a:cubicBezTo>
                  <a:lnTo>
                    <a:pt x="7138" y="2838"/>
                  </a:lnTo>
                  <a:cubicBezTo>
                    <a:pt x="7668" y="2924"/>
                    <a:pt x="7597" y="3927"/>
                    <a:pt x="7597" y="3927"/>
                  </a:cubicBezTo>
                  <a:cubicBezTo>
                    <a:pt x="7597" y="3927"/>
                    <a:pt x="8127" y="3182"/>
                    <a:pt x="8500" y="3182"/>
                  </a:cubicBezTo>
                  <a:cubicBezTo>
                    <a:pt x="8571" y="3182"/>
                    <a:pt x="8629" y="3211"/>
                    <a:pt x="8686" y="3254"/>
                  </a:cubicBezTo>
                  <a:cubicBezTo>
                    <a:pt x="9001" y="3540"/>
                    <a:pt x="8428" y="4386"/>
                    <a:pt x="7711" y="4830"/>
                  </a:cubicBezTo>
                  <a:cubicBezTo>
                    <a:pt x="7840" y="5031"/>
                    <a:pt x="7955" y="5246"/>
                    <a:pt x="8041" y="5461"/>
                  </a:cubicBezTo>
                  <a:cubicBezTo>
                    <a:pt x="8614" y="5332"/>
                    <a:pt x="9145" y="5045"/>
                    <a:pt x="9560" y="4630"/>
                  </a:cubicBezTo>
                  <a:cubicBezTo>
                    <a:pt x="9933" y="4271"/>
                    <a:pt x="10263" y="3884"/>
                    <a:pt x="10549" y="3440"/>
                  </a:cubicBezTo>
                  <a:lnTo>
                    <a:pt x="10607" y="3354"/>
                  </a:lnTo>
                  <a:lnTo>
                    <a:pt x="10736" y="3426"/>
                  </a:lnTo>
                  <a:cubicBezTo>
                    <a:pt x="10492" y="3827"/>
                    <a:pt x="10205" y="4200"/>
                    <a:pt x="9876" y="4529"/>
                  </a:cubicBezTo>
                  <a:cubicBezTo>
                    <a:pt x="9417" y="5002"/>
                    <a:pt x="8801" y="5475"/>
                    <a:pt x="8098" y="5604"/>
                  </a:cubicBezTo>
                  <a:cubicBezTo>
                    <a:pt x="8242" y="6048"/>
                    <a:pt x="8299" y="6493"/>
                    <a:pt x="8270" y="6951"/>
                  </a:cubicBezTo>
                  <a:cubicBezTo>
                    <a:pt x="8170" y="7725"/>
                    <a:pt x="7883" y="8471"/>
                    <a:pt x="7425" y="9101"/>
                  </a:cubicBezTo>
                  <a:lnTo>
                    <a:pt x="7496" y="9101"/>
                  </a:lnTo>
                  <a:cubicBezTo>
                    <a:pt x="8256" y="9101"/>
                    <a:pt x="9073" y="9431"/>
                    <a:pt x="9274" y="10764"/>
                  </a:cubicBezTo>
                  <a:cubicBezTo>
                    <a:pt x="9403" y="11610"/>
                    <a:pt x="9460" y="12555"/>
                    <a:pt x="9618" y="13430"/>
                  </a:cubicBezTo>
                  <a:cubicBezTo>
                    <a:pt x="9947" y="13100"/>
                    <a:pt x="10392" y="12871"/>
                    <a:pt x="11108" y="12856"/>
                  </a:cubicBezTo>
                  <a:cubicBezTo>
                    <a:pt x="11108" y="12856"/>
                    <a:pt x="12527" y="13874"/>
                    <a:pt x="14118" y="13874"/>
                  </a:cubicBezTo>
                  <a:cubicBezTo>
                    <a:pt x="15193" y="13874"/>
                    <a:pt x="16340" y="13415"/>
                    <a:pt x="17157" y="11839"/>
                  </a:cubicBezTo>
                  <a:cubicBezTo>
                    <a:pt x="17630" y="10979"/>
                    <a:pt x="17859" y="10004"/>
                    <a:pt x="17859" y="9030"/>
                  </a:cubicBezTo>
                  <a:cubicBezTo>
                    <a:pt x="17830" y="7797"/>
                    <a:pt x="17515" y="6593"/>
                    <a:pt x="16956" y="5504"/>
                  </a:cubicBezTo>
                  <a:cubicBezTo>
                    <a:pt x="16168" y="5117"/>
                    <a:pt x="15394" y="4744"/>
                    <a:pt x="14620" y="4400"/>
                  </a:cubicBezTo>
                  <a:cubicBezTo>
                    <a:pt x="14577" y="4372"/>
                    <a:pt x="14548" y="4372"/>
                    <a:pt x="14505" y="4357"/>
                  </a:cubicBezTo>
                  <a:cubicBezTo>
                    <a:pt x="13373" y="3841"/>
                    <a:pt x="12240" y="3368"/>
                    <a:pt x="11137" y="2938"/>
                  </a:cubicBezTo>
                  <a:lnTo>
                    <a:pt x="10951" y="2867"/>
                  </a:lnTo>
                  <a:cubicBezTo>
                    <a:pt x="10865" y="2838"/>
                    <a:pt x="10764" y="2824"/>
                    <a:pt x="10764" y="2795"/>
                  </a:cubicBezTo>
                  <a:lnTo>
                    <a:pt x="10650" y="2752"/>
                  </a:lnTo>
                  <a:lnTo>
                    <a:pt x="10578" y="2709"/>
                  </a:lnTo>
                  <a:cubicBezTo>
                    <a:pt x="9919" y="2465"/>
                    <a:pt x="9274" y="2236"/>
                    <a:pt x="8643" y="2007"/>
                  </a:cubicBezTo>
                  <a:cubicBezTo>
                    <a:pt x="8070" y="1820"/>
                    <a:pt x="7511" y="1620"/>
                    <a:pt x="6952" y="1448"/>
                  </a:cubicBezTo>
                  <a:lnTo>
                    <a:pt x="6264" y="1233"/>
                  </a:lnTo>
                  <a:cubicBezTo>
                    <a:pt x="6149" y="1190"/>
                    <a:pt x="6049" y="1161"/>
                    <a:pt x="5934" y="1132"/>
                  </a:cubicBezTo>
                  <a:lnTo>
                    <a:pt x="5791" y="1075"/>
                  </a:lnTo>
                  <a:cubicBezTo>
                    <a:pt x="4773" y="774"/>
                    <a:pt x="3799" y="502"/>
                    <a:pt x="2867" y="244"/>
                  </a:cubicBezTo>
                  <a:cubicBezTo>
                    <a:pt x="2552" y="172"/>
                    <a:pt x="2251" y="100"/>
                    <a:pt x="1964" y="14"/>
                  </a:cubicBezTo>
                  <a:cubicBezTo>
                    <a:pt x="1935" y="14"/>
                    <a:pt x="1892" y="0"/>
                    <a:pt x="1864" y="0"/>
                  </a:cubicBezTo>
                  <a:close/>
                  <a:moveTo>
                    <a:pt x="4014" y="15895"/>
                  </a:moveTo>
                  <a:lnTo>
                    <a:pt x="4128" y="15909"/>
                  </a:lnTo>
                  <a:cubicBezTo>
                    <a:pt x="4128" y="15909"/>
                    <a:pt x="4128" y="15908"/>
                    <a:pt x="4129" y="15908"/>
                  </a:cubicBezTo>
                  <a:lnTo>
                    <a:pt x="4129" y="15908"/>
                  </a:lnTo>
                  <a:lnTo>
                    <a:pt x="4014" y="15895"/>
                  </a:lnTo>
                  <a:close/>
                  <a:moveTo>
                    <a:pt x="6221" y="10664"/>
                  </a:moveTo>
                  <a:cubicBezTo>
                    <a:pt x="5676" y="11337"/>
                    <a:pt x="5160" y="12040"/>
                    <a:pt x="4687" y="12756"/>
                  </a:cubicBezTo>
                  <a:cubicBezTo>
                    <a:pt x="4501" y="13014"/>
                    <a:pt x="4329" y="13286"/>
                    <a:pt x="4186" y="13573"/>
                  </a:cubicBezTo>
                  <a:cubicBezTo>
                    <a:pt x="4400" y="14175"/>
                    <a:pt x="4257" y="15263"/>
                    <a:pt x="4129" y="15908"/>
                  </a:cubicBezTo>
                  <a:lnTo>
                    <a:pt x="4129" y="15908"/>
                  </a:lnTo>
                  <a:lnTo>
                    <a:pt x="4143" y="15909"/>
                  </a:lnTo>
                  <a:lnTo>
                    <a:pt x="4214" y="15909"/>
                  </a:lnTo>
                  <a:cubicBezTo>
                    <a:pt x="4501" y="15207"/>
                    <a:pt x="5089" y="13989"/>
                    <a:pt x="5791" y="13989"/>
                  </a:cubicBezTo>
                  <a:lnTo>
                    <a:pt x="5862" y="13989"/>
                  </a:lnTo>
                  <a:cubicBezTo>
                    <a:pt x="6550" y="14060"/>
                    <a:pt x="6665" y="15164"/>
                    <a:pt x="6679" y="15881"/>
                  </a:cubicBezTo>
                  <a:lnTo>
                    <a:pt x="6837" y="15852"/>
                  </a:lnTo>
                  <a:cubicBezTo>
                    <a:pt x="7009" y="15279"/>
                    <a:pt x="7324" y="14462"/>
                    <a:pt x="7726" y="14075"/>
                  </a:cubicBezTo>
                  <a:cubicBezTo>
                    <a:pt x="6995" y="13057"/>
                    <a:pt x="6479" y="11896"/>
                    <a:pt x="6221" y="10664"/>
                  </a:cubicBezTo>
                  <a:close/>
                  <a:moveTo>
                    <a:pt x="4860" y="15967"/>
                  </a:moveTo>
                  <a:cubicBezTo>
                    <a:pt x="5074" y="15981"/>
                    <a:pt x="5275" y="15981"/>
                    <a:pt x="5475" y="15981"/>
                  </a:cubicBezTo>
                  <a:cubicBezTo>
                    <a:pt x="5289" y="15981"/>
                    <a:pt x="5074" y="15981"/>
                    <a:pt x="4860" y="15967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8"/>
            <p:cNvSpPr/>
            <p:nvPr/>
          </p:nvSpPr>
          <p:spPr>
            <a:xfrm>
              <a:off x="2730738" y="3693413"/>
              <a:ext cx="16875" cy="58775"/>
            </a:xfrm>
            <a:custGeom>
              <a:avLst/>
              <a:gdLst/>
              <a:ahLst/>
              <a:cxnLst/>
              <a:rect l="l" t="t" r="r" b="b"/>
              <a:pathLst>
                <a:path w="675" h="2351" extrusionOk="0">
                  <a:moveTo>
                    <a:pt x="459" y="0"/>
                  </a:moveTo>
                  <a:lnTo>
                    <a:pt x="459" y="0"/>
                  </a:lnTo>
                  <a:cubicBezTo>
                    <a:pt x="187" y="473"/>
                    <a:pt x="29" y="1003"/>
                    <a:pt x="1" y="1548"/>
                  </a:cubicBezTo>
                  <a:cubicBezTo>
                    <a:pt x="1" y="1806"/>
                    <a:pt x="29" y="2050"/>
                    <a:pt x="115" y="2293"/>
                  </a:cubicBezTo>
                  <a:lnTo>
                    <a:pt x="287" y="2336"/>
                  </a:lnTo>
                  <a:lnTo>
                    <a:pt x="402" y="2351"/>
                  </a:lnTo>
                  <a:cubicBezTo>
                    <a:pt x="531" y="1706"/>
                    <a:pt x="674" y="602"/>
                    <a:pt x="45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2742913" y="3704163"/>
              <a:ext cx="61675" cy="50175"/>
            </a:xfrm>
            <a:custGeom>
              <a:avLst/>
              <a:gdLst/>
              <a:ahLst/>
              <a:cxnLst/>
              <a:rect l="l" t="t" r="r" b="b"/>
              <a:pathLst>
                <a:path w="2467" h="2007" extrusionOk="0">
                  <a:moveTo>
                    <a:pt x="1592" y="0"/>
                  </a:moveTo>
                  <a:cubicBezTo>
                    <a:pt x="890" y="0"/>
                    <a:pt x="288" y="1218"/>
                    <a:pt x="1" y="1921"/>
                  </a:cubicBezTo>
                  <a:cubicBezTo>
                    <a:pt x="230" y="1949"/>
                    <a:pt x="445" y="1964"/>
                    <a:pt x="646" y="1978"/>
                  </a:cubicBezTo>
                  <a:cubicBezTo>
                    <a:pt x="847" y="1992"/>
                    <a:pt x="1076" y="2007"/>
                    <a:pt x="1262" y="2007"/>
                  </a:cubicBezTo>
                  <a:cubicBezTo>
                    <a:pt x="1663" y="2007"/>
                    <a:pt x="2065" y="1964"/>
                    <a:pt x="2466" y="1906"/>
                  </a:cubicBezTo>
                  <a:cubicBezTo>
                    <a:pt x="2466" y="1190"/>
                    <a:pt x="2337" y="86"/>
                    <a:pt x="1649" y="14"/>
                  </a:cubicBezTo>
                  <a:lnTo>
                    <a:pt x="1592" y="14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8"/>
            <p:cNvSpPr/>
            <p:nvPr/>
          </p:nvSpPr>
          <p:spPr>
            <a:xfrm>
              <a:off x="2808488" y="3706313"/>
              <a:ext cx="40525" cy="44450"/>
            </a:xfrm>
            <a:custGeom>
              <a:avLst/>
              <a:gdLst/>
              <a:ahLst/>
              <a:cxnLst/>
              <a:rect l="l" t="t" r="r" b="b"/>
              <a:pathLst>
                <a:path w="1621" h="1778" extrusionOk="0">
                  <a:moveTo>
                    <a:pt x="889" y="0"/>
                  </a:moveTo>
                  <a:cubicBezTo>
                    <a:pt x="488" y="401"/>
                    <a:pt x="173" y="1204"/>
                    <a:pt x="1" y="1777"/>
                  </a:cubicBezTo>
                  <a:cubicBezTo>
                    <a:pt x="259" y="1720"/>
                    <a:pt x="517" y="1634"/>
                    <a:pt x="760" y="1519"/>
                  </a:cubicBezTo>
                  <a:cubicBezTo>
                    <a:pt x="1090" y="1376"/>
                    <a:pt x="1391" y="1147"/>
                    <a:pt x="1620" y="889"/>
                  </a:cubicBezTo>
                  <a:cubicBezTo>
                    <a:pt x="1405" y="659"/>
                    <a:pt x="1205" y="430"/>
                    <a:pt x="1018" y="172"/>
                  </a:cubicBezTo>
                  <a:cubicBezTo>
                    <a:pt x="975" y="115"/>
                    <a:pt x="932" y="57"/>
                    <a:pt x="88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8"/>
            <p:cNvSpPr/>
            <p:nvPr/>
          </p:nvSpPr>
          <p:spPr>
            <a:xfrm>
              <a:off x="2793438" y="3581613"/>
              <a:ext cx="84950" cy="146925"/>
            </a:xfrm>
            <a:custGeom>
              <a:avLst/>
              <a:gdLst/>
              <a:ahLst/>
              <a:cxnLst/>
              <a:rect l="l" t="t" r="r" b="b"/>
              <a:pathLst>
                <a:path w="3398" h="5877" extrusionOk="0">
                  <a:moveTo>
                    <a:pt x="1205" y="0"/>
                  </a:moveTo>
                  <a:cubicBezTo>
                    <a:pt x="1147" y="86"/>
                    <a:pt x="1090" y="172"/>
                    <a:pt x="1018" y="258"/>
                  </a:cubicBezTo>
                  <a:cubicBezTo>
                    <a:pt x="1262" y="273"/>
                    <a:pt x="1491" y="344"/>
                    <a:pt x="1692" y="473"/>
                  </a:cubicBezTo>
                  <a:cubicBezTo>
                    <a:pt x="1979" y="645"/>
                    <a:pt x="2179" y="903"/>
                    <a:pt x="2265" y="1219"/>
                  </a:cubicBezTo>
                  <a:cubicBezTo>
                    <a:pt x="2366" y="1520"/>
                    <a:pt x="2437" y="1835"/>
                    <a:pt x="2480" y="2150"/>
                  </a:cubicBezTo>
                  <a:cubicBezTo>
                    <a:pt x="2523" y="2767"/>
                    <a:pt x="2652" y="3383"/>
                    <a:pt x="2853" y="3970"/>
                  </a:cubicBezTo>
                  <a:cubicBezTo>
                    <a:pt x="2925" y="4200"/>
                    <a:pt x="3025" y="4415"/>
                    <a:pt x="3125" y="4630"/>
                  </a:cubicBezTo>
                  <a:cubicBezTo>
                    <a:pt x="3211" y="4529"/>
                    <a:pt x="3297" y="4415"/>
                    <a:pt x="3398" y="4329"/>
                  </a:cubicBezTo>
                  <a:cubicBezTo>
                    <a:pt x="3240" y="3440"/>
                    <a:pt x="3183" y="2509"/>
                    <a:pt x="3054" y="1663"/>
                  </a:cubicBezTo>
                  <a:cubicBezTo>
                    <a:pt x="2839" y="330"/>
                    <a:pt x="2036" y="0"/>
                    <a:pt x="1276" y="0"/>
                  </a:cubicBezTo>
                  <a:close/>
                  <a:moveTo>
                    <a:pt x="990" y="301"/>
                  </a:moveTo>
                  <a:cubicBezTo>
                    <a:pt x="875" y="488"/>
                    <a:pt x="732" y="645"/>
                    <a:pt x="603" y="817"/>
                  </a:cubicBezTo>
                  <a:cubicBezTo>
                    <a:pt x="932" y="989"/>
                    <a:pt x="1219" y="1247"/>
                    <a:pt x="1420" y="1563"/>
                  </a:cubicBezTo>
                  <a:cubicBezTo>
                    <a:pt x="1778" y="2107"/>
                    <a:pt x="1964" y="2724"/>
                    <a:pt x="2108" y="3325"/>
                  </a:cubicBezTo>
                  <a:cubicBezTo>
                    <a:pt x="2265" y="3942"/>
                    <a:pt x="2423" y="4558"/>
                    <a:pt x="2738" y="5088"/>
                  </a:cubicBezTo>
                  <a:lnTo>
                    <a:pt x="2781" y="5146"/>
                  </a:lnTo>
                  <a:cubicBezTo>
                    <a:pt x="2882" y="4988"/>
                    <a:pt x="2982" y="4830"/>
                    <a:pt x="3097" y="4673"/>
                  </a:cubicBezTo>
                  <a:cubicBezTo>
                    <a:pt x="2982" y="4458"/>
                    <a:pt x="2882" y="4228"/>
                    <a:pt x="2796" y="3985"/>
                  </a:cubicBezTo>
                  <a:cubicBezTo>
                    <a:pt x="2581" y="3397"/>
                    <a:pt x="2452" y="2781"/>
                    <a:pt x="2380" y="2150"/>
                  </a:cubicBezTo>
                  <a:cubicBezTo>
                    <a:pt x="2351" y="1849"/>
                    <a:pt x="2294" y="1534"/>
                    <a:pt x="2208" y="1247"/>
                  </a:cubicBezTo>
                  <a:cubicBezTo>
                    <a:pt x="2122" y="946"/>
                    <a:pt x="1936" y="688"/>
                    <a:pt x="1663" y="531"/>
                  </a:cubicBezTo>
                  <a:cubicBezTo>
                    <a:pt x="1463" y="402"/>
                    <a:pt x="1233" y="330"/>
                    <a:pt x="990" y="301"/>
                  </a:cubicBezTo>
                  <a:close/>
                  <a:moveTo>
                    <a:pt x="574" y="846"/>
                  </a:moveTo>
                  <a:lnTo>
                    <a:pt x="287" y="1219"/>
                  </a:lnTo>
                  <a:cubicBezTo>
                    <a:pt x="488" y="1333"/>
                    <a:pt x="660" y="1491"/>
                    <a:pt x="775" y="1677"/>
                  </a:cubicBezTo>
                  <a:cubicBezTo>
                    <a:pt x="947" y="1978"/>
                    <a:pt x="1047" y="2308"/>
                    <a:pt x="1104" y="2638"/>
                  </a:cubicBezTo>
                  <a:cubicBezTo>
                    <a:pt x="1233" y="3297"/>
                    <a:pt x="1434" y="3942"/>
                    <a:pt x="1721" y="4558"/>
                  </a:cubicBezTo>
                  <a:cubicBezTo>
                    <a:pt x="1893" y="4974"/>
                    <a:pt x="2108" y="5361"/>
                    <a:pt x="2366" y="5733"/>
                  </a:cubicBezTo>
                  <a:cubicBezTo>
                    <a:pt x="2495" y="5561"/>
                    <a:pt x="2624" y="5389"/>
                    <a:pt x="2738" y="5217"/>
                  </a:cubicBezTo>
                  <a:lnTo>
                    <a:pt x="2681" y="5131"/>
                  </a:lnTo>
                  <a:cubicBezTo>
                    <a:pt x="2351" y="4601"/>
                    <a:pt x="2179" y="3970"/>
                    <a:pt x="2022" y="3354"/>
                  </a:cubicBezTo>
                  <a:cubicBezTo>
                    <a:pt x="1850" y="2752"/>
                    <a:pt x="1706" y="2136"/>
                    <a:pt x="1362" y="1606"/>
                  </a:cubicBezTo>
                  <a:cubicBezTo>
                    <a:pt x="1162" y="1290"/>
                    <a:pt x="889" y="1032"/>
                    <a:pt x="574" y="846"/>
                  </a:cubicBezTo>
                  <a:close/>
                  <a:moveTo>
                    <a:pt x="273" y="1233"/>
                  </a:moveTo>
                  <a:lnTo>
                    <a:pt x="1" y="1563"/>
                  </a:lnTo>
                  <a:cubicBezTo>
                    <a:pt x="259" y="2795"/>
                    <a:pt x="775" y="3956"/>
                    <a:pt x="1491" y="4988"/>
                  </a:cubicBezTo>
                  <a:cubicBezTo>
                    <a:pt x="1534" y="5045"/>
                    <a:pt x="1577" y="5103"/>
                    <a:pt x="1620" y="5174"/>
                  </a:cubicBezTo>
                  <a:cubicBezTo>
                    <a:pt x="1807" y="5418"/>
                    <a:pt x="2022" y="5662"/>
                    <a:pt x="2237" y="5877"/>
                  </a:cubicBezTo>
                  <a:cubicBezTo>
                    <a:pt x="2265" y="5848"/>
                    <a:pt x="2294" y="5819"/>
                    <a:pt x="2323" y="5776"/>
                  </a:cubicBezTo>
                  <a:cubicBezTo>
                    <a:pt x="2050" y="5418"/>
                    <a:pt x="1821" y="5017"/>
                    <a:pt x="1635" y="4587"/>
                  </a:cubicBezTo>
                  <a:cubicBezTo>
                    <a:pt x="1348" y="3970"/>
                    <a:pt x="1162" y="3325"/>
                    <a:pt x="1047" y="2652"/>
                  </a:cubicBezTo>
                  <a:cubicBezTo>
                    <a:pt x="1004" y="2322"/>
                    <a:pt x="889" y="1993"/>
                    <a:pt x="746" y="1706"/>
                  </a:cubicBezTo>
                  <a:cubicBezTo>
                    <a:pt x="631" y="1505"/>
                    <a:pt x="474" y="1348"/>
                    <a:pt x="273" y="1233"/>
                  </a:cubicBezTo>
                  <a:close/>
                </a:path>
              </a:pathLst>
            </a:custGeom>
            <a:solidFill>
              <a:srgbClr val="FF3E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2818163" y="3587688"/>
              <a:ext cx="53425" cy="110750"/>
            </a:xfrm>
            <a:custGeom>
              <a:avLst/>
              <a:gdLst/>
              <a:ahLst/>
              <a:cxnLst/>
              <a:rect l="l" t="t" r="r" b="b"/>
              <a:pathLst>
                <a:path w="2137" h="4430" extrusionOk="0">
                  <a:moveTo>
                    <a:pt x="44" y="1"/>
                  </a:moveTo>
                  <a:lnTo>
                    <a:pt x="1" y="58"/>
                  </a:lnTo>
                  <a:cubicBezTo>
                    <a:pt x="244" y="73"/>
                    <a:pt x="474" y="159"/>
                    <a:pt x="674" y="273"/>
                  </a:cubicBezTo>
                  <a:cubicBezTo>
                    <a:pt x="947" y="445"/>
                    <a:pt x="1133" y="703"/>
                    <a:pt x="1219" y="990"/>
                  </a:cubicBezTo>
                  <a:cubicBezTo>
                    <a:pt x="1305" y="1291"/>
                    <a:pt x="1362" y="1592"/>
                    <a:pt x="1391" y="1907"/>
                  </a:cubicBezTo>
                  <a:cubicBezTo>
                    <a:pt x="1463" y="2538"/>
                    <a:pt x="1592" y="3154"/>
                    <a:pt x="1807" y="3742"/>
                  </a:cubicBezTo>
                  <a:cubicBezTo>
                    <a:pt x="1893" y="3971"/>
                    <a:pt x="1993" y="4200"/>
                    <a:pt x="2108" y="4430"/>
                  </a:cubicBezTo>
                  <a:cubicBezTo>
                    <a:pt x="2122" y="4415"/>
                    <a:pt x="2136" y="4401"/>
                    <a:pt x="2136" y="4372"/>
                  </a:cubicBezTo>
                  <a:cubicBezTo>
                    <a:pt x="2036" y="4172"/>
                    <a:pt x="1950" y="3942"/>
                    <a:pt x="1864" y="3727"/>
                  </a:cubicBezTo>
                  <a:cubicBezTo>
                    <a:pt x="1663" y="3125"/>
                    <a:pt x="1534" y="2509"/>
                    <a:pt x="1491" y="1893"/>
                  </a:cubicBezTo>
                  <a:cubicBezTo>
                    <a:pt x="1448" y="1578"/>
                    <a:pt x="1377" y="1262"/>
                    <a:pt x="1291" y="976"/>
                  </a:cubicBezTo>
                  <a:cubicBezTo>
                    <a:pt x="1190" y="660"/>
                    <a:pt x="990" y="388"/>
                    <a:pt x="717" y="216"/>
                  </a:cubicBezTo>
                  <a:cubicBezTo>
                    <a:pt x="502" y="101"/>
                    <a:pt x="273" y="30"/>
                    <a:pt x="4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8"/>
            <p:cNvSpPr/>
            <p:nvPr/>
          </p:nvSpPr>
          <p:spPr>
            <a:xfrm>
              <a:off x="2807788" y="3602038"/>
              <a:ext cx="55200" cy="109675"/>
            </a:xfrm>
            <a:custGeom>
              <a:avLst/>
              <a:gdLst/>
              <a:ahLst/>
              <a:cxnLst/>
              <a:rect l="l" t="t" r="r" b="b"/>
              <a:pathLst>
                <a:path w="2208" h="4387" extrusionOk="0">
                  <a:moveTo>
                    <a:pt x="29" y="0"/>
                  </a:moveTo>
                  <a:lnTo>
                    <a:pt x="0" y="29"/>
                  </a:lnTo>
                  <a:cubicBezTo>
                    <a:pt x="315" y="215"/>
                    <a:pt x="588" y="473"/>
                    <a:pt x="788" y="789"/>
                  </a:cubicBezTo>
                  <a:cubicBezTo>
                    <a:pt x="1132" y="1305"/>
                    <a:pt x="1290" y="1921"/>
                    <a:pt x="1448" y="2537"/>
                  </a:cubicBezTo>
                  <a:cubicBezTo>
                    <a:pt x="1605" y="3139"/>
                    <a:pt x="1777" y="3770"/>
                    <a:pt x="2107" y="4314"/>
                  </a:cubicBezTo>
                  <a:lnTo>
                    <a:pt x="2164" y="4386"/>
                  </a:lnTo>
                  <a:lnTo>
                    <a:pt x="2179" y="4372"/>
                  </a:lnTo>
                  <a:lnTo>
                    <a:pt x="2207" y="4329"/>
                  </a:lnTo>
                  <a:lnTo>
                    <a:pt x="2164" y="4271"/>
                  </a:lnTo>
                  <a:cubicBezTo>
                    <a:pt x="1835" y="3741"/>
                    <a:pt x="1691" y="3125"/>
                    <a:pt x="1534" y="2508"/>
                  </a:cubicBezTo>
                  <a:cubicBezTo>
                    <a:pt x="1390" y="1907"/>
                    <a:pt x="1204" y="1290"/>
                    <a:pt x="846" y="746"/>
                  </a:cubicBezTo>
                  <a:cubicBezTo>
                    <a:pt x="645" y="430"/>
                    <a:pt x="358" y="172"/>
                    <a:pt x="29" y="0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8"/>
            <p:cNvSpPr/>
            <p:nvPr/>
          </p:nvSpPr>
          <p:spPr>
            <a:xfrm>
              <a:off x="2800263" y="3612063"/>
              <a:ext cx="52325" cy="113975"/>
            </a:xfrm>
            <a:custGeom>
              <a:avLst/>
              <a:gdLst/>
              <a:ahLst/>
              <a:cxnLst/>
              <a:rect l="l" t="t" r="r" b="b"/>
              <a:pathLst>
                <a:path w="2093" h="4559" extrusionOk="0">
                  <a:moveTo>
                    <a:pt x="14" y="1"/>
                  </a:moveTo>
                  <a:lnTo>
                    <a:pt x="0" y="15"/>
                  </a:lnTo>
                  <a:cubicBezTo>
                    <a:pt x="201" y="115"/>
                    <a:pt x="358" y="287"/>
                    <a:pt x="473" y="488"/>
                  </a:cubicBezTo>
                  <a:cubicBezTo>
                    <a:pt x="616" y="775"/>
                    <a:pt x="731" y="1104"/>
                    <a:pt x="774" y="1434"/>
                  </a:cubicBezTo>
                  <a:cubicBezTo>
                    <a:pt x="889" y="2093"/>
                    <a:pt x="1075" y="2752"/>
                    <a:pt x="1362" y="3369"/>
                  </a:cubicBezTo>
                  <a:cubicBezTo>
                    <a:pt x="1548" y="3799"/>
                    <a:pt x="1777" y="4186"/>
                    <a:pt x="2050" y="4558"/>
                  </a:cubicBezTo>
                  <a:lnTo>
                    <a:pt x="2093" y="4501"/>
                  </a:lnTo>
                  <a:cubicBezTo>
                    <a:pt x="1835" y="4143"/>
                    <a:pt x="1620" y="3741"/>
                    <a:pt x="1448" y="3326"/>
                  </a:cubicBezTo>
                  <a:cubicBezTo>
                    <a:pt x="1161" y="2724"/>
                    <a:pt x="960" y="2079"/>
                    <a:pt x="831" y="1420"/>
                  </a:cubicBezTo>
                  <a:cubicBezTo>
                    <a:pt x="774" y="1090"/>
                    <a:pt x="674" y="760"/>
                    <a:pt x="502" y="459"/>
                  </a:cubicBezTo>
                  <a:cubicBezTo>
                    <a:pt x="387" y="259"/>
                    <a:pt x="215" y="101"/>
                    <a:pt x="1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8"/>
            <p:cNvSpPr/>
            <p:nvPr/>
          </p:nvSpPr>
          <p:spPr>
            <a:xfrm>
              <a:off x="2883388" y="3492038"/>
              <a:ext cx="115050" cy="139050"/>
            </a:xfrm>
            <a:custGeom>
              <a:avLst/>
              <a:gdLst/>
              <a:ahLst/>
              <a:cxnLst/>
              <a:rect l="l" t="t" r="r" b="b"/>
              <a:pathLst>
                <a:path w="4602" h="5562" extrusionOk="0">
                  <a:moveTo>
                    <a:pt x="2150" y="0"/>
                  </a:moveTo>
                  <a:lnTo>
                    <a:pt x="2150" y="15"/>
                  </a:lnTo>
                  <a:lnTo>
                    <a:pt x="2122" y="15"/>
                  </a:lnTo>
                  <a:cubicBezTo>
                    <a:pt x="1806" y="58"/>
                    <a:pt x="1993" y="530"/>
                    <a:pt x="1993" y="530"/>
                  </a:cubicBezTo>
                  <a:cubicBezTo>
                    <a:pt x="1993" y="530"/>
                    <a:pt x="1735" y="172"/>
                    <a:pt x="1505" y="172"/>
                  </a:cubicBezTo>
                  <a:cubicBezTo>
                    <a:pt x="1477" y="172"/>
                    <a:pt x="1448" y="187"/>
                    <a:pt x="1434" y="201"/>
                  </a:cubicBezTo>
                  <a:cubicBezTo>
                    <a:pt x="1176" y="316"/>
                    <a:pt x="1477" y="817"/>
                    <a:pt x="1477" y="817"/>
                  </a:cubicBezTo>
                  <a:cubicBezTo>
                    <a:pt x="1720" y="631"/>
                    <a:pt x="2021" y="530"/>
                    <a:pt x="2322" y="530"/>
                  </a:cubicBezTo>
                  <a:lnTo>
                    <a:pt x="2451" y="530"/>
                  </a:lnTo>
                  <a:cubicBezTo>
                    <a:pt x="2451" y="502"/>
                    <a:pt x="2422" y="0"/>
                    <a:pt x="2150" y="0"/>
                  </a:cubicBezTo>
                  <a:close/>
                  <a:moveTo>
                    <a:pt x="1047" y="631"/>
                  </a:moveTo>
                  <a:cubicBezTo>
                    <a:pt x="975" y="631"/>
                    <a:pt x="918" y="645"/>
                    <a:pt x="860" y="674"/>
                  </a:cubicBezTo>
                  <a:cubicBezTo>
                    <a:pt x="602" y="860"/>
                    <a:pt x="1061" y="1261"/>
                    <a:pt x="1075" y="1261"/>
                  </a:cubicBezTo>
                  <a:cubicBezTo>
                    <a:pt x="1176" y="1089"/>
                    <a:pt x="1319" y="946"/>
                    <a:pt x="1477" y="817"/>
                  </a:cubicBezTo>
                  <a:cubicBezTo>
                    <a:pt x="1362" y="717"/>
                    <a:pt x="1204" y="645"/>
                    <a:pt x="1047" y="631"/>
                  </a:cubicBezTo>
                  <a:close/>
                  <a:moveTo>
                    <a:pt x="760" y="1190"/>
                  </a:moveTo>
                  <a:cubicBezTo>
                    <a:pt x="660" y="1190"/>
                    <a:pt x="574" y="1233"/>
                    <a:pt x="516" y="1319"/>
                  </a:cubicBezTo>
                  <a:cubicBezTo>
                    <a:pt x="402" y="1562"/>
                    <a:pt x="789" y="1763"/>
                    <a:pt x="803" y="1777"/>
                  </a:cubicBezTo>
                  <a:cubicBezTo>
                    <a:pt x="875" y="1591"/>
                    <a:pt x="961" y="1419"/>
                    <a:pt x="1061" y="1261"/>
                  </a:cubicBezTo>
                  <a:cubicBezTo>
                    <a:pt x="975" y="1218"/>
                    <a:pt x="875" y="1204"/>
                    <a:pt x="760" y="1190"/>
                  </a:cubicBezTo>
                  <a:close/>
                  <a:moveTo>
                    <a:pt x="2910" y="0"/>
                  </a:moveTo>
                  <a:cubicBezTo>
                    <a:pt x="2680" y="0"/>
                    <a:pt x="2465" y="502"/>
                    <a:pt x="2465" y="530"/>
                  </a:cubicBezTo>
                  <a:cubicBezTo>
                    <a:pt x="2766" y="559"/>
                    <a:pt x="3053" y="702"/>
                    <a:pt x="3254" y="932"/>
                  </a:cubicBezTo>
                  <a:cubicBezTo>
                    <a:pt x="3540" y="1261"/>
                    <a:pt x="3741" y="1648"/>
                    <a:pt x="3841" y="2078"/>
                  </a:cubicBezTo>
                  <a:cubicBezTo>
                    <a:pt x="3927" y="2007"/>
                    <a:pt x="4372" y="1648"/>
                    <a:pt x="4271" y="1491"/>
                  </a:cubicBezTo>
                  <a:cubicBezTo>
                    <a:pt x="4248" y="1455"/>
                    <a:pt x="4215" y="1430"/>
                    <a:pt x="4172" y="1430"/>
                  </a:cubicBezTo>
                  <a:cubicBezTo>
                    <a:pt x="4162" y="1430"/>
                    <a:pt x="4153" y="1431"/>
                    <a:pt x="4142" y="1433"/>
                  </a:cubicBezTo>
                  <a:cubicBezTo>
                    <a:pt x="3999" y="1448"/>
                    <a:pt x="3856" y="1505"/>
                    <a:pt x="3727" y="1577"/>
                  </a:cubicBezTo>
                  <a:cubicBezTo>
                    <a:pt x="3727" y="1577"/>
                    <a:pt x="4042" y="1118"/>
                    <a:pt x="3942" y="932"/>
                  </a:cubicBezTo>
                  <a:cubicBezTo>
                    <a:pt x="3927" y="903"/>
                    <a:pt x="3884" y="889"/>
                    <a:pt x="3856" y="889"/>
                  </a:cubicBezTo>
                  <a:cubicBezTo>
                    <a:pt x="3698" y="889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2" y="401"/>
                    <a:pt x="3469" y="373"/>
                    <a:pt x="3426" y="373"/>
                  </a:cubicBezTo>
                  <a:cubicBezTo>
                    <a:pt x="3254" y="373"/>
                    <a:pt x="3096" y="702"/>
                    <a:pt x="3096" y="702"/>
                  </a:cubicBezTo>
                  <a:cubicBezTo>
                    <a:pt x="3096" y="702"/>
                    <a:pt x="3168" y="15"/>
                    <a:pt x="2924" y="0"/>
                  </a:cubicBezTo>
                  <a:close/>
                  <a:moveTo>
                    <a:pt x="789" y="1777"/>
                  </a:moveTo>
                  <a:cubicBezTo>
                    <a:pt x="731" y="1777"/>
                    <a:pt x="330" y="1777"/>
                    <a:pt x="244" y="2021"/>
                  </a:cubicBezTo>
                  <a:cubicBezTo>
                    <a:pt x="158" y="2265"/>
                    <a:pt x="574" y="2465"/>
                    <a:pt x="588" y="2465"/>
                  </a:cubicBezTo>
                  <a:cubicBezTo>
                    <a:pt x="631" y="2236"/>
                    <a:pt x="703" y="1992"/>
                    <a:pt x="789" y="1777"/>
                  </a:cubicBezTo>
                  <a:close/>
                  <a:moveTo>
                    <a:pt x="4243" y="2007"/>
                  </a:moveTo>
                  <a:lnTo>
                    <a:pt x="4243" y="2021"/>
                  </a:lnTo>
                  <a:cubicBezTo>
                    <a:pt x="4099" y="2035"/>
                    <a:pt x="3956" y="2064"/>
                    <a:pt x="3827" y="2107"/>
                  </a:cubicBezTo>
                  <a:cubicBezTo>
                    <a:pt x="3907" y="2426"/>
                    <a:pt x="3942" y="2754"/>
                    <a:pt x="3931" y="3081"/>
                  </a:cubicBezTo>
                  <a:lnTo>
                    <a:pt x="3931" y="3081"/>
                  </a:lnTo>
                  <a:cubicBezTo>
                    <a:pt x="3979" y="3068"/>
                    <a:pt x="4541" y="2915"/>
                    <a:pt x="4472" y="2709"/>
                  </a:cubicBezTo>
                  <a:cubicBezTo>
                    <a:pt x="4443" y="2594"/>
                    <a:pt x="4286" y="2566"/>
                    <a:pt x="4157" y="2566"/>
                  </a:cubicBezTo>
                  <a:cubicBezTo>
                    <a:pt x="4071" y="2566"/>
                    <a:pt x="3999" y="2566"/>
                    <a:pt x="3913" y="2580"/>
                  </a:cubicBezTo>
                  <a:cubicBezTo>
                    <a:pt x="3913" y="2580"/>
                    <a:pt x="4601" y="2293"/>
                    <a:pt x="4472" y="2093"/>
                  </a:cubicBezTo>
                  <a:cubicBezTo>
                    <a:pt x="4415" y="2035"/>
                    <a:pt x="4329" y="2007"/>
                    <a:pt x="4243" y="2007"/>
                  </a:cubicBezTo>
                  <a:close/>
                  <a:moveTo>
                    <a:pt x="3931" y="3081"/>
                  </a:moveTo>
                  <a:cubicBezTo>
                    <a:pt x="3929" y="3081"/>
                    <a:pt x="3927" y="3082"/>
                    <a:pt x="3927" y="3082"/>
                  </a:cubicBezTo>
                  <a:cubicBezTo>
                    <a:pt x="3927" y="3082"/>
                    <a:pt x="3929" y="3082"/>
                    <a:pt x="3931" y="3082"/>
                  </a:cubicBezTo>
                  <a:lnTo>
                    <a:pt x="3931" y="3082"/>
                  </a:lnTo>
                  <a:cubicBezTo>
                    <a:pt x="3931" y="3082"/>
                    <a:pt x="3931" y="3081"/>
                    <a:pt x="3931" y="3081"/>
                  </a:cubicBezTo>
                  <a:close/>
                  <a:moveTo>
                    <a:pt x="559" y="2480"/>
                  </a:moveTo>
                  <a:cubicBezTo>
                    <a:pt x="459" y="2480"/>
                    <a:pt x="129" y="2494"/>
                    <a:pt x="129" y="2766"/>
                  </a:cubicBezTo>
                  <a:cubicBezTo>
                    <a:pt x="115" y="3067"/>
                    <a:pt x="502" y="3110"/>
                    <a:pt x="502" y="3110"/>
                  </a:cubicBezTo>
                  <a:cubicBezTo>
                    <a:pt x="502" y="3110"/>
                    <a:pt x="0" y="3397"/>
                    <a:pt x="129" y="3583"/>
                  </a:cubicBezTo>
                  <a:cubicBezTo>
                    <a:pt x="207" y="3686"/>
                    <a:pt x="319" y="3743"/>
                    <a:pt x="445" y="3743"/>
                  </a:cubicBezTo>
                  <a:cubicBezTo>
                    <a:pt x="459" y="3743"/>
                    <a:pt x="473" y="3742"/>
                    <a:pt x="488" y="3741"/>
                  </a:cubicBezTo>
                  <a:lnTo>
                    <a:pt x="516" y="3741"/>
                  </a:lnTo>
                  <a:cubicBezTo>
                    <a:pt x="516" y="3741"/>
                    <a:pt x="86" y="4013"/>
                    <a:pt x="201" y="4214"/>
                  </a:cubicBezTo>
                  <a:cubicBezTo>
                    <a:pt x="276" y="4302"/>
                    <a:pt x="373" y="4346"/>
                    <a:pt x="483" y="4346"/>
                  </a:cubicBezTo>
                  <a:cubicBezTo>
                    <a:pt x="499" y="4346"/>
                    <a:pt x="514" y="4345"/>
                    <a:pt x="531" y="4343"/>
                  </a:cubicBezTo>
                  <a:cubicBezTo>
                    <a:pt x="602" y="4343"/>
                    <a:pt x="674" y="4329"/>
                    <a:pt x="731" y="4314"/>
                  </a:cubicBezTo>
                  <a:lnTo>
                    <a:pt x="731" y="4314"/>
                  </a:lnTo>
                  <a:cubicBezTo>
                    <a:pt x="717" y="4329"/>
                    <a:pt x="445" y="4630"/>
                    <a:pt x="631" y="4787"/>
                  </a:cubicBezTo>
                  <a:cubicBezTo>
                    <a:pt x="703" y="4845"/>
                    <a:pt x="803" y="4873"/>
                    <a:pt x="903" y="4873"/>
                  </a:cubicBezTo>
                  <a:cubicBezTo>
                    <a:pt x="961" y="4873"/>
                    <a:pt x="1004" y="4873"/>
                    <a:pt x="1061" y="4859"/>
                  </a:cubicBezTo>
                  <a:lnTo>
                    <a:pt x="1061" y="4859"/>
                  </a:lnTo>
                  <a:cubicBezTo>
                    <a:pt x="1061" y="4859"/>
                    <a:pt x="903" y="5045"/>
                    <a:pt x="1176" y="5217"/>
                  </a:cubicBezTo>
                  <a:cubicBezTo>
                    <a:pt x="1247" y="5260"/>
                    <a:pt x="1319" y="5275"/>
                    <a:pt x="1405" y="5275"/>
                  </a:cubicBezTo>
                  <a:cubicBezTo>
                    <a:pt x="1518" y="5275"/>
                    <a:pt x="1617" y="5233"/>
                    <a:pt x="1703" y="5163"/>
                  </a:cubicBezTo>
                  <a:lnTo>
                    <a:pt x="1703" y="5163"/>
                  </a:lnTo>
                  <a:cubicBezTo>
                    <a:pt x="1690" y="5234"/>
                    <a:pt x="1663" y="5508"/>
                    <a:pt x="1950" y="5533"/>
                  </a:cubicBezTo>
                  <a:lnTo>
                    <a:pt x="2007" y="5533"/>
                  </a:lnTo>
                  <a:cubicBezTo>
                    <a:pt x="2294" y="5533"/>
                    <a:pt x="2308" y="5203"/>
                    <a:pt x="2308" y="5203"/>
                  </a:cubicBezTo>
                  <a:cubicBezTo>
                    <a:pt x="2308" y="5203"/>
                    <a:pt x="2480" y="5561"/>
                    <a:pt x="2723" y="5561"/>
                  </a:cubicBezTo>
                  <a:cubicBezTo>
                    <a:pt x="2752" y="5561"/>
                    <a:pt x="2781" y="5561"/>
                    <a:pt x="2809" y="5547"/>
                  </a:cubicBezTo>
                  <a:cubicBezTo>
                    <a:pt x="3110" y="5432"/>
                    <a:pt x="2910" y="5002"/>
                    <a:pt x="2910" y="5002"/>
                  </a:cubicBezTo>
                  <a:lnTo>
                    <a:pt x="2910" y="5002"/>
                  </a:lnTo>
                  <a:cubicBezTo>
                    <a:pt x="3039" y="5088"/>
                    <a:pt x="3196" y="5146"/>
                    <a:pt x="3354" y="5174"/>
                  </a:cubicBezTo>
                  <a:cubicBezTo>
                    <a:pt x="3397" y="5174"/>
                    <a:pt x="3440" y="5160"/>
                    <a:pt x="3483" y="5131"/>
                  </a:cubicBezTo>
                  <a:cubicBezTo>
                    <a:pt x="3684" y="5002"/>
                    <a:pt x="3340" y="4658"/>
                    <a:pt x="3340" y="4658"/>
                  </a:cubicBezTo>
                  <a:lnTo>
                    <a:pt x="3340" y="4658"/>
                  </a:lnTo>
                  <a:cubicBezTo>
                    <a:pt x="3440" y="4701"/>
                    <a:pt x="3555" y="4716"/>
                    <a:pt x="3669" y="4716"/>
                  </a:cubicBezTo>
                  <a:cubicBezTo>
                    <a:pt x="3682" y="4717"/>
                    <a:pt x="3695" y="4718"/>
                    <a:pt x="3708" y="4718"/>
                  </a:cubicBezTo>
                  <a:cubicBezTo>
                    <a:pt x="3792" y="4718"/>
                    <a:pt x="3865" y="4678"/>
                    <a:pt x="3927" y="4615"/>
                  </a:cubicBezTo>
                  <a:cubicBezTo>
                    <a:pt x="4082" y="4418"/>
                    <a:pt x="3684" y="4221"/>
                    <a:pt x="3656" y="4214"/>
                  </a:cubicBezTo>
                  <a:lnTo>
                    <a:pt x="3656" y="4214"/>
                  </a:lnTo>
                  <a:cubicBezTo>
                    <a:pt x="3742" y="4228"/>
                    <a:pt x="3827" y="4243"/>
                    <a:pt x="3913" y="4243"/>
                  </a:cubicBezTo>
                  <a:cubicBezTo>
                    <a:pt x="4071" y="4243"/>
                    <a:pt x="4257" y="4200"/>
                    <a:pt x="4300" y="3999"/>
                  </a:cubicBezTo>
                  <a:cubicBezTo>
                    <a:pt x="4357" y="3727"/>
                    <a:pt x="4085" y="3698"/>
                    <a:pt x="3942" y="3698"/>
                  </a:cubicBezTo>
                  <a:lnTo>
                    <a:pt x="3856" y="3698"/>
                  </a:lnTo>
                  <a:cubicBezTo>
                    <a:pt x="3856" y="3698"/>
                    <a:pt x="4429" y="3569"/>
                    <a:pt x="4472" y="3368"/>
                  </a:cubicBezTo>
                  <a:cubicBezTo>
                    <a:pt x="4513" y="3190"/>
                    <a:pt x="3978" y="3091"/>
                    <a:pt x="3931" y="3082"/>
                  </a:cubicBezTo>
                  <a:lnTo>
                    <a:pt x="3931" y="3082"/>
                  </a:lnTo>
                  <a:cubicBezTo>
                    <a:pt x="3921" y="3342"/>
                    <a:pt x="3883" y="3602"/>
                    <a:pt x="3813" y="3856"/>
                  </a:cubicBezTo>
                  <a:cubicBezTo>
                    <a:pt x="3770" y="3970"/>
                    <a:pt x="3727" y="4099"/>
                    <a:pt x="3655" y="4214"/>
                  </a:cubicBezTo>
                  <a:cubicBezTo>
                    <a:pt x="3483" y="4544"/>
                    <a:pt x="3225" y="4816"/>
                    <a:pt x="2910" y="5002"/>
                  </a:cubicBezTo>
                  <a:lnTo>
                    <a:pt x="2910" y="4988"/>
                  </a:lnTo>
                  <a:cubicBezTo>
                    <a:pt x="2666" y="5131"/>
                    <a:pt x="2394" y="5203"/>
                    <a:pt x="2122" y="5203"/>
                  </a:cubicBezTo>
                  <a:cubicBezTo>
                    <a:pt x="1978" y="5203"/>
                    <a:pt x="1849" y="5189"/>
                    <a:pt x="1706" y="5146"/>
                  </a:cubicBezTo>
                  <a:lnTo>
                    <a:pt x="1706" y="5146"/>
                  </a:lnTo>
                  <a:cubicBezTo>
                    <a:pt x="1706" y="5146"/>
                    <a:pt x="1705" y="5150"/>
                    <a:pt x="1703" y="5159"/>
                  </a:cubicBezTo>
                  <a:lnTo>
                    <a:pt x="1703" y="5159"/>
                  </a:lnTo>
                  <a:cubicBezTo>
                    <a:pt x="1632" y="5131"/>
                    <a:pt x="1562" y="5116"/>
                    <a:pt x="1505" y="5074"/>
                  </a:cubicBezTo>
                  <a:cubicBezTo>
                    <a:pt x="1161" y="4931"/>
                    <a:pt x="889" y="4658"/>
                    <a:pt x="731" y="4314"/>
                  </a:cubicBezTo>
                  <a:cubicBezTo>
                    <a:pt x="602" y="4013"/>
                    <a:pt x="516" y="3669"/>
                    <a:pt x="516" y="3340"/>
                  </a:cubicBezTo>
                  <a:cubicBezTo>
                    <a:pt x="502" y="3053"/>
                    <a:pt x="516" y="2766"/>
                    <a:pt x="574" y="2480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8"/>
            <p:cNvSpPr/>
            <p:nvPr/>
          </p:nvSpPr>
          <p:spPr>
            <a:xfrm>
              <a:off x="2895913" y="3505288"/>
              <a:ext cx="86750" cy="116825"/>
            </a:xfrm>
            <a:custGeom>
              <a:avLst/>
              <a:gdLst/>
              <a:ahLst/>
              <a:cxnLst/>
              <a:rect l="l" t="t" r="r" b="b"/>
              <a:pathLst>
                <a:path w="3470" h="4673" extrusionOk="0">
                  <a:moveTo>
                    <a:pt x="1807" y="0"/>
                  </a:moveTo>
                  <a:cubicBezTo>
                    <a:pt x="1492" y="0"/>
                    <a:pt x="1205" y="101"/>
                    <a:pt x="961" y="287"/>
                  </a:cubicBezTo>
                  <a:cubicBezTo>
                    <a:pt x="804" y="416"/>
                    <a:pt x="660" y="559"/>
                    <a:pt x="546" y="731"/>
                  </a:cubicBezTo>
                  <a:cubicBezTo>
                    <a:pt x="445" y="889"/>
                    <a:pt x="359" y="1061"/>
                    <a:pt x="288" y="1247"/>
                  </a:cubicBezTo>
                  <a:cubicBezTo>
                    <a:pt x="187" y="1462"/>
                    <a:pt x="116" y="1706"/>
                    <a:pt x="73" y="1935"/>
                  </a:cubicBezTo>
                  <a:cubicBezTo>
                    <a:pt x="15" y="2222"/>
                    <a:pt x="1" y="2509"/>
                    <a:pt x="1" y="2795"/>
                  </a:cubicBezTo>
                  <a:cubicBezTo>
                    <a:pt x="15" y="3139"/>
                    <a:pt x="87" y="3469"/>
                    <a:pt x="230" y="3784"/>
                  </a:cubicBezTo>
                  <a:cubicBezTo>
                    <a:pt x="388" y="4114"/>
                    <a:pt x="660" y="4386"/>
                    <a:pt x="990" y="4544"/>
                  </a:cubicBezTo>
                  <a:cubicBezTo>
                    <a:pt x="1062" y="4573"/>
                    <a:pt x="1133" y="4601"/>
                    <a:pt x="1205" y="4616"/>
                  </a:cubicBezTo>
                  <a:cubicBezTo>
                    <a:pt x="1348" y="4659"/>
                    <a:pt x="1477" y="4673"/>
                    <a:pt x="1621" y="4673"/>
                  </a:cubicBezTo>
                  <a:cubicBezTo>
                    <a:pt x="1893" y="4673"/>
                    <a:pt x="2165" y="4601"/>
                    <a:pt x="2409" y="4458"/>
                  </a:cubicBezTo>
                  <a:cubicBezTo>
                    <a:pt x="2724" y="4272"/>
                    <a:pt x="2982" y="3999"/>
                    <a:pt x="3154" y="3670"/>
                  </a:cubicBezTo>
                  <a:cubicBezTo>
                    <a:pt x="3211" y="3555"/>
                    <a:pt x="3269" y="3440"/>
                    <a:pt x="3297" y="3311"/>
                  </a:cubicBezTo>
                  <a:cubicBezTo>
                    <a:pt x="3455" y="2738"/>
                    <a:pt x="3469" y="2136"/>
                    <a:pt x="3326" y="1577"/>
                  </a:cubicBezTo>
                  <a:cubicBezTo>
                    <a:pt x="3226" y="1147"/>
                    <a:pt x="3025" y="760"/>
                    <a:pt x="2738" y="430"/>
                  </a:cubicBezTo>
                  <a:cubicBezTo>
                    <a:pt x="2523" y="201"/>
                    <a:pt x="2251" y="58"/>
                    <a:pt x="1950" y="29"/>
                  </a:cubicBezTo>
                  <a:cubicBezTo>
                    <a:pt x="1921" y="22"/>
                    <a:pt x="1896" y="18"/>
                    <a:pt x="1873" y="18"/>
                  </a:cubicBezTo>
                  <a:cubicBezTo>
                    <a:pt x="1850" y="18"/>
                    <a:pt x="1828" y="22"/>
                    <a:pt x="1807" y="29"/>
                  </a:cubicBezTo>
                  <a:lnTo>
                    <a:pt x="1807" y="0"/>
                  </a:ln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8"/>
            <p:cNvSpPr/>
            <p:nvPr/>
          </p:nvSpPr>
          <p:spPr>
            <a:xfrm>
              <a:off x="2807413" y="3425013"/>
              <a:ext cx="55575" cy="49850"/>
            </a:xfrm>
            <a:custGeom>
              <a:avLst/>
              <a:gdLst/>
              <a:ahLst/>
              <a:cxnLst/>
              <a:rect l="l" t="t" r="r" b="b"/>
              <a:pathLst>
                <a:path w="2223" h="1994" extrusionOk="0">
                  <a:moveTo>
                    <a:pt x="330" y="1"/>
                  </a:moveTo>
                  <a:cubicBezTo>
                    <a:pt x="44" y="1"/>
                    <a:pt x="1" y="574"/>
                    <a:pt x="115" y="1133"/>
                  </a:cubicBezTo>
                  <a:lnTo>
                    <a:pt x="187" y="1191"/>
                  </a:lnTo>
                  <a:cubicBezTo>
                    <a:pt x="474" y="1420"/>
                    <a:pt x="732" y="1692"/>
                    <a:pt x="932" y="1993"/>
                  </a:cubicBezTo>
                  <a:cubicBezTo>
                    <a:pt x="1649" y="1549"/>
                    <a:pt x="2222" y="703"/>
                    <a:pt x="1907" y="417"/>
                  </a:cubicBezTo>
                  <a:cubicBezTo>
                    <a:pt x="1864" y="359"/>
                    <a:pt x="1792" y="345"/>
                    <a:pt x="1721" y="345"/>
                  </a:cubicBezTo>
                  <a:cubicBezTo>
                    <a:pt x="1348" y="345"/>
                    <a:pt x="818" y="1090"/>
                    <a:pt x="818" y="1090"/>
                  </a:cubicBezTo>
                  <a:cubicBezTo>
                    <a:pt x="818" y="1090"/>
                    <a:pt x="904" y="87"/>
                    <a:pt x="359" y="1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2779463" y="3391713"/>
              <a:ext cx="126875" cy="102500"/>
            </a:xfrm>
            <a:custGeom>
              <a:avLst/>
              <a:gdLst/>
              <a:ahLst/>
              <a:cxnLst/>
              <a:rect l="l" t="t" r="r" b="b"/>
              <a:pathLst>
                <a:path w="5075" h="4100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491"/>
                    <a:pt x="15" y="1691"/>
                    <a:pt x="44" y="1892"/>
                  </a:cubicBezTo>
                  <a:lnTo>
                    <a:pt x="201" y="1949"/>
                  </a:lnTo>
                  <a:cubicBezTo>
                    <a:pt x="173" y="1734"/>
                    <a:pt x="158" y="1505"/>
                    <a:pt x="158" y="1276"/>
                  </a:cubicBezTo>
                  <a:cubicBezTo>
                    <a:pt x="158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59" y="72"/>
                    <a:pt x="273" y="29"/>
                    <a:pt x="273" y="29"/>
                  </a:cubicBezTo>
                  <a:lnTo>
                    <a:pt x="115" y="0"/>
                  </a:lnTo>
                  <a:close/>
                  <a:moveTo>
                    <a:pt x="4946" y="1849"/>
                  </a:moveTo>
                  <a:lnTo>
                    <a:pt x="4888" y="1935"/>
                  </a:lnTo>
                  <a:cubicBezTo>
                    <a:pt x="4602" y="2365"/>
                    <a:pt x="4272" y="2766"/>
                    <a:pt x="3899" y="3125"/>
                  </a:cubicBezTo>
                  <a:cubicBezTo>
                    <a:pt x="3484" y="3540"/>
                    <a:pt x="2953" y="3827"/>
                    <a:pt x="2380" y="3956"/>
                  </a:cubicBezTo>
                  <a:cubicBezTo>
                    <a:pt x="2394" y="3999"/>
                    <a:pt x="2423" y="4056"/>
                    <a:pt x="2437" y="4099"/>
                  </a:cubicBezTo>
                  <a:cubicBezTo>
                    <a:pt x="3154" y="3970"/>
                    <a:pt x="3756" y="3497"/>
                    <a:pt x="4215" y="3024"/>
                  </a:cubicBezTo>
                  <a:cubicBezTo>
                    <a:pt x="4544" y="2695"/>
                    <a:pt x="4831" y="2322"/>
                    <a:pt x="5075" y="1921"/>
                  </a:cubicBezTo>
                  <a:lnTo>
                    <a:pt x="4946" y="1849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2835363" y="3497413"/>
              <a:ext cx="44825" cy="73825"/>
            </a:xfrm>
            <a:custGeom>
              <a:avLst/>
              <a:gdLst/>
              <a:ahLst/>
              <a:cxnLst/>
              <a:rect l="l" t="t" r="r" b="b"/>
              <a:pathLst>
                <a:path w="1793" h="2953" extrusionOk="0">
                  <a:moveTo>
                    <a:pt x="646" y="0"/>
                  </a:moveTo>
                  <a:cubicBezTo>
                    <a:pt x="646" y="1"/>
                    <a:pt x="1" y="2809"/>
                    <a:pt x="961" y="2938"/>
                  </a:cubicBezTo>
                  <a:cubicBezTo>
                    <a:pt x="1004" y="2938"/>
                    <a:pt x="1033" y="2953"/>
                    <a:pt x="1076" y="2953"/>
                  </a:cubicBezTo>
                  <a:cubicBezTo>
                    <a:pt x="1792" y="2953"/>
                    <a:pt x="631" y="1749"/>
                    <a:pt x="646" y="0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2760113" y="3401013"/>
              <a:ext cx="8275" cy="7050"/>
            </a:xfrm>
            <a:custGeom>
              <a:avLst/>
              <a:gdLst/>
              <a:ahLst/>
              <a:cxnLst/>
              <a:rect l="l" t="t" r="r" b="b"/>
              <a:pathLst>
                <a:path w="331" h="282" extrusionOk="0">
                  <a:moveTo>
                    <a:pt x="187" y="1"/>
                  </a:moveTo>
                  <a:cubicBezTo>
                    <a:pt x="58" y="1"/>
                    <a:pt x="1" y="144"/>
                    <a:pt x="87" y="244"/>
                  </a:cubicBezTo>
                  <a:cubicBezTo>
                    <a:pt x="113" y="270"/>
                    <a:pt x="145" y="282"/>
                    <a:pt x="178" y="282"/>
                  </a:cubicBezTo>
                  <a:cubicBezTo>
                    <a:pt x="254" y="282"/>
                    <a:pt x="330" y="220"/>
                    <a:pt x="330" y="130"/>
                  </a:cubicBezTo>
                  <a:cubicBezTo>
                    <a:pt x="330" y="58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2879088" y="3492388"/>
              <a:ext cx="8625" cy="7150"/>
            </a:xfrm>
            <a:custGeom>
              <a:avLst/>
              <a:gdLst/>
              <a:ahLst/>
              <a:cxnLst/>
              <a:rect l="l" t="t" r="r" b="b"/>
              <a:pathLst>
                <a:path w="345" h="286" extrusionOk="0">
                  <a:moveTo>
                    <a:pt x="201" y="1"/>
                  </a:moveTo>
                  <a:cubicBezTo>
                    <a:pt x="72" y="1"/>
                    <a:pt x="0" y="158"/>
                    <a:pt x="101" y="244"/>
                  </a:cubicBezTo>
                  <a:cubicBezTo>
                    <a:pt x="129" y="272"/>
                    <a:pt x="164" y="285"/>
                    <a:pt x="200" y="285"/>
                  </a:cubicBezTo>
                  <a:cubicBezTo>
                    <a:pt x="273" y="285"/>
                    <a:pt x="344" y="231"/>
                    <a:pt x="344" y="144"/>
                  </a:cubicBezTo>
                  <a:cubicBezTo>
                    <a:pt x="344" y="58"/>
                    <a:pt x="273" y="1"/>
                    <a:pt x="201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2917788" y="34518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7" y="1"/>
                  </a:moveTo>
                  <a:cubicBezTo>
                    <a:pt x="58" y="1"/>
                    <a:pt x="0" y="159"/>
                    <a:pt x="86" y="245"/>
                  </a:cubicBezTo>
                  <a:cubicBezTo>
                    <a:pt x="119" y="277"/>
                    <a:pt x="157" y="292"/>
                    <a:pt x="192" y="292"/>
                  </a:cubicBezTo>
                  <a:cubicBezTo>
                    <a:pt x="265" y="292"/>
                    <a:pt x="330" y="231"/>
                    <a:pt x="330" y="144"/>
                  </a:cubicBezTo>
                  <a:cubicBezTo>
                    <a:pt x="330" y="73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2773738" y="2997888"/>
              <a:ext cx="384150" cy="418200"/>
            </a:xfrm>
            <a:custGeom>
              <a:avLst/>
              <a:gdLst/>
              <a:ahLst/>
              <a:cxnLst/>
              <a:rect l="l" t="t" r="r" b="b"/>
              <a:pathLst>
                <a:path w="15366" h="16728" extrusionOk="0">
                  <a:moveTo>
                    <a:pt x="12170" y="0"/>
                  </a:moveTo>
                  <a:cubicBezTo>
                    <a:pt x="12033" y="0"/>
                    <a:pt x="11900" y="13"/>
                    <a:pt x="11768" y="30"/>
                  </a:cubicBezTo>
                  <a:cubicBezTo>
                    <a:pt x="8571" y="604"/>
                    <a:pt x="3727" y="6824"/>
                    <a:pt x="1376" y="10106"/>
                  </a:cubicBezTo>
                  <a:cubicBezTo>
                    <a:pt x="832" y="10866"/>
                    <a:pt x="430" y="11468"/>
                    <a:pt x="201" y="11797"/>
                  </a:cubicBezTo>
                  <a:cubicBezTo>
                    <a:pt x="187" y="11826"/>
                    <a:pt x="158" y="11855"/>
                    <a:pt x="144" y="11883"/>
                  </a:cubicBezTo>
                  <a:cubicBezTo>
                    <a:pt x="43" y="12012"/>
                    <a:pt x="0" y="12098"/>
                    <a:pt x="0" y="12098"/>
                  </a:cubicBezTo>
                  <a:lnTo>
                    <a:pt x="531" y="12299"/>
                  </a:lnTo>
                  <a:lnTo>
                    <a:pt x="3283" y="13374"/>
                  </a:lnTo>
                  <a:lnTo>
                    <a:pt x="5648" y="14305"/>
                  </a:lnTo>
                  <a:lnTo>
                    <a:pt x="6608" y="14678"/>
                  </a:lnTo>
                  <a:lnTo>
                    <a:pt x="6995" y="14836"/>
                  </a:lnTo>
                  <a:lnTo>
                    <a:pt x="9919" y="15982"/>
                  </a:lnTo>
                  <a:lnTo>
                    <a:pt x="11438" y="16570"/>
                  </a:lnTo>
                  <a:lnTo>
                    <a:pt x="11839" y="16728"/>
                  </a:lnTo>
                  <a:cubicBezTo>
                    <a:pt x="11839" y="16728"/>
                    <a:pt x="11897" y="16584"/>
                    <a:pt x="11968" y="16298"/>
                  </a:cubicBezTo>
                  <a:cubicBezTo>
                    <a:pt x="12011" y="16154"/>
                    <a:pt x="12054" y="15982"/>
                    <a:pt x="12112" y="15767"/>
                  </a:cubicBezTo>
                  <a:cubicBezTo>
                    <a:pt x="12284" y="15137"/>
                    <a:pt x="12513" y="14248"/>
                    <a:pt x="12757" y="13202"/>
                  </a:cubicBezTo>
                  <a:lnTo>
                    <a:pt x="12757" y="13216"/>
                  </a:lnTo>
                  <a:cubicBezTo>
                    <a:pt x="13903" y="8386"/>
                    <a:pt x="15365" y="303"/>
                    <a:pt x="12427" y="16"/>
                  </a:cubicBezTo>
                  <a:cubicBezTo>
                    <a:pt x="12339" y="5"/>
                    <a:pt x="12254" y="0"/>
                    <a:pt x="121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8"/>
            <p:cNvSpPr/>
            <p:nvPr/>
          </p:nvSpPr>
          <p:spPr>
            <a:xfrm>
              <a:off x="2773738" y="3250538"/>
              <a:ext cx="318925" cy="165900"/>
            </a:xfrm>
            <a:custGeom>
              <a:avLst/>
              <a:gdLst/>
              <a:ahLst/>
              <a:cxnLst/>
              <a:rect l="l" t="t" r="r" b="b"/>
              <a:pathLst>
                <a:path w="12757" h="6636" extrusionOk="0">
                  <a:moveTo>
                    <a:pt x="1376" y="0"/>
                  </a:moveTo>
                  <a:cubicBezTo>
                    <a:pt x="545" y="1190"/>
                    <a:pt x="0" y="1992"/>
                    <a:pt x="0" y="1992"/>
                  </a:cubicBezTo>
                  <a:lnTo>
                    <a:pt x="11839" y="6636"/>
                  </a:lnTo>
                  <a:cubicBezTo>
                    <a:pt x="11839" y="6636"/>
                    <a:pt x="12269" y="5160"/>
                    <a:pt x="12757" y="3096"/>
                  </a:cubicBezTo>
                  <a:cubicBezTo>
                    <a:pt x="8901" y="631"/>
                    <a:pt x="3655" y="100"/>
                    <a:pt x="13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8"/>
            <p:cNvSpPr/>
            <p:nvPr/>
          </p:nvSpPr>
          <p:spPr>
            <a:xfrm>
              <a:off x="2421513" y="3249813"/>
              <a:ext cx="844575" cy="332900"/>
            </a:xfrm>
            <a:custGeom>
              <a:avLst/>
              <a:gdLst/>
              <a:ahLst/>
              <a:cxnLst/>
              <a:rect l="l" t="t" r="r" b="b"/>
              <a:pathLst>
                <a:path w="33783" h="13316" extrusionOk="0">
                  <a:moveTo>
                    <a:pt x="0" y="0"/>
                  </a:moveTo>
                  <a:lnTo>
                    <a:pt x="230" y="2050"/>
                  </a:lnTo>
                  <a:lnTo>
                    <a:pt x="273" y="2408"/>
                  </a:lnTo>
                  <a:cubicBezTo>
                    <a:pt x="273" y="2408"/>
                    <a:pt x="1290" y="2466"/>
                    <a:pt x="3068" y="2709"/>
                  </a:cubicBezTo>
                  <a:cubicBezTo>
                    <a:pt x="3139" y="2724"/>
                    <a:pt x="3197" y="2738"/>
                    <a:pt x="3268" y="2738"/>
                  </a:cubicBezTo>
                  <a:cubicBezTo>
                    <a:pt x="4171" y="2867"/>
                    <a:pt x="5261" y="3039"/>
                    <a:pt x="6493" y="3283"/>
                  </a:cubicBezTo>
                  <a:cubicBezTo>
                    <a:pt x="6565" y="3283"/>
                    <a:pt x="6651" y="3297"/>
                    <a:pt x="6723" y="3311"/>
                  </a:cubicBezTo>
                  <a:cubicBezTo>
                    <a:pt x="7855" y="3541"/>
                    <a:pt x="9102" y="3813"/>
                    <a:pt x="10449" y="4142"/>
                  </a:cubicBezTo>
                  <a:cubicBezTo>
                    <a:pt x="10506" y="4157"/>
                    <a:pt x="10564" y="4171"/>
                    <a:pt x="10635" y="4185"/>
                  </a:cubicBezTo>
                  <a:cubicBezTo>
                    <a:pt x="11882" y="4501"/>
                    <a:pt x="13215" y="4859"/>
                    <a:pt x="14605" y="5289"/>
                  </a:cubicBezTo>
                  <a:cubicBezTo>
                    <a:pt x="14720" y="5332"/>
                    <a:pt x="14820" y="5361"/>
                    <a:pt x="14935" y="5404"/>
                  </a:cubicBezTo>
                  <a:cubicBezTo>
                    <a:pt x="16311" y="5834"/>
                    <a:pt x="17759" y="6321"/>
                    <a:pt x="19235" y="6880"/>
                  </a:cubicBezTo>
                  <a:lnTo>
                    <a:pt x="19321" y="6923"/>
                  </a:lnTo>
                  <a:cubicBezTo>
                    <a:pt x="19479" y="6980"/>
                    <a:pt x="19651" y="7038"/>
                    <a:pt x="19808" y="7109"/>
                  </a:cubicBezTo>
                  <a:cubicBezTo>
                    <a:pt x="20912" y="7525"/>
                    <a:pt x="22044" y="7998"/>
                    <a:pt x="23176" y="8514"/>
                  </a:cubicBezTo>
                  <a:cubicBezTo>
                    <a:pt x="23205" y="8528"/>
                    <a:pt x="23248" y="8543"/>
                    <a:pt x="23277" y="8571"/>
                  </a:cubicBezTo>
                  <a:cubicBezTo>
                    <a:pt x="24567" y="9145"/>
                    <a:pt x="25871" y="9775"/>
                    <a:pt x="27190" y="10492"/>
                  </a:cubicBezTo>
                  <a:cubicBezTo>
                    <a:pt x="27233" y="10506"/>
                    <a:pt x="27290" y="10535"/>
                    <a:pt x="27347" y="10563"/>
                  </a:cubicBezTo>
                  <a:cubicBezTo>
                    <a:pt x="28293" y="11079"/>
                    <a:pt x="29268" y="11638"/>
                    <a:pt x="30228" y="12226"/>
                  </a:cubicBezTo>
                  <a:lnTo>
                    <a:pt x="30328" y="12283"/>
                  </a:lnTo>
                  <a:cubicBezTo>
                    <a:pt x="30873" y="12613"/>
                    <a:pt x="31418" y="12957"/>
                    <a:pt x="31977" y="13315"/>
                  </a:cubicBezTo>
                  <a:lnTo>
                    <a:pt x="33625" y="10291"/>
                  </a:lnTo>
                  <a:lnTo>
                    <a:pt x="33783" y="10005"/>
                  </a:lnTo>
                  <a:cubicBezTo>
                    <a:pt x="32822" y="9274"/>
                    <a:pt x="31833" y="8614"/>
                    <a:pt x="30787" y="8012"/>
                  </a:cubicBezTo>
                  <a:lnTo>
                    <a:pt x="30773" y="7998"/>
                  </a:lnTo>
                  <a:cubicBezTo>
                    <a:pt x="29827" y="7453"/>
                    <a:pt x="28666" y="6823"/>
                    <a:pt x="27304" y="6178"/>
                  </a:cubicBezTo>
                  <a:lnTo>
                    <a:pt x="27233" y="6135"/>
                  </a:lnTo>
                  <a:cubicBezTo>
                    <a:pt x="26903" y="5977"/>
                    <a:pt x="26559" y="5819"/>
                    <a:pt x="26201" y="5662"/>
                  </a:cubicBezTo>
                  <a:cubicBezTo>
                    <a:pt x="25255" y="5217"/>
                    <a:pt x="24237" y="4787"/>
                    <a:pt x="23119" y="4357"/>
                  </a:cubicBezTo>
                  <a:lnTo>
                    <a:pt x="23090" y="4343"/>
                  </a:lnTo>
                  <a:cubicBezTo>
                    <a:pt x="23047" y="4329"/>
                    <a:pt x="23004" y="4314"/>
                    <a:pt x="22961" y="4300"/>
                  </a:cubicBezTo>
                  <a:lnTo>
                    <a:pt x="22918" y="4286"/>
                  </a:lnTo>
                  <a:cubicBezTo>
                    <a:pt x="22216" y="4013"/>
                    <a:pt x="21471" y="3741"/>
                    <a:pt x="20683" y="3483"/>
                  </a:cubicBezTo>
                  <a:cubicBezTo>
                    <a:pt x="20152" y="3297"/>
                    <a:pt x="19593" y="3125"/>
                    <a:pt x="19020" y="2939"/>
                  </a:cubicBezTo>
                  <a:lnTo>
                    <a:pt x="18977" y="2924"/>
                  </a:lnTo>
                  <a:lnTo>
                    <a:pt x="18920" y="2910"/>
                  </a:lnTo>
                  <a:lnTo>
                    <a:pt x="18891" y="2910"/>
                  </a:lnTo>
                  <a:cubicBezTo>
                    <a:pt x="17443" y="2480"/>
                    <a:pt x="15910" y="2064"/>
                    <a:pt x="14290" y="1692"/>
                  </a:cubicBezTo>
                  <a:lnTo>
                    <a:pt x="13817" y="1591"/>
                  </a:lnTo>
                  <a:lnTo>
                    <a:pt x="13746" y="1591"/>
                  </a:lnTo>
                  <a:cubicBezTo>
                    <a:pt x="12413" y="1290"/>
                    <a:pt x="11022" y="1032"/>
                    <a:pt x="9560" y="803"/>
                  </a:cubicBezTo>
                  <a:cubicBezTo>
                    <a:pt x="9431" y="789"/>
                    <a:pt x="9317" y="774"/>
                    <a:pt x="9188" y="760"/>
                  </a:cubicBezTo>
                  <a:cubicBezTo>
                    <a:pt x="8070" y="588"/>
                    <a:pt x="6923" y="445"/>
                    <a:pt x="5748" y="330"/>
                  </a:cubicBezTo>
                  <a:lnTo>
                    <a:pt x="5691" y="330"/>
                  </a:lnTo>
                  <a:cubicBezTo>
                    <a:pt x="4444" y="215"/>
                    <a:pt x="3154" y="115"/>
                    <a:pt x="1821" y="58"/>
                  </a:cubicBezTo>
                  <a:lnTo>
                    <a:pt x="1778" y="58"/>
                  </a:lnTo>
                  <a:cubicBezTo>
                    <a:pt x="1190" y="29"/>
                    <a:pt x="588" y="0"/>
                    <a:pt x="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8"/>
            <p:cNvSpPr/>
            <p:nvPr/>
          </p:nvSpPr>
          <p:spPr>
            <a:xfrm>
              <a:off x="2427613" y="3251238"/>
              <a:ext cx="39425" cy="58800"/>
            </a:xfrm>
            <a:custGeom>
              <a:avLst/>
              <a:gdLst/>
              <a:ahLst/>
              <a:cxnLst/>
              <a:rect l="l" t="t" r="r" b="b"/>
              <a:pathLst>
                <a:path w="1577" h="2352" extrusionOk="0">
                  <a:moveTo>
                    <a:pt x="0" y="2351"/>
                  </a:moveTo>
                  <a:lnTo>
                    <a:pt x="0" y="2351"/>
                  </a:lnTo>
                  <a:close/>
                  <a:moveTo>
                    <a:pt x="1577" y="1"/>
                  </a:moveTo>
                  <a:lnTo>
                    <a:pt x="1577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8"/>
            <p:cNvSpPr/>
            <p:nvPr/>
          </p:nvSpPr>
          <p:spPr>
            <a:xfrm>
              <a:off x="2427613" y="3310013"/>
              <a:ext cx="70250" cy="7550"/>
            </a:xfrm>
            <a:custGeom>
              <a:avLst/>
              <a:gdLst/>
              <a:ahLst/>
              <a:cxnLst/>
              <a:rect l="l" t="t" r="r" b="b"/>
              <a:pathLst>
                <a:path w="2810" h="302" extrusionOk="0">
                  <a:moveTo>
                    <a:pt x="0" y="0"/>
                  </a:moveTo>
                  <a:cubicBezTo>
                    <a:pt x="0" y="0"/>
                    <a:pt x="13" y="1"/>
                    <a:pt x="39" y="3"/>
                  </a:cubicBezTo>
                  <a:lnTo>
                    <a:pt x="39" y="3"/>
                  </a:lnTo>
                  <a:cubicBezTo>
                    <a:pt x="29" y="2"/>
                    <a:pt x="21" y="1"/>
                    <a:pt x="14" y="0"/>
                  </a:cubicBezTo>
                  <a:close/>
                  <a:moveTo>
                    <a:pt x="39" y="3"/>
                  </a:moveTo>
                  <a:cubicBezTo>
                    <a:pt x="196" y="17"/>
                    <a:pt x="830" y="58"/>
                    <a:pt x="1853" y="179"/>
                  </a:cubicBezTo>
                  <a:lnTo>
                    <a:pt x="1853" y="179"/>
                  </a:lnTo>
                  <a:cubicBezTo>
                    <a:pt x="833" y="57"/>
                    <a:pt x="197" y="13"/>
                    <a:pt x="39" y="3"/>
                  </a:cubicBezTo>
                  <a:close/>
                  <a:moveTo>
                    <a:pt x="1853" y="179"/>
                  </a:moveTo>
                  <a:lnTo>
                    <a:pt x="1853" y="179"/>
                  </a:lnTo>
                  <a:cubicBezTo>
                    <a:pt x="2142" y="213"/>
                    <a:pt x="2461" y="254"/>
                    <a:pt x="2809" y="301"/>
                  </a:cubicBezTo>
                  <a:cubicBezTo>
                    <a:pt x="2461" y="253"/>
                    <a:pt x="2142" y="213"/>
                    <a:pt x="1853" y="179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2426888" y="3251238"/>
              <a:ext cx="70975" cy="66325"/>
            </a:xfrm>
            <a:custGeom>
              <a:avLst/>
              <a:gdLst/>
              <a:ahLst/>
              <a:cxnLst/>
              <a:rect l="l" t="t" r="r" b="b"/>
              <a:pathLst>
                <a:path w="2839" h="2653" extrusionOk="0">
                  <a:moveTo>
                    <a:pt x="1548" y="1"/>
                  </a:moveTo>
                  <a:cubicBezTo>
                    <a:pt x="860" y="15"/>
                    <a:pt x="330" y="1061"/>
                    <a:pt x="0" y="1993"/>
                  </a:cubicBezTo>
                  <a:lnTo>
                    <a:pt x="29" y="2351"/>
                  </a:lnTo>
                  <a:lnTo>
                    <a:pt x="43" y="2351"/>
                  </a:lnTo>
                  <a:cubicBezTo>
                    <a:pt x="172" y="2351"/>
                    <a:pt x="1176" y="2423"/>
                    <a:pt x="2838" y="2652"/>
                  </a:cubicBezTo>
                  <a:cubicBezTo>
                    <a:pt x="2767" y="1778"/>
                    <a:pt x="2537" y="58"/>
                    <a:pt x="1620" y="1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2564838" y="3258413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2502863" y="3318238"/>
              <a:ext cx="6825" cy="1100"/>
            </a:xfrm>
            <a:custGeom>
              <a:avLst/>
              <a:gdLst/>
              <a:ahLst/>
              <a:cxnLst/>
              <a:rect l="l" t="t" r="r" b="b"/>
              <a:pathLst>
                <a:path w="273" h="44" extrusionOk="0">
                  <a:moveTo>
                    <a:pt x="0" y="1"/>
                  </a:moveTo>
                  <a:lnTo>
                    <a:pt x="0" y="1"/>
                  </a:lnTo>
                  <a:lnTo>
                    <a:pt x="272" y="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2502863" y="3258063"/>
              <a:ext cx="89600" cy="73475"/>
            </a:xfrm>
            <a:custGeom>
              <a:avLst/>
              <a:gdLst/>
              <a:ahLst/>
              <a:cxnLst/>
              <a:rect l="l" t="t" r="r" b="b"/>
              <a:pathLst>
                <a:path w="3584" h="2939" extrusionOk="0">
                  <a:moveTo>
                    <a:pt x="2351" y="0"/>
                  </a:moveTo>
                  <a:cubicBezTo>
                    <a:pt x="1190" y="0"/>
                    <a:pt x="358" y="1591"/>
                    <a:pt x="0" y="2408"/>
                  </a:cubicBezTo>
                  <a:lnTo>
                    <a:pt x="272" y="2451"/>
                  </a:lnTo>
                  <a:cubicBezTo>
                    <a:pt x="1118" y="2566"/>
                    <a:pt x="2121" y="2738"/>
                    <a:pt x="3225" y="2938"/>
                  </a:cubicBezTo>
                  <a:cubicBezTo>
                    <a:pt x="3440" y="1863"/>
                    <a:pt x="3583" y="158"/>
                    <a:pt x="2508" y="14"/>
                  </a:cubicBezTo>
                  <a:lnTo>
                    <a:pt x="2351" y="14"/>
                  </a:lnTo>
                  <a:lnTo>
                    <a:pt x="2351" y="0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2651563" y="3268788"/>
              <a:ext cx="8975" cy="1475"/>
            </a:xfrm>
            <a:custGeom>
              <a:avLst/>
              <a:gdLst/>
              <a:ahLst/>
              <a:cxnLst/>
              <a:rect l="l" t="t" r="r" b="b"/>
              <a:pathLst>
                <a:path w="359" h="59" extrusionOk="0">
                  <a:moveTo>
                    <a:pt x="0" y="1"/>
                  </a:moveTo>
                  <a:cubicBezTo>
                    <a:pt x="115" y="15"/>
                    <a:pt x="229" y="44"/>
                    <a:pt x="358" y="58"/>
                  </a:cubicBezTo>
                  <a:cubicBezTo>
                    <a:pt x="258" y="15"/>
                    <a:pt x="172" y="1"/>
                    <a:pt x="72" y="1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2589213" y="3332588"/>
              <a:ext cx="69525" cy="15075"/>
            </a:xfrm>
            <a:custGeom>
              <a:avLst/>
              <a:gdLst/>
              <a:ahLst/>
              <a:cxnLst/>
              <a:rect l="l" t="t" r="r" b="b"/>
              <a:pathLst>
                <a:path w="2781" h="603" extrusionOk="0">
                  <a:moveTo>
                    <a:pt x="15" y="0"/>
                  </a:moveTo>
                  <a:lnTo>
                    <a:pt x="0" y="15"/>
                  </a:lnTo>
                  <a:cubicBezTo>
                    <a:pt x="860" y="172"/>
                    <a:pt x="1792" y="373"/>
                    <a:pt x="2781" y="602"/>
                  </a:cubicBezTo>
                  <a:cubicBezTo>
                    <a:pt x="1792" y="373"/>
                    <a:pt x="874" y="172"/>
                    <a:pt x="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8"/>
            <p:cNvSpPr/>
            <p:nvPr/>
          </p:nvSpPr>
          <p:spPr>
            <a:xfrm>
              <a:off x="2589563" y="3268788"/>
              <a:ext cx="96400" cy="84600"/>
            </a:xfrm>
            <a:custGeom>
              <a:avLst/>
              <a:gdLst/>
              <a:ahLst/>
              <a:cxnLst/>
              <a:rect l="l" t="t" r="r" b="b"/>
              <a:pathLst>
                <a:path w="3856" h="3384" extrusionOk="0">
                  <a:moveTo>
                    <a:pt x="2480" y="1"/>
                  </a:moveTo>
                  <a:cubicBezTo>
                    <a:pt x="1577" y="87"/>
                    <a:pt x="559" y="1592"/>
                    <a:pt x="1" y="2567"/>
                  </a:cubicBezTo>
                  <a:cubicBezTo>
                    <a:pt x="860" y="2724"/>
                    <a:pt x="1792" y="2925"/>
                    <a:pt x="2767" y="3154"/>
                  </a:cubicBezTo>
                  <a:cubicBezTo>
                    <a:pt x="3082" y="3226"/>
                    <a:pt x="3397" y="3312"/>
                    <a:pt x="3727" y="3383"/>
                  </a:cubicBezTo>
                  <a:cubicBezTo>
                    <a:pt x="3827" y="2366"/>
                    <a:pt x="3856" y="488"/>
                    <a:pt x="2853" y="58"/>
                  </a:cubicBezTo>
                  <a:lnTo>
                    <a:pt x="2838" y="58"/>
                  </a:lnTo>
                  <a:cubicBezTo>
                    <a:pt x="2724" y="44"/>
                    <a:pt x="2609" y="30"/>
                    <a:pt x="2480" y="15"/>
                  </a:cubicBezTo>
                  <a:lnTo>
                    <a:pt x="2480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8"/>
            <p:cNvSpPr/>
            <p:nvPr/>
          </p:nvSpPr>
          <p:spPr>
            <a:xfrm>
              <a:off x="2765863" y="3289938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15" y="1"/>
                  </a:lnTo>
                  <a:lnTo>
                    <a:pt x="29" y="1"/>
                  </a:lnTo>
                  <a:lnTo>
                    <a:pt x="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8"/>
            <p:cNvSpPr/>
            <p:nvPr/>
          </p:nvSpPr>
          <p:spPr>
            <a:xfrm>
              <a:off x="2687013" y="3354438"/>
              <a:ext cx="99650" cy="27975"/>
            </a:xfrm>
            <a:custGeom>
              <a:avLst/>
              <a:gdLst/>
              <a:ahLst/>
              <a:cxnLst/>
              <a:rect l="l" t="t" r="r" b="b"/>
              <a:pathLst>
                <a:path w="3986" h="1119" extrusionOk="0">
                  <a:moveTo>
                    <a:pt x="3842" y="1061"/>
                  </a:moveTo>
                  <a:lnTo>
                    <a:pt x="3985" y="1118"/>
                  </a:lnTo>
                  <a:lnTo>
                    <a:pt x="3985" y="1118"/>
                  </a:lnTo>
                  <a:lnTo>
                    <a:pt x="3842" y="1061"/>
                  </a:lnTo>
                  <a:close/>
                  <a:moveTo>
                    <a:pt x="1" y="0"/>
                  </a:moveTo>
                  <a:lnTo>
                    <a:pt x="1" y="0"/>
                  </a:lnTo>
                  <a:cubicBezTo>
                    <a:pt x="302" y="72"/>
                    <a:pt x="603" y="158"/>
                    <a:pt x="904" y="230"/>
                  </a:cubicBezTo>
                  <a:cubicBezTo>
                    <a:pt x="603" y="158"/>
                    <a:pt x="302" y="72"/>
                    <a:pt x="1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8"/>
            <p:cNvSpPr/>
            <p:nvPr/>
          </p:nvSpPr>
          <p:spPr>
            <a:xfrm>
              <a:off x="2687013" y="3288863"/>
              <a:ext cx="116500" cy="93200"/>
            </a:xfrm>
            <a:custGeom>
              <a:avLst/>
              <a:gdLst/>
              <a:ahLst/>
              <a:cxnLst/>
              <a:rect l="l" t="t" r="r" b="b"/>
              <a:pathLst>
                <a:path w="4660" h="3728" extrusionOk="0">
                  <a:moveTo>
                    <a:pt x="2782" y="1"/>
                  </a:moveTo>
                  <a:cubicBezTo>
                    <a:pt x="1449" y="1"/>
                    <a:pt x="460" y="1678"/>
                    <a:pt x="1" y="2623"/>
                  </a:cubicBezTo>
                  <a:cubicBezTo>
                    <a:pt x="302" y="2695"/>
                    <a:pt x="603" y="2781"/>
                    <a:pt x="904" y="2853"/>
                  </a:cubicBezTo>
                  <a:cubicBezTo>
                    <a:pt x="1836" y="3096"/>
                    <a:pt x="2825" y="3383"/>
                    <a:pt x="3828" y="3684"/>
                  </a:cubicBezTo>
                  <a:lnTo>
                    <a:pt x="3971" y="3727"/>
                  </a:lnTo>
                  <a:cubicBezTo>
                    <a:pt x="4301" y="2552"/>
                    <a:pt x="4659" y="416"/>
                    <a:pt x="3183" y="44"/>
                  </a:cubicBezTo>
                  <a:lnTo>
                    <a:pt x="3126" y="44"/>
                  </a:lnTo>
                  <a:cubicBezTo>
                    <a:pt x="3011" y="29"/>
                    <a:pt x="2896" y="15"/>
                    <a:pt x="2782" y="15"/>
                  </a:cubicBezTo>
                  <a:lnTo>
                    <a:pt x="2782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2794888" y="3384888"/>
              <a:ext cx="107500" cy="36925"/>
            </a:xfrm>
            <a:custGeom>
              <a:avLst/>
              <a:gdLst/>
              <a:ahLst/>
              <a:cxnLst/>
              <a:rect l="l" t="t" r="r" b="b"/>
              <a:pathLst>
                <a:path w="4300" h="1477" extrusionOk="0">
                  <a:moveTo>
                    <a:pt x="2379" y="775"/>
                  </a:moveTo>
                  <a:cubicBezTo>
                    <a:pt x="3010" y="1004"/>
                    <a:pt x="3655" y="1233"/>
                    <a:pt x="4300" y="1477"/>
                  </a:cubicBezTo>
                  <a:lnTo>
                    <a:pt x="4300" y="1477"/>
                  </a:lnTo>
                  <a:cubicBezTo>
                    <a:pt x="3655" y="1233"/>
                    <a:pt x="3010" y="1004"/>
                    <a:pt x="2379" y="775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688" y="216"/>
                  </a:lnTo>
                  <a:lnTo>
                    <a:pt x="0" y="1"/>
                  </a:lnTo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2794888" y="3322188"/>
              <a:ext cx="130800" cy="99625"/>
            </a:xfrm>
            <a:custGeom>
              <a:avLst/>
              <a:gdLst/>
              <a:ahLst/>
              <a:cxnLst/>
              <a:rect l="l" t="t" r="r" b="b"/>
              <a:pathLst>
                <a:path w="5232" h="3985" extrusionOk="0">
                  <a:moveTo>
                    <a:pt x="3684" y="1"/>
                  </a:moveTo>
                  <a:lnTo>
                    <a:pt x="3669" y="15"/>
                  </a:lnTo>
                  <a:cubicBezTo>
                    <a:pt x="2451" y="15"/>
                    <a:pt x="846" y="1577"/>
                    <a:pt x="0" y="2509"/>
                  </a:cubicBezTo>
                  <a:lnTo>
                    <a:pt x="688" y="2724"/>
                  </a:lnTo>
                  <a:cubicBezTo>
                    <a:pt x="1233" y="2896"/>
                    <a:pt x="1806" y="3082"/>
                    <a:pt x="2379" y="3283"/>
                  </a:cubicBezTo>
                  <a:cubicBezTo>
                    <a:pt x="3010" y="3512"/>
                    <a:pt x="3655" y="3741"/>
                    <a:pt x="4300" y="3985"/>
                  </a:cubicBezTo>
                  <a:cubicBezTo>
                    <a:pt x="4673" y="2896"/>
                    <a:pt x="5232" y="803"/>
                    <a:pt x="4300" y="187"/>
                  </a:cubicBezTo>
                  <a:lnTo>
                    <a:pt x="3727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2904513" y="3380588"/>
              <a:ext cx="30850" cy="46975"/>
            </a:xfrm>
            <a:custGeom>
              <a:avLst/>
              <a:gdLst/>
              <a:ahLst/>
              <a:cxnLst/>
              <a:rect l="l" t="t" r="r" b="b"/>
              <a:pathLst>
                <a:path w="1234" h="1879" extrusionOk="0">
                  <a:moveTo>
                    <a:pt x="1234" y="1"/>
                  </a:moveTo>
                  <a:lnTo>
                    <a:pt x="1234" y="1"/>
                  </a:lnTo>
                  <a:cubicBezTo>
                    <a:pt x="761" y="517"/>
                    <a:pt x="345" y="1090"/>
                    <a:pt x="1" y="1692"/>
                  </a:cubicBezTo>
                  <a:lnTo>
                    <a:pt x="116" y="1735"/>
                  </a:lnTo>
                  <a:cubicBezTo>
                    <a:pt x="546" y="1147"/>
                    <a:pt x="1105" y="502"/>
                    <a:pt x="1234" y="1"/>
                  </a:cubicBezTo>
                  <a:close/>
                  <a:moveTo>
                    <a:pt x="288" y="1792"/>
                  </a:moveTo>
                  <a:lnTo>
                    <a:pt x="488" y="1878"/>
                  </a:lnTo>
                  <a:cubicBezTo>
                    <a:pt x="474" y="1835"/>
                    <a:pt x="374" y="1821"/>
                    <a:pt x="288" y="1792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2635063" y="3302488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0"/>
                  </a:moveTo>
                  <a:cubicBezTo>
                    <a:pt x="144" y="0"/>
                    <a:pt x="1" y="373"/>
                    <a:pt x="216" y="588"/>
                  </a:cubicBezTo>
                  <a:cubicBezTo>
                    <a:pt x="285" y="657"/>
                    <a:pt x="368" y="687"/>
                    <a:pt x="450" y="687"/>
                  </a:cubicBezTo>
                  <a:cubicBezTo>
                    <a:pt x="623" y="687"/>
                    <a:pt x="789" y="549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2546563" y="3286363"/>
              <a:ext cx="19725" cy="16925"/>
            </a:xfrm>
            <a:custGeom>
              <a:avLst/>
              <a:gdLst/>
              <a:ahLst/>
              <a:cxnLst/>
              <a:rect l="l" t="t" r="r" b="b"/>
              <a:pathLst>
                <a:path w="789" h="677" extrusionOk="0">
                  <a:moveTo>
                    <a:pt x="459" y="0"/>
                  </a:moveTo>
                  <a:cubicBezTo>
                    <a:pt x="144" y="0"/>
                    <a:pt x="1" y="373"/>
                    <a:pt x="216" y="574"/>
                  </a:cubicBezTo>
                  <a:cubicBezTo>
                    <a:pt x="287" y="645"/>
                    <a:pt x="373" y="677"/>
                    <a:pt x="458" y="677"/>
                  </a:cubicBezTo>
                  <a:cubicBezTo>
                    <a:pt x="628" y="677"/>
                    <a:pt x="789" y="546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2450538" y="32777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59" y="0"/>
                  </a:moveTo>
                  <a:cubicBezTo>
                    <a:pt x="158" y="0"/>
                    <a:pt x="0" y="373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58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8"/>
            <p:cNvSpPr/>
            <p:nvPr/>
          </p:nvSpPr>
          <p:spPr>
            <a:xfrm>
              <a:off x="2969738" y="2997563"/>
              <a:ext cx="158050" cy="330375"/>
            </a:xfrm>
            <a:custGeom>
              <a:avLst/>
              <a:gdLst/>
              <a:ahLst/>
              <a:cxnLst/>
              <a:rect l="l" t="t" r="r" b="b"/>
              <a:pathLst>
                <a:path w="6322" h="13215" extrusionOk="0">
                  <a:moveTo>
                    <a:pt x="4386" y="0"/>
                  </a:moveTo>
                  <a:cubicBezTo>
                    <a:pt x="4229" y="0"/>
                    <a:pt x="4085" y="15"/>
                    <a:pt x="3928" y="43"/>
                  </a:cubicBezTo>
                  <a:lnTo>
                    <a:pt x="0" y="11108"/>
                  </a:lnTo>
                  <a:cubicBezTo>
                    <a:pt x="1735" y="11567"/>
                    <a:pt x="3397" y="12269"/>
                    <a:pt x="4917" y="13215"/>
                  </a:cubicBezTo>
                  <a:cubicBezTo>
                    <a:pt x="5576" y="10492"/>
                    <a:pt x="6321" y="6722"/>
                    <a:pt x="6321" y="3913"/>
                  </a:cubicBezTo>
                  <a:cubicBezTo>
                    <a:pt x="6321" y="1749"/>
                    <a:pt x="5877" y="144"/>
                    <a:pt x="4587" y="15"/>
                  </a:cubicBezTo>
                  <a:cubicBezTo>
                    <a:pt x="4515" y="15"/>
                    <a:pt x="4458" y="0"/>
                    <a:pt x="4386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8"/>
            <p:cNvSpPr/>
            <p:nvPr/>
          </p:nvSpPr>
          <p:spPr>
            <a:xfrm>
              <a:off x="2828213" y="3274888"/>
              <a:ext cx="264100" cy="116850"/>
            </a:xfrm>
            <a:custGeom>
              <a:avLst/>
              <a:gdLst/>
              <a:ahLst/>
              <a:cxnLst/>
              <a:rect l="l" t="t" r="r" b="b"/>
              <a:pathLst>
                <a:path w="10564" h="4674" extrusionOk="0">
                  <a:moveTo>
                    <a:pt x="5647" y="1"/>
                  </a:moveTo>
                  <a:lnTo>
                    <a:pt x="5661" y="15"/>
                  </a:lnTo>
                  <a:lnTo>
                    <a:pt x="5131" y="1534"/>
                  </a:lnTo>
                  <a:lnTo>
                    <a:pt x="0" y="1190"/>
                  </a:lnTo>
                  <a:lnTo>
                    <a:pt x="0" y="1190"/>
                  </a:lnTo>
                  <a:cubicBezTo>
                    <a:pt x="903" y="1434"/>
                    <a:pt x="1777" y="1678"/>
                    <a:pt x="2609" y="1936"/>
                  </a:cubicBezTo>
                  <a:lnTo>
                    <a:pt x="2709" y="1936"/>
                  </a:lnTo>
                  <a:lnTo>
                    <a:pt x="2738" y="1950"/>
                  </a:lnTo>
                  <a:cubicBezTo>
                    <a:pt x="3311" y="2122"/>
                    <a:pt x="3870" y="2308"/>
                    <a:pt x="4415" y="2495"/>
                  </a:cubicBezTo>
                  <a:cubicBezTo>
                    <a:pt x="5188" y="2752"/>
                    <a:pt x="5934" y="3025"/>
                    <a:pt x="6650" y="3297"/>
                  </a:cubicBezTo>
                  <a:lnTo>
                    <a:pt x="6693" y="3311"/>
                  </a:lnTo>
                  <a:cubicBezTo>
                    <a:pt x="6722" y="3326"/>
                    <a:pt x="6765" y="3340"/>
                    <a:pt x="6808" y="3354"/>
                  </a:cubicBezTo>
                  <a:lnTo>
                    <a:pt x="6851" y="3383"/>
                  </a:lnTo>
                  <a:cubicBezTo>
                    <a:pt x="7955" y="3799"/>
                    <a:pt x="8972" y="4229"/>
                    <a:pt x="9918" y="4673"/>
                  </a:cubicBezTo>
                  <a:cubicBezTo>
                    <a:pt x="10019" y="4315"/>
                    <a:pt x="10133" y="3870"/>
                    <a:pt x="10262" y="3354"/>
                  </a:cubicBezTo>
                  <a:cubicBezTo>
                    <a:pt x="10363" y="2967"/>
                    <a:pt x="10463" y="2552"/>
                    <a:pt x="10563" y="2093"/>
                  </a:cubicBezTo>
                  <a:cubicBezTo>
                    <a:pt x="9044" y="1162"/>
                    <a:pt x="7381" y="445"/>
                    <a:pt x="5647" y="1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8"/>
            <p:cNvSpPr/>
            <p:nvPr/>
          </p:nvSpPr>
          <p:spPr>
            <a:xfrm>
              <a:off x="2828563" y="3304988"/>
              <a:ext cx="437525" cy="251925"/>
            </a:xfrm>
            <a:custGeom>
              <a:avLst/>
              <a:gdLst/>
              <a:ahLst/>
              <a:cxnLst/>
              <a:rect l="l" t="t" r="r" b="b"/>
              <a:pathLst>
                <a:path w="17501" h="10077" extrusionOk="0">
                  <a:moveTo>
                    <a:pt x="0" y="1"/>
                  </a:moveTo>
                  <a:lnTo>
                    <a:pt x="0" y="1"/>
                  </a:lnTo>
                  <a:cubicBezTo>
                    <a:pt x="8" y="3"/>
                    <a:pt x="16" y="4"/>
                    <a:pt x="23" y="6"/>
                  </a:cubicBezTo>
                  <a:lnTo>
                    <a:pt x="23" y="6"/>
                  </a:lnTo>
                  <a:cubicBezTo>
                    <a:pt x="9" y="3"/>
                    <a:pt x="1" y="1"/>
                    <a:pt x="0" y="1"/>
                  </a:cubicBezTo>
                  <a:close/>
                  <a:moveTo>
                    <a:pt x="23" y="6"/>
                  </a:moveTo>
                  <a:lnTo>
                    <a:pt x="23" y="6"/>
                  </a:lnTo>
                  <a:cubicBezTo>
                    <a:pt x="194" y="53"/>
                    <a:pt x="1280" y="372"/>
                    <a:pt x="2380" y="703"/>
                  </a:cubicBezTo>
                  <a:cubicBezTo>
                    <a:pt x="2451" y="703"/>
                    <a:pt x="2537" y="717"/>
                    <a:pt x="2609" y="732"/>
                  </a:cubicBezTo>
                  <a:cubicBezTo>
                    <a:pt x="1770" y="476"/>
                    <a:pt x="918" y="234"/>
                    <a:pt x="23" y="6"/>
                  </a:cubicBezTo>
                  <a:close/>
                  <a:moveTo>
                    <a:pt x="2752" y="775"/>
                  </a:moveTo>
                  <a:lnTo>
                    <a:pt x="2752" y="789"/>
                  </a:lnTo>
                  <a:cubicBezTo>
                    <a:pt x="2824" y="803"/>
                    <a:pt x="2896" y="846"/>
                    <a:pt x="2953" y="889"/>
                  </a:cubicBezTo>
                  <a:cubicBezTo>
                    <a:pt x="3799" y="1147"/>
                    <a:pt x="4572" y="1377"/>
                    <a:pt x="4802" y="1477"/>
                  </a:cubicBezTo>
                  <a:cubicBezTo>
                    <a:pt x="4787" y="1663"/>
                    <a:pt x="4343" y="2810"/>
                    <a:pt x="4286" y="3039"/>
                  </a:cubicBezTo>
                  <a:cubicBezTo>
                    <a:pt x="4444" y="2867"/>
                    <a:pt x="4630" y="2709"/>
                    <a:pt x="4816" y="2566"/>
                  </a:cubicBezTo>
                  <a:cubicBezTo>
                    <a:pt x="5203" y="2251"/>
                    <a:pt x="5676" y="2064"/>
                    <a:pt x="6163" y="2050"/>
                  </a:cubicBezTo>
                  <a:cubicBezTo>
                    <a:pt x="6335" y="2050"/>
                    <a:pt x="6493" y="2079"/>
                    <a:pt x="6651" y="2122"/>
                  </a:cubicBezTo>
                  <a:cubicBezTo>
                    <a:pt x="5934" y="1849"/>
                    <a:pt x="5203" y="1591"/>
                    <a:pt x="4415" y="1319"/>
                  </a:cubicBezTo>
                  <a:cubicBezTo>
                    <a:pt x="3885" y="1133"/>
                    <a:pt x="3326" y="961"/>
                    <a:pt x="2752" y="775"/>
                  </a:cubicBezTo>
                  <a:close/>
                  <a:moveTo>
                    <a:pt x="6837" y="2193"/>
                  </a:moveTo>
                  <a:cubicBezTo>
                    <a:pt x="7511" y="2494"/>
                    <a:pt x="7740" y="3068"/>
                    <a:pt x="7726" y="3713"/>
                  </a:cubicBezTo>
                  <a:cubicBezTo>
                    <a:pt x="7711" y="4616"/>
                    <a:pt x="7238" y="5676"/>
                    <a:pt x="6894" y="6321"/>
                  </a:cubicBezTo>
                  <a:cubicBezTo>
                    <a:pt x="6923" y="6336"/>
                    <a:pt x="6966" y="6350"/>
                    <a:pt x="6995" y="6364"/>
                  </a:cubicBezTo>
                  <a:cubicBezTo>
                    <a:pt x="7511" y="5777"/>
                    <a:pt x="8371" y="4845"/>
                    <a:pt x="9245" y="4300"/>
                  </a:cubicBezTo>
                  <a:cubicBezTo>
                    <a:pt x="9417" y="4200"/>
                    <a:pt x="9589" y="4114"/>
                    <a:pt x="9775" y="4028"/>
                  </a:cubicBezTo>
                  <a:cubicBezTo>
                    <a:pt x="10005" y="3928"/>
                    <a:pt x="10248" y="3885"/>
                    <a:pt x="10492" y="3870"/>
                  </a:cubicBezTo>
                  <a:cubicBezTo>
                    <a:pt x="10650" y="3870"/>
                    <a:pt x="10807" y="3899"/>
                    <a:pt x="10965" y="3971"/>
                  </a:cubicBezTo>
                  <a:cubicBezTo>
                    <a:pt x="10635" y="3813"/>
                    <a:pt x="10291" y="3655"/>
                    <a:pt x="9933" y="3483"/>
                  </a:cubicBezTo>
                  <a:cubicBezTo>
                    <a:pt x="8987" y="3053"/>
                    <a:pt x="7955" y="2623"/>
                    <a:pt x="6851" y="2193"/>
                  </a:cubicBezTo>
                  <a:close/>
                  <a:moveTo>
                    <a:pt x="11037" y="3999"/>
                  </a:moveTo>
                  <a:cubicBezTo>
                    <a:pt x="12197" y="4616"/>
                    <a:pt x="11409" y="7038"/>
                    <a:pt x="10908" y="8299"/>
                  </a:cubicBezTo>
                  <a:cubicBezTo>
                    <a:pt x="10951" y="8313"/>
                    <a:pt x="11008" y="8342"/>
                    <a:pt x="11065" y="8371"/>
                  </a:cubicBezTo>
                  <a:cubicBezTo>
                    <a:pt x="11796" y="7411"/>
                    <a:pt x="13201" y="5748"/>
                    <a:pt x="14147" y="5748"/>
                  </a:cubicBezTo>
                  <a:cubicBezTo>
                    <a:pt x="14276" y="5748"/>
                    <a:pt x="14390" y="5777"/>
                    <a:pt x="14505" y="5834"/>
                  </a:cubicBezTo>
                  <a:cubicBezTo>
                    <a:pt x="13559" y="5304"/>
                    <a:pt x="12398" y="4659"/>
                    <a:pt x="11037" y="3999"/>
                  </a:cubicBezTo>
                  <a:close/>
                  <a:moveTo>
                    <a:pt x="14519" y="5848"/>
                  </a:moveTo>
                  <a:cubicBezTo>
                    <a:pt x="15537" y="6465"/>
                    <a:pt x="14405" y="9073"/>
                    <a:pt x="13946" y="10019"/>
                  </a:cubicBezTo>
                  <a:lnTo>
                    <a:pt x="14046" y="10076"/>
                  </a:lnTo>
                  <a:cubicBezTo>
                    <a:pt x="14591" y="9503"/>
                    <a:pt x="15924" y="8285"/>
                    <a:pt x="17343" y="8098"/>
                  </a:cubicBezTo>
                  <a:lnTo>
                    <a:pt x="17501" y="7798"/>
                  </a:lnTo>
                  <a:cubicBezTo>
                    <a:pt x="16555" y="7081"/>
                    <a:pt x="15551" y="6422"/>
                    <a:pt x="14519" y="5848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8"/>
            <p:cNvSpPr/>
            <p:nvPr/>
          </p:nvSpPr>
          <p:spPr>
            <a:xfrm>
              <a:off x="2907388" y="3423938"/>
              <a:ext cx="4675" cy="1475"/>
            </a:xfrm>
            <a:custGeom>
              <a:avLst/>
              <a:gdLst/>
              <a:ahLst/>
              <a:cxnLst/>
              <a:rect l="l" t="t" r="r" b="b"/>
              <a:pathLst>
                <a:path w="187" h="59" extrusionOk="0">
                  <a:moveTo>
                    <a:pt x="1" y="1"/>
                  </a:moveTo>
                  <a:cubicBezTo>
                    <a:pt x="1" y="30"/>
                    <a:pt x="87" y="44"/>
                    <a:pt x="187" y="5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96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2893413" y="3323263"/>
              <a:ext cx="3600" cy="1100"/>
            </a:xfrm>
            <a:custGeom>
              <a:avLst/>
              <a:gdLst/>
              <a:ahLst/>
              <a:cxnLst/>
              <a:rect l="l" t="t" r="r" b="b"/>
              <a:pathLst>
                <a:path w="144" h="44" extrusionOk="0">
                  <a:moveTo>
                    <a:pt x="72" y="15"/>
                  </a:moveTo>
                  <a:lnTo>
                    <a:pt x="101" y="29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01" y="29"/>
                  </a:lnTo>
                  <a:lnTo>
                    <a:pt x="72" y="15"/>
                  </a:lnTo>
                  <a:moveTo>
                    <a:pt x="1" y="1"/>
                  </a:moveTo>
                  <a:lnTo>
                    <a:pt x="15" y="1"/>
                  </a:lnTo>
                  <a:lnTo>
                    <a:pt x="44" y="1"/>
                  </a:ln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6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2887688" y="3322538"/>
              <a:ext cx="14700" cy="4325"/>
            </a:xfrm>
            <a:custGeom>
              <a:avLst/>
              <a:gdLst/>
              <a:ahLst/>
              <a:cxnLst/>
              <a:rect l="l" t="t" r="r" b="b"/>
              <a:pathLst>
                <a:path w="588" h="173" extrusionOk="0">
                  <a:moveTo>
                    <a:pt x="0" y="1"/>
                  </a:moveTo>
                  <a:lnTo>
                    <a:pt x="15" y="15"/>
                  </a:lnTo>
                  <a:cubicBezTo>
                    <a:pt x="28" y="15"/>
                    <a:pt x="41" y="16"/>
                    <a:pt x="54" y="17"/>
                  </a:cubicBezTo>
                  <a:lnTo>
                    <a:pt x="54" y="17"/>
                  </a:lnTo>
                  <a:lnTo>
                    <a:pt x="0" y="1"/>
                  </a:lnTo>
                  <a:close/>
                  <a:moveTo>
                    <a:pt x="54" y="17"/>
                  </a:moveTo>
                  <a:lnTo>
                    <a:pt x="588" y="173"/>
                  </a:lnTo>
                  <a:cubicBezTo>
                    <a:pt x="516" y="130"/>
                    <a:pt x="445" y="101"/>
                    <a:pt x="373" y="73"/>
                  </a:cubicBezTo>
                  <a:lnTo>
                    <a:pt x="330" y="58"/>
                  </a:lnTo>
                  <a:lnTo>
                    <a:pt x="301" y="44"/>
                  </a:lnTo>
                  <a:lnTo>
                    <a:pt x="244" y="44"/>
                  </a:lnTo>
                  <a:cubicBezTo>
                    <a:pt x="174" y="32"/>
                    <a:pt x="113" y="20"/>
                    <a:pt x="54" y="17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2907388" y="3355863"/>
              <a:ext cx="114700" cy="106800"/>
            </a:xfrm>
            <a:custGeom>
              <a:avLst/>
              <a:gdLst/>
              <a:ahLst/>
              <a:cxnLst/>
              <a:rect l="l" t="t" r="r" b="b"/>
              <a:pathLst>
                <a:path w="4588" h="4272" extrusionOk="0">
                  <a:moveTo>
                    <a:pt x="2996" y="1"/>
                  </a:moveTo>
                  <a:cubicBezTo>
                    <a:pt x="3001" y="1"/>
                    <a:pt x="3005" y="1"/>
                    <a:pt x="3009" y="1"/>
                  </a:cubicBezTo>
                  <a:lnTo>
                    <a:pt x="3009" y="1"/>
                  </a:lnTo>
                  <a:cubicBezTo>
                    <a:pt x="3010" y="1"/>
                    <a:pt x="3010" y="1"/>
                    <a:pt x="3010" y="1"/>
                  </a:cubicBezTo>
                  <a:close/>
                  <a:moveTo>
                    <a:pt x="3009" y="1"/>
                  </a:moveTo>
                  <a:lnTo>
                    <a:pt x="3009" y="1"/>
                  </a:lnTo>
                  <a:cubicBezTo>
                    <a:pt x="2508" y="30"/>
                    <a:pt x="2036" y="202"/>
                    <a:pt x="1649" y="517"/>
                  </a:cubicBezTo>
                  <a:cubicBezTo>
                    <a:pt x="1462" y="660"/>
                    <a:pt x="1291" y="818"/>
                    <a:pt x="1119" y="990"/>
                  </a:cubicBezTo>
                  <a:cubicBezTo>
                    <a:pt x="975" y="1491"/>
                    <a:pt x="431" y="2136"/>
                    <a:pt x="1" y="2724"/>
                  </a:cubicBezTo>
                  <a:lnTo>
                    <a:pt x="173" y="2781"/>
                  </a:lnTo>
                  <a:cubicBezTo>
                    <a:pt x="259" y="2810"/>
                    <a:pt x="359" y="2824"/>
                    <a:pt x="373" y="2867"/>
                  </a:cubicBezTo>
                  <a:cubicBezTo>
                    <a:pt x="1477" y="3283"/>
                    <a:pt x="2595" y="3756"/>
                    <a:pt x="3741" y="4272"/>
                  </a:cubicBezTo>
                  <a:cubicBezTo>
                    <a:pt x="4085" y="3627"/>
                    <a:pt x="4558" y="2566"/>
                    <a:pt x="4573" y="1663"/>
                  </a:cubicBezTo>
                  <a:cubicBezTo>
                    <a:pt x="4587" y="1018"/>
                    <a:pt x="4358" y="445"/>
                    <a:pt x="3684" y="158"/>
                  </a:cubicBezTo>
                  <a:lnTo>
                    <a:pt x="3655" y="130"/>
                  </a:lnTo>
                  <a:cubicBezTo>
                    <a:pt x="3612" y="115"/>
                    <a:pt x="3569" y="101"/>
                    <a:pt x="3526" y="87"/>
                  </a:cubicBezTo>
                  <a:lnTo>
                    <a:pt x="3483" y="72"/>
                  </a:lnTo>
                  <a:cubicBezTo>
                    <a:pt x="3330" y="31"/>
                    <a:pt x="3176" y="2"/>
                    <a:pt x="3009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3102663" y="3403888"/>
              <a:ext cx="1825" cy="1100"/>
            </a:xfrm>
            <a:custGeom>
              <a:avLst/>
              <a:gdLst/>
              <a:ahLst/>
              <a:cxnLst/>
              <a:rect l="l" t="t" r="r" b="b"/>
              <a:pathLst>
                <a:path w="73" h="44" extrusionOk="0">
                  <a:moveTo>
                    <a:pt x="1" y="0"/>
                  </a:moveTo>
                  <a:lnTo>
                    <a:pt x="44" y="29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8"/>
            <p:cNvSpPr/>
            <p:nvPr/>
          </p:nvSpPr>
          <p:spPr>
            <a:xfrm>
              <a:off x="3003413" y="3401388"/>
              <a:ext cx="130100" cy="110725"/>
            </a:xfrm>
            <a:custGeom>
              <a:avLst/>
              <a:gdLst/>
              <a:ahLst/>
              <a:cxnLst/>
              <a:rect l="l" t="t" r="r" b="b"/>
              <a:pathLst>
                <a:path w="5204" h="4429" extrusionOk="0">
                  <a:moveTo>
                    <a:pt x="3484" y="0"/>
                  </a:moveTo>
                  <a:lnTo>
                    <a:pt x="3498" y="14"/>
                  </a:lnTo>
                  <a:cubicBezTo>
                    <a:pt x="3240" y="14"/>
                    <a:pt x="2996" y="72"/>
                    <a:pt x="2781" y="172"/>
                  </a:cubicBezTo>
                  <a:cubicBezTo>
                    <a:pt x="2595" y="244"/>
                    <a:pt x="2423" y="330"/>
                    <a:pt x="2251" y="444"/>
                  </a:cubicBezTo>
                  <a:cubicBezTo>
                    <a:pt x="1377" y="975"/>
                    <a:pt x="517" y="1906"/>
                    <a:pt x="1" y="2508"/>
                  </a:cubicBezTo>
                  <a:cubicBezTo>
                    <a:pt x="1291" y="3082"/>
                    <a:pt x="2595" y="3727"/>
                    <a:pt x="3899" y="4429"/>
                  </a:cubicBezTo>
                  <a:cubicBezTo>
                    <a:pt x="4415" y="3182"/>
                    <a:pt x="5203" y="760"/>
                    <a:pt x="4028" y="129"/>
                  </a:cubicBezTo>
                  <a:lnTo>
                    <a:pt x="3957" y="100"/>
                  </a:lnTo>
                  <a:cubicBezTo>
                    <a:pt x="3813" y="29"/>
                    <a:pt x="3656" y="0"/>
                    <a:pt x="3484" y="0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8"/>
            <p:cNvSpPr/>
            <p:nvPr/>
          </p:nvSpPr>
          <p:spPr>
            <a:xfrm>
              <a:off x="3105188" y="3448313"/>
              <a:ext cx="111800" cy="107175"/>
            </a:xfrm>
            <a:custGeom>
              <a:avLst/>
              <a:gdLst/>
              <a:ahLst/>
              <a:cxnLst/>
              <a:rect l="l" t="t" r="r" b="b"/>
              <a:pathLst>
                <a:path w="4472" h="4287" extrusionOk="0">
                  <a:moveTo>
                    <a:pt x="3082" y="1"/>
                  </a:moveTo>
                  <a:cubicBezTo>
                    <a:pt x="2136" y="1"/>
                    <a:pt x="731" y="1663"/>
                    <a:pt x="0" y="2638"/>
                  </a:cubicBezTo>
                  <a:cubicBezTo>
                    <a:pt x="946" y="3154"/>
                    <a:pt x="1921" y="3698"/>
                    <a:pt x="2881" y="4286"/>
                  </a:cubicBezTo>
                  <a:cubicBezTo>
                    <a:pt x="3340" y="3340"/>
                    <a:pt x="4472" y="732"/>
                    <a:pt x="3454" y="115"/>
                  </a:cubicBezTo>
                  <a:lnTo>
                    <a:pt x="3440" y="101"/>
                  </a:lnTo>
                  <a:cubicBezTo>
                    <a:pt x="3325" y="29"/>
                    <a:pt x="3211" y="1"/>
                    <a:pt x="3096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3179713" y="3507088"/>
              <a:ext cx="82425" cy="75625"/>
            </a:xfrm>
            <a:custGeom>
              <a:avLst/>
              <a:gdLst/>
              <a:ahLst/>
              <a:cxnLst/>
              <a:rect l="l" t="t" r="r" b="b"/>
              <a:pathLst>
                <a:path w="3297" h="3025" extrusionOk="0">
                  <a:moveTo>
                    <a:pt x="3297" y="0"/>
                  </a:moveTo>
                  <a:lnTo>
                    <a:pt x="3288" y="16"/>
                  </a:lnTo>
                  <a:lnTo>
                    <a:pt x="3288" y="16"/>
                  </a:lnTo>
                  <a:cubicBezTo>
                    <a:pt x="3291" y="15"/>
                    <a:pt x="3294" y="15"/>
                    <a:pt x="3297" y="14"/>
                  </a:cubicBezTo>
                  <a:lnTo>
                    <a:pt x="3297" y="0"/>
                  </a:lnTo>
                  <a:close/>
                  <a:moveTo>
                    <a:pt x="3288" y="16"/>
                  </a:moveTo>
                  <a:cubicBezTo>
                    <a:pt x="1873" y="206"/>
                    <a:pt x="544" y="1420"/>
                    <a:pt x="0" y="1992"/>
                  </a:cubicBezTo>
                  <a:cubicBezTo>
                    <a:pt x="545" y="2322"/>
                    <a:pt x="1090" y="2666"/>
                    <a:pt x="1649" y="3024"/>
                  </a:cubicBezTo>
                  <a:lnTo>
                    <a:pt x="3288" y="16"/>
                  </a:ln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2754388" y="3963213"/>
              <a:ext cx="179175" cy="179175"/>
            </a:xfrm>
            <a:custGeom>
              <a:avLst/>
              <a:gdLst/>
              <a:ahLst/>
              <a:cxnLst/>
              <a:rect l="l" t="t" r="r" b="b"/>
              <a:pathLst>
                <a:path w="7167" h="7167" extrusionOk="0">
                  <a:moveTo>
                    <a:pt x="3584" y="1"/>
                  </a:moveTo>
                  <a:cubicBezTo>
                    <a:pt x="1591" y="1"/>
                    <a:pt x="1" y="1606"/>
                    <a:pt x="1" y="3584"/>
                  </a:cubicBezTo>
                  <a:cubicBezTo>
                    <a:pt x="1" y="5562"/>
                    <a:pt x="1591" y="7167"/>
                    <a:pt x="3584" y="7167"/>
                  </a:cubicBezTo>
                  <a:cubicBezTo>
                    <a:pt x="5562" y="7167"/>
                    <a:pt x="7167" y="5562"/>
                    <a:pt x="7167" y="3584"/>
                  </a:cubicBezTo>
                  <a:cubicBezTo>
                    <a:pt x="7167" y="1606"/>
                    <a:pt x="5562" y="1"/>
                    <a:pt x="358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2841813" y="3872913"/>
              <a:ext cx="265550" cy="405275"/>
            </a:xfrm>
            <a:custGeom>
              <a:avLst/>
              <a:gdLst/>
              <a:ahLst/>
              <a:cxnLst/>
              <a:rect l="l" t="t" r="r" b="b"/>
              <a:pathLst>
                <a:path w="10622" h="16211" extrusionOk="0">
                  <a:moveTo>
                    <a:pt x="9346" y="1"/>
                  </a:moveTo>
                  <a:cubicBezTo>
                    <a:pt x="9475" y="287"/>
                    <a:pt x="9589" y="588"/>
                    <a:pt x="9675" y="904"/>
                  </a:cubicBezTo>
                  <a:cubicBezTo>
                    <a:pt x="10005" y="2165"/>
                    <a:pt x="9776" y="3598"/>
                    <a:pt x="8959" y="4601"/>
                  </a:cubicBezTo>
                  <a:cubicBezTo>
                    <a:pt x="7984" y="5820"/>
                    <a:pt x="6336" y="6321"/>
                    <a:pt x="5275" y="7454"/>
                  </a:cubicBezTo>
                  <a:cubicBezTo>
                    <a:pt x="4759" y="8013"/>
                    <a:pt x="4401" y="8686"/>
                    <a:pt x="4229" y="9403"/>
                  </a:cubicBezTo>
                  <a:cubicBezTo>
                    <a:pt x="4028" y="10320"/>
                    <a:pt x="4114" y="11295"/>
                    <a:pt x="3871" y="12198"/>
                  </a:cubicBezTo>
                  <a:cubicBezTo>
                    <a:pt x="3656" y="13015"/>
                    <a:pt x="3197" y="13746"/>
                    <a:pt x="2538" y="14276"/>
                  </a:cubicBezTo>
                  <a:cubicBezTo>
                    <a:pt x="1835" y="14835"/>
                    <a:pt x="975" y="15150"/>
                    <a:pt x="287" y="15709"/>
                  </a:cubicBezTo>
                  <a:cubicBezTo>
                    <a:pt x="187" y="15795"/>
                    <a:pt x="87" y="15881"/>
                    <a:pt x="1" y="15982"/>
                  </a:cubicBezTo>
                  <a:cubicBezTo>
                    <a:pt x="1491" y="16125"/>
                    <a:pt x="2867" y="16211"/>
                    <a:pt x="3971" y="16211"/>
                  </a:cubicBezTo>
                  <a:cubicBezTo>
                    <a:pt x="5203" y="16211"/>
                    <a:pt x="6121" y="16096"/>
                    <a:pt x="6479" y="15853"/>
                  </a:cubicBezTo>
                  <a:cubicBezTo>
                    <a:pt x="7296" y="15294"/>
                    <a:pt x="7511" y="14448"/>
                    <a:pt x="7511" y="13531"/>
                  </a:cubicBezTo>
                  <a:cubicBezTo>
                    <a:pt x="7511" y="12484"/>
                    <a:pt x="7224" y="11338"/>
                    <a:pt x="7224" y="10363"/>
                  </a:cubicBezTo>
                  <a:cubicBezTo>
                    <a:pt x="7224" y="10177"/>
                    <a:pt x="7239" y="9976"/>
                    <a:pt x="7267" y="9790"/>
                  </a:cubicBezTo>
                  <a:cubicBezTo>
                    <a:pt x="7540" y="8156"/>
                    <a:pt x="9059" y="7497"/>
                    <a:pt x="9804" y="6149"/>
                  </a:cubicBezTo>
                  <a:cubicBezTo>
                    <a:pt x="10220" y="5433"/>
                    <a:pt x="10492" y="4644"/>
                    <a:pt x="10593" y="3828"/>
                  </a:cubicBezTo>
                  <a:cubicBezTo>
                    <a:pt x="10607" y="3656"/>
                    <a:pt x="10621" y="3498"/>
                    <a:pt x="10621" y="3340"/>
                  </a:cubicBezTo>
                  <a:cubicBezTo>
                    <a:pt x="10621" y="2079"/>
                    <a:pt x="10120" y="947"/>
                    <a:pt x="9346" y="1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8"/>
            <p:cNvSpPr/>
            <p:nvPr/>
          </p:nvSpPr>
          <p:spPr>
            <a:xfrm>
              <a:off x="2827138" y="3828713"/>
              <a:ext cx="125775" cy="94125"/>
            </a:xfrm>
            <a:custGeom>
              <a:avLst/>
              <a:gdLst/>
              <a:ahLst/>
              <a:cxnLst/>
              <a:rect l="l" t="t" r="r" b="b"/>
              <a:pathLst>
                <a:path w="5031" h="3765" extrusionOk="0">
                  <a:moveTo>
                    <a:pt x="3991" y="1"/>
                  </a:moveTo>
                  <a:cubicBezTo>
                    <a:pt x="3756" y="1"/>
                    <a:pt x="3521" y="74"/>
                    <a:pt x="3325" y="221"/>
                  </a:cubicBezTo>
                  <a:cubicBezTo>
                    <a:pt x="3053" y="436"/>
                    <a:pt x="2852" y="737"/>
                    <a:pt x="2795" y="1095"/>
                  </a:cubicBezTo>
                  <a:cubicBezTo>
                    <a:pt x="2723" y="1410"/>
                    <a:pt x="2680" y="1740"/>
                    <a:pt x="2652" y="2070"/>
                  </a:cubicBezTo>
                  <a:cubicBezTo>
                    <a:pt x="2623" y="2385"/>
                    <a:pt x="2523" y="2700"/>
                    <a:pt x="2351" y="2973"/>
                  </a:cubicBezTo>
                  <a:cubicBezTo>
                    <a:pt x="2179" y="3231"/>
                    <a:pt x="1935" y="3431"/>
                    <a:pt x="1634" y="3546"/>
                  </a:cubicBezTo>
                  <a:cubicBezTo>
                    <a:pt x="1462" y="3607"/>
                    <a:pt x="1279" y="3638"/>
                    <a:pt x="1095" y="3638"/>
                  </a:cubicBezTo>
                  <a:cubicBezTo>
                    <a:pt x="805" y="3638"/>
                    <a:pt x="513" y="3561"/>
                    <a:pt x="258" y="3403"/>
                  </a:cubicBezTo>
                  <a:cubicBezTo>
                    <a:pt x="143" y="3331"/>
                    <a:pt x="0" y="3173"/>
                    <a:pt x="86" y="3016"/>
                  </a:cubicBezTo>
                  <a:lnTo>
                    <a:pt x="86" y="3016"/>
                  </a:lnTo>
                  <a:cubicBezTo>
                    <a:pt x="29" y="3087"/>
                    <a:pt x="29" y="3188"/>
                    <a:pt x="72" y="3259"/>
                  </a:cubicBezTo>
                  <a:cubicBezTo>
                    <a:pt x="115" y="3331"/>
                    <a:pt x="172" y="3403"/>
                    <a:pt x="244" y="3446"/>
                  </a:cubicBezTo>
                  <a:cubicBezTo>
                    <a:pt x="373" y="3546"/>
                    <a:pt x="530" y="3632"/>
                    <a:pt x="688" y="3689"/>
                  </a:cubicBezTo>
                  <a:cubicBezTo>
                    <a:pt x="847" y="3740"/>
                    <a:pt x="1010" y="3764"/>
                    <a:pt x="1171" y="3764"/>
                  </a:cubicBezTo>
                  <a:cubicBezTo>
                    <a:pt x="1694" y="3764"/>
                    <a:pt x="2202" y="3508"/>
                    <a:pt x="2508" y="3059"/>
                  </a:cubicBezTo>
                  <a:cubicBezTo>
                    <a:pt x="2695" y="2772"/>
                    <a:pt x="2809" y="2442"/>
                    <a:pt x="2852" y="2098"/>
                  </a:cubicBezTo>
                  <a:cubicBezTo>
                    <a:pt x="2867" y="1769"/>
                    <a:pt x="2910" y="1453"/>
                    <a:pt x="2967" y="1124"/>
                  </a:cubicBezTo>
                  <a:cubicBezTo>
                    <a:pt x="3024" y="823"/>
                    <a:pt x="3182" y="536"/>
                    <a:pt x="3411" y="335"/>
                  </a:cubicBezTo>
                  <a:cubicBezTo>
                    <a:pt x="3593" y="186"/>
                    <a:pt x="3823" y="108"/>
                    <a:pt x="4059" y="108"/>
                  </a:cubicBezTo>
                  <a:cubicBezTo>
                    <a:pt x="4139" y="108"/>
                    <a:pt x="4220" y="117"/>
                    <a:pt x="4300" y="135"/>
                  </a:cubicBezTo>
                  <a:cubicBezTo>
                    <a:pt x="4615" y="206"/>
                    <a:pt x="4873" y="421"/>
                    <a:pt x="5031" y="722"/>
                  </a:cubicBezTo>
                  <a:cubicBezTo>
                    <a:pt x="4902" y="393"/>
                    <a:pt x="4644" y="149"/>
                    <a:pt x="4314" y="49"/>
                  </a:cubicBezTo>
                  <a:cubicBezTo>
                    <a:pt x="4209" y="17"/>
                    <a:pt x="4100" y="1"/>
                    <a:pt x="39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8"/>
            <p:cNvSpPr/>
            <p:nvPr/>
          </p:nvSpPr>
          <p:spPr>
            <a:xfrm>
              <a:off x="2890538" y="3885813"/>
              <a:ext cx="23325" cy="19025"/>
            </a:xfrm>
            <a:custGeom>
              <a:avLst/>
              <a:gdLst/>
              <a:ahLst/>
              <a:cxnLst/>
              <a:rect l="l" t="t" r="r" b="b"/>
              <a:pathLst>
                <a:path w="933" h="761" extrusionOk="0">
                  <a:moveTo>
                    <a:pt x="933" y="1"/>
                  </a:moveTo>
                  <a:lnTo>
                    <a:pt x="933" y="1"/>
                  </a:lnTo>
                  <a:cubicBezTo>
                    <a:pt x="589" y="216"/>
                    <a:pt x="288" y="474"/>
                    <a:pt x="1" y="760"/>
                  </a:cubicBezTo>
                  <a:cubicBezTo>
                    <a:pt x="1" y="760"/>
                    <a:pt x="861" y="631"/>
                    <a:pt x="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8"/>
            <p:cNvSpPr/>
            <p:nvPr/>
          </p:nvSpPr>
          <p:spPr>
            <a:xfrm>
              <a:off x="2869413" y="3880088"/>
              <a:ext cx="10400" cy="32975"/>
            </a:xfrm>
            <a:custGeom>
              <a:avLst/>
              <a:gdLst/>
              <a:ahLst/>
              <a:cxnLst/>
              <a:rect l="l" t="t" r="r" b="b"/>
              <a:pathLst>
                <a:path w="416" h="1319" extrusionOk="0">
                  <a:moveTo>
                    <a:pt x="273" y="0"/>
                  </a:moveTo>
                  <a:lnTo>
                    <a:pt x="273" y="0"/>
                  </a:lnTo>
                  <a:cubicBezTo>
                    <a:pt x="0" y="430"/>
                    <a:pt x="258" y="1276"/>
                    <a:pt x="258" y="1276"/>
                  </a:cubicBezTo>
                  <a:lnTo>
                    <a:pt x="244" y="1319"/>
                  </a:lnTo>
                  <a:cubicBezTo>
                    <a:pt x="244" y="1319"/>
                    <a:pt x="416" y="932"/>
                    <a:pt x="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8"/>
            <p:cNvSpPr/>
            <p:nvPr/>
          </p:nvSpPr>
          <p:spPr>
            <a:xfrm>
              <a:off x="2935338" y="3833788"/>
              <a:ext cx="31200" cy="30275"/>
            </a:xfrm>
            <a:custGeom>
              <a:avLst/>
              <a:gdLst/>
              <a:ahLst/>
              <a:cxnLst/>
              <a:rect l="l" t="t" r="r" b="b"/>
              <a:pathLst>
                <a:path w="1248" h="1211" extrusionOk="0">
                  <a:moveTo>
                    <a:pt x="524" y="0"/>
                  </a:moveTo>
                  <a:cubicBezTo>
                    <a:pt x="495" y="0"/>
                    <a:pt x="464" y="6"/>
                    <a:pt x="430" y="18"/>
                  </a:cubicBezTo>
                  <a:cubicBezTo>
                    <a:pt x="1" y="175"/>
                    <a:pt x="645" y="878"/>
                    <a:pt x="645" y="878"/>
                  </a:cubicBezTo>
                  <a:cubicBezTo>
                    <a:pt x="645" y="878"/>
                    <a:pt x="459" y="1179"/>
                    <a:pt x="559" y="1193"/>
                  </a:cubicBezTo>
                  <a:cubicBezTo>
                    <a:pt x="562" y="1193"/>
                    <a:pt x="565" y="1194"/>
                    <a:pt x="568" y="1194"/>
                  </a:cubicBezTo>
                  <a:cubicBezTo>
                    <a:pt x="677" y="1194"/>
                    <a:pt x="731" y="935"/>
                    <a:pt x="731" y="935"/>
                  </a:cubicBezTo>
                  <a:cubicBezTo>
                    <a:pt x="731" y="935"/>
                    <a:pt x="746" y="1193"/>
                    <a:pt x="832" y="1193"/>
                  </a:cubicBezTo>
                  <a:cubicBezTo>
                    <a:pt x="834" y="1193"/>
                    <a:pt x="837" y="1194"/>
                    <a:pt x="839" y="1194"/>
                  </a:cubicBezTo>
                  <a:cubicBezTo>
                    <a:pt x="911" y="1194"/>
                    <a:pt x="861" y="1014"/>
                    <a:pt x="840" y="946"/>
                  </a:cubicBezTo>
                  <a:lnTo>
                    <a:pt x="840" y="946"/>
                  </a:lnTo>
                  <a:cubicBezTo>
                    <a:pt x="864" y="1017"/>
                    <a:pt x="935" y="1210"/>
                    <a:pt x="1001" y="1210"/>
                  </a:cubicBezTo>
                  <a:cubicBezTo>
                    <a:pt x="1012" y="1210"/>
                    <a:pt x="1022" y="1205"/>
                    <a:pt x="1032" y="1193"/>
                  </a:cubicBezTo>
                  <a:cubicBezTo>
                    <a:pt x="1133" y="1093"/>
                    <a:pt x="961" y="921"/>
                    <a:pt x="961" y="921"/>
                  </a:cubicBezTo>
                  <a:lnTo>
                    <a:pt x="961" y="921"/>
                  </a:lnTo>
                  <a:cubicBezTo>
                    <a:pt x="961" y="921"/>
                    <a:pt x="1093" y="1044"/>
                    <a:pt x="1166" y="1044"/>
                  </a:cubicBezTo>
                  <a:cubicBezTo>
                    <a:pt x="1183" y="1044"/>
                    <a:pt x="1196" y="1037"/>
                    <a:pt x="1204" y="1021"/>
                  </a:cubicBezTo>
                  <a:cubicBezTo>
                    <a:pt x="1247" y="935"/>
                    <a:pt x="975" y="806"/>
                    <a:pt x="975" y="806"/>
                  </a:cubicBezTo>
                  <a:cubicBezTo>
                    <a:pt x="975" y="806"/>
                    <a:pt x="877" y="0"/>
                    <a:pt x="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8"/>
            <p:cNvSpPr/>
            <p:nvPr/>
          </p:nvSpPr>
          <p:spPr>
            <a:xfrm>
              <a:off x="2881588" y="3848913"/>
              <a:ext cx="11500" cy="31200"/>
            </a:xfrm>
            <a:custGeom>
              <a:avLst/>
              <a:gdLst/>
              <a:ahLst/>
              <a:cxnLst/>
              <a:rect l="l" t="t" r="r" b="b"/>
              <a:pathLst>
                <a:path w="460" h="1248" extrusionOk="0">
                  <a:moveTo>
                    <a:pt x="187" y="0"/>
                  </a:moveTo>
                  <a:lnTo>
                    <a:pt x="187" y="0"/>
                  </a:lnTo>
                  <a:cubicBezTo>
                    <a:pt x="1" y="488"/>
                    <a:pt x="431" y="1247"/>
                    <a:pt x="431" y="1247"/>
                  </a:cubicBezTo>
                  <a:cubicBezTo>
                    <a:pt x="431" y="1247"/>
                    <a:pt x="459" y="473"/>
                    <a:pt x="1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8"/>
            <p:cNvSpPr/>
            <p:nvPr/>
          </p:nvSpPr>
          <p:spPr>
            <a:xfrm>
              <a:off x="2902363" y="3844963"/>
              <a:ext cx="12925" cy="16525"/>
            </a:xfrm>
            <a:custGeom>
              <a:avLst/>
              <a:gdLst/>
              <a:ahLst/>
              <a:cxnLst/>
              <a:rect l="l" t="t" r="r" b="b"/>
              <a:pathLst>
                <a:path w="517" h="661" extrusionOk="0">
                  <a:moveTo>
                    <a:pt x="460" y="1"/>
                  </a:moveTo>
                  <a:lnTo>
                    <a:pt x="460" y="1"/>
                  </a:lnTo>
                  <a:cubicBezTo>
                    <a:pt x="130" y="144"/>
                    <a:pt x="1" y="660"/>
                    <a:pt x="1" y="660"/>
                  </a:cubicBezTo>
                  <a:cubicBezTo>
                    <a:pt x="1" y="660"/>
                    <a:pt x="517" y="330"/>
                    <a:pt x="4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8"/>
            <p:cNvSpPr/>
            <p:nvPr/>
          </p:nvSpPr>
          <p:spPr>
            <a:xfrm>
              <a:off x="2948963" y="3936688"/>
              <a:ext cx="112525" cy="104300"/>
            </a:xfrm>
            <a:custGeom>
              <a:avLst/>
              <a:gdLst/>
              <a:ahLst/>
              <a:cxnLst/>
              <a:rect l="l" t="t" r="r" b="b"/>
              <a:pathLst>
                <a:path w="4501" h="4172" extrusionOk="0">
                  <a:moveTo>
                    <a:pt x="4042" y="1"/>
                  </a:moveTo>
                  <a:cubicBezTo>
                    <a:pt x="4286" y="230"/>
                    <a:pt x="4415" y="546"/>
                    <a:pt x="4400" y="861"/>
                  </a:cubicBezTo>
                  <a:cubicBezTo>
                    <a:pt x="4386" y="1176"/>
                    <a:pt x="4228" y="1477"/>
                    <a:pt x="3970" y="1664"/>
                  </a:cubicBezTo>
                  <a:cubicBezTo>
                    <a:pt x="3749" y="1811"/>
                    <a:pt x="3486" y="1885"/>
                    <a:pt x="3217" y="1885"/>
                  </a:cubicBezTo>
                  <a:cubicBezTo>
                    <a:pt x="3172" y="1885"/>
                    <a:pt x="3127" y="1883"/>
                    <a:pt x="3082" y="1878"/>
                  </a:cubicBezTo>
                  <a:cubicBezTo>
                    <a:pt x="2766" y="1850"/>
                    <a:pt x="2437" y="1807"/>
                    <a:pt x="2121" y="1735"/>
                  </a:cubicBezTo>
                  <a:cubicBezTo>
                    <a:pt x="2003" y="1715"/>
                    <a:pt x="1885" y="1706"/>
                    <a:pt x="1768" y="1706"/>
                  </a:cubicBezTo>
                  <a:cubicBezTo>
                    <a:pt x="1543" y="1706"/>
                    <a:pt x="1320" y="1741"/>
                    <a:pt x="1104" y="1807"/>
                  </a:cubicBezTo>
                  <a:cubicBezTo>
                    <a:pt x="430" y="2050"/>
                    <a:pt x="0" y="2695"/>
                    <a:pt x="29" y="3398"/>
                  </a:cubicBezTo>
                  <a:cubicBezTo>
                    <a:pt x="43" y="3570"/>
                    <a:pt x="72" y="3742"/>
                    <a:pt x="129" y="3899"/>
                  </a:cubicBezTo>
                  <a:cubicBezTo>
                    <a:pt x="172" y="3971"/>
                    <a:pt x="215" y="4043"/>
                    <a:pt x="272" y="4100"/>
                  </a:cubicBezTo>
                  <a:cubicBezTo>
                    <a:pt x="321" y="4149"/>
                    <a:pt x="377" y="4171"/>
                    <a:pt x="435" y="4171"/>
                  </a:cubicBezTo>
                  <a:cubicBezTo>
                    <a:pt x="462" y="4171"/>
                    <a:pt x="489" y="4166"/>
                    <a:pt x="516" y="4157"/>
                  </a:cubicBezTo>
                  <a:lnTo>
                    <a:pt x="516" y="4157"/>
                  </a:lnTo>
                  <a:cubicBezTo>
                    <a:pt x="503" y="4160"/>
                    <a:pt x="491" y="4161"/>
                    <a:pt x="479" y="4161"/>
                  </a:cubicBezTo>
                  <a:cubicBezTo>
                    <a:pt x="327" y="4161"/>
                    <a:pt x="226" y="4003"/>
                    <a:pt x="186" y="3871"/>
                  </a:cubicBezTo>
                  <a:cubicBezTo>
                    <a:pt x="57" y="3398"/>
                    <a:pt x="143" y="2910"/>
                    <a:pt x="430" y="2509"/>
                  </a:cubicBezTo>
                  <a:cubicBezTo>
                    <a:pt x="616" y="2265"/>
                    <a:pt x="874" y="2079"/>
                    <a:pt x="1175" y="1964"/>
                  </a:cubicBezTo>
                  <a:cubicBezTo>
                    <a:pt x="1356" y="1913"/>
                    <a:pt x="1542" y="1887"/>
                    <a:pt x="1730" y="1887"/>
                  </a:cubicBezTo>
                  <a:cubicBezTo>
                    <a:pt x="1855" y="1887"/>
                    <a:pt x="1981" y="1899"/>
                    <a:pt x="2107" y="1921"/>
                  </a:cubicBezTo>
                  <a:cubicBezTo>
                    <a:pt x="2437" y="1993"/>
                    <a:pt x="2766" y="2036"/>
                    <a:pt x="3096" y="2050"/>
                  </a:cubicBezTo>
                  <a:cubicBezTo>
                    <a:pt x="3139" y="2054"/>
                    <a:pt x="3182" y="2056"/>
                    <a:pt x="3224" y="2056"/>
                  </a:cubicBezTo>
                  <a:cubicBezTo>
                    <a:pt x="3528" y="2056"/>
                    <a:pt x="3832" y="1966"/>
                    <a:pt x="4071" y="1778"/>
                  </a:cubicBezTo>
                  <a:cubicBezTo>
                    <a:pt x="4343" y="1549"/>
                    <a:pt x="4501" y="1219"/>
                    <a:pt x="4501" y="875"/>
                  </a:cubicBezTo>
                  <a:cubicBezTo>
                    <a:pt x="4486" y="531"/>
                    <a:pt x="4329" y="202"/>
                    <a:pt x="40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8"/>
            <p:cNvSpPr/>
            <p:nvPr/>
          </p:nvSpPr>
          <p:spPr>
            <a:xfrm>
              <a:off x="2977613" y="3963713"/>
              <a:ext cx="24400" cy="17450"/>
            </a:xfrm>
            <a:custGeom>
              <a:avLst/>
              <a:gdLst/>
              <a:ahLst/>
              <a:cxnLst/>
              <a:rect l="l" t="t" r="r" b="b"/>
              <a:pathLst>
                <a:path w="976" h="698" extrusionOk="0">
                  <a:moveTo>
                    <a:pt x="868" y="0"/>
                  </a:moveTo>
                  <a:cubicBezTo>
                    <a:pt x="317" y="0"/>
                    <a:pt x="1" y="697"/>
                    <a:pt x="1" y="697"/>
                  </a:cubicBezTo>
                  <a:cubicBezTo>
                    <a:pt x="345" y="511"/>
                    <a:pt x="674" y="282"/>
                    <a:pt x="975" y="9"/>
                  </a:cubicBezTo>
                  <a:cubicBezTo>
                    <a:pt x="939" y="3"/>
                    <a:pt x="903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8"/>
            <p:cNvSpPr/>
            <p:nvPr/>
          </p:nvSpPr>
          <p:spPr>
            <a:xfrm>
              <a:off x="2965788" y="3993538"/>
              <a:ext cx="31575" cy="8850"/>
            </a:xfrm>
            <a:custGeom>
              <a:avLst/>
              <a:gdLst/>
              <a:ahLst/>
              <a:cxnLst/>
              <a:rect l="l" t="t" r="r" b="b"/>
              <a:pathLst>
                <a:path w="1263" h="354" extrusionOk="0">
                  <a:moveTo>
                    <a:pt x="92" y="1"/>
                  </a:moveTo>
                  <a:cubicBezTo>
                    <a:pt x="31" y="1"/>
                    <a:pt x="1" y="6"/>
                    <a:pt x="1" y="6"/>
                  </a:cubicBezTo>
                  <a:lnTo>
                    <a:pt x="44" y="6"/>
                  </a:lnTo>
                  <a:cubicBezTo>
                    <a:pt x="44" y="6"/>
                    <a:pt x="591" y="353"/>
                    <a:pt x="1046" y="353"/>
                  </a:cubicBezTo>
                  <a:cubicBezTo>
                    <a:pt x="1121" y="353"/>
                    <a:pt x="1194" y="344"/>
                    <a:pt x="1262" y="321"/>
                  </a:cubicBezTo>
                  <a:cubicBezTo>
                    <a:pt x="645" y="39"/>
                    <a:pt x="257" y="1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8"/>
            <p:cNvSpPr/>
            <p:nvPr/>
          </p:nvSpPr>
          <p:spPr>
            <a:xfrm>
              <a:off x="3032688" y="3920913"/>
              <a:ext cx="34175" cy="28150"/>
            </a:xfrm>
            <a:custGeom>
              <a:avLst/>
              <a:gdLst/>
              <a:ahLst/>
              <a:cxnLst/>
              <a:rect l="l" t="t" r="r" b="b"/>
              <a:pathLst>
                <a:path w="1367" h="1126" extrusionOk="0">
                  <a:moveTo>
                    <a:pt x="356" y="1"/>
                  </a:moveTo>
                  <a:cubicBezTo>
                    <a:pt x="354" y="1"/>
                    <a:pt x="351" y="1"/>
                    <a:pt x="349" y="1"/>
                  </a:cubicBezTo>
                  <a:cubicBezTo>
                    <a:pt x="249" y="30"/>
                    <a:pt x="378" y="259"/>
                    <a:pt x="378" y="259"/>
                  </a:cubicBezTo>
                  <a:cubicBezTo>
                    <a:pt x="378" y="259"/>
                    <a:pt x="285" y="115"/>
                    <a:pt x="187" y="115"/>
                  </a:cubicBezTo>
                  <a:cubicBezTo>
                    <a:pt x="169" y="115"/>
                    <a:pt x="151" y="119"/>
                    <a:pt x="134" y="130"/>
                  </a:cubicBezTo>
                  <a:cubicBezTo>
                    <a:pt x="48" y="173"/>
                    <a:pt x="213" y="297"/>
                    <a:pt x="300" y="356"/>
                  </a:cubicBezTo>
                  <a:lnTo>
                    <a:pt x="300" y="356"/>
                  </a:lnTo>
                  <a:cubicBezTo>
                    <a:pt x="250" y="326"/>
                    <a:pt x="174" y="285"/>
                    <a:pt x="124" y="285"/>
                  </a:cubicBezTo>
                  <a:cubicBezTo>
                    <a:pt x="101" y="285"/>
                    <a:pt x="83" y="294"/>
                    <a:pt x="77" y="317"/>
                  </a:cubicBezTo>
                  <a:cubicBezTo>
                    <a:pt x="62" y="417"/>
                    <a:pt x="306" y="503"/>
                    <a:pt x="306" y="503"/>
                  </a:cubicBezTo>
                  <a:cubicBezTo>
                    <a:pt x="306" y="503"/>
                    <a:pt x="274" y="500"/>
                    <a:pt x="231" y="500"/>
                  </a:cubicBezTo>
                  <a:cubicBezTo>
                    <a:pt x="145" y="500"/>
                    <a:pt x="15" y="512"/>
                    <a:pt x="5" y="589"/>
                  </a:cubicBezTo>
                  <a:cubicBezTo>
                    <a:pt x="0" y="627"/>
                    <a:pt x="35" y="640"/>
                    <a:pt x="84" y="640"/>
                  </a:cubicBezTo>
                  <a:cubicBezTo>
                    <a:pt x="182" y="640"/>
                    <a:pt x="335" y="589"/>
                    <a:pt x="335" y="589"/>
                  </a:cubicBezTo>
                  <a:cubicBezTo>
                    <a:pt x="335" y="589"/>
                    <a:pt x="670" y="1125"/>
                    <a:pt x="941" y="1125"/>
                  </a:cubicBezTo>
                  <a:cubicBezTo>
                    <a:pt x="1002" y="1125"/>
                    <a:pt x="1059" y="1099"/>
                    <a:pt x="1109" y="1033"/>
                  </a:cubicBezTo>
                  <a:cubicBezTo>
                    <a:pt x="1367" y="661"/>
                    <a:pt x="507" y="288"/>
                    <a:pt x="507" y="288"/>
                  </a:cubicBezTo>
                  <a:cubicBezTo>
                    <a:pt x="507" y="288"/>
                    <a:pt x="452" y="1"/>
                    <a:pt x="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8"/>
            <p:cNvSpPr/>
            <p:nvPr/>
          </p:nvSpPr>
          <p:spPr>
            <a:xfrm>
              <a:off x="3001638" y="3986138"/>
              <a:ext cx="28675" cy="14425"/>
            </a:xfrm>
            <a:custGeom>
              <a:avLst/>
              <a:gdLst/>
              <a:ahLst/>
              <a:cxnLst/>
              <a:rect l="l" t="t" r="r" b="b"/>
              <a:pathLst>
                <a:path w="1147" h="577" extrusionOk="0">
                  <a:moveTo>
                    <a:pt x="0" y="1"/>
                  </a:moveTo>
                  <a:cubicBezTo>
                    <a:pt x="0" y="1"/>
                    <a:pt x="589" y="576"/>
                    <a:pt x="1094" y="576"/>
                  </a:cubicBezTo>
                  <a:cubicBezTo>
                    <a:pt x="1112" y="576"/>
                    <a:pt x="1129" y="576"/>
                    <a:pt x="1147" y="574"/>
                  </a:cubicBezTo>
                  <a:cubicBezTo>
                    <a:pt x="760" y="17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8"/>
            <p:cNvSpPr/>
            <p:nvPr/>
          </p:nvSpPr>
          <p:spPr>
            <a:xfrm>
              <a:off x="3022413" y="3974263"/>
              <a:ext cx="19000" cy="7250"/>
            </a:xfrm>
            <a:custGeom>
              <a:avLst/>
              <a:gdLst/>
              <a:ahLst/>
              <a:cxnLst/>
              <a:rect l="l" t="t" r="r" b="b"/>
              <a:pathLst>
                <a:path w="760" h="290" extrusionOk="0">
                  <a:moveTo>
                    <a:pt x="614" y="1"/>
                  </a:moveTo>
                  <a:cubicBezTo>
                    <a:pt x="331" y="1"/>
                    <a:pt x="0" y="289"/>
                    <a:pt x="0" y="289"/>
                  </a:cubicBezTo>
                  <a:cubicBezTo>
                    <a:pt x="0" y="289"/>
                    <a:pt x="5" y="290"/>
                    <a:pt x="14" y="290"/>
                  </a:cubicBezTo>
                  <a:cubicBezTo>
                    <a:pt x="101" y="290"/>
                    <a:pt x="565" y="278"/>
                    <a:pt x="760" y="32"/>
                  </a:cubicBezTo>
                  <a:cubicBezTo>
                    <a:pt x="714" y="10"/>
                    <a:pt x="665" y="1"/>
                    <a:pt x="6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8"/>
            <p:cNvSpPr/>
            <p:nvPr/>
          </p:nvSpPr>
          <p:spPr>
            <a:xfrm>
              <a:off x="2233038" y="3874363"/>
              <a:ext cx="44100" cy="44075"/>
            </a:xfrm>
            <a:custGeom>
              <a:avLst/>
              <a:gdLst/>
              <a:ahLst/>
              <a:cxnLst/>
              <a:rect l="l" t="t" r="r" b="b"/>
              <a:pathLst>
                <a:path w="1764" h="1763" extrusionOk="0">
                  <a:moveTo>
                    <a:pt x="875" y="0"/>
                  </a:moveTo>
                  <a:cubicBezTo>
                    <a:pt x="388" y="0"/>
                    <a:pt x="1" y="401"/>
                    <a:pt x="1" y="889"/>
                  </a:cubicBezTo>
                  <a:cubicBezTo>
                    <a:pt x="1" y="1376"/>
                    <a:pt x="388" y="1763"/>
                    <a:pt x="875" y="1763"/>
                  </a:cubicBezTo>
                  <a:cubicBezTo>
                    <a:pt x="1362" y="1763"/>
                    <a:pt x="1763" y="1376"/>
                    <a:pt x="1763" y="889"/>
                  </a:cubicBezTo>
                  <a:cubicBezTo>
                    <a:pt x="1763" y="401"/>
                    <a:pt x="1362" y="0"/>
                    <a:pt x="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8"/>
            <p:cNvSpPr/>
            <p:nvPr/>
          </p:nvSpPr>
          <p:spPr>
            <a:xfrm>
              <a:off x="2736463" y="3512088"/>
              <a:ext cx="707000" cy="650375"/>
            </a:xfrm>
            <a:custGeom>
              <a:avLst/>
              <a:gdLst/>
              <a:ahLst/>
              <a:cxnLst/>
              <a:rect l="l" t="t" r="r" b="b"/>
              <a:pathLst>
                <a:path w="28280" h="26015" extrusionOk="0">
                  <a:moveTo>
                    <a:pt x="28150" y="1"/>
                  </a:moveTo>
                  <a:lnTo>
                    <a:pt x="1" y="25885"/>
                  </a:lnTo>
                  <a:lnTo>
                    <a:pt x="130" y="26014"/>
                  </a:lnTo>
                  <a:lnTo>
                    <a:pt x="28279" y="130"/>
                  </a:lnTo>
                  <a:lnTo>
                    <a:pt x="28150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8"/>
            <p:cNvSpPr/>
            <p:nvPr/>
          </p:nvSpPr>
          <p:spPr>
            <a:xfrm>
              <a:off x="2698138" y="3494188"/>
              <a:ext cx="703025" cy="646050"/>
            </a:xfrm>
            <a:custGeom>
              <a:avLst/>
              <a:gdLst/>
              <a:ahLst/>
              <a:cxnLst/>
              <a:rect l="l" t="t" r="r" b="b"/>
              <a:pathLst>
                <a:path w="28121" h="25842" extrusionOk="0">
                  <a:moveTo>
                    <a:pt x="27992" y="0"/>
                  </a:moveTo>
                  <a:lnTo>
                    <a:pt x="0" y="25741"/>
                  </a:lnTo>
                  <a:lnTo>
                    <a:pt x="101" y="25842"/>
                  </a:lnTo>
                  <a:lnTo>
                    <a:pt x="28121" y="144"/>
                  </a:lnTo>
                  <a:lnTo>
                    <a:pt x="27992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8"/>
            <p:cNvSpPr/>
            <p:nvPr/>
          </p:nvSpPr>
          <p:spPr>
            <a:xfrm>
              <a:off x="2715338" y="3505288"/>
              <a:ext cx="707325" cy="650725"/>
            </a:xfrm>
            <a:custGeom>
              <a:avLst/>
              <a:gdLst/>
              <a:ahLst/>
              <a:cxnLst/>
              <a:rect l="l" t="t" r="r" b="b"/>
              <a:pathLst>
                <a:path w="28293" h="26029" extrusionOk="0">
                  <a:moveTo>
                    <a:pt x="28164" y="0"/>
                  </a:moveTo>
                  <a:lnTo>
                    <a:pt x="0" y="25885"/>
                  </a:lnTo>
                  <a:lnTo>
                    <a:pt x="129" y="26028"/>
                  </a:lnTo>
                  <a:lnTo>
                    <a:pt x="28293" y="144"/>
                  </a:lnTo>
                  <a:lnTo>
                    <a:pt x="28164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8"/>
            <p:cNvSpPr/>
            <p:nvPr/>
          </p:nvSpPr>
          <p:spPr>
            <a:xfrm>
              <a:off x="2645113" y="3997838"/>
              <a:ext cx="185625" cy="90325"/>
            </a:xfrm>
            <a:custGeom>
              <a:avLst/>
              <a:gdLst/>
              <a:ahLst/>
              <a:cxnLst/>
              <a:rect l="l" t="t" r="r" b="b"/>
              <a:pathLst>
                <a:path w="7425" h="3613" extrusionOk="0">
                  <a:moveTo>
                    <a:pt x="5738" y="0"/>
                  </a:moveTo>
                  <a:cubicBezTo>
                    <a:pt x="4008" y="0"/>
                    <a:pt x="1677" y="1941"/>
                    <a:pt x="1677" y="1941"/>
                  </a:cubicBezTo>
                  <a:cubicBezTo>
                    <a:pt x="1677" y="1941"/>
                    <a:pt x="0" y="3288"/>
                    <a:pt x="1663" y="3575"/>
                  </a:cubicBezTo>
                  <a:cubicBezTo>
                    <a:pt x="1807" y="3601"/>
                    <a:pt x="1944" y="3613"/>
                    <a:pt x="2075" y="3613"/>
                  </a:cubicBezTo>
                  <a:cubicBezTo>
                    <a:pt x="3443" y="3613"/>
                    <a:pt x="4061" y="2281"/>
                    <a:pt x="4716" y="1941"/>
                  </a:cubicBezTo>
                  <a:cubicBezTo>
                    <a:pt x="4809" y="1890"/>
                    <a:pt x="4912" y="1869"/>
                    <a:pt x="5021" y="1869"/>
                  </a:cubicBezTo>
                  <a:cubicBezTo>
                    <a:pt x="5575" y="1869"/>
                    <a:pt x="6295" y="2405"/>
                    <a:pt x="6744" y="2405"/>
                  </a:cubicBezTo>
                  <a:cubicBezTo>
                    <a:pt x="6890" y="2405"/>
                    <a:pt x="7007" y="2349"/>
                    <a:pt x="7080" y="2199"/>
                  </a:cubicBezTo>
                  <a:cubicBezTo>
                    <a:pt x="7424" y="1496"/>
                    <a:pt x="5289" y="1181"/>
                    <a:pt x="4716" y="923"/>
                  </a:cubicBezTo>
                  <a:cubicBezTo>
                    <a:pt x="5375" y="636"/>
                    <a:pt x="6106" y="694"/>
                    <a:pt x="6507" y="636"/>
                  </a:cubicBezTo>
                  <a:cubicBezTo>
                    <a:pt x="6908" y="579"/>
                    <a:pt x="6980" y="407"/>
                    <a:pt x="6536" y="178"/>
                  </a:cubicBezTo>
                  <a:cubicBezTo>
                    <a:pt x="6295" y="53"/>
                    <a:pt x="6025" y="0"/>
                    <a:pt x="57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8"/>
            <p:cNvSpPr/>
            <p:nvPr/>
          </p:nvSpPr>
          <p:spPr>
            <a:xfrm>
              <a:off x="3153863" y="3544113"/>
              <a:ext cx="219000" cy="184775"/>
            </a:xfrm>
            <a:custGeom>
              <a:avLst/>
              <a:gdLst/>
              <a:ahLst/>
              <a:cxnLst/>
              <a:rect l="l" t="t" r="r" b="b"/>
              <a:pathLst>
                <a:path w="8760" h="7391" extrusionOk="0">
                  <a:moveTo>
                    <a:pt x="5582" y="0"/>
                  </a:moveTo>
                  <a:cubicBezTo>
                    <a:pt x="5135" y="0"/>
                    <a:pt x="4762" y="167"/>
                    <a:pt x="4589" y="454"/>
                  </a:cubicBezTo>
                  <a:cubicBezTo>
                    <a:pt x="4159" y="1128"/>
                    <a:pt x="6237" y="1414"/>
                    <a:pt x="6782" y="2145"/>
                  </a:cubicBezTo>
                  <a:cubicBezTo>
                    <a:pt x="7326" y="2876"/>
                    <a:pt x="7054" y="3923"/>
                    <a:pt x="6423" y="4424"/>
                  </a:cubicBezTo>
                  <a:cubicBezTo>
                    <a:pt x="5922" y="4814"/>
                    <a:pt x="5862" y="4858"/>
                    <a:pt x="5861" y="4858"/>
                  </a:cubicBezTo>
                  <a:cubicBezTo>
                    <a:pt x="5860" y="4858"/>
                    <a:pt x="5864" y="4854"/>
                    <a:pt x="5864" y="4854"/>
                  </a:cubicBezTo>
                  <a:cubicBezTo>
                    <a:pt x="5864" y="4854"/>
                    <a:pt x="4401" y="3259"/>
                    <a:pt x="2670" y="3259"/>
                  </a:cubicBezTo>
                  <a:cubicBezTo>
                    <a:pt x="2425" y="3259"/>
                    <a:pt x="2175" y="3291"/>
                    <a:pt x="1923" y="3364"/>
                  </a:cubicBezTo>
                  <a:cubicBezTo>
                    <a:pt x="1" y="3915"/>
                    <a:pt x="751" y="4932"/>
                    <a:pt x="1514" y="5009"/>
                  </a:cubicBezTo>
                  <a:lnTo>
                    <a:pt x="1514" y="5009"/>
                  </a:lnTo>
                  <a:cubicBezTo>
                    <a:pt x="1163" y="5014"/>
                    <a:pt x="340" y="5089"/>
                    <a:pt x="590" y="5714"/>
                  </a:cubicBezTo>
                  <a:cubicBezTo>
                    <a:pt x="684" y="5948"/>
                    <a:pt x="989" y="6018"/>
                    <a:pt x="1405" y="6018"/>
                  </a:cubicBezTo>
                  <a:cubicBezTo>
                    <a:pt x="2018" y="6018"/>
                    <a:pt x="2872" y="5867"/>
                    <a:pt x="3649" y="5867"/>
                  </a:cubicBezTo>
                  <a:cubicBezTo>
                    <a:pt x="4120" y="5867"/>
                    <a:pt x="4562" y="5922"/>
                    <a:pt x="4904" y="6101"/>
                  </a:cubicBezTo>
                  <a:cubicBezTo>
                    <a:pt x="5077" y="6815"/>
                    <a:pt x="5526" y="7390"/>
                    <a:pt x="6276" y="7390"/>
                  </a:cubicBezTo>
                  <a:cubicBezTo>
                    <a:pt x="6581" y="7390"/>
                    <a:pt x="6935" y="7295"/>
                    <a:pt x="7341" y="7076"/>
                  </a:cubicBezTo>
                  <a:cubicBezTo>
                    <a:pt x="8760" y="6316"/>
                    <a:pt x="7771" y="4696"/>
                    <a:pt x="7771" y="4696"/>
                  </a:cubicBezTo>
                  <a:cubicBezTo>
                    <a:pt x="7771" y="4696"/>
                    <a:pt x="8545" y="2461"/>
                    <a:pt x="7556" y="1113"/>
                  </a:cubicBezTo>
                  <a:cubicBezTo>
                    <a:pt x="6979" y="328"/>
                    <a:pt x="6207" y="0"/>
                    <a:pt x="5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8"/>
            <p:cNvSpPr/>
            <p:nvPr/>
          </p:nvSpPr>
          <p:spPr>
            <a:xfrm>
              <a:off x="3191888" y="3663313"/>
              <a:ext cx="87100" cy="12550"/>
            </a:xfrm>
            <a:custGeom>
              <a:avLst/>
              <a:gdLst/>
              <a:ahLst/>
              <a:cxnLst/>
              <a:rect l="l" t="t" r="r" b="b"/>
              <a:pathLst>
                <a:path w="3484" h="502" extrusionOk="0">
                  <a:moveTo>
                    <a:pt x="1438" y="0"/>
                  </a:moveTo>
                  <a:cubicBezTo>
                    <a:pt x="953" y="0"/>
                    <a:pt x="467" y="80"/>
                    <a:pt x="1" y="244"/>
                  </a:cubicBezTo>
                  <a:lnTo>
                    <a:pt x="3484" y="502"/>
                  </a:lnTo>
                  <a:cubicBezTo>
                    <a:pt x="2846" y="170"/>
                    <a:pt x="2143" y="0"/>
                    <a:pt x="1438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8"/>
            <p:cNvSpPr/>
            <p:nvPr/>
          </p:nvSpPr>
          <p:spPr>
            <a:xfrm>
              <a:off x="3343788" y="3482688"/>
              <a:ext cx="66700" cy="58125"/>
            </a:xfrm>
            <a:custGeom>
              <a:avLst/>
              <a:gdLst/>
              <a:ahLst/>
              <a:cxnLst/>
              <a:rect l="l" t="t" r="r" b="b"/>
              <a:pathLst>
                <a:path w="2668" h="2325" extrusionOk="0">
                  <a:moveTo>
                    <a:pt x="2269" y="0"/>
                  </a:moveTo>
                  <a:cubicBezTo>
                    <a:pt x="2202" y="0"/>
                    <a:pt x="2136" y="20"/>
                    <a:pt x="2080" y="59"/>
                  </a:cubicBezTo>
                  <a:lnTo>
                    <a:pt x="260" y="1750"/>
                  </a:lnTo>
                  <a:cubicBezTo>
                    <a:pt x="1" y="1975"/>
                    <a:pt x="220" y="2325"/>
                    <a:pt x="485" y="2325"/>
                  </a:cubicBezTo>
                  <a:cubicBezTo>
                    <a:pt x="558" y="2325"/>
                    <a:pt x="633" y="2299"/>
                    <a:pt x="704" y="2237"/>
                  </a:cubicBezTo>
                  <a:lnTo>
                    <a:pt x="2524" y="604"/>
                  </a:lnTo>
                  <a:cubicBezTo>
                    <a:pt x="2653" y="489"/>
                    <a:pt x="2668" y="274"/>
                    <a:pt x="2539" y="145"/>
                  </a:cubicBezTo>
                  <a:cubicBezTo>
                    <a:pt x="2477" y="49"/>
                    <a:pt x="2373" y="0"/>
                    <a:pt x="2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8"/>
            <p:cNvSpPr/>
            <p:nvPr/>
          </p:nvSpPr>
          <p:spPr>
            <a:xfrm>
              <a:off x="3368188" y="3497163"/>
              <a:ext cx="64525" cy="58550"/>
            </a:xfrm>
            <a:custGeom>
              <a:avLst/>
              <a:gdLst/>
              <a:ahLst/>
              <a:cxnLst/>
              <a:rect l="l" t="t" r="r" b="b"/>
              <a:pathLst>
                <a:path w="2581" h="2342" extrusionOk="0">
                  <a:moveTo>
                    <a:pt x="2193" y="0"/>
                  </a:moveTo>
                  <a:cubicBezTo>
                    <a:pt x="2133" y="0"/>
                    <a:pt x="2073" y="22"/>
                    <a:pt x="2021" y="68"/>
                  </a:cubicBezTo>
                  <a:lnTo>
                    <a:pt x="115" y="1787"/>
                  </a:lnTo>
                  <a:cubicBezTo>
                    <a:pt x="0" y="1888"/>
                    <a:pt x="0" y="2045"/>
                    <a:pt x="101" y="2160"/>
                  </a:cubicBezTo>
                  <a:lnTo>
                    <a:pt x="172" y="2246"/>
                  </a:lnTo>
                  <a:cubicBezTo>
                    <a:pt x="228" y="2309"/>
                    <a:pt x="304" y="2342"/>
                    <a:pt x="381" y="2342"/>
                  </a:cubicBezTo>
                  <a:cubicBezTo>
                    <a:pt x="444" y="2342"/>
                    <a:pt x="508" y="2320"/>
                    <a:pt x="559" y="2275"/>
                  </a:cubicBezTo>
                  <a:lnTo>
                    <a:pt x="2466" y="569"/>
                  </a:lnTo>
                  <a:cubicBezTo>
                    <a:pt x="2566" y="469"/>
                    <a:pt x="2580" y="297"/>
                    <a:pt x="2480" y="182"/>
                  </a:cubicBezTo>
                  <a:lnTo>
                    <a:pt x="2394" y="96"/>
                  </a:lnTo>
                  <a:cubicBezTo>
                    <a:pt x="2339" y="33"/>
                    <a:pt x="2266" y="0"/>
                    <a:pt x="21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8"/>
            <p:cNvSpPr/>
            <p:nvPr/>
          </p:nvSpPr>
          <p:spPr>
            <a:xfrm>
              <a:off x="3388588" y="3508713"/>
              <a:ext cx="71700" cy="59575"/>
            </a:xfrm>
            <a:custGeom>
              <a:avLst/>
              <a:gdLst/>
              <a:ahLst/>
              <a:cxnLst/>
              <a:rect l="l" t="t" r="r" b="b"/>
              <a:pathLst>
                <a:path w="2868" h="2383" extrusionOk="0">
                  <a:moveTo>
                    <a:pt x="2236" y="0"/>
                  </a:moveTo>
                  <a:cubicBezTo>
                    <a:pt x="2162" y="0"/>
                    <a:pt x="2087" y="21"/>
                    <a:pt x="2022" y="64"/>
                  </a:cubicBezTo>
                  <a:lnTo>
                    <a:pt x="202" y="1698"/>
                  </a:lnTo>
                  <a:cubicBezTo>
                    <a:pt x="1" y="2006"/>
                    <a:pt x="250" y="2383"/>
                    <a:pt x="569" y="2383"/>
                  </a:cubicBezTo>
                  <a:cubicBezTo>
                    <a:pt x="636" y="2383"/>
                    <a:pt x="706" y="2366"/>
                    <a:pt x="775" y="2329"/>
                  </a:cubicBezTo>
                  <a:lnTo>
                    <a:pt x="2725" y="537"/>
                  </a:lnTo>
                  <a:cubicBezTo>
                    <a:pt x="2868" y="408"/>
                    <a:pt x="2710" y="351"/>
                    <a:pt x="2553" y="164"/>
                  </a:cubicBezTo>
                  <a:cubicBezTo>
                    <a:pt x="2481" y="57"/>
                    <a:pt x="2359" y="0"/>
                    <a:pt x="2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8"/>
            <p:cNvSpPr/>
            <p:nvPr/>
          </p:nvSpPr>
          <p:spPr>
            <a:xfrm>
              <a:off x="2727163" y="4157788"/>
              <a:ext cx="19000" cy="16325"/>
            </a:xfrm>
            <a:custGeom>
              <a:avLst/>
              <a:gdLst/>
              <a:ahLst/>
              <a:cxnLst/>
              <a:rect l="l" t="t" r="r" b="b"/>
              <a:pathLst>
                <a:path w="760" h="653" extrusionOk="0">
                  <a:moveTo>
                    <a:pt x="430" y="0"/>
                  </a:moveTo>
                  <a:cubicBezTo>
                    <a:pt x="144" y="0"/>
                    <a:pt x="0" y="358"/>
                    <a:pt x="201" y="559"/>
                  </a:cubicBezTo>
                  <a:cubicBezTo>
                    <a:pt x="265" y="624"/>
                    <a:pt x="346" y="653"/>
                    <a:pt x="426" y="653"/>
                  </a:cubicBezTo>
                  <a:cubicBezTo>
                    <a:pt x="595" y="653"/>
                    <a:pt x="760" y="524"/>
                    <a:pt x="760" y="330"/>
                  </a:cubicBezTo>
                  <a:cubicBezTo>
                    <a:pt x="746" y="143"/>
                    <a:pt x="602" y="0"/>
                    <a:pt x="4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8"/>
            <p:cNvSpPr/>
            <p:nvPr/>
          </p:nvSpPr>
          <p:spPr>
            <a:xfrm>
              <a:off x="2708613" y="4142263"/>
              <a:ext cx="21425" cy="16275"/>
            </a:xfrm>
            <a:custGeom>
              <a:avLst/>
              <a:gdLst/>
              <a:ahLst/>
              <a:cxnLst/>
              <a:rect l="l" t="t" r="r" b="b"/>
              <a:pathLst>
                <a:path w="857" h="651" extrusionOk="0">
                  <a:moveTo>
                    <a:pt x="427" y="0"/>
                  </a:moveTo>
                  <a:cubicBezTo>
                    <a:pt x="337" y="0"/>
                    <a:pt x="247" y="40"/>
                    <a:pt x="183" y="119"/>
                  </a:cubicBezTo>
                  <a:cubicBezTo>
                    <a:pt x="1" y="330"/>
                    <a:pt x="162" y="650"/>
                    <a:pt x="438" y="650"/>
                  </a:cubicBezTo>
                  <a:cubicBezTo>
                    <a:pt x="444" y="650"/>
                    <a:pt x="450" y="650"/>
                    <a:pt x="456" y="650"/>
                  </a:cubicBezTo>
                  <a:cubicBezTo>
                    <a:pt x="742" y="621"/>
                    <a:pt x="857" y="263"/>
                    <a:pt x="628" y="76"/>
                  </a:cubicBezTo>
                  <a:cubicBezTo>
                    <a:pt x="570" y="26"/>
                    <a:pt x="499" y="0"/>
                    <a:pt x="4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8"/>
            <p:cNvSpPr/>
            <p:nvPr/>
          </p:nvSpPr>
          <p:spPr>
            <a:xfrm>
              <a:off x="2692238" y="4125063"/>
              <a:ext cx="21325" cy="15950"/>
            </a:xfrm>
            <a:custGeom>
              <a:avLst/>
              <a:gdLst/>
              <a:ahLst/>
              <a:cxnLst/>
              <a:rect l="l" t="t" r="r" b="b"/>
              <a:pathLst>
                <a:path w="853" h="638" extrusionOk="0">
                  <a:moveTo>
                    <a:pt x="425" y="0"/>
                  </a:moveTo>
                  <a:cubicBezTo>
                    <a:pt x="333" y="0"/>
                    <a:pt x="243" y="40"/>
                    <a:pt x="179" y="120"/>
                  </a:cubicBezTo>
                  <a:cubicBezTo>
                    <a:pt x="0" y="326"/>
                    <a:pt x="151" y="637"/>
                    <a:pt x="417" y="637"/>
                  </a:cubicBezTo>
                  <a:cubicBezTo>
                    <a:pt x="428" y="637"/>
                    <a:pt x="440" y="637"/>
                    <a:pt x="451" y="635"/>
                  </a:cubicBezTo>
                  <a:cubicBezTo>
                    <a:pt x="738" y="607"/>
                    <a:pt x="853" y="249"/>
                    <a:pt x="638" y="77"/>
                  </a:cubicBezTo>
                  <a:cubicBezTo>
                    <a:pt x="574" y="26"/>
                    <a:pt x="499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8"/>
            <p:cNvSpPr/>
            <p:nvPr/>
          </p:nvSpPr>
          <p:spPr>
            <a:xfrm>
              <a:off x="3534088" y="3520688"/>
              <a:ext cx="19000" cy="16225"/>
            </a:xfrm>
            <a:custGeom>
              <a:avLst/>
              <a:gdLst/>
              <a:ahLst/>
              <a:cxnLst/>
              <a:rect l="l" t="t" r="r" b="b"/>
              <a:pathLst>
                <a:path w="760" h="649" extrusionOk="0">
                  <a:moveTo>
                    <a:pt x="430" y="1"/>
                  </a:moveTo>
                  <a:cubicBezTo>
                    <a:pt x="144" y="1"/>
                    <a:pt x="0" y="345"/>
                    <a:pt x="201" y="545"/>
                  </a:cubicBezTo>
                  <a:cubicBezTo>
                    <a:pt x="267" y="617"/>
                    <a:pt x="351" y="648"/>
                    <a:pt x="433" y="648"/>
                  </a:cubicBezTo>
                  <a:cubicBezTo>
                    <a:pt x="599" y="648"/>
                    <a:pt x="760" y="518"/>
                    <a:pt x="760" y="316"/>
                  </a:cubicBezTo>
                  <a:cubicBezTo>
                    <a:pt x="760" y="144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8"/>
            <p:cNvSpPr/>
            <p:nvPr/>
          </p:nvSpPr>
          <p:spPr>
            <a:xfrm>
              <a:off x="3383238" y="3393488"/>
              <a:ext cx="19000" cy="16575"/>
            </a:xfrm>
            <a:custGeom>
              <a:avLst/>
              <a:gdLst/>
              <a:ahLst/>
              <a:cxnLst/>
              <a:rect l="l" t="t" r="r" b="b"/>
              <a:pathLst>
                <a:path w="760" h="663" extrusionOk="0">
                  <a:moveTo>
                    <a:pt x="430" y="1"/>
                  </a:moveTo>
                  <a:cubicBezTo>
                    <a:pt x="144" y="15"/>
                    <a:pt x="0" y="359"/>
                    <a:pt x="201" y="560"/>
                  </a:cubicBezTo>
                  <a:cubicBezTo>
                    <a:pt x="267" y="631"/>
                    <a:pt x="351" y="663"/>
                    <a:pt x="433" y="663"/>
                  </a:cubicBezTo>
                  <a:cubicBezTo>
                    <a:pt x="599" y="663"/>
                    <a:pt x="760" y="532"/>
                    <a:pt x="760" y="330"/>
                  </a:cubicBezTo>
                  <a:cubicBezTo>
                    <a:pt x="760" y="158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8"/>
            <p:cNvSpPr/>
            <p:nvPr/>
          </p:nvSpPr>
          <p:spPr>
            <a:xfrm>
              <a:off x="3415238" y="3362588"/>
              <a:ext cx="21775" cy="16250"/>
            </a:xfrm>
            <a:custGeom>
              <a:avLst/>
              <a:gdLst/>
              <a:ahLst/>
              <a:cxnLst/>
              <a:rect l="l" t="t" r="r" b="b"/>
              <a:pathLst>
                <a:path w="871" h="650" extrusionOk="0">
                  <a:moveTo>
                    <a:pt x="429" y="0"/>
                  </a:moveTo>
                  <a:cubicBezTo>
                    <a:pt x="342" y="0"/>
                    <a:pt x="257" y="36"/>
                    <a:pt x="197" y="104"/>
                  </a:cubicBezTo>
                  <a:cubicBezTo>
                    <a:pt x="0" y="315"/>
                    <a:pt x="147" y="650"/>
                    <a:pt x="423" y="650"/>
                  </a:cubicBezTo>
                  <a:cubicBezTo>
                    <a:pt x="429" y="650"/>
                    <a:pt x="434" y="649"/>
                    <a:pt x="440" y="649"/>
                  </a:cubicBezTo>
                  <a:cubicBezTo>
                    <a:pt x="741" y="635"/>
                    <a:pt x="870" y="276"/>
                    <a:pt x="655" y="90"/>
                  </a:cubicBezTo>
                  <a:cubicBezTo>
                    <a:pt x="588" y="29"/>
                    <a:pt x="507" y="0"/>
                    <a:pt x="429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8"/>
            <p:cNvSpPr/>
            <p:nvPr/>
          </p:nvSpPr>
          <p:spPr>
            <a:xfrm>
              <a:off x="2256688" y="4033813"/>
              <a:ext cx="844575" cy="432250"/>
            </a:xfrm>
            <a:custGeom>
              <a:avLst/>
              <a:gdLst/>
              <a:ahLst/>
              <a:cxnLst/>
              <a:rect l="l" t="t" r="r" b="b"/>
              <a:pathLst>
                <a:path w="33783" h="17290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85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cubicBezTo>
                    <a:pt x="15675" y="17082"/>
                    <a:pt x="17967" y="17290"/>
                    <a:pt x="20224" y="17290"/>
                  </a:cubicBezTo>
                  <a:cubicBezTo>
                    <a:pt x="26863" y="17290"/>
                    <a:pt x="33209" y="15494"/>
                    <a:pt x="33209" y="15494"/>
                  </a:cubicBezTo>
                  <a:lnTo>
                    <a:pt x="33783" y="7682"/>
                  </a:lnTo>
                  <a:lnTo>
                    <a:pt x="33783" y="7682"/>
                  </a:lnTo>
                  <a:cubicBezTo>
                    <a:pt x="33782" y="7682"/>
                    <a:pt x="28582" y="9019"/>
                    <a:pt x="22899" y="9019"/>
                  </a:cubicBezTo>
                  <a:cubicBezTo>
                    <a:pt x="20999" y="9019"/>
                    <a:pt x="19046" y="8869"/>
                    <a:pt x="17214" y="8471"/>
                  </a:cubicBez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8"/>
            <p:cNvSpPr/>
            <p:nvPr/>
          </p:nvSpPr>
          <p:spPr>
            <a:xfrm>
              <a:off x="2256688" y="4033813"/>
              <a:ext cx="430350" cy="413150"/>
            </a:xfrm>
            <a:custGeom>
              <a:avLst/>
              <a:gdLst/>
              <a:ahLst/>
              <a:cxnLst/>
              <a:rect l="l" t="t" r="r" b="b"/>
              <a:pathLst>
                <a:path w="17214" h="16526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99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lnTo>
                    <a:pt x="17214" y="8471"/>
                  </a:ln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1" name="Google Shape;1271;p38"/>
          <p:cNvGrpSpPr/>
          <p:nvPr/>
        </p:nvGrpSpPr>
        <p:grpSpPr>
          <a:xfrm rot="5400000">
            <a:off x="8114847" y="346694"/>
            <a:ext cx="1155760" cy="545269"/>
            <a:chOff x="4026850" y="671600"/>
            <a:chExt cx="2494625" cy="1176925"/>
          </a:xfrm>
        </p:grpSpPr>
        <p:sp>
          <p:nvSpPr>
            <p:cNvPr id="1272" name="Google Shape;1272;p38"/>
            <p:cNvSpPr/>
            <p:nvPr/>
          </p:nvSpPr>
          <p:spPr>
            <a:xfrm>
              <a:off x="4269600" y="754275"/>
              <a:ext cx="2251875" cy="777675"/>
            </a:xfrm>
            <a:custGeom>
              <a:avLst/>
              <a:gdLst/>
              <a:ahLst/>
              <a:cxnLst/>
              <a:rect l="l" t="t" r="r" b="b"/>
              <a:pathLst>
                <a:path w="90075" h="31107" extrusionOk="0">
                  <a:moveTo>
                    <a:pt x="30530" y="0"/>
                  </a:moveTo>
                  <a:cubicBezTo>
                    <a:pt x="29156" y="0"/>
                    <a:pt x="27786" y="120"/>
                    <a:pt x="26441" y="368"/>
                  </a:cubicBezTo>
                  <a:cubicBezTo>
                    <a:pt x="23982" y="722"/>
                    <a:pt x="21648" y="1483"/>
                    <a:pt x="19349" y="2296"/>
                  </a:cubicBezTo>
                  <a:cubicBezTo>
                    <a:pt x="18217" y="2774"/>
                    <a:pt x="17085" y="3304"/>
                    <a:pt x="15988" y="3853"/>
                  </a:cubicBezTo>
                  <a:cubicBezTo>
                    <a:pt x="14963" y="4542"/>
                    <a:pt x="13866" y="5144"/>
                    <a:pt x="12911" y="5940"/>
                  </a:cubicBezTo>
                  <a:cubicBezTo>
                    <a:pt x="5129" y="12165"/>
                    <a:pt x="1185" y="21733"/>
                    <a:pt x="0" y="31106"/>
                  </a:cubicBezTo>
                  <a:cubicBezTo>
                    <a:pt x="1044" y="26490"/>
                    <a:pt x="2742" y="22034"/>
                    <a:pt x="5059" y="17913"/>
                  </a:cubicBezTo>
                  <a:cubicBezTo>
                    <a:pt x="7305" y="13810"/>
                    <a:pt x="10329" y="10131"/>
                    <a:pt x="14061" y="7460"/>
                  </a:cubicBezTo>
                  <a:cubicBezTo>
                    <a:pt x="17757" y="4790"/>
                    <a:pt x="22249" y="3340"/>
                    <a:pt x="26777" y="2579"/>
                  </a:cubicBezTo>
                  <a:cubicBezTo>
                    <a:pt x="27898" y="2395"/>
                    <a:pt x="29020" y="2307"/>
                    <a:pt x="30136" y="2307"/>
                  </a:cubicBezTo>
                  <a:cubicBezTo>
                    <a:pt x="33526" y="2307"/>
                    <a:pt x="36866" y="3123"/>
                    <a:pt x="40006" y="4560"/>
                  </a:cubicBezTo>
                  <a:cubicBezTo>
                    <a:pt x="44180" y="6452"/>
                    <a:pt x="48017" y="9211"/>
                    <a:pt x="51731" y="12112"/>
                  </a:cubicBezTo>
                  <a:cubicBezTo>
                    <a:pt x="53589" y="13580"/>
                    <a:pt x="55428" y="15065"/>
                    <a:pt x="57232" y="16604"/>
                  </a:cubicBezTo>
                  <a:cubicBezTo>
                    <a:pt x="59036" y="18143"/>
                    <a:pt x="60875" y="19646"/>
                    <a:pt x="62874" y="21079"/>
                  </a:cubicBezTo>
                  <a:cubicBezTo>
                    <a:pt x="66835" y="23873"/>
                    <a:pt x="71363" y="26084"/>
                    <a:pt x="76244" y="26650"/>
                  </a:cubicBezTo>
                  <a:cubicBezTo>
                    <a:pt x="77137" y="26758"/>
                    <a:pt x="78039" y="26812"/>
                    <a:pt x="78940" y="26812"/>
                  </a:cubicBezTo>
                  <a:cubicBezTo>
                    <a:pt x="82911" y="26812"/>
                    <a:pt x="86874" y="25750"/>
                    <a:pt x="90074" y="23502"/>
                  </a:cubicBezTo>
                  <a:lnTo>
                    <a:pt x="90074" y="23502"/>
                  </a:lnTo>
                  <a:cubicBezTo>
                    <a:pt x="87121" y="25084"/>
                    <a:pt x="83851" y="25894"/>
                    <a:pt x="80556" y="25894"/>
                  </a:cubicBezTo>
                  <a:cubicBezTo>
                    <a:pt x="79175" y="25894"/>
                    <a:pt x="77789" y="25752"/>
                    <a:pt x="76421" y="25465"/>
                  </a:cubicBezTo>
                  <a:cubicBezTo>
                    <a:pt x="71823" y="24686"/>
                    <a:pt x="67631" y="22405"/>
                    <a:pt x="63988" y="19558"/>
                  </a:cubicBezTo>
                  <a:cubicBezTo>
                    <a:pt x="56754" y="13651"/>
                    <a:pt x="49928" y="6682"/>
                    <a:pt x="41032" y="2314"/>
                  </a:cubicBezTo>
                  <a:cubicBezTo>
                    <a:pt x="37777" y="828"/>
                    <a:pt x="34142" y="0"/>
                    <a:pt x="305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8"/>
            <p:cNvSpPr/>
            <p:nvPr/>
          </p:nvSpPr>
          <p:spPr>
            <a:xfrm>
              <a:off x="4298775" y="997800"/>
              <a:ext cx="211375" cy="124725"/>
            </a:xfrm>
            <a:custGeom>
              <a:avLst/>
              <a:gdLst/>
              <a:ahLst/>
              <a:cxnLst/>
              <a:rect l="l" t="t" r="r" b="b"/>
              <a:pathLst>
                <a:path w="8455" h="4989" extrusionOk="0">
                  <a:moveTo>
                    <a:pt x="8172" y="1"/>
                  </a:moveTo>
                  <a:cubicBezTo>
                    <a:pt x="4988" y="1027"/>
                    <a:pt x="2424" y="2972"/>
                    <a:pt x="1" y="4988"/>
                  </a:cubicBezTo>
                  <a:cubicBezTo>
                    <a:pt x="2636" y="3308"/>
                    <a:pt x="5501" y="1734"/>
                    <a:pt x="8455" y="1221"/>
                  </a:cubicBezTo>
                  <a:lnTo>
                    <a:pt x="8172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8"/>
            <p:cNvSpPr/>
            <p:nvPr/>
          </p:nvSpPr>
          <p:spPr>
            <a:xfrm>
              <a:off x="4525600" y="851450"/>
              <a:ext cx="182625" cy="338725"/>
            </a:xfrm>
            <a:custGeom>
              <a:avLst/>
              <a:gdLst/>
              <a:ahLst/>
              <a:cxnLst/>
              <a:rect l="l" t="t" r="r" b="b"/>
              <a:pathLst>
                <a:path w="7305" h="13549" extrusionOk="0">
                  <a:moveTo>
                    <a:pt x="6597" y="1"/>
                  </a:moveTo>
                  <a:cubicBezTo>
                    <a:pt x="5483" y="921"/>
                    <a:pt x="4811" y="2017"/>
                    <a:pt x="4192" y="3131"/>
                  </a:cubicBezTo>
                  <a:cubicBezTo>
                    <a:pt x="3591" y="4228"/>
                    <a:pt x="3042" y="5377"/>
                    <a:pt x="2565" y="6527"/>
                  </a:cubicBezTo>
                  <a:cubicBezTo>
                    <a:pt x="1592" y="8826"/>
                    <a:pt x="743" y="11178"/>
                    <a:pt x="1" y="13548"/>
                  </a:cubicBezTo>
                  <a:cubicBezTo>
                    <a:pt x="938" y="11249"/>
                    <a:pt x="1964" y="8985"/>
                    <a:pt x="3113" y="6792"/>
                  </a:cubicBezTo>
                  <a:cubicBezTo>
                    <a:pt x="3697" y="5696"/>
                    <a:pt x="4316" y="4617"/>
                    <a:pt x="4988" y="3609"/>
                  </a:cubicBezTo>
                  <a:cubicBezTo>
                    <a:pt x="5660" y="2618"/>
                    <a:pt x="6420" y="1610"/>
                    <a:pt x="7305" y="1009"/>
                  </a:cubicBezTo>
                  <a:lnTo>
                    <a:pt x="659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8"/>
            <p:cNvSpPr/>
            <p:nvPr/>
          </p:nvSpPr>
          <p:spPr>
            <a:xfrm>
              <a:off x="4821850" y="788225"/>
              <a:ext cx="405900" cy="388675"/>
            </a:xfrm>
            <a:custGeom>
              <a:avLst/>
              <a:gdLst/>
              <a:ahLst/>
              <a:cxnLst/>
              <a:rect l="l" t="t" r="r" b="b"/>
              <a:pathLst>
                <a:path w="16236" h="15547" extrusionOk="0">
                  <a:moveTo>
                    <a:pt x="11602" y="1"/>
                  </a:moveTo>
                  <a:cubicBezTo>
                    <a:pt x="11601" y="1"/>
                    <a:pt x="0" y="2583"/>
                    <a:pt x="2423" y="15547"/>
                  </a:cubicBezTo>
                  <a:cubicBezTo>
                    <a:pt x="4333" y="12576"/>
                    <a:pt x="16236" y="4175"/>
                    <a:pt x="1160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8"/>
            <p:cNvSpPr/>
            <p:nvPr/>
          </p:nvSpPr>
          <p:spPr>
            <a:xfrm>
              <a:off x="4355375" y="671600"/>
              <a:ext cx="428475" cy="160850"/>
            </a:xfrm>
            <a:custGeom>
              <a:avLst/>
              <a:gdLst/>
              <a:ahLst/>
              <a:cxnLst/>
              <a:rect l="l" t="t" r="r" b="b"/>
              <a:pathLst>
                <a:path w="17139" h="6434" extrusionOk="0">
                  <a:moveTo>
                    <a:pt x="4582" y="0"/>
                  </a:moveTo>
                  <a:cubicBezTo>
                    <a:pt x="3148" y="0"/>
                    <a:pt x="1617" y="219"/>
                    <a:pt x="0" y="740"/>
                  </a:cubicBezTo>
                  <a:cubicBezTo>
                    <a:pt x="6550" y="5686"/>
                    <a:pt x="12299" y="6434"/>
                    <a:pt x="15179" y="6434"/>
                  </a:cubicBezTo>
                  <a:cubicBezTo>
                    <a:pt x="16429" y="6434"/>
                    <a:pt x="17138" y="6293"/>
                    <a:pt x="17138" y="6293"/>
                  </a:cubicBezTo>
                  <a:cubicBezTo>
                    <a:pt x="17138" y="6293"/>
                    <a:pt x="12265" y="0"/>
                    <a:pt x="458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8"/>
            <p:cNvSpPr/>
            <p:nvPr/>
          </p:nvSpPr>
          <p:spPr>
            <a:xfrm>
              <a:off x="4401350" y="1160975"/>
              <a:ext cx="351550" cy="404125"/>
            </a:xfrm>
            <a:custGeom>
              <a:avLst/>
              <a:gdLst/>
              <a:ahLst/>
              <a:cxnLst/>
              <a:rect l="l" t="t" r="r" b="b"/>
              <a:pathLst>
                <a:path w="14062" h="16165" extrusionOk="0">
                  <a:moveTo>
                    <a:pt x="5395" y="0"/>
                  </a:moveTo>
                  <a:lnTo>
                    <a:pt x="5395" y="0"/>
                  </a:lnTo>
                  <a:cubicBezTo>
                    <a:pt x="5395" y="0"/>
                    <a:pt x="1" y="9533"/>
                    <a:pt x="8136" y="16165"/>
                  </a:cubicBezTo>
                  <a:cubicBezTo>
                    <a:pt x="8083" y="11531"/>
                    <a:pt x="14061" y="3183"/>
                    <a:pt x="53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8"/>
            <p:cNvSpPr/>
            <p:nvPr/>
          </p:nvSpPr>
          <p:spPr>
            <a:xfrm>
              <a:off x="4087000" y="1381150"/>
              <a:ext cx="380700" cy="467375"/>
            </a:xfrm>
            <a:custGeom>
              <a:avLst/>
              <a:gdLst/>
              <a:ahLst/>
              <a:cxnLst/>
              <a:rect l="l" t="t" r="r" b="b"/>
              <a:pathLst>
                <a:path w="15228" h="18695" extrusionOk="0">
                  <a:moveTo>
                    <a:pt x="9321" y="1"/>
                  </a:moveTo>
                  <a:cubicBezTo>
                    <a:pt x="9320" y="1"/>
                    <a:pt x="0" y="6368"/>
                    <a:pt x="5359" y="18694"/>
                  </a:cubicBezTo>
                  <a:cubicBezTo>
                    <a:pt x="15228" y="12611"/>
                    <a:pt x="9321" y="1"/>
                    <a:pt x="932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8"/>
            <p:cNvSpPr/>
            <p:nvPr/>
          </p:nvSpPr>
          <p:spPr>
            <a:xfrm>
              <a:off x="4026850" y="1101150"/>
              <a:ext cx="301125" cy="171375"/>
            </a:xfrm>
            <a:custGeom>
              <a:avLst/>
              <a:gdLst/>
              <a:ahLst/>
              <a:cxnLst/>
              <a:rect l="l" t="t" r="r" b="b"/>
              <a:pathLst>
                <a:path w="12045" h="6855" extrusionOk="0">
                  <a:moveTo>
                    <a:pt x="11724" y="0"/>
                  </a:moveTo>
                  <a:cubicBezTo>
                    <a:pt x="10022" y="0"/>
                    <a:pt x="2066" y="352"/>
                    <a:pt x="1" y="6832"/>
                  </a:cubicBezTo>
                  <a:cubicBezTo>
                    <a:pt x="298" y="6847"/>
                    <a:pt x="589" y="6855"/>
                    <a:pt x="873" y="6855"/>
                  </a:cubicBezTo>
                  <a:cubicBezTo>
                    <a:pt x="9557" y="6855"/>
                    <a:pt x="12045" y="5"/>
                    <a:pt x="12045" y="5"/>
                  </a:cubicBezTo>
                  <a:cubicBezTo>
                    <a:pt x="12045" y="5"/>
                    <a:pt x="11931" y="0"/>
                    <a:pt x="1172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 flipH="1">
            <a:off x="2063743" y="787993"/>
            <a:ext cx="4612179" cy="1747800"/>
          </a:xfrm>
        </p:spPr>
        <p:txBody>
          <a:bodyPr/>
          <a:lstStyle/>
          <a:p>
            <a:pPr algn="ctr"/>
            <a:r>
              <a:rPr lang="es-MX" sz="2000" b="1" dirty="0" smtClean="0"/>
              <a:t>Se empezara dando los buenos días, preguntando como están y como amanecieron el día de hoy.</a:t>
            </a:r>
          </a:p>
          <a:p>
            <a:pPr algn="ctr"/>
            <a:r>
              <a:rPr lang="es-MX" sz="2000" b="1" dirty="0" smtClean="0"/>
              <a:t>Se mencionara que el día de hoy estamos a 2 de noviembre y se preguntara ¿Saben que se celebra el día de hoy? ¿Ustedes celebran este día en sus casas?</a:t>
            </a:r>
          </a:p>
          <a:p>
            <a:pPr algn="ctr"/>
            <a:r>
              <a:rPr lang="es-MX" sz="2000" b="1" dirty="0" smtClean="0"/>
              <a:t>¿Qué hacen para celebrar? ¿Por qué creen que se celebra el día de muertos?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0" name="Google Shape;970;p36"/>
          <p:cNvGrpSpPr/>
          <p:nvPr/>
        </p:nvGrpSpPr>
        <p:grpSpPr>
          <a:xfrm rot="-8100000">
            <a:off x="1940295" y="2849902"/>
            <a:ext cx="436596" cy="903466"/>
            <a:chOff x="1824700" y="2261025"/>
            <a:chExt cx="436600" cy="903475"/>
          </a:xfrm>
        </p:grpSpPr>
        <p:sp>
          <p:nvSpPr>
            <p:cNvPr id="971" name="Google Shape;971;p36"/>
            <p:cNvSpPr/>
            <p:nvPr/>
          </p:nvSpPr>
          <p:spPr>
            <a:xfrm>
              <a:off x="1998875" y="2562475"/>
              <a:ext cx="118800" cy="100300"/>
            </a:xfrm>
            <a:custGeom>
              <a:avLst/>
              <a:gdLst/>
              <a:ahLst/>
              <a:cxnLst/>
              <a:rect l="l" t="t" r="r" b="b"/>
              <a:pathLst>
                <a:path w="4752" h="4012" extrusionOk="0">
                  <a:moveTo>
                    <a:pt x="433" y="1"/>
                  </a:moveTo>
                  <a:cubicBezTo>
                    <a:pt x="1" y="2083"/>
                    <a:pt x="1866" y="4012"/>
                    <a:pt x="3837" y="4012"/>
                  </a:cubicBezTo>
                  <a:cubicBezTo>
                    <a:pt x="4053" y="4012"/>
                    <a:pt x="4271" y="3989"/>
                    <a:pt x="4486" y="3940"/>
                  </a:cubicBezTo>
                  <a:cubicBezTo>
                    <a:pt x="4751" y="3877"/>
                    <a:pt x="3160" y="859"/>
                    <a:pt x="433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2086400" y="2712475"/>
              <a:ext cx="174900" cy="62250"/>
            </a:xfrm>
            <a:custGeom>
              <a:avLst/>
              <a:gdLst/>
              <a:ahLst/>
              <a:cxnLst/>
              <a:rect l="l" t="t" r="r" b="b"/>
              <a:pathLst>
                <a:path w="6996" h="2490" extrusionOk="0">
                  <a:moveTo>
                    <a:pt x="4880" y="0"/>
                  </a:moveTo>
                  <a:cubicBezTo>
                    <a:pt x="2069" y="0"/>
                    <a:pt x="0" y="2044"/>
                    <a:pt x="0" y="2044"/>
                  </a:cubicBezTo>
                  <a:cubicBezTo>
                    <a:pt x="944" y="2362"/>
                    <a:pt x="1788" y="2489"/>
                    <a:pt x="2535" y="2489"/>
                  </a:cubicBezTo>
                  <a:cubicBezTo>
                    <a:pt x="5559" y="2489"/>
                    <a:pt x="6996" y="402"/>
                    <a:pt x="6996" y="402"/>
                  </a:cubicBezTo>
                  <a:cubicBezTo>
                    <a:pt x="6260" y="116"/>
                    <a:pt x="5549" y="0"/>
                    <a:pt x="488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2092400" y="2396750"/>
              <a:ext cx="128175" cy="117675"/>
            </a:xfrm>
            <a:custGeom>
              <a:avLst/>
              <a:gdLst/>
              <a:ahLst/>
              <a:cxnLst/>
              <a:rect l="l" t="t" r="r" b="b"/>
              <a:pathLst>
                <a:path w="5127" h="4707" extrusionOk="0">
                  <a:moveTo>
                    <a:pt x="5127" y="0"/>
                  </a:moveTo>
                  <a:lnTo>
                    <a:pt x="5127" y="0"/>
                  </a:lnTo>
                  <a:cubicBezTo>
                    <a:pt x="0" y="632"/>
                    <a:pt x="392" y="4698"/>
                    <a:pt x="392" y="4698"/>
                  </a:cubicBezTo>
                  <a:cubicBezTo>
                    <a:pt x="476" y="4704"/>
                    <a:pt x="559" y="4707"/>
                    <a:pt x="642" y="4707"/>
                  </a:cubicBezTo>
                  <a:cubicBezTo>
                    <a:pt x="3447" y="4707"/>
                    <a:pt x="5127" y="1239"/>
                    <a:pt x="512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>
              <a:off x="1824700" y="2261025"/>
              <a:ext cx="317275" cy="903475"/>
            </a:xfrm>
            <a:custGeom>
              <a:avLst/>
              <a:gdLst/>
              <a:ahLst/>
              <a:cxnLst/>
              <a:rect l="l" t="t" r="r" b="b"/>
              <a:pathLst>
                <a:path w="12691" h="36139" extrusionOk="0">
                  <a:moveTo>
                    <a:pt x="5882" y="1"/>
                  </a:moveTo>
                  <a:cubicBezTo>
                    <a:pt x="5749" y="1"/>
                    <a:pt x="5615" y="32"/>
                    <a:pt x="5481" y="101"/>
                  </a:cubicBezTo>
                  <a:cubicBezTo>
                    <a:pt x="3864" y="934"/>
                    <a:pt x="5645" y="2197"/>
                    <a:pt x="7375" y="3586"/>
                  </a:cubicBezTo>
                  <a:cubicBezTo>
                    <a:pt x="8789" y="5253"/>
                    <a:pt x="11908" y="9824"/>
                    <a:pt x="10923" y="16768"/>
                  </a:cubicBezTo>
                  <a:cubicBezTo>
                    <a:pt x="10165" y="22135"/>
                    <a:pt x="6390" y="25468"/>
                    <a:pt x="3637" y="27905"/>
                  </a:cubicBezTo>
                  <a:cubicBezTo>
                    <a:pt x="2564" y="28852"/>
                    <a:pt x="1819" y="30229"/>
                    <a:pt x="1225" y="31517"/>
                  </a:cubicBezTo>
                  <a:cubicBezTo>
                    <a:pt x="973" y="32060"/>
                    <a:pt x="746" y="32615"/>
                    <a:pt x="556" y="33184"/>
                  </a:cubicBezTo>
                  <a:cubicBezTo>
                    <a:pt x="316" y="33929"/>
                    <a:pt x="1" y="34762"/>
                    <a:pt x="506" y="35482"/>
                  </a:cubicBezTo>
                  <a:cubicBezTo>
                    <a:pt x="753" y="35840"/>
                    <a:pt x="1194" y="36139"/>
                    <a:pt x="1628" y="36139"/>
                  </a:cubicBezTo>
                  <a:cubicBezTo>
                    <a:pt x="1637" y="36139"/>
                    <a:pt x="1646" y="36138"/>
                    <a:pt x="1655" y="36138"/>
                  </a:cubicBezTo>
                  <a:cubicBezTo>
                    <a:pt x="2172" y="36113"/>
                    <a:pt x="2539" y="35684"/>
                    <a:pt x="2766" y="35254"/>
                  </a:cubicBezTo>
                  <a:cubicBezTo>
                    <a:pt x="3157" y="34459"/>
                    <a:pt x="3157" y="33499"/>
                    <a:pt x="3006" y="32641"/>
                  </a:cubicBezTo>
                  <a:cubicBezTo>
                    <a:pt x="2766" y="31365"/>
                    <a:pt x="3258" y="30002"/>
                    <a:pt x="3890" y="28865"/>
                  </a:cubicBezTo>
                  <a:lnTo>
                    <a:pt x="4231" y="28562"/>
                  </a:lnTo>
                  <a:cubicBezTo>
                    <a:pt x="7084" y="26037"/>
                    <a:pt x="11011" y="22564"/>
                    <a:pt x="11807" y="16882"/>
                  </a:cubicBezTo>
                  <a:cubicBezTo>
                    <a:pt x="12691" y="10543"/>
                    <a:pt x="10266" y="5935"/>
                    <a:pt x="8562" y="3674"/>
                  </a:cubicBezTo>
                  <a:cubicBezTo>
                    <a:pt x="7988" y="2143"/>
                    <a:pt x="6972" y="1"/>
                    <a:pt x="588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>
              <a:off x="2052300" y="2285225"/>
              <a:ext cx="83775" cy="121325"/>
            </a:xfrm>
            <a:custGeom>
              <a:avLst/>
              <a:gdLst/>
              <a:ahLst/>
              <a:cxnLst/>
              <a:rect l="l" t="t" r="r" b="b"/>
              <a:pathLst>
                <a:path w="3351" h="4853" extrusionOk="0">
                  <a:moveTo>
                    <a:pt x="1805" y="0"/>
                  </a:moveTo>
                  <a:cubicBezTo>
                    <a:pt x="1777" y="0"/>
                    <a:pt x="1748" y="1"/>
                    <a:pt x="1718" y="4"/>
                  </a:cubicBezTo>
                  <a:cubicBezTo>
                    <a:pt x="1" y="168"/>
                    <a:pt x="518" y="4853"/>
                    <a:pt x="518" y="4853"/>
                  </a:cubicBezTo>
                  <a:cubicBezTo>
                    <a:pt x="642" y="4096"/>
                    <a:pt x="3350" y="0"/>
                    <a:pt x="180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>
              <a:off x="1915800" y="2360175"/>
              <a:ext cx="149775" cy="46375"/>
            </a:xfrm>
            <a:custGeom>
              <a:avLst/>
              <a:gdLst/>
              <a:ahLst/>
              <a:cxnLst/>
              <a:rect l="l" t="t" r="r" b="b"/>
              <a:pathLst>
                <a:path w="5991" h="1855" extrusionOk="0">
                  <a:moveTo>
                    <a:pt x="1057" y="1"/>
                  </a:moveTo>
                  <a:cubicBezTo>
                    <a:pt x="594" y="1"/>
                    <a:pt x="267" y="155"/>
                    <a:pt x="195" y="554"/>
                  </a:cubicBezTo>
                  <a:cubicBezTo>
                    <a:pt x="1" y="1636"/>
                    <a:pt x="1996" y="1701"/>
                    <a:pt x="3711" y="1701"/>
                  </a:cubicBezTo>
                  <a:cubicBezTo>
                    <a:pt x="3946" y="1701"/>
                    <a:pt x="4177" y="1700"/>
                    <a:pt x="4396" y="1700"/>
                  </a:cubicBezTo>
                  <a:cubicBezTo>
                    <a:pt x="4958" y="1700"/>
                    <a:pt x="5443" y="1708"/>
                    <a:pt x="5741" y="1766"/>
                  </a:cubicBezTo>
                  <a:lnTo>
                    <a:pt x="5741" y="1766"/>
                  </a:lnTo>
                  <a:cubicBezTo>
                    <a:pt x="5453" y="1605"/>
                    <a:pt x="2550" y="1"/>
                    <a:pt x="1057" y="1"/>
                  </a:cubicBezTo>
                  <a:close/>
                  <a:moveTo>
                    <a:pt x="5741" y="1766"/>
                  </a:moveTo>
                  <a:cubicBezTo>
                    <a:pt x="5756" y="1775"/>
                    <a:pt x="5764" y="1779"/>
                    <a:pt x="5764" y="1779"/>
                  </a:cubicBezTo>
                  <a:lnTo>
                    <a:pt x="5991" y="1855"/>
                  </a:lnTo>
                  <a:cubicBezTo>
                    <a:pt x="5937" y="1817"/>
                    <a:pt x="5852" y="1788"/>
                    <a:pt x="5741" y="1766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7" name="Google Shape;977;p36"/>
          <p:cNvGrpSpPr/>
          <p:nvPr/>
        </p:nvGrpSpPr>
        <p:grpSpPr>
          <a:xfrm>
            <a:off x="3667199" y="979926"/>
            <a:ext cx="651394" cy="872740"/>
            <a:chOff x="4836575" y="3190350"/>
            <a:chExt cx="482050" cy="645900"/>
          </a:xfrm>
        </p:grpSpPr>
        <p:sp>
          <p:nvSpPr>
            <p:cNvPr id="978" name="Google Shape;978;p36"/>
            <p:cNvSpPr/>
            <p:nvPr/>
          </p:nvSpPr>
          <p:spPr>
            <a:xfrm>
              <a:off x="4836575" y="3326400"/>
              <a:ext cx="467850" cy="509850"/>
            </a:xfrm>
            <a:custGeom>
              <a:avLst/>
              <a:gdLst/>
              <a:ahLst/>
              <a:cxnLst/>
              <a:rect l="l" t="t" r="r" b="b"/>
              <a:pathLst>
                <a:path w="18714" h="20394" extrusionOk="0">
                  <a:moveTo>
                    <a:pt x="4230" y="1"/>
                  </a:moveTo>
                  <a:lnTo>
                    <a:pt x="4205" y="241"/>
                  </a:lnTo>
                  <a:cubicBezTo>
                    <a:pt x="3409" y="8436"/>
                    <a:pt x="7147" y="12981"/>
                    <a:pt x="8359" y="14219"/>
                  </a:cubicBezTo>
                  <a:cubicBezTo>
                    <a:pt x="7311" y="15494"/>
                    <a:pt x="6049" y="16593"/>
                    <a:pt x="4634" y="17451"/>
                  </a:cubicBezTo>
                  <a:cubicBezTo>
                    <a:pt x="3220" y="18348"/>
                    <a:pt x="1680" y="19017"/>
                    <a:pt x="63" y="19459"/>
                  </a:cubicBezTo>
                  <a:lnTo>
                    <a:pt x="0" y="19472"/>
                  </a:lnTo>
                  <a:cubicBezTo>
                    <a:pt x="51" y="19636"/>
                    <a:pt x="101" y="19787"/>
                    <a:pt x="164" y="19951"/>
                  </a:cubicBezTo>
                  <a:cubicBezTo>
                    <a:pt x="240" y="20103"/>
                    <a:pt x="303" y="20255"/>
                    <a:pt x="392" y="20393"/>
                  </a:cubicBezTo>
                  <a:cubicBezTo>
                    <a:pt x="2033" y="19939"/>
                    <a:pt x="3599" y="19257"/>
                    <a:pt x="5051" y="18360"/>
                  </a:cubicBezTo>
                  <a:cubicBezTo>
                    <a:pt x="5556" y="18057"/>
                    <a:pt x="6036" y="17742"/>
                    <a:pt x="6503" y="17388"/>
                  </a:cubicBezTo>
                  <a:cubicBezTo>
                    <a:pt x="7374" y="17540"/>
                    <a:pt x="8258" y="17615"/>
                    <a:pt x="9142" y="17615"/>
                  </a:cubicBezTo>
                  <a:cubicBezTo>
                    <a:pt x="11743" y="17615"/>
                    <a:pt x="15481" y="16997"/>
                    <a:pt x="18537" y="14067"/>
                  </a:cubicBezTo>
                  <a:lnTo>
                    <a:pt x="18713" y="13903"/>
                  </a:lnTo>
                  <a:lnTo>
                    <a:pt x="18019" y="13171"/>
                  </a:lnTo>
                  <a:lnTo>
                    <a:pt x="17830" y="13348"/>
                  </a:lnTo>
                  <a:cubicBezTo>
                    <a:pt x="16466" y="14661"/>
                    <a:pt x="14786" y="15608"/>
                    <a:pt x="12956" y="16100"/>
                  </a:cubicBezTo>
                  <a:cubicBezTo>
                    <a:pt x="13410" y="14623"/>
                    <a:pt x="14711" y="11454"/>
                    <a:pt x="17097" y="10860"/>
                  </a:cubicBezTo>
                  <a:lnTo>
                    <a:pt x="17337" y="10797"/>
                  </a:lnTo>
                  <a:lnTo>
                    <a:pt x="17097" y="9837"/>
                  </a:lnTo>
                  <a:lnTo>
                    <a:pt x="16857" y="9900"/>
                  </a:lnTo>
                  <a:cubicBezTo>
                    <a:pt x="13650" y="10696"/>
                    <a:pt x="12185" y="14825"/>
                    <a:pt x="11870" y="16365"/>
                  </a:cubicBezTo>
                  <a:cubicBezTo>
                    <a:pt x="10949" y="16527"/>
                    <a:pt x="10024" y="16611"/>
                    <a:pt x="9096" y="16611"/>
                  </a:cubicBezTo>
                  <a:cubicBezTo>
                    <a:pt x="8573" y="16611"/>
                    <a:pt x="8049" y="16584"/>
                    <a:pt x="7526" y="16530"/>
                  </a:cubicBezTo>
                  <a:cubicBezTo>
                    <a:pt x="10127" y="14231"/>
                    <a:pt x="11794" y="11062"/>
                    <a:pt x="12185" y="7615"/>
                  </a:cubicBezTo>
                  <a:lnTo>
                    <a:pt x="12211" y="7362"/>
                  </a:lnTo>
                  <a:lnTo>
                    <a:pt x="11238" y="7236"/>
                  </a:lnTo>
                  <a:lnTo>
                    <a:pt x="11200" y="7489"/>
                  </a:lnTo>
                  <a:cubicBezTo>
                    <a:pt x="10948" y="9623"/>
                    <a:pt x="10190" y="11656"/>
                    <a:pt x="8965" y="13423"/>
                  </a:cubicBezTo>
                  <a:cubicBezTo>
                    <a:pt x="7791" y="12173"/>
                    <a:pt x="4445" y="7931"/>
                    <a:pt x="5190" y="342"/>
                  </a:cubicBezTo>
                  <a:lnTo>
                    <a:pt x="5215" y="89"/>
                  </a:lnTo>
                  <a:lnTo>
                    <a:pt x="4230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>
              <a:off x="4889925" y="3190350"/>
              <a:ext cx="175850" cy="188475"/>
            </a:xfrm>
            <a:custGeom>
              <a:avLst/>
              <a:gdLst/>
              <a:ahLst/>
              <a:cxnLst/>
              <a:rect l="l" t="t" r="r" b="b"/>
              <a:pathLst>
                <a:path w="7034" h="7539" extrusionOk="0">
                  <a:moveTo>
                    <a:pt x="3398" y="0"/>
                  </a:moveTo>
                  <a:cubicBezTo>
                    <a:pt x="2310" y="0"/>
                    <a:pt x="2185" y="5228"/>
                    <a:pt x="2185" y="5228"/>
                  </a:cubicBezTo>
                  <a:cubicBezTo>
                    <a:pt x="2185" y="5228"/>
                    <a:pt x="2185" y="271"/>
                    <a:pt x="1237" y="271"/>
                  </a:cubicBezTo>
                  <a:cubicBezTo>
                    <a:pt x="1193" y="271"/>
                    <a:pt x="1147" y="281"/>
                    <a:pt x="1099" y="304"/>
                  </a:cubicBezTo>
                  <a:cubicBezTo>
                    <a:pt x="0" y="809"/>
                    <a:pt x="2462" y="7539"/>
                    <a:pt x="2462" y="7539"/>
                  </a:cubicBezTo>
                  <a:cubicBezTo>
                    <a:pt x="2462" y="7539"/>
                    <a:pt x="7033" y="1768"/>
                    <a:pt x="6023" y="1137"/>
                  </a:cubicBezTo>
                  <a:cubicBezTo>
                    <a:pt x="5961" y="1098"/>
                    <a:pt x="5896" y="1080"/>
                    <a:pt x="5827" y="1080"/>
                  </a:cubicBezTo>
                  <a:cubicBezTo>
                    <a:pt x="4769" y="1080"/>
                    <a:pt x="2955" y="5354"/>
                    <a:pt x="2955" y="5354"/>
                  </a:cubicBezTo>
                  <a:cubicBezTo>
                    <a:pt x="2955" y="5354"/>
                    <a:pt x="4508" y="51"/>
                    <a:pt x="3409" y="1"/>
                  </a:cubicBezTo>
                  <a:cubicBezTo>
                    <a:pt x="3405" y="1"/>
                    <a:pt x="3402" y="0"/>
                    <a:pt x="3398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>
              <a:off x="5043325" y="3329075"/>
              <a:ext cx="250050" cy="226550"/>
            </a:xfrm>
            <a:custGeom>
              <a:avLst/>
              <a:gdLst/>
              <a:ahLst/>
              <a:cxnLst/>
              <a:rect l="l" t="t" r="r" b="b"/>
              <a:pathLst>
                <a:path w="10002" h="9062" extrusionOk="0">
                  <a:moveTo>
                    <a:pt x="6136" y="1"/>
                  </a:moveTo>
                  <a:cubicBezTo>
                    <a:pt x="4523" y="1"/>
                    <a:pt x="3350" y="6490"/>
                    <a:pt x="3231" y="7424"/>
                  </a:cubicBezTo>
                  <a:lnTo>
                    <a:pt x="3231" y="7424"/>
                  </a:lnTo>
                  <a:cubicBezTo>
                    <a:pt x="3279" y="6495"/>
                    <a:pt x="3415" y="36"/>
                    <a:pt x="2286" y="36"/>
                  </a:cubicBezTo>
                  <a:cubicBezTo>
                    <a:pt x="2261" y="36"/>
                    <a:pt x="2236" y="39"/>
                    <a:pt x="2211" y="45"/>
                  </a:cubicBezTo>
                  <a:cubicBezTo>
                    <a:pt x="1" y="601"/>
                    <a:pt x="2842" y="9061"/>
                    <a:pt x="2842" y="9061"/>
                  </a:cubicBezTo>
                  <a:cubicBezTo>
                    <a:pt x="4963" y="8165"/>
                    <a:pt x="10001" y="3505"/>
                    <a:pt x="9168" y="2773"/>
                  </a:cubicBezTo>
                  <a:cubicBezTo>
                    <a:pt x="9118" y="2730"/>
                    <a:pt x="9054" y="2710"/>
                    <a:pt x="8980" y="2710"/>
                  </a:cubicBezTo>
                  <a:cubicBezTo>
                    <a:pt x="7805" y="2710"/>
                    <a:pt x="3852" y="7735"/>
                    <a:pt x="3852" y="7735"/>
                  </a:cubicBezTo>
                  <a:cubicBezTo>
                    <a:pt x="3852" y="7735"/>
                    <a:pt x="7880" y="247"/>
                    <a:pt x="6226" y="8"/>
                  </a:cubicBezTo>
                  <a:cubicBezTo>
                    <a:pt x="6196" y="3"/>
                    <a:pt x="6166" y="1"/>
                    <a:pt x="6136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>
              <a:off x="5219800" y="3555275"/>
              <a:ext cx="72300" cy="61900"/>
            </a:xfrm>
            <a:custGeom>
              <a:avLst/>
              <a:gdLst/>
              <a:ahLst/>
              <a:cxnLst/>
              <a:rect l="l" t="t" r="r" b="b"/>
              <a:pathLst>
                <a:path w="2892" h="2476" extrusionOk="0">
                  <a:moveTo>
                    <a:pt x="1655" y="0"/>
                  </a:moveTo>
                  <a:cubicBezTo>
                    <a:pt x="556" y="0"/>
                    <a:pt x="0" y="1326"/>
                    <a:pt x="783" y="2109"/>
                  </a:cubicBezTo>
                  <a:cubicBezTo>
                    <a:pt x="1032" y="2362"/>
                    <a:pt x="1341" y="2476"/>
                    <a:pt x="1645" y="2476"/>
                  </a:cubicBezTo>
                  <a:cubicBezTo>
                    <a:pt x="2280" y="2476"/>
                    <a:pt x="2892" y="1981"/>
                    <a:pt x="2892" y="1238"/>
                  </a:cubicBezTo>
                  <a:cubicBezTo>
                    <a:pt x="2892" y="556"/>
                    <a:pt x="2336" y="0"/>
                    <a:pt x="1655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>
              <a:off x="5254200" y="3642725"/>
              <a:ext cx="64425" cy="55175"/>
            </a:xfrm>
            <a:custGeom>
              <a:avLst/>
              <a:gdLst/>
              <a:ahLst/>
              <a:cxnLst/>
              <a:rect l="l" t="t" r="r" b="b"/>
              <a:pathLst>
                <a:path w="2577" h="2207" extrusionOk="0">
                  <a:moveTo>
                    <a:pt x="1478" y="0"/>
                  </a:moveTo>
                  <a:cubicBezTo>
                    <a:pt x="493" y="0"/>
                    <a:pt x="1" y="1187"/>
                    <a:pt x="695" y="1882"/>
                  </a:cubicBezTo>
                  <a:cubicBezTo>
                    <a:pt x="920" y="2106"/>
                    <a:pt x="1195" y="2206"/>
                    <a:pt x="1466" y="2206"/>
                  </a:cubicBezTo>
                  <a:cubicBezTo>
                    <a:pt x="2033" y="2206"/>
                    <a:pt x="2577" y="1765"/>
                    <a:pt x="2577" y="1099"/>
                  </a:cubicBezTo>
                  <a:cubicBezTo>
                    <a:pt x="2577" y="493"/>
                    <a:pt x="2084" y="0"/>
                    <a:pt x="1478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3" name="Google Shape;983;p36"/>
          <p:cNvGrpSpPr/>
          <p:nvPr/>
        </p:nvGrpSpPr>
        <p:grpSpPr>
          <a:xfrm>
            <a:off x="2137290" y="1558870"/>
            <a:ext cx="2013107" cy="2009758"/>
            <a:chOff x="235025" y="416775"/>
            <a:chExt cx="2614425" cy="2610075"/>
          </a:xfrm>
        </p:grpSpPr>
        <p:sp>
          <p:nvSpPr>
            <p:cNvPr id="984" name="Google Shape;984;p36"/>
            <p:cNvSpPr/>
            <p:nvPr/>
          </p:nvSpPr>
          <p:spPr>
            <a:xfrm>
              <a:off x="235025" y="416775"/>
              <a:ext cx="2614425" cy="2610075"/>
            </a:xfrm>
            <a:custGeom>
              <a:avLst/>
              <a:gdLst/>
              <a:ahLst/>
              <a:cxnLst/>
              <a:rect l="l" t="t" r="r" b="b"/>
              <a:pathLst>
                <a:path w="104577" h="104403" extrusionOk="0">
                  <a:moveTo>
                    <a:pt x="53963" y="0"/>
                  </a:moveTo>
                  <a:cubicBezTo>
                    <a:pt x="52078" y="0"/>
                    <a:pt x="50487" y="1410"/>
                    <a:pt x="50246" y="3275"/>
                  </a:cubicBezTo>
                  <a:cubicBezTo>
                    <a:pt x="49934" y="1457"/>
                    <a:pt x="48349" y="154"/>
                    <a:pt x="46543" y="154"/>
                  </a:cubicBezTo>
                  <a:cubicBezTo>
                    <a:pt x="46399" y="154"/>
                    <a:pt x="46254" y="163"/>
                    <a:pt x="46107" y="180"/>
                  </a:cubicBezTo>
                  <a:lnTo>
                    <a:pt x="46107" y="197"/>
                  </a:lnTo>
                  <a:cubicBezTo>
                    <a:pt x="44144" y="427"/>
                    <a:pt x="42694" y="2143"/>
                    <a:pt x="42818" y="4124"/>
                  </a:cubicBezTo>
                  <a:cubicBezTo>
                    <a:pt x="42253" y="2633"/>
                    <a:pt x="40837" y="1699"/>
                    <a:pt x="39314" y="1699"/>
                  </a:cubicBezTo>
                  <a:cubicBezTo>
                    <a:pt x="38975" y="1699"/>
                    <a:pt x="38631" y="1746"/>
                    <a:pt x="38290" y="1842"/>
                  </a:cubicBezTo>
                  <a:cubicBezTo>
                    <a:pt x="36415" y="2355"/>
                    <a:pt x="35248" y="4230"/>
                    <a:pt x="35602" y="6157"/>
                  </a:cubicBezTo>
                  <a:cubicBezTo>
                    <a:pt x="34950" y="4866"/>
                    <a:pt x="33650" y="4120"/>
                    <a:pt x="32292" y="4120"/>
                  </a:cubicBezTo>
                  <a:cubicBezTo>
                    <a:pt x="31772" y="4120"/>
                    <a:pt x="31243" y="4229"/>
                    <a:pt x="30738" y="4460"/>
                  </a:cubicBezTo>
                  <a:lnTo>
                    <a:pt x="30720" y="4460"/>
                  </a:lnTo>
                  <a:cubicBezTo>
                    <a:pt x="28934" y="5273"/>
                    <a:pt x="28068" y="7360"/>
                    <a:pt x="28775" y="9199"/>
                  </a:cubicBezTo>
                  <a:cubicBezTo>
                    <a:pt x="28040" y="8281"/>
                    <a:pt x="26950" y="7792"/>
                    <a:pt x="25841" y="7792"/>
                  </a:cubicBezTo>
                  <a:cubicBezTo>
                    <a:pt x="25135" y="7792"/>
                    <a:pt x="24421" y="7991"/>
                    <a:pt x="23788" y="8404"/>
                  </a:cubicBezTo>
                  <a:cubicBezTo>
                    <a:pt x="22161" y="9465"/>
                    <a:pt x="21612" y="11587"/>
                    <a:pt x="22514" y="13303"/>
                  </a:cubicBezTo>
                  <a:lnTo>
                    <a:pt x="22514" y="13303"/>
                  </a:lnTo>
                  <a:cubicBezTo>
                    <a:pt x="21791" y="12597"/>
                    <a:pt x="20850" y="12243"/>
                    <a:pt x="19906" y="12243"/>
                  </a:cubicBezTo>
                  <a:cubicBezTo>
                    <a:pt x="19005" y="12243"/>
                    <a:pt x="18103" y="12566"/>
                    <a:pt x="17385" y="13214"/>
                  </a:cubicBezTo>
                  <a:cubicBezTo>
                    <a:pt x="15917" y="14541"/>
                    <a:pt x="15741" y="16769"/>
                    <a:pt x="16961" y="18325"/>
                  </a:cubicBezTo>
                  <a:cubicBezTo>
                    <a:pt x="16311" y="17883"/>
                    <a:pt x="15569" y="17668"/>
                    <a:pt x="14835" y="17668"/>
                  </a:cubicBezTo>
                  <a:cubicBezTo>
                    <a:pt x="13751" y="17668"/>
                    <a:pt x="12683" y="18136"/>
                    <a:pt x="11956" y="19033"/>
                  </a:cubicBezTo>
                  <a:cubicBezTo>
                    <a:pt x="10718" y="20536"/>
                    <a:pt x="10824" y="22729"/>
                    <a:pt x="12221" y="24109"/>
                  </a:cubicBezTo>
                  <a:cubicBezTo>
                    <a:pt x="11696" y="23857"/>
                    <a:pt x="11143" y="23737"/>
                    <a:pt x="10599" y="23737"/>
                  </a:cubicBezTo>
                  <a:cubicBezTo>
                    <a:pt x="9310" y="23737"/>
                    <a:pt x="8072" y="24408"/>
                    <a:pt x="7375" y="25576"/>
                  </a:cubicBezTo>
                  <a:cubicBezTo>
                    <a:pt x="6385" y="27257"/>
                    <a:pt x="6827" y="29414"/>
                    <a:pt x="8401" y="30546"/>
                  </a:cubicBezTo>
                  <a:cubicBezTo>
                    <a:pt x="8040" y="30436"/>
                    <a:pt x="7675" y="30384"/>
                    <a:pt x="7314" y="30384"/>
                  </a:cubicBezTo>
                  <a:cubicBezTo>
                    <a:pt x="5816" y="30384"/>
                    <a:pt x="4405" y="31289"/>
                    <a:pt x="3820" y="32757"/>
                  </a:cubicBezTo>
                  <a:cubicBezTo>
                    <a:pt x="3113" y="34561"/>
                    <a:pt x="3891" y="36630"/>
                    <a:pt x="5642" y="37497"/>
                  </a:cubicBezTo>
                  <a:cubicBezTo>
                    <a:pt x="5419" y="37457"/>
                    <a:pt x="5197" y="37437"/>
                    <a:pt x="4977" y="37437"/>
                  </a:cubicBezTo>
                  <a:cubicBezTo>
                    <a:pt x="3264" y="37437"/>
                    <a:pt x="1719" y="38620"/>
                    <a:pt x="1327" y="40344"/>
                  </a:cubicBezTo>
                  <a:cubicBezTo>
                    <a:pt x="884" y="42290"/>
                    <a:pt x="2034" y="44235"/>
                    <a:pt x="3944" y="44783"/>
                  </a:cubicBezTo>
                  <a:cubicBezTo>
                    <a:pt x="1999" y="44819"/>
                    <a:pt x="389" y="46322"/>
                    <a:pt x="248" y="48267"/>
                  </a:cubicBezTo>
                  <a:cubicBezTo>
                    <a:pt x="106" y="50213"/>
                    <a:pt x="1468" y="51928"/>
                    <a:pt x="3378" y="52247"/>
                  </a:cubicBezTo>
                  <a:cubicBezTo>
                    <a:pt x="1415" y="52512"/>
                    <a:pt x="0" y="54263"/>
                    <a:pt x="142" y="56244"/>
                  </a:cubicBezTo>
                  <a:cubicBezTo>
                    <a:pt x="299" y="58184"/>
                    <a:pt x="1926" y="59693"/>
                    <a:pt x="3876" y="59693"/>
                  </a:cubicBezTo>
                  <a:cubicBezTo>
                    <a:pt x="3899" y="59693"/>
                    <a:pt x="3922" y="59693"/>
                    <a:pt x="3944" y="59692"/>
                  </a:cubicBezTo>
                  <a:lnTo>
                    <a:pt x="3944" y="59692"/>
                  </a:lnTo>
                  <a:cubicBezTo>
                    <a:pt x="2069" y="60294"/>
                    <a:pt x="955" y="62239"/>
                    <a:pt x="1415" y="64149"/>
                  </a:cubicBezTo>
                  <a:cubicBezTo>
                    <a:pt x="1827" y="65860"/>
                    <a:pt x="3346" y="67046"/>
                    <a:pt x="5056" y="67046"/>
                  </a:cubicBezTo>
                  <a:cubicBezTo>
                    <a:pt x="5255" y="67046"/>
                    <a:pt x="5457" y="67030"/>
                    <a:pt x="5660" y="66997"/>
                  </a:cubicBezTo>
                  <a:lnTo>
                    <a:pt x="5660" y="66997"/>
                  </a:lnTo>
                  <a:cubicBezTo>
                    <a:pt x="3944" y="67881"/>
                    <a:pt x="3184" y="69950"/>
                    <a:pt x="3909" y="71736"/>
                  </a:cubicBezTo>
                  <a:cubicBezTo>
                    <a:pt x="4493" y="73190"/>
                    <a:pt x="5892" y="74092"/>
                    <a:pt x="7385" y="74092"/>
                  </a:cubicBezTo>
                  <a:cubicBezTo>
                    <a:pt x="7745" y="74092"/>
                    <a:pt x="8111" y="74040"/>
                    <a:pt x="8472" y="73930"/>
                  </a:cubicBezTo>
                  <a:lnTo>
                    <a:pt x="8472" y="73930"/>
                  </a:lnTo>
                  <a:cubicBezTo>
                    <a:pt x="6915" y="75097"/>
                    <a:pt x="6509" y="77219"/>
                    <a:pt x="7499" y="78882"/>
                  </a:cubicBezTo>
                  <a:cubicBezTo>
                    <a:pt x="8196" y="80052"/>
                    <a:pt x="9438" y="80705"/>
                    <a:pt x="10722" y="80705"/>
                  </a:cubicBezTo>
                  <a:cubicBezTo>
                    <a:pt x="11262" y="80705"/>
                    <a:pt x="11809" y="80590"/>
                    <a:pt x="12327" y="80349"/>
                  </a:cubicBezTo>
                  <a:lnTo>
                    <a:pt x="12327" y="80349"/>
                  </a:lnTo>
                  <a:cubicBezTo>
                    <a:pt x="10806" y="81694"/>
                    <a:pt x="10629" y="83993"/>
                    <a:pt x="11920" y="85549"/>
                  </a:cubicBezTo>
                  <a:cubicBezTo>
                    <a:pt x="12667" y="86437"/>
                    <a:pt x="13736" y="86899"/>
                    <a:pt x="14812" y="86899"/>
                  </a:cubicBezTo>
                  <a:cubicBezTo>
                    <a:pt x="15622" y="86899"/>
                    <a:pt x="16436" y="86637"/>
                    <a:pt x="17120" y="86097"/>
                  </a:cubicBezTo>
                  <a:lnTo>
                    <a:pt x="17120" y="86097"/>
                  </a:lnTo>
                  <a:cubicBezTo>
                    <a:pt x="15864" y="87636"/>
                    <a:pt x="16059" y="89900"/>
                    <a:pt x="17545" y="91226"/>
                  </a:cubicBezTo>
                  <a:cubicBezTo>
                    <a:pt x="18256" y="91862"/>
                    <a:pt x="19146" y="92176"/>
                    <a:pt x="20034" y="92176"/>
                  </a:cubicBezTo>
                  <a:cubicBezTo>
                    <a:pt x="21000" y="92176"/>
                    <a:pt x="21963" y="91804"/>
                    <a:pt x="22691" y="91067"/>
                  </a:cubicBezTo>
                  <a:lnTo>
                    <a:pt x="22691" y="91067"/>
                  </a:lnTo>
                  <a:cubicBezTo>
                    <a:pt x="21701" y="92800"/>
                    <a:pt x="22249" y="94993"/>
                    <a:pt x="23911" y="96072"/>
                  </a:cubicBezTo>
                  <a:cubicBezTo>
                    <a:pt x="24538" y="96478"/>
                    <a:pt x="25244" y="96674"/>
                    <a:pt x="25944" y="96674"/>
                  </a:cubicBezTo>
                  <a:cubicBezTo>
                    <a:pt x="27102" y="96674"/>
                    <a:pt x="28242" y="96138"/>
                    <a:pt x="28970" y="95135"/>
                  </a:cubicBezTo>
                  <a:lnTo>
                    <a:pt x="28970" y="95135"/>
                  </a:lnTo>
                  <a:cubicBezTo>
                    <a:pt x="28333" y="96974"/>
                    <a:pt x="29217" y="98990"/>
                    <a:pt x="30986" y="99786"/>
                  </a:cubicBezTo>
                  <a:cubicBezTo>
                    <a:pt x="31487" y="100009"/>
                    <a:pt x="32012" y="100116"/>
                    <a:pt x="32528" y="100116"/>
                  </a:cubicBezTo>
                  <a:cubicBezTo>
                    <a:pt x="33854" y="100116"/>
                    <a:pt x="35127" y="99416"/>
                    <a:pt x="35814" y="98194"/>
                  </a:cubicBezTo>
                  <a:lnTo>
                    <a:pt x="35814" y="98194"/>
                  </a:lnTo>
                  <a:cubicBezTo>
                    <a:pt x="35407" y="100122"/>
                    <a:pt x="36575" y="102032"/>
                    <a:pt x="38485" y="102563"/>
                  </a:cubicBezTo>
                  <a:cubicBezTo>
                    <a:pt x="38818" y="102656"/>
                    <a:pt x="39154" y="102701"/>
                    <a:pt x="39486" y="102701"/>
                  </a:cubicBezTo>
                  <a:cubicBezTo>
                    <a:pt x="41039" y="102701"/>
                    <a:pt x="42491" y="101723"/>
                    <a:pt x="43030" y="100193"/>
                  </a:cubicBezTo>
                  <a:lnTo>
                    <a:pt x="43030" y="100193"/>
                  </a:lnTo>
                  <a:cubicBezTo>
                    <a:pt x="42994" y="102138"/>
                    <a:pt x="44445" y="103783"/>
                    <a:pt x="46372" y="103995"/>
                  </a:cubicBezTo>
                  <a:cubicBezTo>
                    <a:pt x="46513" y="104011"/>
                    <a:pt x="46653" y="104018"/>
                    <a:pt x="46792" y="104018"/>
                  </a:cubicBezTo>
                  <a:cubicBezTo>
                    <a:pt x="48551" y="104018"/>
                    <a:pt x="50098" y="102796"/>
                    <a:pt x="50476" y="101042"/>
                  </a:cubicBezTo>
                  <a:cubicBezTo>
                    <a:pt x="50652" y="102952"/>
                    <a:pt x="52262" y="104402"/>
                    <a:pt x="54190" y="104402"/>
                  </a:cubicBezTo>
                  <a:lnTo>
                    <a:pt x="54331" y="104402"/>
                  </a:lnTo>
                  <a:cubicBezTo>
                    <a:pt x="56312" y="104331"/>
                    <a:pt x="57886" y="102704"/>
                    <a:pt x="57939" y="100724"/>
                  </a:cubicBezTo>
                  <a:cubicBezTo>
                    <a:pt x="58342" y="102412"/>
                    <a:pt x="59871" y="103572"/>
                    <a:pt x="61552" y="103572"/>
                  </a:cubicBezTo>
                  <a:cubicBezTo>
                    <a:pt x="61790" y="103572"/>
                    <a:pt x="62031" y="103548"/>
                    <a:pt x="62272" y="103500"/>
                  </a:cubicBezTo>
                  <a:cubicBezTo>
                    <a:pt x="64235" y="103129"/>
                    <a:pt x="65562" y="101272"/>
                    <a:pt x="65279" y="99291"/>
                  </a:cubicBezTo>
                  <a:lnTo>
                    <a:pt x="65279" y="99291"/>
                  </a:lnTo>
                  <a:cubicBezTo>
                    <a:pt x="65883" y="100719"/>
                    <a:pt x="67255" y="101582"/>
                    <a:pt x="68715" y="101582"/>
                  </a:cubicBezTo>
                  <a:cubicBezTo>
                    <a:pt x="69136" y="101582"/>
                    <a:pt x="69564" y="101510"/>
                    <a:pt x="69983" y="101360"/>
                  </a:cubicBezTo>
                  <a:cubicBezTo>
                    <a:pt x="71858" y="100688"/>
                    <a:pt x="72884" y="98690"/>
                    <a:pt x="72318" y="96780"/>
                  </a:cubicBezTo>
                  <a:lnTo>
                    <a:pt x="72318" y="96780"/>
                  </a:lnTo>
                  <a:cubicBezTo>
                    <a:pt x="73021" y="97913"/>
                    <a:pt x="74248" y="98547"/>
                    <a:pt x="75504" y="98547"/>
                  </a:cubicBezTo>
                  <a:cubicBezTo>
                    <a:pt x="76110" y="98547"/>
                    <a:pt x="76723" y="98399"/>
                    <a:pt x="77287" y="98088"/>
                  </a:cubicBezTo>
                  <a:cubicBezTo>
                    <a:pt x="79038" y="97133"/>
                    <a:pt x="79728" y="94993"/>
                    <a:pt x="78879" y="93189"/>
                  </a:cubicBezTo>
                  <a:lnTo>
                    <a:pt x="78879" y="93189"/>
                  </a:lnTo>
                  <a:cubicBezTo>
                    <a:pt x="79625" y="94046"/>
                    <a:pt x="80675" y="94489"/>
                    <a:pt x="81732" y="94489"/>
                  </a:cubicBezTo>
                  <a:cubicBezTo>
                    <a:pt x="82530" y="94489"/>
                    <a:pt x="83331" y="94237"/>
                    <a:pt x="84008" y="93720"/>
                  </a:cubicBezTo>
                  <a:cubicBezTo>
                    <a:pt x="85600" y="92517"/>
                    <a:pt x="85953" y="90271"/>
                    <a:pt x="84821" y="88644"/>
                  </a:cubicBezTo>
                  <a:lnTo>
                    <a:pt x="84821" y="88644"/>
                  </a:lnTo>
                  <a:cubicBezTo>
                    <a:pt x="85542" y="89339"/>
                    <a:pt x="86474" y="89684"/>
                    <a:pt x="87407" y="89684"/>
                  </a:cubicBezTo>
                  <a:cubicBezTo>
                    <a:pt x="88398" y="89684"/>
                    <a:pt x="89389" y="89295"/>
                    <a:pt x="90127" y="88520"/>
                  </a:cubicBezTo>
                  <a:cubicBezTo>
                    <a:pt x="91560" y="87035"/>
                    <a:pt x="91507" y="84647"/>
                    <a:pt x="90003" y="83232"/>
                  </a:cubicBezTo>
                  <a:lnTo>
                    <a:pt x="90003" y="83232"/>
                  </a:lnTo>
                  <a:cubicBezTo>
                    <a:pt x="90577" y="83552"/>
                    <a:pt x="91203" y="83705"/>
                    <a:pt x="91822" y="83705"/>
                  </a:cubicBezTo>
                  <a:cubicBezTo>
                    <a:pt x="93016" y="83705"/>
                    <a:pt x="94186" y="83137"/>
                    <a:pt x="94920" y="82100"/>
                  </a:cubicBezTo>
                  <a:cubicBezTo>
                    <a:pt x="96017" y="80526"/>
                    <a:pt x="95751" y="78369"/>
                    <a:pt x="94301" y="77095"/>
                  </a:cubicBezTo>
                  <a:lnTo>
                    <a:pt x="94301" y="77095"/>
                  </a:lnTo>
                  <a:cubicBezTo>
                    <a:pt x="94807" y="77329"/>
                    <a:pt x="95336" y="77439"/>
                    <a:pt x="95857" y="77439"/>
                  </a:cubicBezTo>
                  <a:cubicBezTo>
                    <a:pt x="97232" y="77439"/>
                    <a:pt x="98546" y="76670"/>
                    <a:pt x="99200" y="75362"/>
                  </a:cubicBezTo>
                  <a:cubicBezTo>
                    <a:pt x="100102" y="73558"/>
                    <a:pt x="99412" y="71365"/>
                    <a:pt x="97644" y="70410"/>
                  </a:cubicBezTo>
                  <a:lnTo>
                    <a:pt x="97644" y="70410"/>
                  </a:lnTo>
                  <a:cubicBezTo>
                    <a:pt x="97956" y="70490"/>
                    <a:pt x="98270" y="70529"/>
                    <a:pt x="98578" y="70529"/>
                  </a:cubicBezTo>
                  <a:cubicBezTo>
                    <a:pt x="100177" y="70529"/>
                    <a:pt x="101650" y="69499"/>
                    <a:pt x="102154" y="67899"/>
                  </a:cubicBezTo>
                  <a:cubicBezTo>
                    <a:pt x="102737" y="66006"/>
                    <a:pt x="101747" y="63972"/>
                    <a:pt x="99890" y="63265"/>
                  </a:cubicBezTo>
                  <a:lnTo>
                    <a:pt x="99890" y="63265"/>
                  </a:lnTo>
                  <a:cubicBezTo>
                    <a:pt x="100023" y="63279"/>
                    <a:pt x="100156" y="63286"/>
                    <a:pt x="100287" y="63286"/>
                  </a:cubicBezTo>
                  <a:cubicBezTo>
                    <a:pt x="102105" y="63286"/>
                    <a:pt x="103677" y="61947"/>
                    <a:pt x="103958" y="60099"/>
                  </a:cubicBezTo>
                  <a:lnTo>
                    <a:pt x="103958" y="60117"/>
                  </a:lnTo>
                  <a:cubicBezTo>
                    <a:pt x="104258" y="58154"/>
                    <a:pt x="102985" y="56297"/>
                    <a:pt x="101057" y="55872"/>
                  </a:cubicBezTo>
                  <a:cubicBezTo>
                    <a:pt x="103020" y="55766"/>
                    <a:pt x="104577" y="54121"/>
                    <a:pt x="104577" y="52141"/>
                  </a:cubicBezTo>
                  <a:lnTo>
                    <a:pt x="104577" y="51928"/>
                  </a:lnTo>
                  <a:cubicBezTo>
                    <a:pt x="104559" y="49930"/>
                    <a:pt x="103002" y="48303"/>
                    <a:pt x="101022" y="48197"/>
                  </a:cubicBezTo>
                  <a:cubicBezTo>
                    <a:pt x="102967" y="47772"/>
                    <a:pt x="104241" y="45915"/>
                    <a:pt x="103940" y="43952"/>
                  </a:cubicBezTo>
                  <a:cubicBezTo>
                    <a:pt x="103658" y="42113"/>
                    <a:pt x="102072" y="40786"/>
                    <a:pt x="100259" y="40786"/>
                  </a:cubicBezTo>
                  <a:cubicBezTo>
                    <a:pt x="100137" y="40786"/>
                    <a:pt x="100014" y="40792"/>
                    <a:pt x="99890" y="40804"/>
                  </a:cubicBezTo>
                  <a:cubicBezTo>
                    <a:pt x="101676" y="40043"/>
                    <a:pt x="102578" y="38027"/>
                    <a:pt x="101977" y="36188"/>
                  </a:cubicBezTo>
                  <a:cubicBezTo>
                    <a:pt x="101463" y="34603"/>
                    <a:pt x="99996" y="33585"/>
                    <a:pt x="98401" y="33585"/>
                  </a:cubicBezTo>
                  <a:cubicBezTo>
                    <a:pt x="98127" y="33585"/>
                    <a:pt x="97850" y="33614"/>
                    <a:pt x="97573" y="33677"/>
                  </a:cubicBezTo>
                  <a:cubicBezTo>
                    <a:pt x="99235" y="32651"/>
                    <a:pt x="99837" y="30546"/>
                    <a:pt x="98970" y="28795"/>
                  </a:cubicBezTo>
                  <a:cubicBezTo>
                    <a:pt x="98317" y="27490"/>
                    <a:pt x="96982" y="26716"/>
                    <a:pt x="95592" y="26716"/>
                  </a:cubicBezTo>
                  <a:cubicBezTo>
                    <a:pt x="95137" y="26716"/>
                    <a:pt x="94675" y="26799"/>
                    <a:pt x="94230" y="26974"/>
                  </a:cubicBezTo>
                  <a:cubicBezTo>
                    <a:pt x="95804" y="25736"/>
                    <a:pt x="96123" y="23490"/>
                    <a:pt x="94973" y="21862"/>
                  </a:cubicBezTo>
                  <a:cubicBezTo>
                    <a:pt x="94243" y="20833"/>
                    <a:pt x="93090" y="20282"/>
                    <a:pt x="91918" y="20282"/>
                  </a:cubicBezTo>
                  <a:cubicBezTo>
                    <a:pt x="91217" y="20282"/>
                    <a:pt x="90509" y="20479"/>
                    <a:pt x="89880" y="20890"/>
                  </a:cubicBezTo>
                  <a:cubicBezTo>
                    <a:pt x="91224" y="19440"/>
                    <a:pt x="91188" y="17176"/>
                    <a:pt x="89809" y="15761"/>
                  </a:cubicBezTo>
                  <a:cubicBezTo>
                    <a:pt x="89079" y="15003"/>
                    <a:pt x="88106" y="14621"/>
                    <a:pt x="87129" y="14621"/>
                  </a:cubicBezTo>
                  <a:cubicBezTo>
                    <a:pt x="86260" y="14621"/>
                    <a:pt x="85388" y="14923"/>
                    <a:pt x="84680" y="15531"/>
                  </a:cubicBezTo>
                  <a:cubicBezTo>
                    <a:pt x="85776" y="13868"/>
                    <a:pt x="85405" y="11640"/>
                    <a:pt x="83831" y="10437"/>
                  </a:cubicBezTo>
                  <a:cubicBezTo>
                    <a:pt x="83161" y="9925"/>
                    <a:pt x="82366" y="9676"/>
                    <a:pt x="81576" y="9676"/>
                  </a:cubicBezTo>
                  <a:cubicBezTo>
                    <a:pt x="80509" y="9676"/>
                    <a:pt x="79451" y="10130"/>
                    <a:pt x="78720" y="11003"/>
                  </a:cubicBezTo>
                  <a:cubicBezTo>
                    <a:pt x="79498" y="9199"/>
                    <a:pt x="78773" y="7112"/>
                    <a:pt x="77057" y="6175"/>
                  </a:cubicBezTo>
                  <a:cubicBezTo>
                    <a:pt x="76491" y="5875"/>
                    <a:pt x="75881" y="5731"/>
                    <a:pt x="75280" y="5731"/>
                  </a:cubicBezTo>
                  <a:cubicBezTo>
                    <a:pt x="74041" y="5731"/>
                    <a:pt x="72837" y="6341"/>
                    <a:pt x="72123" y="7449"/>
                  </a:cubicBezTo>
                  <a:cubicBezTo>
                    <a:pt x="72689" y="5538"/>
                    <a:pt x="71663" y="3522"/>
                    <a:pt x="69788" y="2850"/>
                  </a:cubicBezTo>
                  <a:cubicBezTo>
                    <a:pt x="69369" y="2700"/>
                    <a:pt x="68940" y="2628"/>
                    <a:pt x="68518" y="2628"/>
                  </a:cubicBezTo>
                  <a:cubicBezTo>
                    <a:pt x="67053" y="2628"/>
                    <a:pt x="65671" y="3491"/>
                    <a:pt x="65066" y="4919"/>
                  </a:cubicBezTo>
                  <a:cubicBezTo>
                    <a:pt x="65332" y="2956"/>
                    <a:pt x="64023" y="1117"/>
                    <a:pt x="62060" y="746"/>
                  </a:cubicBezTo>
                  <a:cubicBezTo>
                    <a:pt x="61825" y="701"/>
                    <a:pt x="61591" y="679"/>
                    <a:pt x="61359" y="679"/>
                  </a:cubicBezTo>
                  <a:cubicBezTo>
                    <a:pt x="59674" y="679"/>
                    <a:pt x="58147" y="1827"/>
                    <a:pt x="57727" y="3522"/>
                  </a:cubicBezTo>
                  <a:cubicBezTo>
                    <a:pt x="57603" y="1577"/>
                    <a:pt x="56029" y="56"/>
                    <a:pt x="54101" y="3"/>
                  </a:cubicBezTo>
                  <a:cubicBezTo>
                    <a:pt x="54055" y="1"/>
                    <a:pt x="54009" y="0"/>
                    <a:pt x="5396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>
              <a:off x="262875" y="553350"/>
              <a:ext cx="2561825" cy="2333875"/>
            </a:xfrm>
            <a:custGeom>
              <a:avLst/>
              <a:gdLst/>
              <a:ahLst/>
              <a:cxnLst/>
              <a:rect l="l" t="t" r="r" b="b"/>
              <a:pathLst>
                <a:path w="102473" h="93355" extrusionOk="0">
                  <a:moveTo>
                    <a:pt x="51230" y="0"/>
                  </a:moveTo>
                  <a:cubicBezTo>
                    <a:pt x="39285" y="0"/>
                    <a:pt x="27343" y="4559"/>
                    <a:pt x="18235" y="13676"/>
                  </a:cubicBezTo>
                  <a:cubicBezTo>
                    <a:pt x="0" y="31892"/>
                    <a:pt x="0" y="61445"/>
                    <a:pt x="18235" y="79679"/>
                  </a:cubicBezTo>
                  <a:cubicBezTo>
                    <a:pt x="27343" y="88796"/>
                    <a:pt x="39285" y="93355"/>
                    <a:pt x="51230" y="93355"/>
                  </a:cubicBezTo>
                  <a:cubicBezTo>
                    <a:pt x="63174" y="93355"/>
                    <a:pt x="75121" y="88796"/>
                    <a:pt x="84238" y="79679"/>
                  </a:cubicBezTo>
                  <a:cubicBezTo>
                    <a:pt x="102472" y="61445"/>
                    <a:pt x="102472" y="31892"/>
                    <a:pt x="84238" y="13676"/>
                  </a:cubicBezTo>
                  <a:cubicBezTo>
                    <a:pt x="75121" y="4559"/>
                    <a:pt x="63174" y="0"/>
                    <a:pt x="51230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>
              <a:off x="549825" y="9032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78" y="0"/>
                    <a:pt x="1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5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>
              <a:off x="678925" y="767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1" y="1893"/>
                  </a:cubicBezTo>
                  <a:cubicBezTo>
                    <a:pt x="918" y="2115"/>
                    <a:pt x="1196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>
              <a:off x="831025" y="654700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69" y="1"/>
                  </a:moveTo>
                  <a:cubicBezTo>
                    <a:pt x="478" y="1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>
              <a:off x="991525" y="560975"/>
              <a:ext cx="65025" cy="55450"/>
            </a:xfrm>
            <a:custGeom>
              <a:avLst/>
              <a:gdLst/>
              <a:ahLst/>
              <a:cxnLst/>
              <a:rect l="l" t="t" r="r" b="b"/>
              <a:pathLst>
                <a:path w="2601" h="2218" extrusionOk="0">
                  <a:moveTo>
                    <a:pt x="1486" y="0"/>
                  </a:moveTo>
                  <a:cubicBezTo>
                    <a:pt x="496" y="0"/>
                    <a:pt x="1" y="1203"/>
                    <a:pt x="708" y="1893"/>
                  </a:cubicBezTo>
                  <a:cubicBezTo>
                    <a:pt x="932" y="2117"/>
                    <a:pt x="1211" y="2218"/>
                    <a:pt x="1484" y="2218"/>
                  </a:cubicBezTo>
                  <a:cubicBezTo>
                    <a:pt x="2053" y="2218"/>
                    <a:pt x="2600" y="1783"/>
                    <a:pt x="2600" y="1115"/>
                  </a:cubicBezTo>
                  <a:cubicBezTo>
                    <a:pt x="2600" y="496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>
              <a:off x="1174125" y="492875"/>
              <a:ext cx="64600" cy="55225"/>
            </a:xfrm>
            <a:custGeom>
              <a:avLst/>
              <a:gdLst/>
              <a:ahLst/>
              <a:cxnLst/>
              <a:rect l="l" t="t" r="r" b="b"/>
              <a:pathLst>
                <a:path w="2584" h="2209" extrusionOk="0">
                  <a:moveTo>
                    <a:pt x="1487" y="1"/>
                  </a:moveTo>
                  <a:cubicBezTo>
                    <a:pt x="496" y="1"/>
                    <a:pt x="1" y="1186"/>
                    <a:pt x="691" y="1875"/>
                  </a:cubicBezTo>
                  <a:cubicBezTo>
                    <a:pt x="921" y="2106"/>
                    <a:pt x="1201" y="2208"/>
                    <a:pt x="1475" y="2208"/>
                  </a:cubicBezTo>
                  <a:cubicBezTo>
                    <a:pt x="2044" y="2208"/>
                    <a:pt x="2583" y="1766"/>
                    <a:pt x="2583" y="1097"/>
                  </a:cubicBezTo>
                  <a:cubicBezTo>
                    <a:pt x="2583" y="496"/>
                    <a:pt x="2088" y="1"/>
                    <a:pt x="1487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>
              <a:off x="1360275" y="4566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6"/>
            <p:cNvSpPr/>
            <p:nvPr/>
          </p:nvSpPr>
          <p:spPr>
            <a:xfrm>
              <a:off x="1545975" y="44735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4"/>
                    <a:pt x="1202" y="2213"/>
                    <a:pt x="1470" y="2213"/>
                  </a:cubicBezTo>
                  <a:cubicBezTo>
                    <a:pt x="2037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6"/>
            <p:cNvSpPr/>
            <p:nvPr/>
          </p:nvSpPr>
          <p:spPr>
            <a:xfrm>
              <a:off x="2602275" y="11340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5" y="0"/>
                    <a:pt x="0" y="1203"/>
                    <a:pt x="690" y="1893"/>
                  </a:cubicBezTo>
                  <a:cubicBezTo>
                    <a:pt x="918" y="2115"/>
                    <a:pt x="1195" y="2214"/>
                    <a:pt x="1466" y="2214"/>
                  </a:cubicBezTo>
                  <a:cubicBezTo>
                    <a:pt x="2038" y="2214"/>
                    <a:pt x="2582" y="1774"/>
                    <a:pt x="2582" y="1114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6"/>
            <p:cNvSpPr/>
            <p:nvPr/>
          </p:nvSpPr>
          <p:spPr>
            <a:xfrm>
              <a:off x="2520025" y="9735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20" y="2117"/>
                    <a:pt x="1201" y="2218"/>
                    <a:pt x="1475" y="2218"/>
                  </a:cubicBezTo>
                  <a:cubicBezTo>
                    <a:pt x="2043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>
              <a:off x="2388700" y="823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69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15" y="2105"/>
                    <a:pt x="1194" y="2208"/>
                    <a:pt x="1467" y="2208"/>
                  </a:cubicBezTo>
                  <a:cubicBezTo>
                    <a:pt x="2035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6"/>
            <p:cNvSpPr/>
            <p:nvPr/>
          </p:nvSpPr>
          <p:spPr>
            <a:xfrm>
              <a:off x="2252075" y="71042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21" y="2105"/>
                    <a:pt x="1201" y="2208"/>
                    <a:pt x="1475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6"/>
            <p:cNvSpPr/>
            <p:nvPr/>
          </p:nvSpPr>
          <p:spPr>
            <a:xfrm>
              <a:off x="2093800" y="59945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29" y="2114"/>
                    <a:pt x="1204" y="2213"/>
                    <a:pt x="1474" y="2213"/>
                  </a:cubicBezTo>
                  <a:cubicBezTo>
                    <a:pt x="2046" y="2213"/>
                    <a:pt x="2600" y="1769"/>
                    <a:pt x="2600" y="1097"/>
                  </a:cubicBezTo>
                  <a:cubicBezTo>
                    <a:pt x="2600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6"/>
            <p:cNvSpPr/>
            <p:nvPr/>
          </p:nvSpPr>
          <p:spPr>
            <a:xfrm>
              <a:off x="1928875" y="5203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1739650" y="4650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1"/>
                  </a:moveTo>
                  <a:cubicBezTo>
                    <a:pt x="495" y="1"/>
                    <a:pt x="0" y="1186"/>
                    <a:pt x="690" y="1893"/>
                  </a:cubicBezTo>
                  <a:cubicBezTo>
                    <a:pt x="917" y="2114"/>
                    <a:pt x="1193" y="2214"/>
                    <a:pt x="1464" y="2214"/>
                  </a:cubicBezTo>
                  <a:cubicBezTo>
                    <a:pt x="2036" y="2214"/>
                    <a:pt x="2582" y="1770"/>
                    <a:pt x="2582" y="1097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6"/>
            <p:cNvSpPr/>
            <p:nvPr/>
          </p:nvSpPr>
          <p:spPr>
            <a:xfrm>
              <a:off x="2679200" y="13090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690" y="1893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6"/>
            <p:cNvSpPr/>
            <p:nvPr/>
          </p:nvSpPr>
          <p:spPr>
            <a:xfrm>
              <a:off x="2724750" y="149345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86" y="1"/>
                  </a:moveTo>
                  <a:cubicBezTo>
                    <a:pt x="495" y="1"/>
                    <a:pt x="0" y="1186"/>
                    <a:pt x="708" y="1875"/>
                  </a:cubicBezTo>
                  <a:cubicBezTo>
                    <a:pt x="932" y="2106"/>
                    <a:pt x="1209" y="2208"/>
                    <a:pt x="1480" y="2208"/>
                  </a:cubicBezTo>
                  <a:cubicBezTo>
                    <a:pt x="2043" y="2208"/>
                    <a:pt x="2582" y="1766"/>
                    <a:pt x="2582" y="1097"/>
                  </a:cubicBezTo>
                  <a:cubicBezTo>
                    <a:pt x="2582" y="478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6"/>
            <p:cNvSpPr/>
            <p:nvPr/>
          </p:nvSpPr>
          <p:spPr>
            <a:xfrm>
              <a:off x="2746850" y="16924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0"/>
                  </a:moveTo>
                  <a:cubicBezTo>
                    <a:pt x="478" y="0"/>
                    <a:pt x="0" y="1203"/>
                    <a:pt x="690" y="1893"/>
                  </a:cubicBezTo>
                  <a:cubicBezTo>
                    <a:pt x="912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5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>
              <a:off x="2734475" y="1880775"/>
              <a:ext cx="65025" cy="55225"/>
            </a:xfrm>
            <a:custGeom>
              <a:avLst/>
              <a:gdLst/>
              <a:ahLst/>
              <a:cxnLst/>
              <a:rect l="l" t="t" r="r" b="b"/>
              <a:pathLst>
                <a:path w="2601" h="2209" extrusionOk="0">
                  <a:moveTo>
                    <a:pt x="1486" y="1"/>
                  </a:moveTo>
                  <a:cubicBezTo>
                    <a:pt x="495" y="1"/>
                    <a:pt x="0" y="1185"/>
                    <a:pt x="708" y="1875"/>
                  </a:cubicBezTo>
                  <a:cubicBezTo>
                    <a:pt x="932" y="2105"/>
                    <a:pt x="1211" y="2208"/>
                    <a:pt x="1484" y="2208"/>
                  </a:cubicBezTo>
                  <a:cubicBezTo>
                    <a:pt x="2052" y="2208"/>
                    <a:pt x="2600" y="1765"/>
                    <a:pt x="2600" y="1097"/>
                  </a:cubicBezTo>
                  <a:cubicBezTo>
                    <a:pt x="2600" y="496"/>
                    <a:pt x="2105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2689800" y="206870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7" y="0"/>
                  </a:moveTo>
                  <a:cubicBezTo>
                    <a:pt x="496" y="0"/>
                    <a:pt x="1" y="1203"/>
                    <a:pt x="708" y="1892"/>
                  </a:cubicBezTo>
                  <a:cubicBezTo>
                    <a:pt x="930" y="2114"/>
                    <a:pt x="1206" y="2214"/>
                    <a:pt x="1477" y="2214"/>
                  </a:cubicBezTo>
                  <a:cubicBezTo>
                    <a:pt x="2048" y="2214"/>
                    <a:pt x="2601" y="1774"/>
                    <a:pt x="2601" y="1114"/>
                  </a:cubicBezTo>
                  <a:cubicBezTo>
                    <a:pt x="2601" y="495"/>
                    <a:pt x="2106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6"/>
            <p:cNvSpPr/>
            <p:nvPr/>
          </p:nvSpPr>
          <p:spPr>
            <a:xfrm>
              <a:off x="2614200" y="22389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0"/>
                  </a:moveTo>
                  <a:cubicBezTo>
                    <a:pt x="478" y="0"/>
                    <a:pt x="1" y="1185"/>
                    <a:pt x="690" y="1892"/>
                  </a:cubicBezTo>
                  <a:cubicBezTo>
                    <a:pt x="913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6"/>
            <p:cNvSpPr/>
            <p:nvPr/>
          </p:nvSpPr>
          <p:spPr>
            <a:xfrm>
              <a:off x="2520025" y="24042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5"/>
                    <a:pt x="690" y="1893"/>
                  </a:cubicBezTo>
                  <a:cubicBezTo>
                    <a:pt x="917" y="2114"/>
                    <a:pt x="1194" y="2214"/>
                    <a:pt x="1464" y="2214"/>
                  </a:cubicBezTo>
                  <a:cubicBezTo>
                    <a:pt x="2036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2393575" y="25440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78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6"/>
            <p:cNvSpPr/>
            <p:nvPr/>
          </p:nvSpPr>
          <p:spPr>
            <a:xfrm>
              <a:off x="2259600" y="26779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690" y="1892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6"/>
            <p:cNvSpPr/>
            <p:nvPr/>
          </p:nvSpPr>
          <p:spPr>
            <a:xfrm>
              <a:off x="2100000" y="27779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0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1928875" y="286100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69" y="1"/>
                  </a:moveTo>
                  <a:cubicBezTo>
                    <a:pt x="496" y="1"/>
                    <a:pt x="1" y="1186"/>
                    <a:pt x="690" y="1876"/>
                  </a:cubicBezTo>
                  <a:cubicBezTo>
                    <a:pt x="915" y="2106"/>
                    <a:pt x="1193" y="2209"/>
                    <a:pt x="1467" y="2209"/>
                  </a:cubicBezTo>
                  <a:cubicBezTo>
                    <a:pt x="2035" y="2209"/>
                    <a:pt x="2583" y="1766"/>
                    <a:pt x="2583" y="1098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1739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1557475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1373100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442825" y="105970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6" y="2214"/>
                    <a:pt x="1456" y="2214"/>
                  </a:cubicBezTo>
                  <a:cubicBezTo>
                    <a:pt x="2028" y="2214"/>
                    <a:pt x="2583" y="1770"/>
                    <a:pt x="2583" y="1097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367650" y="1228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3" y="2105"/>
                    <a:pt x="1209" y="2208"/>
                    <a:pt x="1481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306200" y="14103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7" y="2115"/>
                    <a:pt x="1194" y="2214"/>
                    <a:pt x="1464" y="2214"/>
                  </a:cubicBezTo>
                  <a:cubicBezTo>
                    <a:pt x="2037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285425" y="1600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708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278350" y="17857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306200" y="19718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8" y="2115"/>
                    <a:pt x="1195" y="2215"/>
                    <a:pt x="1467" y="2215"/>
                  </a:cubicBezTo>
                  <a:cubicBezTo>
                    <a:pt x="2038" y="2215"/>
                    <a:pt x="2583" y="1775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367650" y="2157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87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3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446800" y="23247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2" y="2105"/>
                    <a:pt x="1209" y="2208"/>
                    <a:pt x="1480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559100" y="2478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69" y="0"/>
                  </a:moveTo>
                  <a:cubicBezTo>
                    <a:pt x="478" y="0"/>
                    <a:pt x="1" y="1185"/>
                    <a:pt x="691" y="1892"/>
                  </a:cubicBezTo>
                  <a:cubicBezTo>
                    <a:pt x="912" y="2114"/>
                    <a:pt x="1186" y="2213"/>
                    <a:pt x="1457" y="2213"/>
                  </a:cubicBezTo>
                  <a:cubicBezTo>
                    <a:pt x="2029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6"/>
            <p:cNvSpPr/>
            <p:nvPr/>
          </p:nvSpPr>
          <p:spPr>
            <a:xfrm>
              <a:off x="679375" y="26156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96" y="0"/>
                    <a:pt x="0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6"/>
            <p:cNvSpPr/>
            <p:nvPr/>
          </p:nvSpPr>
          <p:spPr>
            <a:xfrm>
              <a:off x="834125" y="27358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8" y="2215"/>
                    <a:pt x="1459" y="2215"/>
                  </a:cubicBezTo>
                  <a:cubicBezTo>
                    <a:pt x="2030" y="2215"/>
                    <a:pt x="2583" y="1775"/>
                    <a:pt x="2583" y="1115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999500" y="28331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5" y="1"/>
                    <a:pt x="0" y="1186"/>
                    <a:pt x="707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7" y="2214"/>
                    <a:pt x="2582" y="1775"/>
                    <a:pt x="2582" y="1115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1181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7" name="Google Shape;1027;p36"/>
          <p:cNvSpPr txBox="1">
            <a:spLocks noGrp="1"/>
          </p:cNvSpPr>
          <p:nvPr>
            <p:ph type="ctrTitle"/>
          </p:nvPr>
        </p:nvSpPr>
        <p:spPr>
          <a:xfrm>
            <a:off x="4263994" y="1871844"/>
            <a:ext cx="4778493" cy="13997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 smtClean="0"/>
              <a:t>Desarrollo</a:t>
            </a:r>
            <a:endParaRPr sz="7200" dirty="0"/>
          </a:p>
        </p:txBody>
      </p:sp>
      <p:sp>
        <p:nvSpPr>
          <p:cNvPr id="1029" name="Google Shape;1029;p36"/>
          <p:cNvSpPr txBox="1">
            <a:spLocks noGrp="1"/>
          </p:cNvSpPr>
          <p:nvPr>
            <p:ph type="title" idx="2"/>
          </p:nvPr>
        </p:nvSpPr>
        <p:spPr>
          <a:xfrm>
            <a:off x="2277728" y="2282803"/>
            <a:ext cx="17538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081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23" name="Google Shape;2523;p50"/>
          <p:cNvCxnSpPr/>
          <p:nvPr/>
        </p:nvCxnSpPr>
        <p:spPr>
          <a:xfrm rot="10800000" flipH="1">
            <a:off x="52310" y="856588"/>
            <a:ext cx="1156200" cy="5574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24" name="Google Shape;2524;p50"/>
          <p:cNvCxnSpPr/>
          <p:nvPr/>
        </p:nvCxnSpPr>
        <p:spPr>
          <a:xfrm rot="10800000" flipH="1">
            <a:off x="1118040" y="2347337"/>
            <a:ext cx="975900" cy="7815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25" name="Google Shape;2525;p50"/>
          <p:cNvGrpSpPr/>
          <p:nvPr/>
        </p:nvGrpSpPr>
        <p:grpSpPr>
          <a:xfrm>
            <a:off x="201928" y="0"/>
            <a:ext cx="1789239" cy="3059225"/>
            <a:chOff x="238450" y="858675"/>
            <a:chExt cx="2089500" cy="3571775"/>
          </a:xfrm>
        </p:grpSpPr>
        <p:sp>
          <p:nvSpPr>
            <p:cNvPr id="2526" name="Google Shape;2526;p50"/>
            <p:cNvSpPr/>
            <p:nvPr/>
          </p:nvSpPr>
          <p:spPr>
            <a:xfrm>
              <a:off x="2032725" y="3635175"/>
              <a:ext cx="43675" cy="37125"/>
            </a:xfrm>
            <a:custGeom>
              <a:avLst/>
              <a:gdLst/>
              <a:ahLst/>
              <a:cxnLst/>
              <a:rect l="l" t="t" r="r" b="b"/>
              <a:pathLst>
                <a:path w="1747" h="1485" extrusionOk="0">
                  <a:moveTo>
                    <a:pt x="757" y="1"/>
                  </a:moveTo>
                  <a:cubicBezTo>
                    <a:pt x="344" y="1"/>
                    <a:pt x="1" y="331"/>
                    <a:pt x="14" y="743"/>
                  </a:cubicBezTo>
                  <a:cubicBezTo>
                    <a:pt x="14" y="1189"/>
                    <a:pt x="379" y="1485"/>
                    <a:pt x="759" y="1485"/>
                  </a:cubicBezTo>
                  <a:cubicBezTo>
                    <a:pt x="942" y="1485"/>
                    <a:pt x="1128" y="1417"/>
                    <a:pt x="1279" y="1266"/>
                  </a:cubicBezTo>
                  <a:cubicBezTo>
                    <a:pt x="1746" y="798"/>
                    <a:pt x="1417" y="1"/>
                    <a:pt x="757" y="1"/>
                  </a:cubicBezTo>
                  <a:close/>
                </a:path>
              </a:pathLst>
            </a:custGeom>
            <a:solidFill>
              <a:srgbClr val="763B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50"/>
            <p:cNvSpPr/>
            <p:nvPr/>
          </p:nvSpPr>
          <p:spPr>
            <a:xfrm>
              <a:off x="2187375" y="2732725"/>
              <a:ext cx="108975" cy="88350"/>
            </a:xfrm>
            <a:custGeom>
              <a:avLst/>
              <a:gdLst/>
              <a:ahLst/>
              <a:cxnLst/>
              <a:rect l="l" t="t" r="r" b="b"/>
              <a:pathLst>
                <a:path w="4359" h="3534" extrusionOk="0">
                  <a:moveTo>
                    <a:pt x="1" y="1"/>
                  </a:moveTo>
                  <a:cubicBezTo>
                    <a:pt x="688" y="1128"/>
                    <a:pt x="1870" y="2819"/>
                    <a:pt x="3245" y="3533"/>
                  </a:cubicBezTo>
                  <a:lnTo>
                    <a:pt x="4358" y="798"/>
                  </a:lnTo>
                  <a:cubicBezTo>
                    <a:pt x="4358" y="798"/>
                    <a:pt x="2846" y="454"/>
                    <a:pt x="1" y="1"/>
                  </a:cubicBezTo>
                  <a:close/>
                </a:path>
              </a:pathLst>
            </a:custGeom>
            <a:solidFill>
              <a:srgbClr val="763B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50"/>
            <p:cNvSpPr/>
            <p:nvPr/>
          </p:nvSpPr>
          <p:spPr>
            <a:xfrm>
              <a:off x="2026550" y="3635175"/>
              <a:ext cx="43325" cy="37125"/>
            </a:xfrm>
            <a:custGeom>
              <a:avLst/>
              <a:gdLst/>
              <a:ahLst/>
              <a:cxnLst/>
              <a:rect l="l" t="t" r="r" b="b"/>
              <a:pathLst>
                <a:path w="1733" h="1485" extrusionOk="0">
                  <a:moveTo>
                    <a:pt x="990" y="1"/>
                  </a:moveTo>
                  <a:cubicBezTo>
                    <a:pt x="330" y="1"/>
                    <a:pt x="0" y="798"/>
                    <a:pt x="468" y="1266"/>
                  </a:cubicBezTo>
                  <a:cubicBezTo>
                    <a:pt x="619" y="1417"/>
                    <a:pt x="805" y="1485"/>
                    <a:pt x="987" y="1485"/>
                  </a:cubicBezTo>
                  <a:cubicBezTo>
                    <a:pt x="1368" y="1485"/>
                    <a:pt x="1732" y="1189"/>
                    <a:pt x="1732" y="743"/>
                  </a:cubicBezTo>
                  <a:cubicBezTo>
                    <a:pt x="1732" y="331"/>
                    <a:pt x="1402" y="1"/>
                    <a:pt x="990" y="1"/>
                  </a:cubicBezTo>
                  <a:close/>
                </a:path>
              </a:pathLst>
            </a:custGeom>
            <a:solidFill>
              <a:srgbClr val="6730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50"/>
            <p:cNvSpPr/>
            <p:nvPr/>
          </p:nvSpPr>
          <p:spPr>
            <a:xfrm>
              <a:off x="2078775" y="2908325"/>
              <a:ext cx="65325" cy="56175"/>
            </a:xfrm>
            <a:custGeom>
              <a:avLst/>
              <a:gdLst/>
              <a:ahLst/>
              <a:cxnLst/>
              <a:rect l="l" t="t" r="r" b="b"/>
              <a:pathLst>
                <a:path w="2613" h="2247" extrusionOk="0">
                  <a:moveTo>
                    <a:pt x="1499" y="1"/>
                  </a:moveTo>
                  <a:cubicBezTo>
                    <a:pt x="496" y="1"/>
                    <a:pt x="1" y="1211"/>
                    <a:pt x="702" y="1912"/>
                  </a:cubicBezTo>
                  <a:cubicBezTo>
                    <a:pt x="933" y="2143"/>
                    <a:pt x="1214" y="2246"/>
                    <a:pt x="1489" y="2246"/>
                  </a:cubicBezTo>
                  <a:cubicBezTo>
                    <a:pt x="2065" y="2246"/>
                    <a:pt x="2612" y="1794"/>
                    <a:pt x="2612" y="1114"/>
                  </a:cubicBezTo>
                  <a:cubicBezTo>
                    <a:pt x="2612" y="496"/>
                    <a:pt x="2118" y="1"/>
                    <a:pt x="149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30" name="Google Shape;2530;p50"/>
            <p:cNvGrpSpPr/>
            <p:nvPr/>
          </p:nvGrpSpPr>
          <p:grpSpPr>
            <a:xfrm>
              <a:off x="238450" y="858675"/>
              <a:ext cx="2089500" cy="3571775"/>
              <a:chOff x="238450" y="858675"/>
              <a:chExt cx="2089500" cy="3571775"/>
            </a:xfrm>
          </p:grpSpPr>
          <p:sp>
            <p:nvSpPr>
              <p:cNvPr id="2531" name="Google Shape;2531;p50"/>
              <p:cNvSpPr/>
              <p:nvPr/>
            </p:nvSpPr>
            <p:spPr>
              <a:xfrm>
                <a:off x="747425" y="858675"/>
                <a:ext cx="1068825" cy="2029750"/>
              </a:xfrm>
              <a:custGeom>
                <a:avLst/>
                <a:gdLst/>
                <a:ahLst/>
                <a:cxnLst/>
                <a:rect l="l" t="t" r="r" b="b"/>
                <a:pathLst>
                  <a:path w="42753" h="81190" extrusionOk="0">
                    <a:moveTo>
                      <a:pt x="18791" y="0"/>
                    </a:moveTo>
                    <a:cubicBezTo>
                      <a:pt x="18673" y="0"/>
                      <a:pt x="18554" y="5"/>
                      <a:pt x="18435" y="16"/>
                    </a:cubicBezTo>
                    <a:cubicBezTo>
                      <a:pt x="11987" y="566"/>
                      <a:pt x="7644" y="16457"/>
                      <a:pt x="4784" y="34039"/>
                    </a:cubicBezTo>
                    <a:cubicBezTo>
                      <a:pt x="4647" y="34919"/>
                      <a:pt x="4509" y="35812"/>
                      <a:pt x="4372" y="36706"/>
                    </a:cubicBezTo>
                    <a:cubicBezTo>
                      <a:pt x="4014" y="39070"/>
                      <a:pt x="3671" y="41448"/>
                      <a:pt x="3368" y="43827"/>
                    </a:cubicBezTo>
                    <a:cubicBezTo>
                      <a:pt x="3162" y="45366"/>
                      <a:pt x="2983" y="46906"/>
                      <a:pt x="2791" y="48418"/>
                    </a:cubicBezTo>
                    <a:cubicBezTo>
                      <a:pt x="2791" y="48473"/>
                      <a:pt x="2791" y="48528"/>
                      <a:pt x="2777" y="48583"/>
                    </a:cubicBezTo>
                    <a:cubicBezTo>
                      <a:pt x="2695" y="49284"/>
                      <a:pt x="2612" y="49971"/>
                      <a:pt x="2530" y="50672"/>
                    </a:cubicBezTo>
                    <a:cubicBezTo>
                      <a:pt x="674" y="67113"/>
                      <a:pt x="0" y="81190"/>
                      <a:pt x="0" y="81190"/>
                    </a:cubicBezTo>
                    <a:lnTo>
                      <a:pt x="42752" y="79306"/>
                    </a:lnTo>
                    <a:cubicBezTo>
                      <a:pt x="42752" y="79306"/>
                      <a:pt x="42532" y="77506"/>
                      <a:pt x="42120" y="74454"/>
                    </a:cubicBezTo>
                    <a:cubicBezTo>
                      <a:pt x="41378" y="69010"/>
                      <a:pt x="39989" y="59580"/>
                      <a:pt x="38051" y="49201"/>
                    </a:cubicBezTo>
                    <a:cubicBezTo>
                      <a:pt x="37927" y="48583"/>
                      <a:pt x="37803" y="47964"/>
                      <a:pt x="37694" y="47332"/>
                    </a:cubicBezTo>
                    <a:cubicBezTo>
                      <a:pt x="37639" y="47016"/>
                      <a:pt x="37584" y="46686"/>
                      <a:pt x="37515" y="46370"/>
                    </a:cubicBezTo>
                    <a:cubicBezTo>
                      <a:pt x="37267" y="45077"/>
                      <a:pt x="37006" y="43772"/>
                      <a:pt x="36745" y="42466"/>
                    </a:cubicBezTo>
                    <a:cubicBezTo>
                      <a:pt x="36223" y="39895"/>
                      <a:pt x="35673" y="37297"/>
                      <a:pt x="35082" y="34713"/>
                    </a:cubicBezTo>
                    <a:cubicBezTo>
                      <a:pt x="34930" y="34094"/>
                      <a:pt x="34793" y="33462"/>
                      <a:pt x="34642" y="32843"/>
                    </a:cubicBezTo>
                    <a:cubicBezTo>
                      <a:pt x="30985" y="17241"/>
                      <a:pt x="26201" y="3068"/>
                      <a:pt x="20620" y="442"/>
                    </a:cubicBezTo>
                    <a:cubicBezTo>
                      <a:pt x="20041" y="153"/>
                      <a:pt x="19424" y="0"/>
                      <a:pt x="18791" y="0"/>
                    </a:cubicBezTo>
                    <a:close/>
                  </a:path>
                </a:pathLst>
              </a:custGeom>
              <a:solidFill>
                <a:srgbClr val="FF88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2" name="Google Shape;2532;p50"/>
              <p:cNvSpPr/>
              <p:nvPr/>
            </p:nvSpPr>
            <p:spPr>
              <a:xfrm>
                <a:off x="325050" y="2747600"/>
                <a:ext cx="1874025" cy="1682850"/>
              </a:xfrm>
              <a:custGeom>
                <a:avLst/>
                <a:gdLst/>
                <a:ahLst/>
                <a:cxnLst/>
                <a:rect l="l" t="t" r="r" b="b"/>
                <a:pathLst>
                  <a:path w="74961" h="67314" extrusionOk="0">
                    <a:moveTo>
                      <a:pt x="37643" y="1"/>
                    </a:moveTo>
                    <a:cubicBezTo>
                      <a:pt x="36950" y="1"/>
                      <a:pt x="36256" y="22"/>
                      <a:pt x="35563" y="65"/>
                    </a:cubicBezTo>
                    <a:cubicBezTo>
                      <a:pt x="35495" y="65"/>
                      <a:pt x="35412" y="65"/>
                      <a:pt x="35330" y="79"/>
                    </a:cubicBezTo>
                    <a:cubicBezTo>
                      <a:pt x="33446" y="203"/>
                      <a:pt x="31604" y="519"/>
                      <a:pt x="29790" y="1000"/>
                    </a:cubicBezTo>
                    <a:cubicBezTo>
                      <a:pt x="28181" y="1426"/>
                      <a:pt x="26614" y="1962"/>
                      <a:pt x="25088" y="2622"/>
                    </a:cubicBezTo>
                    <a:cubicBezTo>
                      <a:pt x="19026" y="5248"/>
                      <a:pt x="13706" y="9592"/>
                      <a:pt x="9665" y="14582"/>
                    </a:cubicBezTo>
                    <a:cubicBezTo>
                      <a:pt x="3190" y="22555"/>
                      <a:pt x="1" y="32205"/>
                      <a:pt x="2338" y="39174"/>
                    </a:cubicBezTo>
                    <a:cubicBezTo>
                      <a:pt x="5769" y="49417"/>
                      <a:pt x="15581" y="50699"/>
                      <a:pt x="20280" y="50699"/>
                    </a:cubicBezTo>
                    <a:cubicBezTo>
                      <a:pt x="21849" y="50699"/>
                      <a:pt x="22848" y="50556"/>
                      <a:pt x="22848" y="50556"/>
                    </a:cubicBezTo>
                    <a:cubicBezTo>
                      <a:pt x="22848" y="50556"/>
                      <a:pt x="25185" y="60990"/>
                      <a:pt x="33900" y="65403"/>
                    </a:cubicBezTo>
                    <a:cubicBezTo>
                      <a:pt x="34395" y="65650"/>
                      <a:pt x="34931" y="65884"/>
                      <a:pt x="35467" y="66090"/>
                    </a:cubicBezTo>
                    <a:cubicBezTo>
                      <a:pt x="37227" y="66764"/>
                      <a:pt x="39069" y="67162"/>
                      <a:pt x="40938" y="67272"/>
                    </a:cubicBezTo>
                    <a:cubicBezTo>
                      <a:pt x="41337" y="67313"/>
                      <a:pt x="41722" y="67313"/>
                      <a:pt x="42120" y="67313"/>
                    </a:cubicBezTo>
                    <a:cubicBezTo>
                      <a:pt x="42574" y="67300"/>
                      <a:pt x="43014" y="67272"/>
                      <a:pt x="43468" y="67231"/>
                    </a:cubicBezTo>
                    <a:cubicBezTo>
                      <a:pt x="45488" y="67025"/>
                      <a:pt x="47440" y="66379"/>
                      <a:pt x="49200" y="65348"/>
                    </a:cubicBezTo>
                    <a:lnTo>
                      <a:pt x="49214" y="65348"/>
                    </a:lnTo>
                    <a:cubicBezTo>
                      <a:pt x="49708" y="65059"/>
                      <a:pt x="50190" y="64743"/>
                      <a:pt x="50657" y="64399"/>
                    </a:cubicBezTo>
                    <a:cubicBezTo>
                      <a:pt x="57874" y="59176"/>
                      <a:pt x="60623" y="48659"/>
                      <a:pt x="60623" y="48659"/>
                    </a:cubicBezTo>
                    <a:cubicBezTo>
                      <a:pt x="60623" y="48659"/>
                      <a:pt x="74961" y="47725"/>
                      <a:pt x="74961" y="32906"/>
                    </a:cubicBezTo>
                    <a:cubicBezTo>
                      <a:pt x="74961" y="22005"/>
                      <a:pt x="65022" y="8616"/>
                      <a:pt x="51358" y="2856"/>
                    </a:cubicBezTo>
                    <a:cubicBezTo>
                      <a:pt x="51124" y="2760"/>
                      <a:pt x="50904" y="2663"/>
                      <a:pt x="50671" y="2595"/>
                    </a:cubicBezTo>
                    <a:cubicBezTo>
                      <a:pt x="48980" y="1907"/>
                      <a:pt x="47234" y="1344"/>
                      <a:pt x="45461" y="931"/>
                    </a:cubicBezTo>
                    <a:cubicBezTo>
                      <a:pt x="42903" y="311"/>
                      <a:pt x="40277" y="1"/>
                      <a:pt x="3764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3" name="Google Shape;2533;p50"/>
              <p:cNvSpPr/>
              <p:nvPr/>
            </p:nvSpPr>
            <p:spPr>
              <a:xfrm>
                <a:off x="1213100" y="3616275"/>
                <a:ext cx="255000" cy="215525"/>
              </a:xfrm>
              <a:custGeom>
                <a:avLst/>
                <a:gdLst/>
                <a:ahLst/>
                <a:cxnLst/>
                <a:rect l="l" t="t" r="r" b="b"/>
                <a:pathLst>
                  <a:path w="10200" h="8621" extrusionOk="0">
                    <a:moveTo>
                      <a:pt x="4921" y="1"/>
                    </a:moveTo>
                    <a:cubicBezTo>
                      <a:pt x="4921" y="1"/>
                      <a:pt x="0" y="7836"/>
                      <a:pt x="1485" y="8538"/>
                    </a:cubicBezTo>
                    <a:cubicBezTo>
                      <a:pt x="1606" y="8594"/>
                      <a:pt x="1730" y="8620"/>
                      <a:pt x="1855" y="8620"/>
                    </a:cubicBezTo>
                    <a:cubicBezTo>
                      <a:pt x="3284" y="8620"/>
                      <a:pt x="4921" y="5252"/>
                      <a:pt x="4921" y="5252"/>
                    </a:cubicBezTo>
                    <a:cubicBezTo>
                      <a:pt x="4921" y="5252"/>
                      <a:pt x="6058" y="8612"/>
                      <a:pt x="7932" y="8612"/>
                    </a:cubicBezTo>
                    <a:cubicBezTo>
                      <a:pt x="8013" y="8612"/>
                      <a:pt x="8095" y="8606"/>
                      <a:pt x="8179" y="8592"/>
                    </a:cubicBezTo>
                    <a:cubicBezTo>
                      <a:pt x="10200" y="8290"/>
                      <a:pt x="4921" y="1"/>
                      <a:pt x="4921" y="1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4" name="Google Shape;2534;p50"/>
              <p:cNvSpPr/>
              <p:nvPr/>
            </p:nvSpPr>
            <p:spPr>
              <a:xfrm>
                <a:off x="948800" y="2747600"/>
                <a:ext cx="676700" cy="510400"/>
              </a:xfrm>
              <a:custGeom>
                <a:avLst/>
                <a:gdLst/>
                <a:ahLst/>
                <a:cxnLst/>
                <a:rect l="l" t="t" r="r" b="b"/>
                <a:pathLst>
                  <a:path w="27068" h="20416" extrusionOk="0">
                    <a:moveTo>
                      <a:pt x="12686" y="1"/>
                    </a:moveTo>
                    <a:cubicBezTo>
                      <a:pt x="11995" y="1"/>
                      <a:pt x="11303" y="22"/>
                      <a:pt x="10613" y="65"/>
                    </a:cubicBezTo>
                    <a:cubicBezTo>
                      <a:pt x="10531" y="65"/>
                      <a:pt x="10448" y="65"/>
                      <a:pt x="10366" y="79"/>
                    </a:cubicBezTo>
                    <a:cubicBezTo>
                      <a:pt x="8496" y="203"/>
                      <a:pt x="6641" y="519"/>
                      <a:pt x="4840" y="1000"/>
                    </a:cubicBezTo>
                    <a:cubicBezTo>
                      <a:pt x="1" y="7763"/>
                      <a:pt x="3135" y="17276"/>
                      <a:pt x="11053" y="19819"/>
                    </a:cubicBezTo>
                    <a:cubicBezTo>
                      <a:pt x="12316" y="20225"/>
                      <a:pt x="13584" y="20415"/>
                      <a:pt x="14822" y="20415"/>
                    </a:cubicBezTo>
                    <a:cubicBezTo>
                      <a:pt x="21348" y="20415"/>
                      <a:pt x="27068" y="15125"/>
                      <a:pt x="27068" y="8135"/>
                    </a:cubicBezTo>
                    <a:cubicBezTo>
                      <a:pt x="27068" y="6210"/>
                      <a:pt x="26614" y="4299"/>
                      <a:pt x="25721" y="2595"/>
                    </a:cubicBezTo>
                    <a:lnTo>
                      <a:pt x="25734" y="2595"/>
                    </a:lnTo>
                    <a:cubicBezTo>
                      <a:pt x="24030" y="1907"/>
                      <a:pt x="22284" y="1344"/>
                      <a:pt x="20511" y="931"/>
                    </a:cubicBezTo>
                    <a:cubicBezTo>
                      <a:pt x="17942" y="311"/>
                      <a:pt x="15314" y="1"/>
                      <a:pt x="12686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5" name="Google Shape;2535;p50"/>
              <p:cNvSpPr/>
              <p:nvPr/>
            </p:nvSpPr>
            <p:spPr>
              <a:xfrm>
                <a:off x="1048475" y="2747600"/>
                <a:ext cx="500750" cy="433725"/>
              </a:xfrm>
              <a:custGeom>
                <a:avLst/>
                <a:gdLst/>
                <a:ahLst/>
                <a:cxnLst/>
                <a:rect l="l" t="t" r="r" b="b"/>
                <a:pathLst>
                  <a:path w="20030" h="17349" extrusionOk="0">
                    <a:moveTo>
                      <a:pt x="8706" y="1"/>
                    </a:moveTo>
                    <a:cubicBezTo>
                      <a:pt x="8013" y="1"/>
                      <a:pt x="7319" y="22"/>
                      <a:pt x="6626" y="65"/>
                    </a:cubicBezTo>
                    <a:cubicBezTo>
                      <a:pt x="6558" y="65"/>
                      <a:pt x="6475" y="65"/>
                      <a:pt x="6393" y="79"/>
                    </a:cubicBezTo>
                    <a:cubicBezTo>
                      <a:pt x="138" y="3516"/>
                      <a:pt x="0" y="12437"/>
                      <a:pt x="6131" y="16066"/>
                    </a:cubicBezTo>
                    <a:cubicBezTo>
                      <a:pt x="7572" y="16922"/>
                      <a:pt x="9188" y="17348"/>
                      <a:pt x="10806" y="17348"/>
                    </a:cubicBezTo>
                    <a:cubicBezTo>
                      <a:pt x="12385" y="17348"/>
                      <a:pt x="13964" y="16943"/>
                      <a:pt x="15383" y="16135"/>
                    </a:cubicBezTo>
                    <a:cubicBezTo>
                      <a:pt x="18256" y="14499"/>
                      <a:pt x="20029" y="11447"/>
                      <a:pt x="20029" y="8135"/>
                    </a:cubicBezTo>
                    <a:lnTo>
                      <a:pt x="20015" y="8135"/>
                    </a:lnTo>
                    <a:cubicBezTo>
                      <a:pt x="20015" y="5330"/>
                      <a:pt x="18737" y="2677"/>
                      <a:pt x="16524" y="931"/>
                    </a:cubicBezTo>
                    <a:cubicBezTo>
                      <a:pt x="13966" y="311"/>
                      <a:pt x="11340" y="1"/>
                      <a:pt x="8706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6" name="Google Shape;2536;p50"/>
              <p:cNvSpPr/>
              <p:nvPr/>
            </p:nvSpPr>
            <p:spPr>
              <a:xfrm>
                <a:off x="570775" y="3127725"/>
                <a:ext cx="631300" cy="670750"/>
              </a:xfrm>
              <a:custGeom>
                <a:avLst/>
                <a:gdLst/>
                <a:ahLst/>
                <a:cxnLst/>
                <a:rect l="l" t="t" r="r" b="b"/>
                <a:pathLst>
                  <a:path w="25252" h="26830" extrusionOk="0">
                    <a:moveTo>
                      <a:pt x="16442" y="0"/>
                    </a:moveTo>
                    <a:cubicBezTo>
                      <a:pt x="15341" y="0"/>
                      <a:pt x="14255" y="713"/>
                      <a:pt x="13961" y="1801"/>
                    </a:cubicBezTo>
                    <a:lnTo>
                      <a:pt x="13961" y="1801"/>
                    </a:lnTo>
                    <a:cubicBezTo>
                      <a:pt x="13291" y="1159"/>
                      <a:pt x="12501" y="609"/>
                      <a:pt x="11781" y="311"/>
                    </a:cubicBezTo>
                    <a:cubicBezTo>
                      <a:pt x="11410" y="157"/>
                      <a:pt x="11105" y="89"/>
                      <a:pt x="10857" y="89"/>
                    </a:cubicBezTo>
                    <a:cubicBezTo>
                      <a:pt x="9269" y="89"/>
                      <a:pt x="10025" y="2901"/>
                      <a:pt x="10751" y="4078"/>
                    </a:cubicBezTo>
                    <a:cubicBezTo>
                      <a:pt x="10187" y="3391"/>
                      <a:pt x="9541" y="2690"/>
                      <a:pt x="8702" y="2428"/>
                    </a:cubicBezTo>
                    <a:cubicBezTo>
                      <a:pt x="8519" y="2368"/>
                      <a:pt x="8322" y="2339"/>
                      <a:pt x="8124" y="2339"/>
                    </a:cubicBezTo>
                    <a:cubicBezTo>
                      <a:pt x="7418" y="2339"/>
                      <a:pt x="6699" y="2711"/>
                      <a:pt x="6517" y="3377"/>
                    </a:cubicBezTo>
                    <a:cubicBezTo>
                      <a:pt x="6269" y="4312"/>
                      <a:pt x="7094" y="5150"/>
                      <a:pt x="7850" y="5755"/>
                    </a:cubicBezTo>
                    <a:cubicBezTo>
                      <a:pt x="7286" y="5618"/>
                      <a:pt x="6778" y="5315"/>
                      <a:pt x="6255" y="5068"/>
                    </a:cubicBezTo>
                    <a:cubicBezTo>
                      <a:pt x="5832" y="4867"/>
                      <a:pt x="5363" y="4694"/>
                      <a:pt x="4901" y="4694"/>
                    </a:cubicBezTo>
                    <a:cubicBezTo>
                      <a:pt x="4793" y="4694"/>
                      <a:pt x="4685" y="4703"/>
                      <a:pt x="4578" y="4724"/>
                    </a:cubicBezTo>
                    <a:cubicBezTo>
                      <a:pt x="4001" y="4834"/>
                      <a:pt x="3479" y="5343"/>
                      <a:pt x="3547" y="5934"/>
                    </a:cubicBezTo>
                    <a:cubicBezTo>
                      <a:pt x="3644" y="6814"/>
                      <a:pt x="4881" y="7130"/>
                      <a:pt x="5197" y="7968"/>
                    </a:cubicBezTo>
                    <a:cubicBezTo>
                      <a:pt x="4121" y="7553"/>
                      <a:pt x="2969" y="7354"/>
                      <a:pt x="1818" y="7354"/>
                    </a:cubicBezTo>
                    <a:cubicBezTo>
                      <a:pt x="1675" y="7354"/>
                      <a:pt x="1532" y="7357"/>
                      <a:pt x="1389" y="7363"/>
                    </a:cubicBezTo>
                    <a:cubicBezTo>
                      <a:pt x="1369" y="7362"/>
                      <a:pt x="1350" y="7362"/>
                      <a:pt x="1330" y="7362"/>
                    </a:cubicBezTo>
                    <a:cubicBezTo>
                      <a:pt x="1116" y="7362"/>
                      <a:pt x="904" y="7430"/>
                      <a:pt x="716" y="7556"/>
                    </a:cubicBezTo>
                    <a:cubicBezTo>
                      <a:pt x="262" y="7913"/>
                      <a:pt x="537" y="8656"/>
                      <a:pt x="894" y="9109"/>
                    </a:cubicBezTo>
                    <a:cubicBezTo>
                      <a:pt x="1609" y="10058"/>
                      <a:pt x="2544" y="10828"/>
                      <a:pt x="3602" y="11364"/>
                    </a:cubicBezTo>
                    <a:cubicBezTo>
                      <a:pt x="3323" y="11302"/>
                      <a:pt x="3039" y="11272"/>
                      <a:pt x="2756" y="11272"/>
                    </a:cubicBezTo>
                    <a:cubicBezTo>
                      <a:pt x="2023" y="11272"/>
                      <a:pt x="1295" y="11476"/>
                      <a:pt x="661" y="11872"/>
                    </a:cubicBezTo>
                    <a:cubicBezTo>
                      <a:pt x="441" y="12010"/>
                      <a:pt x="221" y="12188"/>
                      <a:pt x="193" y="12450"/>
                    </a:cubicBezTo>
                    <a:cubicBezTo>
                      <a:pt x="138" y="12807"/>
                      <a:pt x="482" y="13096"/>
                      <a:pt x="798" y="13274"/>
                    </a:cubicBezTo>
                    <a:cubicBezTo>
                      <a:pt x="1582" y="13728"/>
                      <a:pt x="2448" y="14017"/>
                      <a:pt x="3355" y="14127"/>
                    </a:cubicBezTo>
                    <a:cubicBezTo>
                      <a:pt x="3212" y="14114"/>
                      <a:pt x="3069" y="14107"/>
                      <a:pt x="2927" y="14107"/>
                    </a:cubicBezTo>
                    <a:cubicBezTo>
                      <a:pt x="2178" y="14107"/>
                      <a:pt x="1440" y="14287"/>
                      <a:pt x="770" y="14622"/>
                    </a:cubicBezTo>
                    <a:cubicBezTo>
                      <a:pt x="399" y="14814"/>
                      <a:pt x="1" y="15199"/>
                      <a:pt x="179" y="15570"/>
                    </a:cubicBezTo>
                    <a:cubicBezTo>
                      <a:pt x="276" y="15735"/>
                      <a:pt x="441" y="15859"/>
                      <a:pt x="619" y="15914"/>
                    </a:cubicBezTo>
                    <a:cubicBezTo>
                      <a:pt x="1274" y="16211"/>
                      <a:pt x="1980" y="16365"/>
                      <a:pt x="2694" y="16365"/>
                    </a:cubicBezTo>
                    <a:cubicBezTo>
                      <a:pt x="2802" y="16365"/>
                      <a:pt x="2909" y="16361"/>
                      <a:pt x="3017" y="16354"/>
                    </a:cubicBezTo>
                    <a:lnTo>
                      <a:pt x="3017" y="16354"/>
                    </a:lnTo>
                    <a:cubicBezTo>
                      <a:pt x="2388" y="16396"/>
                      <a:pt x="1772" y="16547"/>
                      <a:pt x="1197" y="16794"/>
                    </a:cubicBezTo>
                    <a:cubicBezTo>
                      <a:pt x="977" y="16890"/>
                      <a:pt x="729" y="17055"/>
                      <a:pt x="743" y="17302"/>
                    </a:cubicBezTo>
                    <a:cubicBezTo>
                      <a:pt x="757" y="17508"/>
                      <a:pt x="949" y="17646"/>
                      <a:pt x="1142" y="17742"/>
                    </a:cubicBezTo>
                    <a:cubicBezTo>
                      <a:pt x="2131" y="18269"/>
                      <a:pt x="3228" y="18543"/>
                      <a:pt x="4344" y="18543"/>
                    </a:cubicBezTo>
                    <a:cubicBezTo>
                      <a:pt x="4422" y="18543"/>
                      <a:pt x="4500" y="18542"/>
                      <a:pt x="4578" y="18539"/>
                    </a:cubicBezTo>
                    <a:lnTo>
                      <a:pt x="4578" y="18539"/>
                    </a:lnTo>
                    <a:cubicBezTo>
                      <a:pt x="3905" y="18663"/>
                      <a:pt x="3300" y="19034"/>
                      <a:pt x="2887" y="19584"/>
                    </a:cubicBezTo>
                    <a:cubicBezTo>
                      <a:pt x="2750" y="19749"/>
                      <a:pt x="2626" y="19983"/>
                      <a:pt x="2723" y="20189"/>
                    </a:cubicBezTo>
                    <a:cubicBezTo>
                      <a:pt x="2805" y="20395"/>
                      <a:pt x="3025" y="20450"/>
                      <a:pt x="3217" y="20505"/>
                    </a:cubicBezTo>
                    <a:cubicBezTo>
                      <a:pt x="3977" y="20704"/>
                      <a:pt x="4766" y="20803"/>
                      <a:pt x="5560" y="20803"/>
                    </a:cubicBezTo>
                    <a:cubicBezTo>
                      <a:pt x="5700" y="20803"/>
                      <a:pt x="5840" y="20800"/>
                      <a:pt x="5980" y="20794"/>
                    </a:cubicBezTo>
                    <a:lnTo>
                      <a:pt x="5980" y="20794"/>
                    </a:lnTo>
                    <a:cubicBezTo>
                      <a:pt x="5266" y="21028"/>
                      <a:pt x="4441" y="21481"/>
                      <a:pt x="4455" y="22223"/>
                    </a:cubicBezTo>
                    <a:cubicBezTo>
                      <a:pt x="4455" y="22815"/>
                      <a:pt x="5004" y="23282"/>
                      <a:pt x="5596" y="23378"/>
                    </a:cubicBezTo>
                    <a:cubicBezTo>
                      <a:pt x="5694" y="23392"/>
                      <a:pt x="5793" y="23399"/>
                      <a:pt x="5892" y="23399"/>
                    </a:cubicBezTo>
                    <a:cubicBezTo>
                      <a:pt x="6370" y="23399"/>
                      <a:pt x="6847" y="23247"/>
                      <a:pt x="7314" y="23076"/>
                    </a:cubicBezTo>
                    <a:lnTo>
                      <a:pt x="7314" y="23076"/>
                    </a:lnTo>
                    <a:cubicBezTo>
                      <a:pt x="6846" y="23763"/>
                      <a:pt x="7094" y="24712"/>
                      <a:pt x="7850" y="25069"/>
                    </a:cubicBezTo>
                    <a:cubicBezTo>
                      <a:pt x="8047" y="25166"/>
                      <a:pt x="8254" y="25211"/>
                      <a:pt x="8456" y="25211"/>
                    </a:cubicBezTo>
                    <a:cubicBezTo>
                      <a:pt x="9029" y="25211"/>
                      <a:pt x="9568" y="24847"/>
                      <a:pt x="9761" y="24258"/>
                    </a:cubicBezTo>
                    <a:cubicBezTo>
                      <a:pt x="10036" y="25151"/>
                      <a:pt x="10654" y="26004"/>
                      <a:pt x="11562" y="26279"/>
                    </a:cubicBezTo>
                    <a:cubicBezTo>
                      <a:pt x="11725" y="26329"/>
                      <a:pt x="11898" y="26353"/>
                      <a:pt x="12072" y="26353"/>
                    </a:cubicBezTo>
                    <a:cubicBezTo>
                      <a:pt x="12845" y="26353"/>
                      <a:pt x="13640" y="25876"/>
                      <a:pt x="13775" y="25124"/>
                    </a:cubicBezTo>
                    <a:cubicBezTo>
                      <a:pt x="14270" y="25715"/>
                      <a:pt x="14806" y="26292"/>
                      <a:pt x="15507" y="26609"/>
                    </a:cubicBezTo>
                    <a:cubicBezTo>
                      <a:pt x="15809" y="26751"/>
                      <a:pt x="16148" y="26829"/>
                      <a:pt x="16480" y="26829"/>
                    </a:cubicBezTo>
                    <a:cubicBezTo>
                      <a:pt x="16918" y="26829"/>
                      <a:pt x="17345" y="26693"/>
                      <a:pt x="17665" y="26389"/>
                    </a:cubicBezTo>
                    <a:cubicBezTo>
                      <a:pt x="18156" y="25933"/>
                      <a:pt x="18198" y="25050"/>
                      <a:pt x="17755" y="24594"/>
                    </a:cubicBezTo>
                    <a:lnTo>
                      <a:pt x="17755" y="24594"/>
                    </a:lnTo>
                    <a:cubicBezTo>
                      <a:pt x="18227" y="24938"/>
                      <a:pt x="18733" y="25241"/>
                      <a:pt x="19301" y="25371"/>
                    </a:cubicBezTo>
                    <a:cubicBezTo>
                      <a:pt x="19473" y="25411"/>
                      <a:pt x="19652" y="25432"/>
                      <a:pt x="19831" y="25432"/>
                    </a:cubicBezTo>
                    <a:cubicBezTo>
                      <a:pt x="20335" y="25432"/>
                      <a:pt x="20835" y="25266"/>
                      <a:pt x="21170" y="24890"/>
                    </a:cubicBezTo>
                    <a:cubicBezTo>
                      <a:pt x="21624" y="24395"/>
                      <a:pt x="21610" y="23488"/>
                      <a:pt x="21047" y="23117"/>
                    </a:cubicBezTo>
                    <a:lnTo>
                      <a:pt x="21047" y="23117"/>
                    </a:lnTo>
                    <a:cubicBezTo>
                      <a:pt x="21423" y="23162"/>
                      <a:pt x="21808" y="23207"/>
                      <a:pt x="22187" y="23207"/>
                    </a:cubicBezTo>
                    <a:cubicBezTo>
                      <a:pt x="22501" y="23207"/>
                      <a:pt x="22810" y="23177"/>
                      <a:pt x="23109" y="23090"/>
                    </a:cubicBezTo>
                    <a:cubicBezTo>
                      <a:pt x="23769" y="22883"/>
                      <a:pt x="24373" y="22292"/>
                      <a:pt x="24360" y="21605"/>
                    </a:cubicBezTo>
                    <a:cubicBezTo>
                      <a:pt x="24346" y="20643"/>
                      <a:pt x="23301" y="20079"/>
                      <a:pt x="22380" y="19818"/>
                    </a:cubicBezTo>
                    <a:cubicBezTo>
                      <a:pt x="23260" y="19708"/>
                      <a:pt x="24195" y="19364"/>
                      <a:pt x="24621" y="18581"/>
                    </a:cubicBezTo>
                    <a:cubicBezTo>
                      <a:pt x="25029" y="17819"/>
                      <a:pt x="24576" y="16614"/>
                      <a:pt x="23702" y="16614"/>
                    </a:cubicBezTo>
                    <a:cubicBezTo>
                      <a:pt x="23692" y="16614"/>
                      <a:pt x="23682" y="16615"/>
                      <a:pt x="23672" y="16615"/>
                    </a:cubicBezTo>
                    <a:cubicBezTo>
                      <a:pt x="24511" y="16450"/>
                      <a:pt x="25226" y="15708"/>
                      <a:pt x="25226" y="14855"/>
                    </a:cubicBezTo>
                    <a:cubicBezTo>
                      <a:pt x="25213" y="14104"/>
                      <a:pt x="24527" y="13396"/>
                      <a:pt x="23791" y="13396"/>
                    </a:cubicBezTo>
                    <a:cubicBezTo>
                      <a:pt x="23721" y="13396"/>
                      <a:pt x="23650" y="13403"/>
                      <a:pt x="23580" y="13416"/>
                    </a:cubicBezTo>
                    <a:lnTo>
                      <a:pt x="23580" y="13416"/>
                    </a:lnTo>
                    <a:cubicBezTo>
                      <a:pt x="24586" y="13191"/>
                      <a:pt x="25251" y="12228"/>
                      <a:pt x="25116" y="11199"/>
                    </a:cubicBezTo>
                    <a:cubicBezTo>
                      <a:pt x="24984" y="10211"/>
                      <a:pt x="24134" y="9476"/>
                      <a:pt x="23132" y="9476"/>
                    </a:cubicBezTo>
                    <a:cubicBezTo>
                      <a:pt x="23088" y="9476"/>
                      <a:pt x="23043" y="9478"/>
                      <a:pt x="22999" y="9480"/>
                    </a:cubicBezTo>
                    <a:cubicBezTo>
                      <a:pt x="24016" y="9260"/>
                      <a:pt x="24291" y="7762"/>
                      <a:pt x="23631" y="6951"/>
                    </a:cubicBezTo>
                    <a:cubicBezTo>
                      <a:pt x="23098" y="6282"/>
                      <a:pt x="22209" y="6024"/>
                      <a:pt x="21335" y="6024"/>
                    </a:cubicBezTo>
                    <a:cubicBezTo>
                      <a:pt x="21150" y="6024"/>
                      <a:pt x="20966" y="6036"/>
                      <a:pt x="20786" y="6058"/>
                    </a:cubicBezTo>
                    <a:cubicBezTo>
                      <a:pt x="21363" y="5714"/>
                      <a:pt x="21913" y="5123"/>
                      <a:pt x="21858" y="4449"/>
                    </a:cubicBezTo>
                    <a:cubicBezTo>
                      <a:pt x="21803" y="3831"/>
                      <a:pt x="21239" y="3363"/>
                      <a:pt x="20634" y="3212"/>
                    </a:cubicBezTo>
                    <a:cubicBezTo>
                      <a:pt x="20412" y="3155"/>
                      <a:pt x="20183" y="3133"/>
                      <a:pt x="19952" y="3133"/>
                    </a:cubicBezTo>
                    <a:cubicBezTo>
                      <a:pt x="19569" y="3133"/>
                      <a:pt x="19178" y="3193"/>
                      <a:pt x="18792" y="3253"/>
                    </a:cubicBezTo>
                    <a:cubicBezTo>
                      <a:pt x="19122" y="2140"/>
                      <a:pt x="18669" y="944"/>
                      <a:pt x="17679" y="339"/>
                    </a:cubicBezTo>
                    <a:cubicBezTo>
                      <a:pt x="17294" y="107"/>
                      <a:pt x="16867" y="0"/>
                      <a:pt x="16442" y="0"/>
                    </a:cubicBezTo>
                    <a:close/>
                  </a:path>
                </a:pathLst>
              </a:custGeom>
              <a:solidFill>
                <a:srgbClr val="E733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7" name="Google Shape;2537;p50"/>
              <p:cNvSpPr/>
              <p:nvPr/>
            </p:nvSpPr>
            <p:spPr>
              <a:xfrm>
                <a:off x="1426950" y="3175850"/>
                <a:ext cx="591375" cy="622225"/>
              </a:xfrm>
              <a:custGeom>
                <a:avLst/>
                <a:gdLst/>
                <a:ahLst/>
                <a:cxnLst/>
                <a:rect l="l" t="t" r="r" b="b"/>
                <a:pathLst>
                  <a:path w="23655" h="24889" extrusionOk="0">
                    <a:moveTo>
                      <a:pt x="13080" y="1"/>
                    </a:moveTo>
                    <a:cubicBezTo>
                      <a:pt x="12830" y="1"/>
                      <a:pt x="12531" y="67"/>
                      <a:pt x="12176" y="215"/>
                    </a:cubicBezTo>
                    <a:cubicBezTo>
                      <a:pt x="11007" y="696"/>
                      <a:pt x="10210" y="2565"/>
                      <a:pt x="9880" y="3376"/>
                    </a:cubicBezTo>
                    <a:cubicBezTo>
                      <a:pt x="9822" y="1913"/>
                      <a:pt x="9354" y="31"/>
                      <a:pt x="8326" y="31"/>
                    </a:cubicBezTo>
                    <a:cubicBezTo>
                      <a:pt x="8146" y="31"/>
                      <a:pt x="7950" y="88"/>
                      <a:pt x="7736" y="215"/>
                    </a:cubicBezTo>
                    <a:cubicBezTo>
                      <a:pt x="6863" y="738"/>
                      <a:pt x="5767" y="2718"/>
                      <a:pt x="5999" y="3745"/>
                    </a:cubicBezTo>
                    <a:lnTo>
                      <a:pt x="5999" y="3745"/>
                    </a:lnTo>
                    <a:cubicBezTo>
                      <a:pt x="5769" y="2901"/>
                      <a:pt x="5328" y="2391"/>
                      <a:pt x="4632" y="2391"/>
                    </a:cubicBezTo>
                    <a:cubicBezTo>
                      <a:pt x="4294" y="2391"/>
                      <a:pt x="3896" y="2511"/>
                      <a:pt x="3433" y="2772"/>
                    </a:cubicBezTo>
                    <a:cubicBezTo>
                      <a:pt x="2691" y="3170"/>
                      <a:pt x="2897" y="4971"/>
                      <a:pt x="3735" y="5466"/>
                    </a:cubicBezTo>
                    <a:cubicBezTo>
                      <a:pt x="3580" y="5448"/>
                      <a:pt x="3435" y="5439"/>
                      <a:pt x="3298" y="5439"/>
                    </a:cubicBezTo>
                    <a:cubicBezTo>
                      <a:pt x="2571" y="5439"/>
                      <a:pt x="2072" y="5696"/>
                      <a:pt x="1564" y="6332"/>
                    </a:cubicBezTo>
                    <a:cubicBezTo>
                      <a:pt x="959" y="7074"/>
                      <a:pt x="1220" y="8490"/>
                      <a:pt x="2155" y="8683"/>
                    </a:cubicBezTo>
                    <a:cubicBezTo>
                      <a:pt x="2095" y="8677"/>
                      <a:pt x="2035" y="8674"/>
                      <a:pt x="1976" y="8674"/>
                    </a:cubicBezTo>
                    <a:cubicBezTo>
                      <a:pt x="1058" y="8674"/>
                      <a:pt x="250" y="9361"/>
                      <a:pt x="134" y="10291"/>
                    </a:cubicBezTo>
                    <a:cubicBezTo>
                      <a:pt x="0" y="11266"/>
                      <a:pt x="632" y="12163"/>
                      <a:pt x="1576" y="12365"/>
                    </a:cubicBezTo>
                    <a:lnTo>
                      <a:pt x="1576" y="12365"/>
                    </a:lnTo>
                    <a:cubicBezTo>
                      <a:pt x="1524" y="12357"/>
                      <a:pt x="1472" y="12353"/>
                      <a:pt x="1421" y="12353"/>
                    </a:cubicBezTo>
                    <a:cubicBezTo>
                      <a:pt x="733" y="12353"/>
                      <a:pt x="91" y="13011"/>
                      <a:pt x="79" y="13714"/>
                    </a:cubicBezTo>
                    <a:cubicBezTo>
                      <a:pt x="79" y="14511"/>
                      <a:pt x="752" y="15212"/>
                      <a:pt x="1536" y="15350"/>
                    </a:cubicBezTo>
                    <a:cubicBezTo>
                      <a:pt x="1531" y="15350"/>
                      <a:pt x="1526" y="15350"/>
                      <a:pt x="1521" y="15350"/>
                    </a:cubicBezTo>
                    <a:cubicBezTo>
                      <a:pt x="706" y="15350"/>
                      <a:pt x="260" y="16481"/>
                      <a:pt x="656" y="17206"/>
                    </a:cubicBezTo>
                    <a:cubicBezTo>
                      <a:pt x="1055" y="17920"/>
                      <a:pt x="1921" y="18236"/>
                      <a:pt x="2746" y="18346"/>
                    </a:cubicBezTo>
                    <a:cubicBezTo>
                      <a:pt x="1893" y="18594"/>
                      <a:pt x="917" y="19130"/>
                      <a:pt x="904" y="20010"/>
                    </a:cubicBezTo>
                    <a:cubicBezTo>
                      <a:pt x="890" y="20656"/>
                      <a:pt x="1454" y="21206"/>
                      <a:pt x="2072" y="21398"/>
                    </a:cubicBezTo>
                    <a:cubicBezTo>
                      <a:pt x="2352" y="21485"/>
                      <a:pt x="2640" y="21516"/>
                      <a:pt x="2932" y="21516"/>
                    </a:cubicBezTo>
                    <a:cubicBezTo>
                      <a:pt x="3285" y="21516"/>
                      <a:pt x="3643" y="21471"/>
                      <a:pt x="3997" y="21426"/>
                    </a:cubicBezTo>
                    <a:lnTo>
                      <a:pt x="3997" y="21426"/>
                    </a:lnTo>
                    <a:cubicBezTo>
                      <a:pt x="3488" y="21769"/>
                      <a:pt x="3461" y="22622"/>
                      <a:pt x="3887" y="23089"/>
                    </a:cubicBezTo>
                    <a:cubicBezTo>
                      <a:pt x="4199" y="23432"/>
                      <a:pt x="4660" y="23590"/>
                      <a:pt x="5128" y="23590"/>
                    </a:cubicBezTo>
                    <a:cubicBezTo>
                      <a:pt x="5297" y="23590"/>
                      <a:pt x="5468" y="23569"/>
                      <a:pt x="5632" y="23529"/>
                    </a:cubicBezTo>
                    <a:cubicBezTo>
                      <a:pt x="6154" y="23410"/>
                      <a:pt x="6625" y="23128"/>
                      <a:pt x="7071" y="22806"/>
                    </a:cubicBezTo>
                    <a:lnTo>
                      <a:pt x="7071" y="22806"/>
                    </a:lnTo>
                    <a:cubicBezTo>
                      <a:pt x="6655" y="23229"/>
                      <a:pt x="6702" y="24059"/>
                      <a:pt x="7158" y="24491"/>
                    </a:cubicBezTo>
                    <a:cubicBezTo>
                      <a:pt x="7457" y="24767"/>
                      <a:pt x="7860" y="24889"/>
                      <a:pt x="8274" y="24889"/>
                    </a:cubicBezTo>
                    <a:cubicBezTo>
                      <a:pt x="8582" y="24889"/>
                      <a:pt x="8897" y="24821"/>
                      <a:pt x="9179" y="24697"/>
                    </a:cubicBezTo>
                    <a:cubicBezTo>
                      <a:pt x="9825" y="24395"/>
                      <a:pt x="10334" y="23859"/>
                      <a:pt x="10787" y="23295"/>
                    </a:cubicBezTo>
                    <a:cubicBezTo>
                      <a:pt x="10922" y="24002"/>
                      <a:pt x="11651" y="24452"/>
                      <a:pt x="12371" y="24452"/>
                    </a:cubicBezTo>
                    <a:cubicBezTo>
                      <a:pt x="12533" y="24452"/>
                      <a:pt x="12695" y="24429"/>
                      <a:pt x="12849" y="24381"/>
                    </a:cubicBezTo>
                    <a:cubicBezTo>
                      <a:pt x="13688" y="24120"/>
                      <a:pt x="14279" y="23336"/>
                      <a:pt x="14540" y="22498"/>
                    </a:cubicBezTo>
                    <a:cubicBezTo>
                      <a:pt x="14704" y="23061"/>
                      <a:pt x="15218" y="23410"/>
                      <a:pt x="15765" y="23410"/>
                    </a:cubicBezTo>
                    <a:cubicBezTo>
                      <a:pt x="15953" y="23410"/>
                      <a:pt x="16145" y="23369"/>
                      <a:pt x="16327" y="23281"/>
                    </a:cubicBezTo>
                    <a:cubicBezTo>
                      <a:pt x="17042" y="22938"/>
                      <a:pt x="17276" y="22044"/>
                      <a:pt x="16822" y="21384"/>
                    </a:cubicBezTo>
                    <a:lnTo>
                      <a:pt x="16822" y="21384"/>
                    </a:lnTo>
                    <a:cubicBezTo>
                      <a:pt x="17255" y="21544"/>
                      <a:pt x="17697" y="21694"/>
                      <a:pt x="18148" y="21694"/>
                    </a:cubicBezTo>
                    <a:cubicBezTo>
                      <a:pt x="18242" y="21694"/>
                      <a:pt x="18336" y="21687"/>
                      <a:pt x="18431" y="21673"/>
                    </a:cubicBezTo>
                    <a:cubicBezTo>
                      <a:pt x="18967" y="21577"/>
                      <a:pt x="19489" y="21151"/>
                      <a:pt x="19489" y="20601"/>
                    </a:cubicBezTo>
                    <a:cubicBezTo>
                      <a:pt x="19489" y="19900"/>
                      <a:pt x="18719" y="19474"/>
                      <a:pt x="18059" y="19254"/>
                    </a:cubicBezTo>
                    <a:lnTo>
                      <a:pt x="18059" y="19254"/>
                    </a:lnTo>
                    <a:cubicBezTo>
                      <a:pt x="18220" y="19264"/>
                      <a:pt x="18380" y="19269"/>
                      <a:pt x="18540" y="19269"/>
                    </a:cubicBezTo>
                    <a:cubicBezTo>
                      <a:pt x="19245" y="19269"/>
                      <a:pt x="19949" y="19172"/>
                      <a:pt x="20644" y="18993"/>
                    </a:cubicBezTo>
                    <a:cubicBezTo>
                      <a:pt x="20822" y="18965"/>
                      <a:pt x="21001" y="18869"/>
                      <a:pt x="21097" y="18704"/>
                    </a:cubicBezTo>
                    <a:cubicBezTo>
                      <a:pt x="21180" y="18511"/>
                      <a:pt x="21070" y="18291"/>
                      <a:pt x="20946" y="18127"/>
                    </a:cubicBezTo>
                    <a:cubicBezTo>
                      <a:pt x="20561" y="17618"/>
                      <a:pt x="19998" y="17274"/>
                      <a:pt x="19365" y="17151"/>
                    </a:cubicBezTo>
                    <a:lnTo>
                      <a:pt x="19365" y="17151"/>
                    </a:lnTo>
                    <a:cubicBezTo>
                      <a:pt x="19445" y="17153"/>
                      <a:pt x="19525" y="17155"/>
                      <a:pt x="19604" y="17155"/>
                    </a:cubicBezTo>
                    <a:cubicBezTo>
                      <a:pt x="20637" y="17155"/>
                      <a:pt x="21663" y="16907"/>
                      <a:pt x="22582" y="16422"/>
                    </a:cubicBezTo>
                    <a:cubicBezTo>
                      <a:pt x="22747" y="16326"/>
                      <a:pt x="22939" y="16188"/>
                      <a:pt x="22953" y="15996"/>
                    </a:cubicBezTo>
                    <a:cubicBezTo>
                      <a:pt x="22967" y="15776"/>
                      <a:pt x="22733" y="15625"/>
                      <a:pt x="22527" y="15528"/>
                    </a:cubicBezTo>
                    <a:cubicBezTo>
                      <a:pt x="22001" y="15299"/>
                      <a:pt x="21435" y="15149"/>
                      <a:pt x="20855" y="15118"/>
                    </a:cubicBezTo>
                    <a:lnTo>
                      <a:pt x="20855" y="15118"/>
                    </a:lnTo>
                    <a:cubicBezTo>
                      <a:pt x="20933" y="15121"/>
                      <a:pt x="21011" y="15123"/>
                      <a:pt x="21089" y="15123"/>
                    </a:cubicBezTo>
                    <a:cubicBezTo>
                      <a:pt x="21769" y="15123"/>
                      <a:pt x="22445" y="14983"/>
                      <a:pt x="23077" y="14704"/>
                    </a:cubicBezTo>
                    <a:cubicBezTo>
                      <a:pt x="23242" y="14649"/>
                      <a:pt x="23379" y="14525"/>
                      <a:pt x="23476" y="14374"/>
                    </a:cubicBezTo>
                    <a:cubicBezTo>
                      <a:pt x="23654" y="14030"/>
                      <a:pt x="23269" y="13659"/>
                      <a:pt x="22926" y="13480"/>
                    </a:cubicBezTo>
                    <a:cubicBezTo>
                      <a:pt x="22309" y="13172"/>
                      <a:pt x="21626" y="13006"/>
                      <a:pt x="20939" y="13006"/>
                    </a:cubicBezTo>
                    <a:cubicBezTo>
                      <a:pt x="20799" y="13006"/>
                      <a:pt x="20659" y="13013"/>
                      <a:pt x="20520" y="13027"/>
                    </a:cubicBezTo>
                    <a:cubicBezTo>
                      <a:pt x="21359" y="12917"/>
                      <a:pt x="22170" y="12655"/>
                      <a:pt x="22912" y="12229"/>
                    </a:cubicBezTo>
                    <a:cubicBezTo>
                      <a:pt x="23201" y="12051"/>
                      <a:pt x="23517" y="11789"/>
                      <a:pt x="23476" y="11459"/>
                    </a:cubicBezTo>
                    <a:cubicBezTo>
                      <a:pt x="23407" y="11226"/>
                      <a:pt x="23256" y="11033"/>
                      <a:pt x="23036" y="10923"/>
                    </a:cubicBezTo>
                    <a:cubicBezTo>
                      <a:pt x="22403" y="10516"/>
                      <a:pt x="21736" y="10426"/>
                      <a:pt x="21029" y="10426"/>
                    </a:cubicBezTo>
                    <a:cubicBezTo>
                      <a:pt x="20831" y="10426"/>
                      <a:pt x="20629" y="10433"/>
                      <a:pt x="20424" y="10442"/>
                    </a:cubicBezTo>
                    <a:cubicBezTo>
                      <a:pt x="21441" y="10016"/>
                      <a:pt x="22829" y="8889"/>
                      <a:pt x="22431" y="7968"/>
                    </a:cubicBezTo>
                    <a:cubicBezTo>
                      <a:pt x="22101" y="7203"/>
                      <a:pt x="21527" y="6960"/>
                      <a:pt x="20890" y="6960"/>
                    </a:cubicBezTo>
                    <a:cubicBezTo>
                      <a:pt x="19799" y="6960"/>
                      <a:pt x="18524" y="7670"/>
                      <a:pt x="17977" y="7679"/>
                    </a:cubicBezTo>
                    <a:cubicBezTo>
                      <a:pt x="18046" y="7390"/>
                      <a:pt x="19228" y="6689"/>
                      <a:pt x="19448" y="6511"/>
                    </a:cubicBezTo>
                    <a:cubicBezTo>
                      <a:pt x="19723" y="6318"/>
                      <a:pt x="19956" y="6085"/>
                      <a:pt x="20163" y="5823"/>
                    </a:cubicBezTo>
                    <a:cubicBezTo>
                      <a:pt x="20890" y="4741"/>
                      <a:pt x="19997" y="4279"/>
                      <a:pt x="19042" y="4279"/>
                    </a:cubicBezTo>
                    <a:cubicBezTo>
                      <a:pt x="18591" y="4279"/>
                      <a:pt x="18125" y="4383"/>
                      <a:pt x="17812" y="4572"/>
                    </a:cubicBezTo>
                    <a:cubicBezTo>
                      <a:pt x="17345" y="4847"/>
                      <a:pt x="16534" y="5205"/>
                      <a:pt x="16052" y="5521"/>
                    </a:cubicBezTo>
                    <a:cubicBezTo>
                      <a:pt x="16753" y="4957"/>
                      <a:pt x="17798" y="3858"/>
                      <a:pt x="17565" y="2992"/>
                    </a:cubicBezTo>
                    <a:cubicBezTo>
                      <a:pt x="17392" y="2365"/>
                      <a:pt x="16719" y="2019"/>
                      <a:pt x="16058" y="2019"/>
                    </a:cubicBezTo>
                    <a:cubicBezTo>
                      <a:pt x="15878" y="2019"/>
                      <a:pt x="15698" y="2045"/>
                      <a:pt x="15530" y="2098"/>
                    </a:cubicBezTo>
                    <a:cubicBezTo>
                      <a:pt x="14733" y="2345"/>
                      <a:pt x="14142" y="3005"/>
                      <a:pt x="13619" y="3651"/>
                    </a:cubicBezTo>
                    <a:cubicBezTo>
                      <a:pt x="14283" y="2561"/>
                      <a:pt x="14640" y="1"/>
                      <a:pt x="13080" y="1"/>
                    </a:cubicBezTo>
                    <a:close/>
                  </a:path>
                </a:pathLst>
              </a:custGeom>
              <a:solidFill>
                <a:srgbClr val="E733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8" name="Google Shape;2538;p50"/>
              <p:cNvSpPr/>
              <p:nvPr/>
            </p:nvSpPr>
            <p:spPr>
              <a:xfrm>
                <a:off x="672850" y="3197725"/>
                <a:ext cx="507275" cy="54960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21984" extrusionOk="0">
                    <a:moveTo>
                      <a:pt x="11848" y="1"/>
                    </a:moveTo>
                    <a:cubicBezTo>
                      <a:pt x="5980" y="1"/>
                      <a:pt x="298" y="5527"/>
                      <a:pt x="124" y="10598"/>
                    </a:cubicBezTo>
                    <a:cubicBezTo>
                      <a:pt x="0" y="14695"/>
                      <a:pt x="468" y="18695"/>
                      <a:pt x="4441" y="20881"/>
                    </a:cubicBezTo>
                    <a:cubicBezTo>
                      <a:pt x="4661" y="21004"/>
                      <a:pt x="4894" y="21114"/>
                      <a:pt x="5128" y="21211"/>
                    </a:cubicBezTo>
                    <a:cubicBezTo>
                      <a:pt x="6319" y="21735"/>
                      <a:pt x="7603" y="21984"/>
                      <a:pt x="8895" y="21984"/>
                    </a:cubicBezTo>
                    <a:cubicBezTo>
                      <a:pt x="9840" y="21984"/>
                      <a:pt x="10790" y="21851"/>
                      <a:pt x="11712" y="21595"/>
                    </a:cubicBezTo>
                    <a:cubicBezTo>
                      <a:pt x="14489" y="20826"/>
                      <a:pt x="18215" y="19217"/>
                      <a:pt x="19149" y="15946"/>
                    </a:cubicBezTo>
                    <a:cubicBezTo>
                      <a:pt x="20290" y="11945"/>
                      <a:pt x="19273" y="5210"/>
                      <a:pt x="16180" y="1924"/>
                    </a:cubicBezTo>
                    <a:cubicBezTo>
                      <a:pt x="15122" y="811"/>
                      <a:pt x="13843" y="96"/>
                      <a:pt x="12331" y="13"/>
                    </a:cubicBezTo>
                    <a:cubicBezTo>
                      <a:pt x="12170" y="5"/>
                      <a:pt x="12009" y="1"/>
                      <a:pt x="11848" y="1"/>
                    </a:cubicBezTo>
                    <a:close/>
                  </a:path>
                </a:pathLst>
              </a:custGeom>
              <a:solidFill>
                <a:srgbClr val="5D1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9" name="Google Shape;2539;p50"/>
              <p:cNvSpPr/>
              <p:nvPr/>
            </p:nvSpPr>
            <p:spPr>
              <a:xfrm>
                <a:off x="734700" y="3238625"/>
                <a:ext cx="445425" cy="508700"/>
              </a:xfrm>
              <a:custGeom>
                <a:avLst/>
                <a:gdLst/>
                <a:ahLst/>
                <a:cxnLst/>
                <a:rect l="l" t="t" r="r" b="b"/>
                <a:pathLst>
                  <a:path w="17817" h="20348" extrusionOk="0">
                    <a:moveTo>
                      <a:pt x="11822" y="1"/>
                    </a:moveTo>
                    <a:cubicBezTo>
                      <a:pt x="5966" y="1"/>
                      <a:pt x="271" y="5527"/>
                      <a:pt x="97" y="10598"/>
                    </a:cubicBezTo>
                    <a:cubicBezTo>
                      <a:pt x="1" y="13980"/>
                      <a:pt x="303" y="17293"/>
                      <a:pt x="2654" y="19575"/>
                    </a:cubicBezTo>
                    <a:cubicBezTo>
                      <a:pt x="3845" y="20099"/>
                      <a:pt x="5129" y="20348"/>
                      <a:pt x="6421" y="20348"/>
                    </a:cubicBezTo>
                    <a:cubicBezTo>
                      <a:pt x="7366" y="20348"/>
                      <a:pt x="8316" y="20215"/>
                      <a:pt x="9238" y="19959"/>
                    </a:cubicBezTo>
                    <a:cubicBezTo>
                      <a:pt x="12015" y="19190"/>
                      <a:pt x="15741" y="17581"/>
                      <a:pt x="16675" y="14310"/>
                    </a:cubicBezTo>
                    <a:cubicBezTo>
                      <a:pt x="17816" y="10309"/>
                      <a:pt x="16799" y="3574"/>
                      <a:pt x="13706" y="288"/>
                    </a:cubicBezTo>
                    <a:cubicBezTo>
                      <a:pt x="13252" y="123"/>
                      <a:pt x="12785" y="41"/>
                      <a:pt x="12304" y="13"/>
                    </a:cubicBezTo>
                    <a:cubicBezTo>
                      <a:pt x="12143" y="5"/>
                      <a:pt x="11982" y="1"/>
                      <a:pt x="11822" y="1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0" name="Google Shape;2540;p50"/>
              <p:cNvSpPr/>
              <p:nvPr/>
            </p:nvSpPr>
            <p:spPr>
              <a:xfrm>
                <a:off x="1012400" y="3652375"/>
                <a:ext cx="150550" cy="123050"/>
              </a:xfrm>
              <a:custGeom>
                <a:avLst/>
                <a:gdLst/>
                <a:ahLst/>
                <a:cxnLst/>
                <a:rect l="l" t="t" r="r" b="b"/>
                <a:pathLst>
                  <a:path w="6022" h="4922" extrusionOk="0">
                    <a:moveTo>
                      <a:pt x="6021" y="0"/>
                    </a:moveTo>
                    <a:lnTo>
                      <a:pt x="0" y="4922"/>
                    </a:lnTo>
                    <a:cubicBezTo>
                      <a:pt x="4852" y="4042"/>
                      <a:pt x="6021" y="0"/>
                      <a:pt x="6021" y="0"/>
                    </a:cubicBezTo>
                    <a:close/>
                  </a:path>
                </a:pathLst>
              </a:custGeom>
              <a:solidFill>
                <a:srgbClr val="5D1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1" name="Google Shape;2541;p50"/>
              <p:cNvSpPr/>
              <p:nvPr/>
            </p:nvSpPr>
            <p:spPr>
              <a:xfrm>
                <a:off x="1470825" y="3257475"/>
                <a:ext cx="490275" cy="510100"/>
              </a:xfrm>
              <a:custGeom>
                <a:avLst/>
                <a:gdLst/>
                <a:ahLst/>
                <a:cxnLst/>
                <a:rect l="l" t="t" r="r" b="b"/>
                <a:pathLst>
                  <a:path w="19611" h="20404" extrusionOk="0">
                    <a:moveTo>
                      <a:pt x="7392" y="1"/>
                    </a:moveTo>
                    <a:cubicBezTo>
                      <a:pt x="6904" y="1"/>
                      <a:pt x="6613" y="29"/>
                      <a:pt x="6613" y="29"/>
                    </a:cubicBezTo>
                    <a:lnTo>
                      <a:pt x="5981" y="111"/>
                    </a:lnTo>
                    <a:cubicBezTo>
                      <a:pt x="1211" y="881"/>
                      <a:pt x="1" y="4180"/>
                      <a:pt x="193" y="7397"/>
                    </a:cubicBezTo>
                    <a:cubicBezTo>
                      <a:pt x="400" y="10614"/>
                      <a:pt x="2393" y="19315"/>
                      <a:pt x="9005" y="20305"/>
                    </a:cubicBezTo>
                    <a:cubicBezTo>
                      <a:pt x="9239" y="20346"/>
                      <a:pt x="9500" y="20374"/>
                      <a:pt x="9775" y="20388"/>
                    </a:cubicBezTo>
                    <a:lnTo>
                      <a:pt x="9761" y="20388"/>
                    </a:lnTo>
                    <a:cubicBezTo>
                      <a:pt x="9946" y="20398"/>
                      <a:pt x="10127" y="20403"/>
                      <a:pt x="10306" y="20403"/>
                    </a:cubicBezTo>
                    <a:cubicBezTo>
                      <a:pt x="17112" y="20403"/>
                      <a:pt x="19611" y="12857"/>
                      <a:pt x="17267" y="6132"/>
                    </a:cubicBezTo>
                    <a:cubicBezTo>
                      <a:pt x="15313" y="527"/>
                      <a:pt x="9504" y="1"/>
                      <a:pt x="7392" y="1"/>
                    </a:cubicBezTo>
                    <a:close/>
                  </a:path>
                </a:pathLst>
              </a:custGeom>
              <a:solidFill>
                <a:srgbClr val="5D1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2" name="Google Shape;2542;p50"/>
              <p:cNvSpPr/>
              <p:nvPr/>
            </p:nvSpPr>
            <p:spPr>
              <a:xfrm>
                <a:off x="1470500" y="3260250"/>
                <a:ext cx="415175" cy="504875"/>
              </a:xfrm>
              <a:custGeom>
                <a:avLst/>
                <a:gdLst/>
                <a:ahLst/>
                <a:cxnLst/>
                <a:rect l="l" t="t" r="r" b="b"/>
                <a:pathLst>
                  <a:path w="16607" h="20195" extrusionOk="0">
                    <a:moveTo>
                      <a:pt x="5994" y="0"/>
                    </a:moveTo>
                    <a:cubicBezTo>
                      <a:pt x="1210" y="770"/>
                      <a:pt x="0" y="4069"/>
                      <a:pt x="206" y="7286"/>
                    </a:cubicBezTo>
                    <a:cubicBezTo>
                      <a:pt x="399" y="10503"/>
                      <a:pt x="2392" y="19204"/>
                      <a:pt x="9004" y="20194"/>
                    </a:cubicBezTo>
                    <a:cubicBezTo>
                      <a:pt x="14654" y="19136"/>
                      <a:pt x="16606" y="12235"/>
                      <a:pt x="14434" y="6049"/>
                    </a:cubicBezTo>
                    <a:cubicBezTo>
                      <a:pt x="12826" y="1444"/>
                      <a:pt x="8606" y="262"/>
                      <a:pt x="5994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3" name="Google Shape;2543;p50"/>
              <p:cNvSpPr/>
              <p:nvPr/>
            </p:nvSpPr>
            <p:spPr>
              <a:xfrm>
                <a:off x="1512775" y="3690175"/>
                <a:ext cx="151225" cy="115825"/>
              </a:xfrm>
              <a:custGeom>
                <a:avLst/>
                <a:gdLst/>
                <a:ahLst/>
                <a:cxnLst/>
                <a:rect l="l" t="t" r="r" b="b"/>
                <a:pathLst>
                  <a:path w="6049" h="4633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"/>
                      <a:pt x="1512" y="4234"/>
                      <a:pt x="6049" y="463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D16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4" name="Google Shape;2544;p50"/>
              <p:cNvSpPr/>
              <p:nvPr/>
            </p:nvSpPr>
            <p:spPr>
              <a:xfrm>
                <a:off x="1249850" y="3283625"/>
                <a:ext cx="132475" cy="132350"/>
              </a:xfrm>
              <a:custGeom>
                <a:avLst/>
                <a:gdLst/>
                <a:ahLst/>
                <a:cxnLst/>
                <a:rect l="l" t="t" r="r" b="b"/>
                <a:pathLst>
                  <a:path w="5299" h="5294" extrusionOk="0">
                    <a:moveTo>
                      <a:pt x="2462" y="0"/>
                    </a:moveTo>
                    <a:cubicBezTo>
                      <a:pt x="2461" y="0"/>
                      <a:pt x="1" y="5238"/>
                      <a:pt x="2764" y="5293"/>
                    </a:cubicBezTo>
                    <a:cubicBezTo>
                      <a:pt x="2780" y="5293"/>
                      <a:pt x="2796" y="5293"/>
                      <a:pt x="2812" y="5293"/>
                    </a:cubicBezTo>
                    <a:cubicBezTo>
                      <a:pt x="5298" y="5293"/>
                      <a:pt x="2462" y="0"/>
                      <a:pt x="2462" y="0"/>
                    </a:cubicBezTo>
                    <a:close/>
                  </a:path>
                </a:pathLst>
              </a:custGeom>
              <a:solidFill>
                <a:srgbClr val="FFD3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5" name="Google Shape;2545;p50"/>
              <p:cNvSpPr/>
              <p:nvPr/>
            </p:nvSpPr>
            <p:spPr>
              <a:xfrm>
                <a:off x="660625" y="3043725"/>
                <a:ext cx="204000" cy="79300"/>
              </a:xfrm>
              <a:custGeom>
                <a:avLst/>
                <a:gdLst/>
                <a:ahLst/>
                <a:cxnLst/>
                <a:rect l="l" t="t" r="r" b="b"/>
                <a:pathLst>
                  <a:path w="8160" h="3172" extrusionOk="0">
                    <a:moveTo>
                      <a:pt x="8097" y="1"/>
                    </a:moveTo>
                    <a:cubicBezTo>
                      <a:pt x="7339" y="1"/>
                      <a:pt x="0" y="63"/>
                      <a:pt x="613" y="2462"/>
                    </a:cubicBezTo>
                    <a:cubicBezTo>
                      <a:pt x="741" y="2969"/>
                      <a:pt x="1124" y="3172"/>
                      <a:pt x="1655" y="3172"/>
                    </a:cubicBezTo>
                    <a:cubicBezTo>
                      <a:pt x="3754" y="3172"/>
                      <a:pt x="8160" y="1"/>
                      <a:pt x="8160" y="1"/>
                    </a:cubicBezTo>
                    <a:cubicBezTo>
                      <a:pt x="8160" y="1"/>
                      <a:pt x="8138" y="1"/>
                      <a:pt x="8097" y="1"/>
                    </a:cubicBezTo>
                    <a:close/>
                  </a:path>
                </a:pathLst>
              </a:custGeom>
              <a:solidFill>
                <a:srgbClr val="FFD3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6" name="Google Shape;2546;p50"/>
              <p:cNvSpPr/>
              <p:nvPr/>
            </p:nvSpPr>
            <p:spPr>
              <a:xfrm>
                <a:off x="1684600" y="3075025"/>
                <a:ext cx="217550" cy="80450"/>
              </a:xfrm>
              <a:custGeom>
                <a:avLst/>
                <a:gdLst/>
                <a:ahLst/>
                <a:cxnLst/>
                <a:rect l="l" t="t" r="r" b="b"/>
                <a:pathLst>
                  <a:path w="8702" h="3218" extrusionOk="0">
                    <a:moveTo>
                      <a:pt x="0" y="0"/>
                    </a:moveTo>
                    <a:cubicBezTo>
                      <a:pt x="0" y="0"/>
                      <a:pt x="3425" y="3217"/>
                      <a:pt x="5672" y="3217"/>
                    </a:cubicBezTo>
                    <a:cubicBezTo>
                      <a:pt x="6073" y="3217"/>
                      <a:pt x="6436" y="3115"/>
                      <a:pt x="6736" y="2873"/>
                    </a:cubicBezTo>
                    <a:cubicBezTo>
                      <a:pt x="8702" y="1265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D3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7" name="Google Shape;2547;p50"/>
              <p:cNvSpPr/>
              <p:nvPr/>
            </p:nvSpPr>
            <p:spPr>
              <a:xfrm>
                <a:off x="1056375" y="4014250"/>
                <a:ext cx="106575" cy="362925"/>
              </a:xfrm>
              <a:custGeom>
                <a:avLst/>
                <a:gdLst/>
                <a:ahLst/>
                <a:cxnLst/>
                <a:rect l="l" t="t" r="r" b="b"/>
                <a:pathLst>
                  <a:path w="4263" h="14517" extrusionOk="0">
                    <a:moveTo>
                      <a:pt x="1" y="0"/>
                    </a:moveTo>
                    <a:cubicBezTo>
                      <a:pt x="372" y="2516"/>
                      <a:pt x="1004" y="4963"/>
                      <a:pt x="1691" y="7396"/>
                    </a:cubicBezTo>
                    <a:cubicBezTo>
                      <a:pt x="2420" y="9802"/>
                      <a:pt x="3204" y="12207"/>
                      <a:pt x="4262" y="14517"/>
                    </a:cubicBezTo>
                    <a:cubicBezTo>
                      <a:pt x="3891" y="12001"/>
                      <a:pt x="3259" y="9554"/>
                      <a:pt x="2571" y="7135"/>
                    </a:cubicBezTo>
                    <a:cubicBezTo>
                      <a:pt x="1843" y="4715"/>
                      <a:pt x="1059" y="2324"/>
                      <a:pt x="1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8" name="Google Shape;2548;p50"/>
              <p:cNvSpPr/>
              <p:nvPr/>
            </p:nvSpPr>
            <p:spPr>
              <a:xfrm>
                <a:off x="1241600" y="4020425"/>
                <a:ext cx="46425" cy="400750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6030" extrusionOk="0">
                    <a:moveTo>
                      <a:pt x="70" y="1"/>
                    </a:moveTo>
                    <a:lnTo>
                      <a:pt x="70" y="1"/>
                    </a:lnTo>
                    <a:cubicBezTo>
                      <a:pt x="1" y="2709"/>
                      <a:pt x="207" y="5389"/>
                      <a:pt x="482" y="8070"/>
                    </a:cubicBezTo>
                    <a:cubicBezTo>
                      <a:pt x="771" y="10737"/>
                      <a:pt x="1142" y="13390"/>
                      <a:pt x="1788" y="16029"/>
                    </a:cubicBezTo>
                    <a:cubicBezTo>
                      <a:pt x="1857" y="13321"/>
                      <a:pt x="1651" y="10641"/>
                      <a:pt x="1376" y="7974"/>
                    </a:cubicBezTo>
                    <a:cubicBezTo>
                      <a:pt x="1073" y="5293"/>
                      <a:pt x="716" y="2640"/>
                      <a:pt x="70" y="1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9" name="Google Shape;2549;p50"/>
              <p:cNvSpPr/>
              <p:nvPr/>
            </p:nvSpPr>
            <p:spPr>
              <a:xfrm>
                <a:off x="1417900" y="4024900"/>
                <a:ext cx="22375" cy="401075"/>
              </a:xfrm>
              <a:custGeom>
                <a:avLst/>
                <a:gdLst/>
                <a:ahLst/>
                <a:cxnLst/>
                <a:rect l="l" t="t" r="r" b="b"/>
                <a:pathLst>
                  <a:path w="895" h="16043" extrusionOk="0">
                    <a:moveTo>
                      <a:pt x="441" y="1"/>
                    </a:moveTo>
                    <a:cubicBezTo>
                      <a:pt x="97" y="2667"/>
                      <a:pt x="15" y="5348"/>
                      <a:pt x="1" y="8015"/>
                    </a:cubicBezTo>
                    <a:cubicBezTo>
                      <a:pt x="1" y="10695"/>
                      <a:pt x="83" y="13362"/>
                      <a:pt x="441" y="16043"/>
                    </a:cubicBezTo>
                    <a:cubicBezTo>
                      <a:pt x="812" y="13362"/>
                      <a:pt x="881" y="10695"/>
                      <a:pt x="895" y="8015"/>
                    </a:cubicBezTo>
                    <a:cubicBezTo>
                      <a:pt x="881" y="5348"/>
                      <a:pt x="798" y="2667"/>
                      <a:pt x="441" y="1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0" name="Google Shape;2550;p50"/>
              <p:cNvSpPr/>
              <p:nvPr/>
            </p:nvSpPr>
            <p:spPr>
              <a:xfrm>
                <a:off x="1591125" y="4003600"/>
                <a:ext cx="51900" cy="354000"/>
              </a:xfrm>
              <a:custGeom>
                <a:avLst/>
                <a:gdLst/>
                <a:ahLst/>
                <a:cxnLst/>
                <a:rect l="l" t="t" r="r" b="b"/>
                <a:pathLst>
                  <a:path w="2076" h="14160" extrusionOk="0">
                    <a:moveTo>
                      <a:pt x="2062" y="0"/>
                    </a:moveTo>
                    <a:lnTo>
                      <a:pt x="2062" y="0"/>
                    </a:lnTo>
                    <a:cubicBezTo>
                      <a:pt x="1375" y="2310"/>
                      <a:pt x="949" y="4660"/>
                      <a:pt x="591" y="7011"/>
                    </a:cubicBezTo>
                    <a:cubicBezTo>
                      <a:pt x="261" y="9375"/>
                      <a:pt x="0" y="11754"/>
                      <a:pt x="14" y="14159"/>
                    </a:cubicBezTo>
                    <a:cubicBezTo>
                      <a:pt x="715" y="11850"/>
                      <a:pt x="1155" y="9513"/>
                      <a:pt x="1485" y="7148"/>
                    </a:cubicBezTo>
                    <a:cubicBezTo>
                      <a:pt x="1815" y="4784"/>
                      <a:pt x="2076" y="2406"/>
                      <a:pt x="2062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1" name="Google Shape;2551;p50"/>
              <p:cNvSpPr/>
              <p:nvPr/>
            </p:nvSpPr>
            <p:spPr>
              <a:xfrm>
                <a:off x="1040225" y="4008750"/>
                <a:ext cx="32325" cy="3232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1293" extrusionOk="0">
                    <a:moveTo>
                      <a:pt x="647" y="0"/>
                    </a:moveTo>
                    <a:cubicBezTo>
                      <a:pt x="289" y="0"/>
                      <a:pt x="1" y="289"/>
                      <a:pt x="1" y="647"/>
                    </a:cubicBezTo>
                    <a:cubicBezTo>
                      <a:pt x="1" y="1004"/>
                      <a:pt x="289" y="1293"/>
                      <a:pt x="647" y="1293"/>
                    </a:cubicBezTo>
                    <a:cubicBezTo>
                      <a:pt x="1004" y="1293"/>
                      <a:pt x="1293" y="1004"/>
                      <a:pt x="1293" y="647"/>
                    </a:cubicBezTo>
                    <a:cubicBezTo>
                      <a:pt x="1293" y="289"/>
                      <a:pt x="1004" y="0"/>
                      <a:pt x="647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2" name="Google Shape;2552;p50"/>
              <p:cNvSpPr/>
              <p:nvPr/>
            </p:nvSpPr>
            <p:spPr>
              <a:xfrm>
                <a:off x="1221325" y="4008750"/>
                <a:ext cx="37850" cy="32150"/>
              </a:xfrm>
              <a:custGeom>
                <a:avLst/>
                <a:gdLst/>
                <a:ahLst/>
                <a:cxnLst/>
                <a:rect l="l" t="t" r="r" b="b"/>
                <a:pathLst>
                  <a:path w="1514" h="1286" extrusionOk="0">
                    <a:moveTo>
                      <a:pt x="867" y="0"/>
                    </a:moveTo>
                    <a:cubicBezTo>
                      <a:pt x="290" y="0"/>
                      <a:pt x="1" y="688"/>
                      <a:pt x="413" y="1100"/>
                    </a:cubicBezTo>
                    <a:cubicBezTo>
                      <a:pt x="541" y="1228"/>
                      <a:pt x="700" y="1285"/>
                      <a:pt x="857" y="1285"/>
                    </a:cubicBezTo>
                    <a:cubicBezTo>
                      <a:pt x="1190" y="1285"/>
                      <a:pt x="1513" y="1029"/>
                      <a:pt x="1513" y="647"/>
                    </a:cubicBezTo>
                    <a:cubicBezTo>
                      <a:pt x="1513" y="289"/>
                      <a:pt x="1224" y="0"/>
                      <a:pt x="867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3" name="Google Shape;2553;p50"/>
              <p:cNvSpPr/>
              <p:nvPr/>
            </p:nvSpPr>
            <p:spPr>
              <a:xfrm>
                <a:off x="1407600" y="4008750"/>
                <a:ext cx="37475" cy="32150"/>
              </a:xfrm>
              <a:custGeom>
                <a:avLst/>
                <a:gdLst/>
                <a:ahLst/>
                <a:cxnLst/>
                <a:rect l="l" t="t" r="r" b="b"/>
                <a:pathLst>
                  <a:path w="1499" h="1286" extrusionOk="0">
                    <a:moveTo>
                      <a:pt x="853" y="0"/>
                    </a:moveTo>
                    <a:cubicBezTo>
                      <a:pt x="289" y="0"/>
                      <a:pt x="1" y="688"/>
                      <a:pt x="399" y="1100"/>
                    </a:cubicBezTo>
                    <a:cubicBezTo>
                      <a:pt x="532" y="1228"/>
                      <a:pt x="692" y="1285"/>
                      <a:pt x="849" y="1285"/>
                    </a:cubicBezTo>
                    <a:cubicBezTo>
                      <a:pt x="1182" y="1285"/>
                      <a:pt x="1499" y="1029"/>
                      <a:pt x="1499" y="647"/>
                    </a:cubicBezTo>
                    <a:cubicBezTo>
                      <a:pt x="1499" y="289"/>
                      <a:pt x="1210" y="0"/>
                      <a:pt x="853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4" name="Google Shape;2554;p50"/>
              <p:cNvSpPr/>
              <p:nvPr/>
            </p:nvSpPr>
            <p:spPr>
              <a:xfrm>
                <a:off x="1626275" y="3988475"/>
                <a:ext cx="37725" cy="32125"/>
              </a:xfrm>
              <a:custGeom>
                <a:avLst/>
                <a:gdLst/>
                <a:ahLst/>
                <a:cxnLst/>
                <a:rect l="l" t="t" r="r" b="b"/>
                <a:pathLst>
                  <a:path w="1509" h="1285" extrusionOk="0">
                    <a:moveTo>
                      <a:pt x="846" y="0"/>
                    </a:moveTo>
                    <a:cubicBezTo>
                      <a:pt x="280" y="0"/>
                      <a:pt x="0" y="692"/>
                      <a:pt x="409" y="1100"/>
                    </a:cubicBezTo>
                    <a:cubicBezTo>
                      <a:pt x="536" y="1228"/>
                      <a:pt x="695" y="1285"/>
                      <a:pt x="851" y="1285"/>
                    </a:cubicBezTo>
                    <a:cubicBezTo>
                      <a:pt x="1184" y="1285"/>
                      <a:pt x="1509" y="1026"/>
                      <a:pt x="1509" y="633"/>
                    </a:cubicBezTo>
                    <a:cubicBezTo>
                      <a:pt x="1509" y="275"/>
                      <a:pt x="1220" y="0"/>
                      <a:pt x="862" y="0"/>
                    </a:cubicBezTo>
                    <a:cubicBezTo>
                      <a:pt x="857" y="0"/>
                      <a:pt x="851" y="0"/>
                      <a:pt x="846" y="0"/>
                    </a:cubicBezTo>
                    <a:close/>
                  </a:path>
                </a:pathLst>
              </a:custGeom>
              <a:solidFill>
                <a:srgbClr val="540A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5" name="Google Shape;2555;p50"/>
              <p:cNvSpPr/>
              <p:nvPr/>
            </p:nvSpPr>
            <p:spPr>
              <a:xfrm>
                <a:off x="525425" y="3711825"/>
                <a:ext cx="85250" cy="72825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13" extrusionOk="0">
                    <a:moveTo>
                      <a:pt x="1952" y="0"/>
                    </a:moveTo>
                    <a:cubicBezTo>
                      <a:pt x="646" y="0"/>
                      <a:pt x="0" y="1568"/>
                      <a:pt x="921" y="2489"/>
                    </a:cubicBezTo>
                    <a:cubicBezTo>
                      <a:pt x="1218" y="2781"/>
                      <a:pt x="1582" y="2912"/>
                      <a:pt x="1939" y="2912"/>
                    </a:cubicBezTo>
                    <a:cubicBezTo>
                      <a:pt x="2690" y="2912"/>
                      <a:pt x="3409" y="2333"/>
                      <a:pt x="3409" y="1458"/>
                    </a:cubicBezTo>
                    <a:cubicBezTo>
                      <a:pt x="3409" y="647"/>
                      <a:pt x="2749" y="0"/>
                      <a:pt x="1952" y="0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6" name="Google Shape;2556;p50"/>
              <p:cNvSpPr/>
              <p:nvPr/>
            </p:nvSpPr>
            <p:spPr>
              <a:xfrm>
                <a:off x="494150" y="3635175"/>
                <a:ext cx="43675" cy="37125"/>
              </a:xfrm>
              <a:custGeom>
                <a:avLst/>
                <a:gdLst/>
                <a:ahLst/>
                <a:cxnLst/>
                <a:rect l="l" t="t" r="r" b="b"/>
                <a:pathLst>
                  <a:path w="1747" h="1485" extrusionOk="0">
                    <a:moveTo>
                      <a:pt x="1004" y="1"/>
                    </a:moveTo>
                    <a:cubicBezTo>
                      <a:pt x="330" y="1"/>
                      <a:pt x="0" y="798"/>
                      <a:pt x="468" y="1266"/>
                    </a:cubicBezTo>
                    <a:cubicBezTo>
                      <a:pt x="619" y="1417"/>
                      <a:pt x="806" y="1485"/>
                      <a:pt x="991" y="1485"/>
                    </a:cubicBezTo>
                    <a:cubicBezTo>
                      <a:pt x="1375" y="1485"/>
                      <a:pt x="1746" y="1189"/>
                      <a:pt x="1746" y="743"/>
                    </a:cubicBezTo>
                    <a:cubicBezTo>
                      <a:pt x="1746" y="331"/>
                      <a:pt x="1416" y="1"/>
                      <a:pt x="1004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7" name="Google Shape;2557;p50"/>
              <p:cNvSpPr/>
              <p:nvPr/>
            </p:nvSpPr>
            <p:spPr>
              <a:xfrm>
                <a:off x="1959875" y="3711825"/>
                <a:ext cx="85250" cy="72825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13" extrusionOk="0">
                    <a:moveTo>
                      <a:pt x="1457" y="0"/>
                    </a:moveTo>
                    <a:cubicBezTo>
                      <a:pt x="660" y="0"/>
                      <a:pt x="0" y="647"/>
                      <a:pt x="0" y="1458"/>
                    </a:cubicBezTo>
                    <a:cubicBezTo>
                      <a:pt x="0" y="2333"/>
                      <a:pt x="720" y="2912"/>
                      <a:pt x="1470" y="2912"/>
                    </a:cubicBezTo>
                    <a:cubicBezTo>
                      <a:pt x="1827" y="2912"/>
                      <a:pt x="2192" y="2781"/>
                      <a:pt x="2488" y="2489"/>
                    </a:cubicBezTo>
                    <a:cubicBezTo>
                      <a:pt x="3409" y="1568"/>
                      <a:pt x="2750" y="0"/>
                      <a:pt x="1457" y="0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8" name="Google Shape;2558;p50"/>
              <p:cNvSpPr/>
              <p:nvPr/>
            </p:nvSpPr>
            <p:spPr>
              <a:xfrm>
                <a:off x="1237500" y="2988750"/>
                <a:ext cx="142875" cy="166775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6671" extrusionOk="0">
                    <a:moveTo>
                      <a:pt x="2461" y="1"/>
                    </a:moveTo>
                    <a:cubicBezTo>
                      <a:pt x="2461" y="1"/>
                      <a:pt x="0" y="6503"/>
                      <a:pt x="2887" y="6668"/>
                    </a:cubicBezTo>
                    <a:cubicBezTo>
                      <a:pt x="2919" y="6669"/>
                      <a:pt x="2950" y="6670"/>
                      <a:pt x="2980" y="6670"/>
                    </a:cubicBezTo>
                    <a:cubicBezTo>
                      <a:pt x="5715" y="6670"/>
                      <a:pt x="2461" y="1"/>
                      <a:pt x="24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9" name="Google Shape;2559;p50"/>
              <p:cNvSpPr/>
              <p:nvPr/>
            </p:nvSpPr>
            <p:spPr>
              <a:xfrm>
                <a:off x="1116525" y="2986000"/>
                <a:ext cx="169800" cy="115200"/>
              </a:xfrm>
              <a:custGeom>
                <a:avLst/>
                <a:gdLst/>
                <a:ahLst/>
                <a:cxnLst/>
                <a:rect l="l" t="t" r="r" b="b"/>
                <a:pathLst>
                  <a:path w="6792" h="4608" extrusionOk="0">
                    <a:moveTo>
                      <a:pt x="6791" y="1"/>
                    </a:moveTo>
                    <a:cubicBezTo>
                      <a:pt x="6791" y="1"/>
                      <a:pt x="0" y="1554"/>
                      <a:pt x="1471" y="4042"/>
                    </a:cubicBezTo>
                    <a:cubicBezTo>
                      <a:pt x="1704" y="4440"/>
                      <a:pt x="1999" y="4608"/>
                      <a:pt x="2330" y="4608"/>
                    </a:cubicBezTo>
                    <a:cubicBezTo>
                      <a:pt x="4066" y="4608"/>
                      <a:pt x="6791" y="1"/>
                      <a:pt x="679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0" name="Google Shape;2560;p50"/>
              <p:cNvSpPr/>
              <p:nvPr/>
            </p:nvSpPr>
            <p:spPr>
              <a:xfrm>
                <a:off x="1326500" y="2986000"/>
                <a:ext cx="169450" cy="115200"/>
              </a:xfrm>
              <a:custGeom>
                <a:avLst/>
                <a:gdLst/>
                <a:ahLst/>
                <a:cxnLst/>
                <a:rect l="l" t="t" r="r" b="b"/>
                <a:pathLst>
                  <a:path w="6778" h="4608" extrusionOk="0">
                    <a:moveTo>
                      <a:pt x="0" y="1"/>
                    </a:moveTo>
                    <a:cubicBezTo>
                      <a:pt x="0" y="1"/>
                      <a:pt x="2726" y="4608"/>
                      <a:pt x="4462" y="4608"/>
                    </a:cubicBezTo>
                    <a:cubicBezTo>
                      <a:pt x="4792" y="4608"/>
                      <a:pt x="5087" y="4440"/>
                      <a:pt x="5320" y="4042"/>
                    </a:cubicBezTo>
                    <a:cubicBezTo>
                      <a:pt x="6777" y="1554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1" name="Google Shape;2561;p50"/>
              <p:cNvSpPr/>
              <p:nvPr/>
            </p:nvSpPr>
            <p:spPr>
              <a:xfrm>
                <a:off x="816850" y="1879925"/>
                <a:ext cx="872925" cy="193325"/>
              </a:xfrm>
              <a:custGeom>
                <a:avLst/>
                <a:gdLst/>
                <a:ahLst/>
                <a:cxnLst/>
                <a:rect l="l" t="t" r="r" b="b"/>
                <a:pathLst>
                  <a:path w="34917" h="7733" extrusionOk="0">
                    <a:moveTo>
                      <a:pt x="19731" y="0"/>
                    </a:moveTo>
                    <a:cubicBezTo>
                      <a:pt x="11274" y="0"/>
                      <a:pt x="4523" y="1682"/>
                      <a:pt x="591" y="2963"/>
                    </a:cubicBezTo>
                    <a:cubicBezTo>
                      <a:pt x="385" y="4557"/>
                      <a:pt x="193" y="6152"/>
                      <a:pt x="0" y="7733"/>
                    </a:cubicBezTo>
                    <a:cubicBezTo>
                      <a:pt x="6440" y="5903"/>
                      <a:pt x="13226" y="5293"/>
                      <a:pt x="19399" y="5293"/>
                    </a:cubicBezTo>
                    <a:cubicBezTo>
                      <a:pt x="25468" y="5293"/>
                      <a:pt x="30944" y="5882"/>
                      <a:pt x="34917" y="6482"/>
                    </a:cubicBezTo>
                    <a:cubicBezTo>
                      <a:pt x="34628" y="4874"/>
                      <a:pt x="34298" y="3251"/>
                      <a:pt x="33968" y="1616"/>
                    </a:cubicBezTo>
                    <a:cubicBezTo>
                      <a:pt x="28873" y="444"/>
                      <a:pt x="24077" y="0"/>
                      <a:pt x="19731" y="0"/>
                    </a:cubicBezTo>
                    <a:close/>
                  </a:path>
                </a:pathLst>
              </a:custGeom>
              <a:solidFill>
                <a:srgbClr val="FFD3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2" name="Google Shape;2562;p50"/>
              <p:cNvSpPr/>
              <p:nvPr/>
            </p:nvSpPr>
            <p:spPr>
              <a:xfrm>
                <a:off x="856700" y="1636000"/>
                <a:ext cx="767775" cy="140000"/>
              </a:xfrm>
              <a:custGeom>
                <a:avLst/>
                <a:gdLst/>
                <a:ahLst/>
                <a:cxnLst/>
                <a:rect l="l" t="t" r="r" b="b"/>
                <a:pathLst>
                  <a:path w="30711" h="5600" extrusionOk="0">
                    <a:moveTo>
                      <a:pt x="17416" y="1"/>
                    </a:moveTo>
                    <a:cubicBezTo>
                      <a:pt x="10029" y="1"/>
                      <a:pt x="3975" y="1662"/>
                      <a:pt x="413" y="2932"/>
                    </a:cubicBezTo>
                    <a:cubicBezTo>
                      <a:pt x="276" y="3812"/>
                      <a:pt x="138" y="4706"/>
                      <a:pt x="1" y="5599"/>
                    </a:cubicBezTo>
                    <a:cubicBezTo>
                      <a:pt x="6026" y="2707"/>
                      <a:pt x="12037" y="1713"/>
                      <a:pt x="17453" y="1713"/>
                    </a:cubicBezTo>
                    <a:cubicBezTo>
                      <a:pt x="22565" y="1713"/>
                      <a:pt x="27147" y="2598"/>
                      <a:pt x="30711" y="3606"/>
                    </a:cubicBezTo>
                    <a:cubicBezTo>
                      <a:pt x="30559" y="2987"/>
                      <a:pt x="30422" y="2355"/>
                      <a:pt x="30271" y="1750"/>
                    </a:cubicBezTo>
                    <a:cubicBezTo>
                      <a:pt x="25722" y="478"/>
                      <a:pt x="21377" y="1"/>
                      <a:pt x="17416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3" name="Google Shape;2563;p50"/>
              <p:cNvSpPr/>
              <p:nvPr/>
            </p:nvSpPr>
            <p:spPr>
              <a:xfrm>
                <a:off x="810650" y="1990725"/>
                <a:ext cx="888050" cy="134775"/>
              </a:xfrm>
              <a:custGeom>
                <a:avLst/>
                <a:gdLst/>
                <a:ahLst/>
                <a:cxnLst/>
                <a:rect l="l" t="t" r="r" b="b"/>
                <a:pathLst>
                  <a:path w="35522" h="5391" extrusionOk="0">
                    <a:moveTo>
                      <a:pt x="20426" y="1"/>
                    </a:moveTo>
                    <a:cubicBezTo>
                      <a:pt x="9527" y="1"/>
                      <a:pt x="2992" y="2034"/>
                      <a:pt x="262" y="3136"/>
                    </a:cubicBezTo>
                    <a:cubicBezTo>
                      <a:pt x="262" y="3191"/>
                      <a:pt x="262" y="3246"/>
                      <a:pt x="248" y="3301"/>
                    </a:cubicBezTo>
                    <a:cubicBezTo>
                      <a:pt x="166" y="3988"/>
                      <a:pt x="83" y="4689"/>
                      <a:pt x="1" y="5390"/>
                    </a:cubicBezTo>
                    <a:cubicBezTo>
                      <a:pt x="7635" y="3562"/>
                      <a:pt x="14976" y="2943"/>
                      <a:pt x="21419" y="2943"/>
                    </a:cubicBezTo>
                    <a:cubicBezTo>
                      <a:pt x="26891" y="2943"/>
                      <a:pt x="31715" y="3389"/>
                      <a:pt x="35522" y="3919"/>
                    </a:cubicBezTo>
                    <a:cubicBezTo>
                      <a:pt x="35398" y="3287"/>
                      <a:pt x="35274" y="2669"/>
                      <a:pt x="35165" y="2036"/>
                    </a:cubicBezTo>
                    <a:cubicBezTo>
                      <a:pt x="35110" y="1720"/>
                      <a:pt x="35055" y="1390"/>
                      <a:pt x="34986" y="1074"/>
                    </a:cubicBezTo>
                    <a:cubicBezTo>
                      <a:pt x="29465" y="302"/>
                      <a:pt x="24622" y="1"/>
                      <a:pt x="20426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4" name="Google Shape;2564;p50"/>
              <p:cNvSpPr/>
              <p:nvPr/>
            </p:nvSpPr>
            <p:spPr>
              <a:xfrm>
                <a:off x="1081125" y="869375"/>
                <a:ext cx="584950" cy="1051300"/>
              </a:xfrm>
              <a:custGeom>
                <a:avLst/>
                <a:gdLst/>
                <a:ahLst/>
                <a:cxnLst/>
                <a:rect l="l" t="t" r="r" b="b"/>
                <a:pathLst>
                  <a:path w="23398" h="42052" extrusionOk="0">
                    <a:moveTo>
                      <a:pt x="7272" y="1"/>
                    </a:moveTo>
                    <a:lnTo>
                      <a:pt x="7259" y="14"/>
                    </a:lnTo>
                    <a:cubicBezTo>
                      <a:pt x="5870" y="564"/>
                      <a:pt x="4647" y="1444"/>
                      <a:pt x="3712" y="2599"/>
                    </a:cubicBezTo>
                    <a:cubicBezTo>
                      <a:pt x="1595" y="5197"/>
                      <a:pt x="908" y="8647"/>
                      <a:pt x="605" y="11988"/>
                    </a:cubicBezTo>
                    <a:cubicBezTo>
                      <a:pt x="0" y="18366"/>
                      <a:pt x="523" y="24799"/>
                      <a:pt x="1251" y="31192"/>
                    </a:cubicBezTo>
                    <a:cubicBezTo>
                      <a:pt x="3629" y="30848"/>
                      <a:pt x="6035" y="30669"/>
                      <a:pt x="8454" y="30669"/>
                    </a:cubicBezTo>
                    <a:cubicBezTo>
                      <a:pt x="12798" y="30669"/>
                      <a:pt x="17115" y="31260"/>
                      <a:pt x="21308" y="32415"/>
                    </a:cubicBezTo>
                    <a:cubicBezTo>
                      <a:pt x="17623" y="16813"/>
                      <a:pt x="12853" y="2626"/>
                      <a:pt x="7272" y="1"/>
                    </a:cubicBezTo>
                    <a:close/>
                    <a:moveTo>
                      <a:pt x="8468" y="32388"/>
                    </a:moveTo>
                    <a:cubicBezTo>
                      <a:pt x="6118" y="32388"/>
                      <a:pt x="3767" y="32580"/>
                      <a:pt x="1444" y="32965"/>
                    </a:cubicBezTo>
                    <a:lnTo>
                      <a:pt x="1664" y="34779"/>
                    </a:lnTo>
                    <a:cubicBezTo>
                      <a:pt x="1897" y="36773"/>
                      <a:pt x="2145" y="38780"/>
                      <a:pt x="2406" y="40787"/>
                    </a:cubicBezTo>
                    <a:cubicBezTo>
                      <a:pt x="4637" y="40550"/>
                      <a:pt x="6878" y="40433"/>
                      <a:pt x="9118" y="40433"/>
                    </a:cubicBezTo>
                    <a:cubicBezTo>
                      <a:pt x="13917" y="40433"/>
                      <a:pt x="18711" y="40974"/>
                      <a:pt x="23397" y="42051"/>
                    </a:cubicBezTo>
                    <a:cubicBezTo>
                      <a:pt x="22875" y="39467"/>
                      <a:pt x="22325" y="36869"/>
                      <a:pt x="21734" y="34285"/>
                    </a:cubicBezTo>
                    <a:cubicBezTo>
                      <a:pt x="17417" y="33047"/>
                      <a:pt x="12950" y="32415"/>
                      <a:pt x="8468" y="32401"/>
                    </a:cubicBezTo>
                    <a:lnTo>
                      <a:pt x="8468" y="32388"/>
                    </a:lnTo>
                    <a:close/>
                  </a:path>
                </a:pathLst>
              </a:custGeom>
              <a:solidFill>
                <a:srgbClr val="DE6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5" name="Google Shape;2565;p50"/>
              <p:cNvSpPr/>
              <p:nvPr/>
            </p:nvSpPr>
            <p:spPr>
              <a:xfrm>
                <a:off x="1167375" y="2064300"/>
                <a:ext cx="628250" cy="621700"/>
              </a:xfrm>
              <a:custGeom>
                <a:avLst/>
                <a:gdLst/>
                <a:ahLst/>
                <a:cxnLst/>
                <a:rect l="l" t="t" r="r" b="b"/>
                <a:pathLst>
                  <a:path w="25130" h="24868" extrusionOk="0">
                    <a:moveTo>
                      <a:pt x="7135" y="0"/>
                    </a:moveTo>
                    <a:cubicBezTo>
                      <a:pt x="4867" y="0"/>
                      <a:pt x="2475" y="83"/>
                      <a:pt x="1" y="262"/>
                    </a:cubicBezTo>
                    <a:cubicBezTo>
                      <a:pt x="977" y="6214"/>
                      <a:pt x="2241" y="12111"/>
                      <a:pt x="4193" y="17816"/>
                    </a:cubicBezTo>
                    <a:cubicBezTo>
                      <a:pt x="4922" y="19974"/>
                      <a:pt x="5788" y="22160"/>
                      <a:pt x="7094" y="24016"/>
                    </a:cubicBezTo>
                    <a:lnTo>
                      <a:pt x="7135" y="24016"/>
                    </a:lnTo>
                    <a:cubicBezTo>
                      <a:pt x="7479" y="24016"/>
                      <a:pt x="7823" y="24016"/>
                      <a:pt x="8166" y="24029"/>
                    </a:cubicBezTo>
                    <a:cubicBezTo>
                      <a:pt x="8799" y="24029"/>
                      <a:pt x="9417" y="24043"/>
                      <a:pt x="10036" y="24071"/>
                    </a:cubicBezTo>
                    <a:lnTo>
                      <a:pt x="11314" y="24098"/>
                    </a:lnTo>
                    <a:cubicBezTo>
                      <a:pt x="12194" y="24126"/>
                      <a:pt x="13060" y="24153"/>
                      <a:pt x="13912" y="24194"/>
                    </a:cubicBezTo>
                    <a:cubicBezTo>
                      <a:pt x="17995" y="24346"/>
                      <a:pt x="21748" y="24579"/>
                      <a:pt x="25129" y="24868"/>
                    </a:cubicBezTo>
                    <a:cubicBezTo>
                      <a:pt x="24346" y="19287"/>
                      <a:pt x="23040" y="10530"/>
                      <a:pt x="21253" y="976"/>
                    </a:cubicBezTo>
                    <a:cubicBezTo>
                      <a:pt x="16579" y="330"/>
                      <a:pt x="11850" y="0"/>
                      <a:pt x="7135" y="0"/>
                    </a:cubicBezTo>
                    <a:close/>
                  </a:path>
                </a:pathLst>
              </a:custGeom>
              <a:solidFill>
                <a:srgbClr val="DE6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6" name="Google Shape;2566;p50"/>
              <p:cNvSpPr/>
              <p:nvPr/>
            </p:nvSpPr>
            <p:spPr>
              <a:xfrm>
                <a:off x="1141250" y="1879750"/>
                <a:ext cx="544050" cy="137825"/>
              </a:xfrm>
              <a:custGeom>
                <a:avLst/>
                <a:gdLst/>
                <a:ahLst/>
                <a:cxnLst/>
                <a:rect l="l" t="t" r="r" b="b"/>
                <a:pathLst>
                  <a:path w="21762" h="5513" extrusionOk="0">
                    <a:moveTo>
                      <a:pt x="6737" y="1"/>
                    </a:moveTo>
                    <a:cubicBezTo>
                      <a:pt x="6739" y="1"/>
                      <a:pt x="6741" y="1"/>
                      <a:pt x="6744" y="1"/>
                    </a:cubicBezTo>
                    <a:lnTo>
                      <a:pt x="6744" y="1"/>
                    </a:lnTo>
                    <a:cubicBezTo>
                      <a:pt x="6746" y="1"/>
                      <a:pt x="6748" y="1"/>
                      <a:pt x="6751" y="1"/>
                    </a:cubicBezTo>
                    <a:close/>
                    <a:moveTo>
                      <a:pt x="6744" y="1"/>
                    </a:moveTo>
                    <a:cubicBezTo>
                      <a:pt x="4491" y="1"/>
                      <a:pt x="2239" y="125"/>
                      <a:pt x="1" y="358"/>
                    </a:cubicBezTo>
                    <a:cubicBezTo>
                      <a:pt x="193" y="1815"/>
                      <a:pt x="386" y="3258"/>
                      <a:pt x="592" y="4702"/>
                    </a:cubicBezTo>
                    <a:cubicBezTo>
                      <a:pt x="2585" y="4537"/>
                      <a:pt x="4785" y="4441"/>
                      <a:pt x="7190" y="4441"/>
                    </a:cubicBezTo>
                    <a:cubicBezTo>
                      <a:pt x="12070" y="4468"/>
                      <a:pt x="16937" y="4826"/>
                      <a:pt x="21762" y="5513"/>
                    </a:cubicBezTo>
                    <a:cubicBezTo>
                      <a:pt x="21514" y="4234"/>
                      <a:pt x="21253" y="2929"/>
                      <a:pt x="20992" y="1623"/>
                    </a:cubicBezTo>
                    <a:cubicBezTo>
                      <a:pt x="16320" y="551"/>
                      <a:pt x="11539" y="1"/>
                      <a:pt x="6744" y="1"/>
                    </a:cubicBezTo>
                    <a:close/>
                  </a:path>
                </a:pathLst>
              </a:custGeom>
              <a:solidFill>
                <a:srgbClr val="DEA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7" name="Google Shape;2567;p50"/>
              <p:cNvSpPr/>
              <p:nvPr/>
            </p:nvSpPr>
            <p:spPr>
              <a:xfrm>
                <a:off x="1112050" y="1636100"/>
                <a:ext cx="512425" cy="90050"/>
              </a:xfrm>
              <a:custGeom>
                <a:avLst/>
                <a:gdLst/>
                <a:ahLst/>
                <a:cxnLst/>
                <a:rect l="l" t="t" r="r" b="b"/>
                <a:pathLst>
                  <a:path w="20497" h="3602" extrusionOk="0">
                    <a:moveTo>
                      <a:pt x="7352" y="0"/>
                    </a:moveTo>
                    <a:cubicBezTo>
                      <a:pt x="7302" y="0"/>
                      <a:pt x="7253" y="0"/>
                      <a:pt x="7204" y="0"/>
                    </a:cubicBezTo>
                    <a:cubicBezTo>
                      <a:pt x="4798" y="0"/>
                      <a:pt x="2392" y="165"/>
                      <a:pt x="1" y="509"/>
                    </a:cubicBezTo>
                    <a:cubicBezTo>
                      <a:pt x="69" y="1100"/>
                      <a:pt x="138" y="1691"/>
                      <a:pt x="207" y="2282"/>
                    </a:cubicBezTo>
                    <a:cubicBezTo>
                      <a:pt x="2452" y="1910"/>
                      <a:pt x="4724" y="1718"/>
                      <a:pt x="6996" y="1718"/>
                    </a:cubicBezTo>
                    <a:cubicBezTo>
                      <a:pt x="7074" y="1718"/>
                      <a:pt x="7153" y="1718"/>
                      <a:pt x="7231" y="1719"/>
                    </a:cubicBezTo>
                    <a:cubicBezTo>
                      <a:pt x="11713" y="1732"/>
                      <a:pt x="16180" y="2365"/>
                      <a:pt x="20497" y="3602"/>
                    </a:cubicBezTo>
                    <a:cubicBezTo>
                      <a:pt x="20345" y="2983"/>
                      <a:pt x="20208" y="2351"/>
                      <a:pt x="20057" y="1746"/>
                    </a:cubicBezTo>
                    <a:cubicBezTo>
                      <a:pt x="15925" y="591"/>
                      <a:pt x="11646" y="0"/>
                      <a:pt x="7352" y="0"/>
                    </a:cubicBezTo>
                    <a:close/>
                  </a:path>
                </a:pathLst>
              </a:custGeom>
              <a:solidFill>
                <a:srgbClr val="00A7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8" name="Google Shape;2568;p50"/>
              <p:cNvSpPr/>
              <p:nvPr/>
            </p:nvSpPr>
            <p:spPr>
              <a:xfrm>
                <a:off x="1156050" y="1990750"/>
                <a:ext cx="542650" cy="97975"/>
              </a:xfrm>
              <a:custGeom>
                <a:avLst/>
                <a:gdLst/>
                <a:ahLst/>
                <a:cxnLst/>
                <a:rect l="l" t="t" r="r" b="b"/>
                <a:pathLst>
                  <a:path w="21706" h="3919" extrusionOk="0">
                    <a:moveTo>
                      <a:pt x="6598" y="1"/>
                    </a:moveTo>
                    <a:cubicBezTo>
                      <a:pt x="4193" y="1"/>
                      <a:pt x="1993" y="97"/>
                      <a:pt x="0" y="262"/>
                    </a:cubicBezTo>
                    <a:cubicBezTo>
                      <a:pt x="151" y="1252"/>
                      <a:pt x="303" y="2228"/>
                      <a:pt x="454" y="3204"/>
                    </a:cubicBezTo>
                    <a:cubicBezTo>
                      <a:pt x="2928" y="3025"/>
                      <a:pt x="5320" y="2942"/>
                      <a:pt x="7588" y="2942"/>
                    </a:cubicBezTo>
                    <a:cubicBezTo>
                      <a:pt x="12317" y="2942"/>
                      <a:pt x="17032" y="3272"/>
                      <a:pt x="21706" y="3918"/>
                    </a:cubicBezTo>
                    <a:cubicBezTo>
                      <a:pt x="21596" y="3300"/>
                      <a:pt x="21472" y="2668"/>
                      <a:pt x="21349" y="2049"/>
                    </a:cubicBezTo>
                    <a:cubicBezTo>
                      <a:pt x="21294" y="1733"/>
                      <a:pt x="21239" y="1403"/>
                      <a:pt x="21170" y="1073"/>
                    </a:cubicBezTo>
                    <a:cubicBezTo>
                      <a:pt x="16345" y="386"/>
                      <a:pt x="11478" y="28"/>
                      <a:pt x="6598" y="1"/>
                    </a:cubicBezTo>
                    <a:close/>
                  </a:path>
                </a:pathLst>
              </a:custGeom>
              <a:solidFill>
                <a:srgbClr val="6730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9" name="Google Shape;2569;p50"/>
              <p:cNvSpPr/>
              <p:nvPr/>
            </p:nvSpPr>
            <p:spPr>
              <a:xfrm>
                <a:off x="566650" y="3018650"/>
                <a:ext cx="1632775" cy="1411450"/>
              </a:xfrm>
              <a:custGeom>
                <a:avLst/>
                <a:gdLst/>
                <a:ahLst/>
                <a:cxnLst/>
                <a:rect l="l" t="t" r="r" b="b"/>
                <a:pathLst>
                  <a:path w="65311" h="56458" extrusionOk="0">
                    <a:moveTo>
                      <a:pt x="11919" y="1004"/>
                    </a:moveTo>
                    <a:cubicBezTo>
                      <a:pt x="11919" y="1004"/>
                      <a:pt x="7506" y="4180"/>
                      <a:pt x="5417" y="4180"/>
                    </a:cubicBezTo>
                    <a:cubicBezTo>
                      <a:pt x="4881" y="4180"/>
                      <a:pt x="4496" y="3973"/>
                      <a:pt x="4358" y="3465"/>
                    </a:cubicBezTo>
                    <a:cubicBezTo>
                      <a:pt x="3767" y="1059"/>
                      <a:pt x="11108" y="1004"/>
                      <a:pt x="11850" y="1004"/>
                    </a:cubicBezTo>
                    <a:close/>
                    <a:moveTo>
                      <a:pt x="44718" y="2269"/>
                    </a:moveTo>
                    <a:cubicBezTo>
                      <a:pt x="44719" y="2269"/>
                      <a:pt x="53420" y="3534"/>
                      <a:pt x="51440" y="5128"/>
                    </a:cubicBezTo>
                    <a:cubicBezTo>
                      <a:pt x="51153" y="5350"/>
                      <a:pt x="50804" y="5473"/>
                      <a:pt x="50440" y="5473"/>
                    </a:cubicBezTo>
                    <a:cubicBezTo>
                      <a:pt x="50421" y="5473"/>
                      <a:pt x="50401" y="5472"/>
                      <a:pt x="50382" y="5472"/>
                    </a:cubicBezTo>
                    <a:cubicBezTo>
                      <a:pt x="48155" y="5472"/>
                      <a:pt x="44718" y="2269"/>
                      <a:pt x="44718" y="2269"/>
                    </a:cubicBezTo>
                    <a:close/>
                    <a:moveTo>
                      <a:pt x="3396" y="1"/>
                    </a:moveTo>
                    <a:cubicBezTo>
                      <a:pt x="2200" y="1183"/>
                      <a:pt x="1059" y="2420"/>
                      <a:pt x="1" y="3740"/>
                    </a:cubicBezTo>
                    <a:cubicBezTo>
                      <a:pt x="3355" y="4400"/>
                      <a:pt x="6709" y="5018"/>
                      <a:pt x="10091" y="5595"/>
                    </a:cubicBezTo>
                    <a:cubicBezTo>
                      <a:pt x="10118" y="4936"/>
                      <a:pt x="10366" y="4455"/>
                      <a:pt x="11025" y="4455"/>
                    </a:cubicBezTo>
                    <a:cubicBezTo>
                      <a:pt x="11342" y="4468"/>
                      <a:pt x="11658" y="4537"/>
                      <a:pt x="11946" y="4674"/>
                    </a:cubicBezTo>
                    <a:cubicBezTo>
                      <a:pt x="12758" y="5046"/>
                      <a:pt x="13500" y="5540"/>
                      <a:pt x="14132" y="6173"/>
                    </a:cubicBezTo>
                    <a:cubicBezTo>
                      <a:pt x="14421" y="5073"/>
                      <a:pt x="15507" y="4358"/>
                      <a:pt x="16620" y="4358"/>
                    </a:cubicBezTo>
                    <a:cubicBezTo>
                      <a:pt x="17060" y="4358"/>
                      <a:pt x="17486" y="4468"/>
                      <a:pt x="17858" y="4688"/>
                    </a:cubicBezTo>
                    <a:cubicBezTo>
                      <a:pt x="18669" y="5211"/>
                      <a:pt x="19136" y="6118"/>
                      <a:pt x="19067" y="7080"/>
                    </a:cubicBezTo>
                    <a:cubicBezTo>
                      <a:pt x="20978" y="7424"/>
                      <a:pt x="22889" y="7822"/>
                      <a:pt x="24745" y="8345"/>
                    </a:cubicBezTo>
                    <a:cubicBezTo>
                      <a:pt x="21390" y="6709"/>
                      <a:pt x="18957" y="3643"/>
                      <a:pt x="18119" y="1"/>
                    </a:cubicBezTo>
                    <a:close/>
                    <a:moveTo>
                      <a:pt x="59381" y="24650"/>
                    </a:moveTo>
                    <a:cubicBezTo>
                      <a:pt x="59763" y="24650"/>
                      <a:pt x="60128" y="24948"/>
                      <a:pt x="60128" y="25404"/>
                    </a:cubicBezTo>
                    <a:cubicBezTo>
                      <a:pt x="60128" y="25817"/>
                      <a:pt x="59798" y="26147"/>
                      <a:pt x="59386" y="26147"/>
                    </a:cubicBezTo>
                    <a:cubicBezTo>
                      <a:pt x="58726" y="26147"/>
                      <a:pt x="58396" y="25336"/>
                      <a:pt x="58864" y="24868"/>
                    </a:cubicBezTo>
                    <a:cubicBezTo>
                      <a:pt x="59014" y="24717"/>
                      <a:pt x="59200" y="24650"/>
                      <a:pt x="59381" y="24650"/>
                    </a:cubicBezTo>
                    <a:close/>
                    <a:moveTo>
                      <a:pt x="57180" y="27721"/>
                    </a:moveTo>
                    <a:cubicBezTo>
                      <a:pt x="57928" y="27721"/>
                      <a:pt x="58644" y="28302"/>
                      <a:pt x="58644" y="29185"/>
                    </a:cubicBezTo>
                    <a:cubicBezTo>
                      <a:pt x="58644" y="29982"/>
                      <a:pt x="57998" y="30642"/>
                      <a:pt x="57186" y="30642"/>
                    </a:cubicBezTo>
                    <a:cubicBezTo>
                      <a:pt x="55894" y="30642"/>
                      <a:pt x="55234" y="29061"/>
                      <a:pt x="56155" y="28154"/>
                    </a:cubicBezTo>
                    <a:cubicBezTo>
                      <a:pt x="56454" y="27855"/>
                      <a:pt x="56821" y="27721"/>
                      <a:pt x="57180" y="27721"/>
                    </a:cubicBezTo>
                    <a:close/>
                    <a:moveTo>
                      <a:pt x="42051" y="1"/>
                    </a:moveTo>
                    <a:cubicBezTo>
                      <a:pt x="40764" y="5679"/>
                      <a:pt x="35722" y="9563"/>
                      <a:pt x="30091" y="9563"/>
                    </a:cubicBezTo>
                    <a:cubicBezTo>
                      <a:pt x="29411" y="9563"/>
                      <a:pt x="28722" y="9507"/>
                      <a:pt x="28030" y="9390"/>
                    </a:cubicBezTo>
                    <a:lnTo>
                      <a:pt x="28030" y="9390"/>
                    </a:lnTo>
                    <a:cubicBezTo>
                      <a:pt x="28319" y="9500"/>
                      <a:pt x="28607" y="9609"/>
                      <a:pt x="28896" y="9733"/>
                    </a:cubicBezTo>
                    <a:cubicBezTo>
                      <a:pt x="31329" y="10695"/>
                      <a:pt x="33611" y="12015"/>
                      <a:pt x="35646" y="13651"/>
                    </a:cubicBezTo>
                    <a:cubicBezTo>
                      <a:pt x="35632" y="13280"/>
                      <a:pt x="35756" y="12922"/>
                      <a:pt x="35976" y="12620"/>
                    </a:cubicBezTo>
                    <a:cubicBezTo>
                      <a:pt x="36498" y="11988"/>
                      <a:pt x="36993" y="11740"/>
                      <a:pt x="37721" y="11740"/>
                    </a:cubicBezTo>
                    <a:lnTo>
                      <a:pt x="37886" y="11740"/>
                    </a:lnTo>
                    <a:lnTo>
                      <a:pt x="37983" y="11644"/>
                    </a:lnTo>
                    <a:cubicBezTo>
                      <a:pt x="37281" y="11025"/>
                      <a:pt x="37144" y="9445"/>
                      <a:pt x="37831" y="9060"/>
                    </a:cubicBezTo>
                    <a:cubicBezTo>
                      <a:pt x="38202" y="8840"/>
                      <a:pt x="38615" y="8702"/>
                      <a:pt x="39041" y="8688"/>
                    </a:cubicBezTo>
                    <a:cubicBezTo>
                      <a:pt x="39728" y="8688"/>
                      <a:pt x="40182" y="9183"/>
                      <a:pt x="40416" y="10022"/>
                    </a:cubicBezTo>
                    <a:cubicBezTo>
                      <a:pt x="40182" y="8991"/>
                      <a:pt x="41268" y="7025"/>
                      <a:pt x="42148" y="6503"/>
                    </a:cubicBezTo>
                    <a:cubicBezTo>
                      <a:pt x="42326" y="6393"/>
                      <a:pt x="42533" y="6338"/>
                      <a:pt x="42739" y="6324"/>
                    </a:cubicBezTo>
                    <a:cubicBezTo>
                      <a:pt x="43742" y="6324"/>
                      <a:pt x="44210" y="8139"/>
                      <a:pt x="44278" y="9596"/>
                    </a:cubicBezTo>
                    <a:lnTo>
                      <a:pt x="44320" y="9596"/>
                    </a:lnTo>
                    <a:cubicBezTo>
                      <a:pt x="44663" y="8743"/>
                      <a:pt x="45461" y="6984"/>
                      <a:pt x="46588" y="6517"/>
                    </a:cubicBezTo>
                    <a:cubicBezTo>
                      <a:pt x="46877" y="6379"/>
                      <a:pt x="47179" y="6310"/>
                      <a:pt x="47495" y="6297"/>
                    </a:cubicBezTo>
                    <a:cubicBezTo>
                      <a:pt x="49048" y="6297"/>
                      <a:pt x="48691" y="8867"/>
                      <a:pt x="48031" y="9953"/>
                    </a:cubicBezTo>
                    <a:cubicBezTo>
                      <a:pt x="48554" y="9307"/>
                      <a:pt x="49145" y="8661"/>
                      <a:pt x="49942" y="8400"/>
                    </a:cubicBezTo>
                    <a:cubicBezTo>
                      <a:pt x="50107" y="8345"/>
                      <a:pt x="50286" y="8317"/>
                      <a:pt x="50478" y="8317"/>
                    </a:cubicBezTo>
                    <a:cubicBezTo>
                      <a:pt x="51138" y="8317"/>
                      <a:pt x="51812" y="8661"/>
                      <a:pt x="51977" y="9293"/>
                    </a:cubicBezTo>
                    <a:cubicBezTo>
                      <a:pt x="52196" y="10104"/>
                      <a:pt x="51289" y="11122"/>
                      <a:pt x="50602" y="11699"/>
                    </a:cubicBezTo>
                    <a:lnTo>
                      <a:pt x="50629" y="11713"/>
                    </a:lnTo>
                    <a:cubicBezTo>
                      <a:pt x="51110" y="11424"/>
                      <a:pt x="51812" y="11108"/>
                      <a:pt x="52224" y="10860"/>
                    </a:cubicBezTo>
                    <a:cubicBezTo>
                      <a:pt x="52585" y="10667"/>
                      <a:pt x="52970" y="10570"/>
                      <a:pt x="53368" y="10570"/>
                    </a:cubicBezTo>
                    <a:cubicBezTo>
                      <a:pt x="53394" y="10570"/>
                      <a:pt x="53421" y="10571"/>
                      <a:pt x="53447" y="10572"/>
                    </a:cubicBezTo>
                    <a:cubicBezTo>
                      <a:pt x="54410" y="10572"/>
                      <a:pt x="55303" y="11025"/>
                      <a:pt x="54575" y="12111"/>
                    </a:cubicBezTo>
                    <a:cubicBezTo>
                      <a:pt x="54368" y="12373"/>
                      <a:pt x="54135" y="12606"/>
                      <a:pt x="53860" y="12799"/>
                    </a:cubicBezTo>
                    <a:cubicBezTo>
                      <a:pt x="53681" y="12950"/>
                      <a:pt x="52829" y="13459"/>
                      <a:pt x="52513" y="13788"/>
                    </a:cubicBezTo>
                    <a:lnTo>
                      <a:pt x="52609" y="13953"/>
                    </a:lnTo>
                    <a:cubicBezTo>
                      <a:pt x="53241" y="13802"/>
                      <a:pt x="54341" y="13266"/>
                      <a:pt x="55303" y="13266"/>
                    </a:cubicBezTo>
                    <a:cubicBezTo>
                      <a:pt x="55335" y="13264"/>
                      <a:pt x="55366" y="13263"/>
                      <a:pt x="55398" y="13263"/>
                    </a:cubicBezTo>
                    <a:cubicBezTo>
                      <a:pt x="56048" y="13263"/>
                      <a:pt x="56634" y="13666"/>
                      <a:pt x="56857" y="14270"/>
                    </a:cubicBezTo>
                    <a:cubicBezTo>
                      <a:pt x="57255" y="15204"/>
                      <a:pt x="55867" y="16332"/>
                      <a:pt x="54850" y="16744"/>
                    </a:cubicBezTo>
                    <a:cubicBezTo>
                      <a:pt x="55042" y="16744"/>
                      <a:pt x="55221" y="16730"/>
                      <a:pt x="55413" y="16730"/>
                    </a:cubicBezTo>
                    <a:cubicBezTo>
                      <a:pt x="56128" y="16730"/>
                      <a:pt x="56802" y="16813"/>
                      <a:pt x="57448" y="17225"/>
                    </a:cubicBezTo>
                    <a:cubicBezTo>
                      <a:pt x="57668" y="17335"/>
                      <a:pt x="57833" y="17527"/>
                      <a:pt x="57888" y="17761"/>
                    </a:cubicBezTo>
                    <a:cubicBezTo>
                      <a:pt x="57929" y="18105"/>
                      <a:pt x="57613" y="18366"/>
                      <a:pt x="57324" y="18531"/>
                    </a:cubicBezTo>
                    <a:cubicBezTo>
                      <a:pt x="56595" y="18957"/>
                      <a:pt x="55784" y="19232"/>
                      <a:pt x="54932" y="19328"/>
                    </a:cubicBezTo>
                    <a:cubicBezTo>
                      <a:pt x="55069" y="19315"/>
                      <a:pt x="55207" y="19315"/>
                      <a:pt x="55331" y="19315"/>
                    </a:cubicBezTo>
                    <a:cubicBezTo>
                      <a:pt x="56032" y="19315"/>
                      <a:pt x="56719" y="19480"/>
                      <a:pt x="57338" y="19782"/>
                    </a:cubicBezTo>
                    <a:cubicBezTo>
                      <a:pt x="57681" y="19961"/>
                      <a:pt x="58053" y="20318"/>
                      <a:pt x="57888" y="20675"/>
                    </a:cubicBezTo>
                    <a:cubicBezTo>
                      <a:pt x="57791" y="20827"/>
                      <a:pt x="57654" y="20937"/>
                      <a:pt x="57489" y="21005"/>
                    </a:cubicBezTo>
                    <a:cubicBezTo>
                      <a:pt x="56870" y="21280"/>
                      <a:pt x="56197" y="21418"/>
                      <a:pt x="55523" y="21418"/>
                    </a:cubicBezTo>
                    <a:lnTo>
                      <a:pt x="55248" y="21418"/>
                    </a:lnTo>
                    <a:cubicBezTo>
                      <a:pt x="55839" y="21459"/>
                      <a:pt x="56403" y="21596"/>
                      <a:pt x="56939" y="21830"/>
                    </a:cubicBezTo>
                    <a:cubicBezTo>
                      <a:pt x="57145" y="21926"/>
                      <a:pt x="57379" y="22078"/>
                      <a:pt x="57365" y="22298"/>
                    </a:cubicBezTo>
                    <a:cubicBezTo>
                      <a:pt x="57365" y="22490"/>
                      <a:pt x="57173" y="22627"/>
                      <a:pt x="56994" y="22724"/>
                    </a:cubicBezTo>
                    <a:cubicBezTo>
                      <a:pt x="56073" y="23205"/>
                      <a:pt x="55056" y="23452"/>
                      <a:pt x="54011" y="23452"/>
                    </a:cubicBezTo>
                    <a:lnTo>
                      <a:pt x="53984" y="23452"/>
                    </a:lnTo>
                    <a:cubicBezTo>
                      <a:pt x="53984" y="23466"/>
                      <a:pt x="53984" y="23480"/>
                      <a:pt x="53984" y="23494"/>
                    </a:cubicBezTo>
                    <a:cubicBezTo>
                      <a:pt x="54533" y="23645"/>
                      <a:pt x="55015" y="23961"/>
                      <a:pt x="55372" y="24415"/>
                    </a:cubicBezTo>
                    <a:cubicBezTo>
                      <a:pt x="55496" y="24593"/>
                      <a:pt x="55606" y="24799"/>
                      <a:pt x="55523" y="24992"/>
                    </a:cubicBezTo>
                    <a:cubicBezTo>
                      <a:pt x="55413" y="25157"/>
                      <a:pt x="55248" y="25253"/>
                      <a:pt x="55056" y="25281"/>
                    </a:cubicBezTo>
                    <a:cubicBezTo>
                      <a:pt x="54478" y="25432"/>
                      <a:pt x="53887" y="25528"/>
                      <a:pt x="53282" y="25555"/>
                    </a:cubicBezTo>
                    <a:cubicBezTo>
                      <a:pt x="53241" y="25652"/>
                      <a:pt x="53186" y="25748"/>
                      <a:pt x="53145" y="25844"/>
                    </a:cubicBezTo>
                    <a:cubicBezTo>
                      <a:pt x="53571" y="26078"/>
                      <a:pt x="53901" y="26422"/>
                      <a:pt x="53901" y="26889"/>
                    </a:cubicBezTo>
                    <a:cubicBezTo>
                      <a:pt x="53901" y="27439"/>
                      <a:pt x="53392" y="27879"/>
                      <a:pt x="52843" y="27961"/>
                    </a:cubicBezTo>
                    <a:cubicBezTo>
                      <a:pt x="52746" y="27975"/>
                      <a:pt x="52650" y="27989"/>
                      <a:pt x="52540" y="27989"/>
                    </a:cubicBezTo>
                    <a:cubicBezTo>
                      <a:pt x="52265" y="27975"/>
                      <a:pt x="51990" y="27934"/>
                      <a:pt x="51729" y="27851"/>
                    </a:cubicBezTo>
                    <a:cubicBezTo>
                      <a:pt x="51633" y="27947"/>
                      <a:pt x="51523" y="28044"/>
                      <a:pt x="51427" y="28140"/>
                    </a:cubicBezTo>
                    <a:cubicBezTo>
                      <a:pt x="51537" y="28717"/>
                      <a:pt x="51248" y="29295"/>
                      <a:pt x="50739" y="29569"/>
                    </a:cubicBezTo>
                    <a:cubicBezTo>
                      <a:pt x="50574" y="29652"/>
                      <a:pt x="50396" y="29679"/>
                      <a:pt x="50217" y="29679"/>
                    </a:cubicBezTo>
                    <a:cubicBezTo>
                      <a:pt x="49928" y="29679"/>
                      <a:pt x="49640" y="29583"/>
                      <a:pt x="49406" y="29405"/>
                    </a:cubicBezTo>
                    <a:cubicBezTo>
                      <a:pt x="49117" y="29528"/>
                      <a:pt x="48815" y="29624"/>
                      <a:pt x="48512" y="29707"/>
                    </a:cubicBezTo>
                    <a:cubicBezTo>
                      <a:pt x="48224" y="30161"/>
                      <a:pt x="47784" y="30504"/>
                      <a:pt x="47261" y="30683"/>
                    </a:cubicBezTo>
                    <a:cubicBezTo>
                      <a:pt x="47110" y="30724"/>
                      <a:pt x="46945" y="30752"/>
                      <a:pt x="46794" y="30752"/>
                    </a:cubicBezTo>
                    <a:cubicBezTo>
                      <a:pt x="46175" y="30752"/>
                      <a:pt x="45543" y="30422"/>
                      <a:pt x="45296" y="29872"/>
                    </a:cubicBezTo>
                    <a:lnTo>
                      <a:pt x="45158" y="29858"/>
                    </a:lnTo>
                    <a:lnTo>
                      <a:pt x="44993" y="29831"/>
                    </a:lnTo>
                    <a:cubicBezTo>
                      <a:pt x="44608" y="30312"/>
                      <a:pt x="44127" y="30710"/>
                      <a:pt x="43591" y="30985"/>
                    </a:cubicBezTo>
                    <a:cubicBezTo>
                      <a:pt x="43509" y="31027"/>
                      <a:pt x="43426" y="31054"/>
                      <a:pt x="43344" y="31082"/>
                    </a:cubicBezTo>
                    <a:lnTo>
                      <a:pt x="43894" y="31494"/>
                    </a:lnTo>
                    <a:cubicBezTo>
                      <a:pt x="43192" y="31439"/>
                      <a:pt x="42519" y="31274"/>
                      <a:pt x="41859" y="31013"/>
                    </a:cubicBezTo>
                    <a:cubicBezTo>
                      <a:pt x="41818" y="31219"/>
                      <a:pt x="41777" y="31425"/>
                      <a:pt x="41735" y="31631"/>
                    </a:cubicBezTo>
                    <a:cubicBezTo>
                      <a:pt x="40828" y="35494"/>
                      <a:pt x="38849" y="39055"/>
                      <a:pt x="36278" y="42093"/>
                    </a:cubicBezTo>
                    <a:cubicBezTo>
                      <a:pt x="35811" y="42642"/>
                      <a:pt x="35316" y="43192"/>
                      <a:pt x="34821" y="43756"/>
                    </a:cubicBezTo>
                    <a:cubicBezTo>
                      <a:pt x="34917" y="45254"/>
                      <a:pt x="34945" y="46766"/>
                      <a:pt x="34945" y="48265"/>
                    </a:cubicBezTo>
                    <a:cubicBezTo>
                      <a:pt x="34931" y="50944"/>
                      <a:pt x="34848" y="53609"/>
                      <a:pt x="34491" y="56288"/>
                    </a:cubicBezTo>
                    <a:lnTo>
                      <a:pt x="34491" y="56288"/>
                    </a:lnTo>
                    <a:cubicBezTo>
                      <a:pt x="36269" y="56020"/>
                      <a:pt x="37990" y="55419"/>
                      <a:pt x="39550" y="54506"/>
                    </a:cubicBezTo>
                    <a:lnTo>
                      <a:pt x="39563" y="54506"/>
                    </a:lnTo>
                    <a:cubicBezTo>
                      <a:pt x="40058" y="54203"/>
                      <a:pt x="40539" y="53901"/>
                      <a:pt x="40993" y="53557"/>
                    </a:cubicBezTo>
                    <a:cubicBezTo>
                      <a:pt x="40979" y="51152"/>
                      <a:pt x="41240" y="48773"/>
                      <a:pt x="41570" y="46409"/>
                    </a:cubicBezTo>
                    <a:cubicBezTo>
                      <a:pt x="41873" y="44237"/>
                      <a:pt x="42313" y="42079"/>
                      <a:pt x="42876" y="39962"/>
                    </a:cubicBezTo>
                    <a:cubicBezTo>
                      <a:pt x="42333" y="39579"/>
                      <a:pt x="42644" y="38775"/>
                      <a:pt x="43231" y="38775"/>
                    </a:cubicBezTo>
                    <a:cubicBezTo>
                      <a:pt x="43297" y="38775"/>
                      <a:pt x="43367" y="38785"/>
                      <a:pt x="43440" y="38807"/>
                    </a:cubicBezTo>
                    <a:cubicBezTo>
                      <a:pt x="44141" y="39027"/>
                      <a:pt x="43990" y="40072"/>
                      <a:pt x="43247" y="40072"/>
                    </a:cubicBezTo>
                    <a:cubicBezTo>
                      <a:pt x="43179" y="40072"/>
                      <a:pt x="43110" y="40058"/>
                      <a:pt x="43041" y="40044"/>
                    </a:cubicBezTo>
                    <a:cubicBezTo>
                      <a:pt x="42986" y="42216"/>
                      <a:pt x="42794" y="44388"/>
                      <a:pt x="42464" y="46546"/>
                    </a:cubicBezTo>
                    <a:cubicBezTo>
                      <a:pt x="42120" y="48897"/>
                      <a:pt x="41694" y="51248"/>
                      <a:pt x="40993" y="53557"/>
                    </a:cubicBezTo>
                    <a:cubicBezTo>
                      <a:pt x="48210" y="48320"/>
                      <a:pt x="50959" y="37817"/>
                      <a:pt x="50959" y="37817"/>
                    </a:cubicBezTo>
                    <a:cubicBezTo>
                      <a:pt x="50959" y="37817"/>
                      <a:pt x="65311" y="36869"/>
                      <a:pt x="65311" y="22064"/>
                    </a:cubicBezTo>
                    <a:cubicBezTo>
                      <a:pt x="65311" y="14806"/>
                      <a:pt x="60912" y="6475"/>
                      <a:pt x="53970" y="1"/>
                    </a:cubicBezTo>
                    <a:close/>
                    <a:moveTo>
                      <a:pt x="34133" y="44539"/>
                    </a:moveTo>
                    <a:cubicBezTo>
                      <a:pt x="32663" y="46244"/>
                      <a:pt x="31343" y="48017"/>
                      <a:pt x="30889" y="50189"/>
                    </a:cubicBezTo>
                    <a:cubicBezTo>
                      <a:pt x="30477" y="52403"/>
                      <a:pt x="31040" y="54698"/>
                      <a:pt x="32456" y="56458"/>
                    </a:cubicBezTo>
                    <a:cubicBezTo>
                      <a:pt x="32910" y="56458"/>
                      <a:pt x="33350" y="56430"/>
                      <a:pt x="33804" y="56375"/>
                    </a:cubicBezTo>
                    <a:cubicBezTo>
                      <a:pt x="34033" y="56352"/>
                      <a:pt x="34262" y="56323"/>
                      <a:pt x="34490" y="56288"/>
                    </a:cubicBezTo>
                    <a:lnTo>
                      <a:pt x="34490" y="56288"/>
                    </a:lnTo>
                    <a:cubicBezTo>
                      <a:pt x="34490" y="56290"/>
                      <a:pt x="34491" y="56291"/>
                      <a:pt x="34491" y="56293"/>
                    </a:cubicBezTo>
                    <a:cubicBezTo>
                      <a:pt x="34491" y="56291"/>
                      <a:pt x="34491" y="56290"/>
                      <a:pt x="34491" y="56288"/>
                    </a:cubicBezTo>
                    <a:lnTo>
                      <a:pt x="34491" y="56288"/>
                    </a:lnTo>
                    <a:cubicBezTo>
                      <a:pt x="34491" y="56288"/>
                      <a:pt x="34491" y="56288"/>
                      <a:pt x="34490" y="56288"/>
                    </a:cubicBezTo>
                    <a:lnTo>
                      <a:pt x="34490" y="56288"/>
                    </a:lnTo>
                    <a:cubicBezTo>
                      <a:pt x="34133" y="53609"/>
                      <a:pt x="34051" y="50944"/>
                      <a:pt x="34037" y="48265"/>
                    </a:cubicBezTo>
                    <a:cubicBezTo>
                      <a:pt x="34037" y="47028"/>
                      <a:pt x="34078" y="45777"/>
                      <a:pt x="34133" y="44539"/>
                    </a:cubicBezTo>
                    <a:close/>
                  </a:path>
                </a:pathLst>
              </a:custGeom>
              <a:solidFill>
                <a:srgbClr val="DED0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0" name="Google Shape;2570;p50"/>
              <p:cNvSpPr/>
              <p:nvPr/>
            </p:nvSpPr>
            <p:spPr>
              <a:xfrm>
                <a:off x="1019950" y="3018650"/>
                <a:ext cx="598000" cy="239100"/>
              </a:xfrm>
              <a:custGeom>
                <a:avLst/>
                <a:gdLst/>
                <a:ahLst/>
                <a:cxnLst/>
                <a:rect l="l" t="t" r="r" b="b"/>
                <a:pathLst>
                  <a:path w="23920" h="9564" extrusionOk="0">
                    <a:moveTo>
                      <a:pt x="0" y="1"/>
                    </a:moveTo>
                    <a:cubicBezTo>
                      <a:pt x="825" y="3643"/>
                      <a:pt x="3258" y="6709"/>
                      <a:pt x="6613" y="8331"/>
                    </a:cubicBezTo>
                    <a:cubicBezTo>
                      <a:pt x="7726" y="8647"/>
                      <a:pt x="8812" y="8991"/>
                      <a:pt x="9898" y="9390"/>
                    </a:cubicBezTo>
                    <a:cubicBezTo>
                      <a:pt x="10590" y="9507"/>
                      <a:pt x="11279" y="9563"/>
                      <a:pt x="11959" y="9563"/>
                    </a:cubicBezTo>
                    <a:cubicBezTo>
                      <a:pt x="17590" y="9563"/>
                      <a:pt x="22632" y="5679"/>
                      <a:pt x="23919" y="1"/>
                    </a:cubicBezTo>
                    <a:lnTo>
                      <a:pt x="20758" y="1"/>
                    </a:lnTo>
                    <a:cubicBezTo>
                      <a:pt x="19576" y="3863"/>
                      <a:pt x="16001" y="6503"/>
                      <a:pt x="11960" y="6503"/>
                    </a:cubicBezTo>
                    <a:cubicBezTo>
                      <a:pt x="7918" y="6503"/>
                      <a:pt x="4344" y="3863"/>
                      <a:pt x="3162" y="1"/>
                    </a:cubicBezTo>
                    <a:close/>
                  </a:path>
                </a:pathLst>
              </a:custGeom>
              <a:solidFill>
                <a:srgbClr val="6730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1" name="Google Shape;2571;p50"/>
              <p:cNvSpPr/>
              <p:nvPr/>
            </p:nvSpPr>
            <p:spPr>
              <a:xfrm>
                <a:off x="1099000" y="3018650"/>
                <a:ext cx="439900" cy="162575"/>
              </a:xfrm>
              <a:custGeom>
                <a:avLst/>
                <a:gdLst/>
                <a:ahLst/>
                <a:cxnLst/>
                <a:rect l="l" t="t" r="r" b="b"/>
                <a:pathLst>
                  <a:path w="17596" h="6503" extrusionOk="0">
                    <a:moveTo>
                      <a:pt x="0" y="1"/>
                    </a:moveTo>
                    <a:cubicBezTo>
                      <a:pt x="1182" y="3863"/>
                      <a:pt x="4756" y="6503"/>
                      <a:pt x="8798" y="6503"/>
                    </a:cubicBezTo>
                    <a:cubicBezTo>
                      <a:pt x="12839" y="6503"/>
                      <a:pt x="16414" y="3863"/>
                      <a:pt x="17596" y="1"/>
                    </a:cubicBezTo>
                    <a:lnTo>
                      <a:pt x="12757" y="1"/>
                    </a:lnTo>
                    <a:cubicBezTo>
                      <a:pt x="14063" y="688"/>
                      <a:pt x="15080" y="1609"/>
                      <a:pt x="14420" y="2736"/>
                    </a:cubicBezTo>
                    <a:cubicBezTo>
                      <a:pt x="14187" y="3135"/>
                      <a:pt x="13884" y="3300"/>
                      <a:pt x="13568" y="3300"/>
                    </a:cubicBezTo>
                    <a:cubicBezTo>
                      <a:pt x="12427" y="3300"/>
                      <a:pt x="10887" y="1362"/>
                      <a:pt x="9953" y="1"/>
                    </a:cubicBezTo>
                    <a:lnTo>
                      <a:pt x="8537" y="1"/>
                    </a:lnTo>
                    <a:cubicBezTo>
                      <a:pt x="9320" y="1925"/>
                      <a:pt x="10516" y="5472"/>
                      <a:pt x="8537" y="5472"/>
                    </a:cubicBezTo>
                    <a:lnTo>
                      <a:pt x="8441" y="5472"/>
                    </a:lnTo>
                    <a:cubicBezTo>
                      <a:pt x="6337" y="5362"/>
                      <a:pt x="7066" y="1898"/>
                      <a:pt x="7616" y="1"/>
                    </a:cubicBezTo>
                    <a:lnTo>
                      <a:pt x="6654" y="1"/>
                    </a:lnTo>
                    <a:cubicBezTo>
                      <a:pt x="5705" y="1362"/>
                      <a:pt x="4165" y="3314"/>
                      <a:pt x="3038" y="3314"/>
                    </a:cubicBezTo>
                    <a:cubicBezTo>
                      <a:pt x="2708" y="3314"/>
                      <a:pt x="2420" y="3135"/>
                      <a:pt x="2186" y="2736"/>
                    </a:cubicBezTo>
                    <a:cubicBezTo>
                      <a:pt x="1526" y="1623"/>
                      <a:pt x="2530" y="688"/>
                      <a:pt x="3849" y="1"/>
                    </a:cubicBezTo>
                    <a:close/>
                  </a:path>
                </a:pathLst>
              </a:custGeom>
              <a:solidFill>
                <a:srgbClr val="00A7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2" name="Google Shape;2572;p50"/>
              <p:cNvSpPr/>
              <p:nvPr/>
            </p:nvSpPr>
            <p:spPr>
              <a:xfrm>
                <a:off x="818900" y="3127600"/>
                <a:ext cx="226150" cy="68075"/>
              </a:xfrm>
              <a:custGeom>
                <a:avLst/>
                <a:gdLst/>
                <a:ahLst/>
                <a:cxnLst/>
                <a:rect l="l" t="t" r="r" b="b"/>
                <a:pathLst>
                  <a:path w="9046" h="2723" extrusionOk="0">
                    <a:moveTo>
                      <a:pt x="6530" y="0"/>
                    </a:moveTo>
                    <a:cubicBezTo>
                      <a:pt x="5431" y="0"/>
                      <a:pt x="4331" y="715"/>
                      <a:pt x="4042" y="1815"/>
                    </a:cubicBezTo>
                    <a:cubicBezTo>
                      <a:pt x="3410" y="1182"/>
                      <a:pt x="2668" y="688"/>
                      <a:pt x="1856" y="316"/>
                    </a:cubicBezTo>
                    <a:cubicBezTo>
                      <a:pt x="1568" y="179"/>
                      <a:pt x="1252" y="110"/>
                      <a:pt x="935" y="97"/>
                    </a:cubicBezTo>
                    <a:cubicBezTo>
                      <a:pt x="276" y="97"/>
                      <a:pt x="28" y="578"/>
                      <a:pt x="1" y="1237"/>
                    </a:cubicBezTo>
                    <a:cubicBezTo>
                      <a:pt x="1073" y="1416"/>
                      <a:pt x="2131" y="1595"/>
                      <a:pt x="3204" y="1760"/>
                    </a:cubicBezTo>
                    <a:cubicBezTo>
                      <a:pt x="5128" y="2076"/>
                      <a:pt x="7066" y="2365"/>
                      <a:pt x="8977" y="2722"/>
                    </a:cubicBezTo>
                    <a:cubicBezTo>
                      <a:pt x="9046" y="1760"/>
                      <a:pt x="8579" y="853"/>
                      <a:pt x="7768" y="330"/>
                    </a:cubicBezTo>
                    <a:cubicBezTo>
                      <a:pt x="7396" y="110"/>
                      <a:pt x="6970" y="0"/>
                      <a:pt x="6530" y="0"/>
                    </a:cubicBezTo>
                    <a:close/>
                  </a:path>
                </a:pathLst>
              </a:custGeom>
              <a:solidFill>
                <a:srgbClr val="C92A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3" name="Google Shape;2573;p50"/>
              <p:cNvSpPr/>
              <p:nvPr/>
            </p:nvSpPr>
            <p:spPr>
              <a:xfrm>
                <a:off x="1457425" y="3175375"/>
                <a:ext cx="560900" cy="620325"/>
              </a:xfrm>
              <a:custGeom>
                <a:avLst/>
                <a:gdLst/>
                <a:ahLst/>
                <a:cxnLst/>
                <a:rect l="l" t="t" r="r" b="b"/>
                <a:pathLst>
                  <a:path w="22436" h="24813" extrusionOk="0">
                    <a:moveTo>
                      <a:pt x="7094" y="28"/>
                    </a:moveTo>
                    <a:lnTo>
                      <a:pt x="7108" y="41"/>
                    </a:lnTo>
                    <a:cubicBezTo>
                      <a:pt x="6902" y="41"/>
                      <a:pt x="6695" y="110"/>
                      <a:pt x="6530" y="220"/>
                    </a:cubicBezTo>
                    <a:cubicBezTo>
                      <a:pt x="5651" y="742"/>
                      <a:pt x="4565" y="2708"/>
                      <a:pt x="4785" y="3739"/>
                    </a:cubicBezTo>
                    <a:cubicBezTo>
                      <a:pt x="4551" y="2901"/>
                      <a:pt x="4111" y="2406"/>
                      <a:pt x="3410" y="2406"/>
                    </a:cubicBezTo>
                    <a:cubicBezTo>
                      <a:pt x="2984" y="2419"/>
                      <a:pt x="2571" y="2557"/>
                      <a:pt x="2214" y="2777"/>
                    </a:cubicBezTo>
                    <a:cubicBezTo>
                      <a:pt x="1527" y="3162"/>
                      <a:pt x="1650" y="4743"/>
                      <a:pt x="2352" y="5361"/>
                    </a:cubicBezTo>
                    <a:cubicBezTo>
                      <a:pt x="3259" y="4413"/>
                      <a:pt x="4606" y="3698"/>
                      <a:pt x="6503" y="3382"/>
                    </a:cubicBezTo>
                    <a:lnTo>
                      <a:pt x="7135" y="3299"/>
                    </a:lnTo>
                    <a:cubicBezTo>
                      <a:pt x="7135" y="3299"/>
                      <a:pt x="7424" y="3272"/>
                      <a:pt x="7919" y="3272"/>
                    </a:cubicBezTo>
                    <a:cubicBezTo>
                      <a:pt x="8139" y="3272"/>
                      <a:pt x="8373" y="3272"/>
                      <a:pt x="8647" y="3299"/>
                    </a:cubicBezTo>
                    <a:cubicBezTo>
                      <a:pt x="8579" y="1856"/>
                      <a:pt x="8111" y="28"/>
                      <a:pt x="7094" y="28"/>
                    </a:cubicBezTo>
                    <a:close/>
                    <a:moveTo>
                      <a:pt x="11850" y="0"/>
                    </a:moveTo>
                    <a:cubicBezTo>
                      <a:pt x="11534" y="14"/>
                      <a:pt x="11232" y="83"/>
                      <a:pt x="10943" y="220"/>
                    </a:cubicBezTo>
                    <a:cubicBezTo>
                      <a:pt x="9816" y="687"/>
                      <a:pt x="9032" y="2447"/>
                      <a:pt x="8689" y="3299"/>
                    </a:cubicBezTo>
                    <a:cubicBezTo>
                      <a:pt x="10297" y="3382"/>
                      <a:pt x="12868" y="3808"/>
                      <a:pt x="14957" y="5416"/>
                    </a:cubicBezTo>
                    <a:cubicBezTo>
                      <a:pt x="15644" y="4825"/>
                      <a:pt x="16552" y="3822"/>
                      <a:pt x="16332" y="3011"/>
                    </a:cubicBezTo>
                    <a:cubicBezTo>
                      <a:pt x="16167" y="2378"/>
                      <a:pt x="15493" y="2035"/>
                      <a:pt x="14833" y="2035"/>
                    </a:cubicBezTo>
                    <a:cubicBezTo>
                      <a:pt x="14641" y="2035"/>
                      <a:pt x="14462" y="2062"/>
                      <a:pt x="14297" y="2117"/>
                    </a:cubicBezTo>
                    <a:cubicBezTo>
                      <a:pt x="13500" y="2364"/>
                      <a:pt x="12909" y="3011"/>
                      <a:pt x="12387" y="3657"/>
                    </a:cubicBezTo>
                    <a:cubicBezTo>
                      <a:pt x="13046" y="2584"/>
                      <a:pt x="13417" y="14"/>
                      <a:pt x="11850" y="14"/>
                    </a:cubicBezTo>
                    <a:lnTo>
                      <a:pt x="11850" y="0"/>
                    </a:lnTo>
                    <a:close/>
                    <a:moveTo>
                      <a:pt x="17816" y="4303"/>
                    </a:moveTo>
                    <a:cubicBezTo>
                      <a:pt x="17390" y="4303"/>
                      <a:pt x="16978" y="4399"/>
                      <a:pt x="16593" y="4605"/>
                    </a:cubicBezTo>
                    <a:cubicBezTo>
                      <a:pt x="16181" y="4853"/>
                      <a:pt x="15479" y="5169"/>
                      <a:pt x="14998" y="5457"/>
                    </a:cubicBezTo>
                    <a:cubicBezTo>
                      <a:pt x="15741" y="6035"/>
                      <a:pt x="16373" y="6736"/>
                      <a:pt x="16882" y="7519"/>
                    </a:cubicBezTo>
                    <a:cubicBezTo>
                      <a:pt x="17212" y="7176"/>
                      <a:pt x="18036" y="6681"/>
                      <a:pt x="18229" y="6530"/>
                    </a:cubicBezTo>
                    <a:cubicBezTo>
                      <a:pt x="18504" y="6337"/>
                      <a:pt x="18737" y="6104"/>
                      <a:pt x="18944" y="5842"/>
                    </a:cubicBezTo>
                    <a:cubicBezTo>
                      <a:pt x="19672" y="4756"/>
                      <a:pt x="18765" y="4303"/>
                      <a:pt x="17816" y="4303"/>
                    </a:cubicBezTo>
                    <a:close/>
                    <a:moveTo>
                      <a:pt x="2090" y="5457"/>
                    </a:moveTo>
                    <a:cubicBezTo>
                      <a:pt x="1362" y="5457"/>
                      <a:pt x="853" y="5705"/>
                      <a:pt x="345" y="6351"/>
                    </a:cubicBezTo>
                    <a:cubicBezTo>
                      <a:pt x="125" y="6640"/>
                      <a:pt x="1" y="7011"/>
                      <a:pt x="15" y="7382"/>
                    </a:cubicBezTo>
                    <a:cubicBezTo>
                      <a:pt x="317" y="7629"/>
                      <a:pt x="619" y="7877"/>
                      <a:pt x="908" y="8138"/>
                    </a:cubicBezTo>
                    <a:cubicBezTo>
                      <a:pt x="1114" y="7148"/>
                      <a:pt x="1582" y="6227"/>
                      <a:pt x="2269" y="5471"/>
                    </a:cubicBezTo>
                    <a:lnTo>
                      <a:pt x="2090" y="5471"/>
                    </a:lnTo>
                    <a:lnTo>
                      <a:pt x="2090" y="5457"/>
                    </a:lnTo>
                    <a:close/>
                    <a:moveTo>
                      <a:pt x="19765" y="6967"/>
                    </a:moveTo>
                    <a:cubicBezTo>
                      <a:pt x="19734" y="6967"/>
                      <a:pt x="19703" y="6968"/>
                      <a:pt x="19672" y="6970"/>
                    </a:cubicBezTo>
                    <a:lnTo>
                      <a:pt x="19672" y="6983"/>
                    </a:lnTo>
                    <a:cubicBezTo>
                      <a:pt x="18710" y="6983"/>
                      <a:pt x="17610" y="7547"/>
                      <a:pt x="16978" y="7671"/>
                    </a:cubicBezTo>
                    <a:cubicBezTo>
                      <a:pt x="17308" y="8221"/>
                      <a:pt x="17583" y="8812"/>
                      <a:pt x="17789" y="9416"/>
                    </a:cubicBezTo>
                    <a:cubicBezTo>
                      <a:pt x="18710" y="12042"/>
                      <a:pt x="18889" y="14805"/>
                      <a:pt x="18353" y="17183"/>
                    </a:cubicBezTo>
                    <a:lnTo>
                      <a:pt x="18380" y="17183"/>
                    </a:lnTo>
                    <a:cubicBezTo>
                      <a:pt x="19425" y="17183"/>
                      <a:pt x="20442" y="16922"/>
                      <a:pt x="21363" y="16441"/>
                    </a:cubicBezTo>
                    <a:cubicBezTo>
                      <a:pt x="21528" y="16345"/>
                      <a:pt x="21720" y="16207"/>
                      <a:pt x="21734" y="16015"/>
                    </a:cubicBezTo>
                    <a:cubicBezTo>
                      <a:pt x="21748" y="15795"/>
                      <a:pt x="21514" y="15644"/>
                      <a:pt x="21308" y="15547"/>
                    </a:cubicBezTo>
                    <a:cubicBezTo>
                      <a:pt x="20772" y="15314"/>
                      <a:pt x="20208" y="15176"/>
                      <a:pt x="19617" y="15135"/>
                    </a:cubicBezTo>
                    <a:lnTo>
                      <a:pt x="19892" y="15135"/>
                    </a:lnTo>
                    <a:cubicBezTo>
                      <a:pt x="20566" y="15135"/>
                      <a:pt x="21239" y="14998"/>
                      <a:pt x="21858" y="14723"/>
                    </a:cubicBezTo>
                    <a:cubicBezTo>
                      <a:pt x="22023" y="14668"/>
                      <a:pt x="22160" y="14544"/>
                      <a:pt x="22257" y="14393"/>
                    </a:cubicBezTo>
                    <a:cubicBezTo>
                      <a:pt x="22435" y="14049"/>
                      <a:pt x="22050" y="13678"/>
                      <a:pt x="21707" y="13499"/>
                    </a:cubicBezTo>
                    <a:cubicBezTo>
                      <a:pt x="21088" y="13183"/>
                      <a:pt x="20401" y="13032"/>
                      <a:pt x="19700" y="13032"/>
                    </a:cubicBezTo>
                    <a:cubicBezTo>
                      <a:pt x="19562" y="13032"/>
                      <a:pt x="19425" y="13032"/>
                      <a:pt x="19287" y="13046"/>
                    </a:cubicBezTo>
                    <a:cubicBezTo>
                      <a:pt x="20140" y="12936"/>
                      <a:pt x="20951" y="12674"/>
                      <a:pt x="21679" y="12248"/>
                    </a:cubicBezTo>
                    <a:cubicBezTo>
                      <a:pt x="21982" y="12070"/>
                      <a:pt x="22298" y="11808"/>
                      <a:pt x="22257" y="11478"/>
                    </a:cubicBezTo>
                    <a:cubicBezTo>
                      <a:pt x="22188" y="11245"/>
                      <a:pt x="22037" y="11052"/>
                      <a:pt x="21817" y="10942"/>
                    </a:cubicBezTo>
                    <a:cubicBezTo>
                      <a:pt x="21171" y="10530"/>
                      <a:pt x="20497" y="10447"/>
                      <a:pt x="19768" y="10447"/>
                    </a:cubicBezTo>
                    <a:cubicBezTo>
                      <a:pt x="19590" y="10447"/>
                      <a:pt x="19397" y="10447"/>
                      <a:pt x="19205" y="10461"/>
                    </a:cubicBezTo>
                    <a:cubicBezTo>
                      <a:pt x="20222" y="10035"/>
                      <a:pt x="21610" y="8908"/>
                      <a:pt x="21212" y="7987"/>
                    </a:cubicBezTo>
                    <a:cubicBezTo>
                      <a:pt x="20989" y="7370"/>
                      <a:pt x="20403" y="6967"/>
                      <a:pt x="19765" y="6967"/>
                    </a:cubicBezTo>
                    <a:close/>
                    <a:moveTo>
                      <a:pt x="18353" y="17225"/>
                    </a:moveTo>
                    <a:cubicBezTo>
                      <a:pt x="18201" y="17926"/>
                      <a:pt x="17968" y="18627"/>
                      <a:pt x="17665" y="19286"/>
                    </a:cubicBezTo>
                    <a:cubicBezTo>
                      <a:pt x="18256" y="19259"/>
                      <a:pt x="18847" y="19163"/>
                      <a:pt x="19425" y="19012"/>
                    </a:cubicBezTo>
                    <a:cubicBezTo>
                      <a:pt x="19617" y="18984"/>
                      <a:pt x="19782" y="18888"/>
                      <a:pt x="19892" y="18723"/>
                    </a:cubicBezTo>
                    <a:cubicBezTo>
                      <a:pt x="19975" y="18530"/>
                      <a:pt x="19865" y="18310"/>
                      <a:pt x="19741" y="18146"/>
                    </a:cubicBezTo>
                    <a:cubicBezTo>
                      <a:pt x="19384" y="17692"/>
                      <a:pt x="18902" y="17376"/>
                      <a:pt x="18353" y="17225"/>
                    </a:cubicBezTo>
                    <a:close/>
                    <a:moveTo>
                      <a:pt x="17528" y="19575"/>
                    </a:moveTo>
                    <a:cubicBezTo>
                      <a:pt x="17157" y="20304"/>
                      <a:pt x="16675" y="20991"/>
                      <a:pt x="16098" y="21582"/>
                    </a:cubicBezTo>
                    <a:cubicBezTo>
                      <a:pt x="16373" y="21665"/>
                      <a:pt x="16648" y="21706"/>
                      <a:pt x="16923" y="21706"/>
                    </a:cubicBezTo>
                    <a:cubicBezTo>
                      <a:pt x="16951" y="21710"/>
                      <a:pt x="16979" y="21712"/>
                      <a:pt x="17007" y="21712"/>
                    </a:cubicBezTo>
                    <a:cubicBezTo>
                      <a:pt x="17075" y="21712"/>
                      <a:pt x="17144" y="21702"/>
                      <a:pt x="17212" y="21692"/>
                    </a:cubicBezTo>
                    <a:cubicBezTo>
                      <a:pt x="17761" y="21610"/>
                      <a:pt x="18284" y="21170"/>
                      <a:pt x="18284" y="20620"/>
                    </a:cubicBezTo>
                    <a:cubicBezTo>
                      <a:pt x="18284" y="20153"/>
                      <a:pt x="17940" y="19809"/>
                      <a:pt x="17528" y="19575"/>
                    </a:cubicBezTo>
                    <a:close/>
                    <a:moveTo>
                      <a:pt x="15796" y="21871"/>
                    </a:moveTo>
                    <a:cubicBezTo>
                      <a:pt x="15205" y="22407"/>
                      <a:pt x="14517" y="22833"/>
                      <a:pt x="13775" y="23136"/>
                    </a:cubicBezTo>
                    <a:cubicBezTo>
                      <a:pt x="14009" y="23314"/>
                      <a:pt x="14297" y="23410"/>
                      <a:pt x="14600" y="23410"/>
                    </a:cubicBezTo>
                    <a:cubicBezTo>
                      <a:pt x="14778" y="23410"/>
                      <a:pt x="14957" y="23383"/>
                      <a:pt x="15122" y="23300"/>
                    </a:cubicBezTo>
                    <a:cubicBezTo>
                      <a:pt x="15631" y="23026"/>
                      <a:pt x="15906" y="22448"/>
                      <a:pt x="15809" y="21871"/>
                    </a:cubicBezTo>
                    <a:close/>
                    <a:moveTo>
                      <a:pt x="12881" y="23438"/>
                    </a:moveTo>
                    <a:cubicBezTo>
                      <a:pt x="12222" y="23603"/>
                      <a:pt x="11534" y="23685"/>
                      <a:pt x="10847" y="23685"/>
                    </a:cubicBezTo>
                    <a:cubicBezTo>
                      <a:pt x="10682" y="23685"/>
                      <a:pt x="10489" y="23685"/>
                      <a:pt x="10297" y="23672"/>
                    </a:cubicBezTo>
                    <a:cubicBezTo>
                      <a:pt x="10091" y="23658"/>
                      <a:pt x="9871" y="23630"/>
                      <a:pt x="9665" y="23603"/>
                    </a:cubicBezTo>
                    <a:lnTo>
                      <a:pt x="9665" y="23603"/>
                    </a:lnTo>
                    <a:cubicBezTo>
                      <a:pt x="9912" y="24153"/>
                      <a:pt x="10544" y="24483"/>
                      <a:pt x="11163" y="24483"/>
                    </a:cubicBezTo>
                    <a:cubicBezTo>
                      <a:pt x="11328" y="24483"/>
                      <a:pt x="11479" y="24455"/>
                      <a:pt x="11644" y="24414"/>
                    </a:cubicBezTo>
                    <a:cubicBezTo>
                      <a:pt x="12153" y="24235"/>
                      <a:pt x="12593" y="23892"/>
                      <a:pt x="12881" y="23438"/>
                    </a:cubicBezTo>
                    <a:close/>
                    <a:moveTo>
                      <a:pt x="6558" y="22489"/>
                    </a:moveTo>
                    <a:cubicBezTo>
                      <a:pt x="6517" y="22929"/>
                      <a:pt x="6462" y="23369"/>
                      <a:pt x="6407" y="23809"/>
                    </a:cubicBezTo>
                    <a:lnTo>
                      <a:pt x="7713" y="24813"/>
                    </a:lnTo>
                    <a:cubicBezTo>
                      <a:pt x="7795" y="24785"/>
                      <a:pt x="7878" y="24758"/>
                      <a:pt x="7960" y="24716"/>
                    </a:cubicBezTo>
                    <a:cubicBezTo>
                      <a:pt x="8510" y="24441"/>
                      <a:pt x="8991" y="24043"/>
                      <a:pt x="9376" y="23562"/>
                    </a:cubicBezTo>
                    <a:cubicBezTo>
                      <a:pt x="8373" y="23397"/>
                      <a:pt x="7410" y="23026"/>
                      <a:pt x="6558" y="22489"/>
                    </a:cubicBezTo>
                    <a:close/>
                  </a:path>
                </a:pathLst>
              </a:custGeom>
              <a:solidFill>
                <a:srgbClr val="C92A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4" name="Google Shape;2574;p50"/>
              <p:cNvSpPr/>
              <p:nvPr/>
            </p:nvSpPr>
            <p:spPr>
              <a:xfrm>
                <a:off x="1620325" y="3257500"/>
                <a:ext cx="309325" cy="510025"/>
              </a:xfrm>
              <a:custGeom>
                <a:avLst/>
                <a:gdLst/>
                <a:ahLst/>
                <a:cxnLst/>
                <a:rect l="l" t="t" r="r" b="b"/>
                <a:pathLst>
                  <a:path w="12373" h="20401" extrusionOk="0">
                    <a:moveTo>
                      <a:pt x="28" y="19191"/>
                    </a:moveTo>
                    <a:cubicBezTo>
                      <a:pt x="248" y="19331"/>
                      <a:pt x="475" y="19460"/>
                      <a:pt x="707" y="19576"/>
                    </a:cubicBezTo>
                    <a:lnTo>
                      <a:pt x="707" y="19576"/>
                    </a:lnTo>
                    <a:cubicBezTo>
                      <a:pt x="476" y="19460"/>
                      <a:pt x="249" y="19331"/>
                      <a:pt x="28" y="19191"/>
                    </a:cubicBezTo>
                    <a:close/>
                    <a:moveTo>
                      <a:pt x="707" y="19576"/>
                    </a:moveTo>
                    <a:lnTo>
                      <a:pt x="707" y="19576"/>
                    </a:lnTo>
                    <a:cubicBezTo>
                      <a:pt x="1048" y="19748"/>
                      <a:pt x="1400" y="19894"/>
                      <a:pt x="1761" y="20012"/>
                    </a:cubicBezTo>
                    <a:lnTo>
                      <a:pt x="1761" y="20012"/>
                    </a:lnTo>
                    <a:cubicBezTo>
                      <a:pt x="1400" y="19894"/>
                      <a:pt x="1048" y="19748"/>
                      <a:pt x="707" y="19576"/>
                    </a:cubicBezTo>
                    <a:close/>
                    <a:moveTo>
                      <a:pt x="1761" y="20012"/>
                    </a:moveTo>
                    <a:cubicBezTo>
                      <a:pt x="2168" y="20145"/>
                      <a:pt x="2586" y="20243"/>
                      <a:pt x="3011" y="20304"/>
                    </a:cubicBezTo>
                    <a:lnTo>
                      <a:pt x="2846" y="20277"/>
                    </a:lnTo>
                    <a:cubicBezTo>
                      <a:pt x="2477" y="20216"/>
                      <a:pt x="2114" y="20127"/>
                      <a:pt x="1761" y="20012"/>
                    </a:cubicBezTo>
                    <a:close/>
                    <a:moveTo>
                      <a:pt x="1417" y="0"/>
                    </a:moveTo>
                    <a:cubicBezTo>
                      <a:pt x="922" y="0"/>
                      <a:pt x="619" y="28"/>
                      <a:pt x="619" y="28"/>
                    </a:cubicBezTo>
                    <a:lnTo>
                      <a:pt x="1" y="110"/>
                    </a:lnTo>
                    <a:cubicBezTo>
                      <a:pt x="2613" y="372"/>
                      <a:pt x="6833" y="1554"/>
                      <a:pt x="8441" y="6159"/>
                    </a:cubicBezTo>
                    <a:cubicBezTo>
                      <a:pt x="10613" y="12345"/>
                      <a:pt x="8661" y="19246"/>
                      <a:pt x="3011" y="20304"/>
                    </a:cubicBezTo>
                    <a:lnTo>
                      <a:pt x="3149" y="20318"/>
                    </a:lnTo>
                    <a:cubicBezTo>
                      <a:pt x="3355" y="20345"/>
                      <a:pt x="3561" y="20373"/>
                      <a:pt x="3781" y="20387"/>
                    </a:cubicBezTo>
                    <a:cubicBezTo>
                      <a:pt x="3960" y="20400"/>
                      <a:pt x="4152" y="20400"/>
                      <a:pt x="4331" y="20400"/>
                    </a:cubicBezTo>
                    <a:cubicBezTo>
                      <a:pt x="5018" y="20400"/>
                      <a:pt x="5706" y="20318"/>
                      <a:pt x="6365" y="20153"/>
                    </a:cubicBezTo>
                    <a:cubicBezTo>
                      <a:pt x="6668" y="20070"/>
                      <a:pt x="6970" y="19974"/>
                      <a:pt x="7259" y="19851"/>
                    </a:cubicBezTo>
                    <a:cubicBezTo>
                      <a:pt x="8001" y="19548"/>
                      <a:pt x="8689" y="19122"/>
                      <a:pt x="9293" y="18586"/>
                    </a:cubicBezTo>
                    <a:cubicBezTo>
                      <a:pt x="9390" y="18490"/>
                      <a:pt x="9486" y="18393"/>
                      <a:pt x="9582" y="18297"/>
                    </a:cubicBezTo>
                    <a:cubicBezTo>
                      <a:pt x="10159" y="17706"/>
                      <a:pt x="10641" y="17019"/>
                      <a:pt x="11012" y="16290"/>
                    </a:cubicBezTo>
                    <a:cubicBezTo>
                      <a:pt x="11053" y="16194"/>
                      <a:pt x="11094" y="16098"/>
                      <a:pt x="11149" y="16001"/>
                    </a:cubicBezTo>
                    <a:cubicBezTo>
                      <a:pt x="11438" y="15342"/>
                      <a:pt x="11672" y="14641"/>
                      <a:pt x="11837" y="13940"/>
                    </a:cubicBezTo>
                    <a:cubicBezTo>
                      <a:pt x="11837" y="13926"/>
                      <a:pt x="11837" y="13912"/>
                      <a:pt x="11837" y="13898"/>
                    </a:cubicBezTo>
                    <a:cubicBezTo>
                      <a:pt x="12373" y="11520"/>
                      <a:pt x="12194" y="8757"/>
                      <a:pt x="11273" y="6131"/>
                    </a:cubicBezTo>
                    <a:cubicBezTo>
                      <a:pt x="11067" y="5527"/>
                      <a:pt x="10792" y="4936"/>
                      <a:pt x="10462" y="4386"/>
                    </a:cubicBezTo>
                    <a:lnTo>
                      <a:pt x="10366" y="4234"/>
                    </a:lnTo>
                    <a:cubicBezTo>
                      <a:pt x="9857" y="3451"/>
                      <a:pt x="9225" y="2750"/>
                      <a:pt x="8469" y="2172"/>
                    </a:cubicBezTo>
                    <a:lnTo>
                      <a:pt x="8455" y="2159"/>
                    </a:lnTo>
                    <a:cubicBezTo>
                      <a:pt x="6352" y="537"/>
                      <a:pt x="3781" y="124"/>
                      <a:pt x="2173" y="28"/>
                    </a:cubicBezTo>
                    <a:lnTo>
                      <a:pt x="2131" y="28"/>
                    </a:lnTo>
                    <a:cubicBezTo>
                      <a:pt x="1870" y="14"/>
                      <a:pt x="1623" y="14"/>
                      <a:pt x="1417" y="14"/>
                    </a:cubicBezTo>
                    <a:lnTo>
                      <a:pt x="1417" y="0"/>
                    </a:lnTo>
                    <a:close/>
                  </a:path>
                </a:pathLst>
              </a:custGeom>
              <a:solidFill>
                <a:srgbClr val="5112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5" name="Google Shape;2575;p50"/>
              <p:cNvSpPr/>
              <p:nvPr/>
            </p:nvSpPr>
            <p:spPr>
              <a:xfrm>
                <a:off x="1480125" y="3260250"/>
                <a:ext cx="405550" cy="504875"/>
              </a:xfrm>
              <a:custGeom>
                <a:avLst/>
                <a:gdLst/>
                <a:ahLst/>
                <a:cxnLst/>
                <a:rect l="l" t="t" r="r" b="b"/>
                <a:pathLst>
                  <a:path w="16222" h="20195" extrusionOk="0">
                    <a:moveTo>
                      <a:pt x="5609" y="0"/>
                    </a:moveTo>
                    <a:cubicBezTo>
                      <a:pt x="3698" y="317"/>
                      <a:pt x="2351" y="1031"/>
                      <a:pt x="1444" y="1980"/>
                    </a:cubicBezTo>
                    <a:lnTo>
                      <a:pt x="1361" y="2076"/>
                    </a:lnTo>
                    <a:cubicBezTo>
                      <a:pt x="674" y="2832"/>
                      <a:pt x="206" y="3753"/>
                      <a:pt x="0" y="4743"/>
                    </a:cubicBezTo>
                    <a:cubicBezTo>
                      <a:pt x="1746" y="6310"/>
                      <a:pt x="3162" y="8207"/>
                      <a:pt x="4165" y="10324"/>
                    </a:cubicBezTo>
                    <a:cubicBezTo>
                      <a:pt x="5430" y="13046"/>
                      <a:pt x="5884" y="16098"/>
                      <a:pt x="5636" y="19094"/>
                    </a:cubicBezTo>
                    <a:cubicBezTo>
                      <a:pt x="6543" y="19658"/>
                      <a:pt x="7561" y="20043"/>
                      <a:pt x="8619" y="20194"/>
                    </a:cubicBezTo>
                    <a:cubicBezTo>
                      <a:pt x="14269" y="19136"/>
                      <a:pt x="16221" y="12235"/>
                      <a:pt x="14049" y="6049"/>
                    </a:cubicBezTo>
                    <a:cubicBezTo>
                      <a:pt x="12441" y="1444"/>
                      <a:pt x="8221" y="275"/>
                      <a:pt x="5609" y="14"/>
                    </a:cubicBezTo>
                    <a:lnTo>
                      <a:pt x="5609" y="0"/>
                    </a:lnTo>
                    <a:close/>
                  </a:path>
                </a:pathLst>
              </a:custGeom>
              <a:solidFill>
                <a:srgbClr val="4908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6" name="Google Shape;2576;p50"/>
              <p:cNvSpPr/>
              <p:nvPr/>
            </p:nvSpPr>
            <p:spPr>
              <a:xfrm>
                <a:off x="1613125" y="3770600"/>
                <a:ext cx="50875" cy="35750"/>
              </a:xfrm>
              <a:custGeom>
                <a:avLst/>
                <a:gdLst/>
                <a:ahLst/>
                <a:cxnLst/>
                <a:rect l="l" t="t" r="r" b="b"/>
                <a:pathLst>
                  <a:path w="2035" h="1430" extrusionOk="0">
                    <a:moveTo>
                      <a:pt x="165" y="0"/>
                    </a:moveTo>
                    <a:cubicBezTo>
                      <a:pt x="124" y="303"/>
                      <a:pt x="69" y="619"/>
                      <a:pt x="0" y="935"/>
                    </a:cubicBezTo>
                    <a:cubicBezTo>
                      <a:pt x="646" y="1196"/>
                      <a:pt x="1333" y="1361"/>
                      <a:pt x="2035" y="1430"/>
                    </a:cubicBezTo>
                    <a:lnTo>
                      <a:pt x="1471" y="1004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5112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7" name="Google Shape;2577;p50"/>
              <p:cNvSpPr/>
              <p:nvPr/>
            </p:nvSpPr>
            <p:spPr>
              <a:xfrm>
                <a:off x="660825" y="3043750"/>
                <a:ext cx="203475" cy="79400"/>
              </a:xfrm>
              <a:custGeom>
                <a:avLst/>
                <a:gdLst/>
                <a:ahLst/>
                <a:cxnLst/>
                <a:rect l="l" t="t" r="r" b="b"/>
                <a:pathLst>
                  <a:path w="8139" h="3176" extrusionOk="0">
                    <a:moveTo>
                      <a:pt x="8083" y="0"/>
                    </a:moveTo>
                    <a:cubicBezTo>
                      <a:pt x="7341" y="0"/>
                      <a:pt x="0" y="55"/>
                      <a:pt x="591" y="2461"/>
                    </a:cubicBezTo>
                    <a:cubicBezTo>
                      <a:pt x="729" y="2969"/>
                      <a:pt x="1114" y="3176"/>
                      <a:pt x="1636" y="3176"/>
                    </a:cubicBezTo>
                    <a:cubicBezTo>
                      <a:pt x="3739" y="3176"/>
                      <a:pt x="8138" y="0"/>
                      <a:pt x="8138" y="0"/>
                    </a:cubicBezTo>
                    <a:close/>
                  </a:path>
                </a:pathLst>
              </a:custGeom>
              <a:solidFill>
                <a:srgbClr val="DEA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8" name="Google Shape;2578;p50"/>
              <p:cNvSpPr/>
              <p:nvPr/>
            </p:nvSpPr>
            <p:spPr>
              <a:xfrm>
                <a:off x="1684600" y="3075025"/>
                <a:ext cx="217900" cy="80125"/>
              </a:xfrm>
              <a:custGeom>
                <a:avLst/>
                <a:gdLst/>
                <a:ahLst/>
                <a:cxnLst/>
                <a:rect l="l" t="t" r="r" b="b"/>
                <a:pathLst>
                  <a:path w="8716" h="3205" extrusionOk="0">
                    <a:moveTo>
                      <a:pt x="0" y="0"/>
                    </a:moveTo>
                    <a:cubicBezTo>
                      <a:pt x="0" y="0"/>
                      <a:pt x="3423" y="3203"/>
                      <a:pt x="5678" y="3203"/>
                    </a:cubicBezTo>
                    <a:cubicBezTo>
                      <a:pt x="5697" y="3204"/>
                      <a:pt x="5716" y="3204"/>
                      <a:pt x="5736" y="3204"/>
                    </a:cubicBezTo>
                    <a:cubicBezTo>
                      <a:pt x="6100" y="3204"/>
                      <a:pt x="6449" y="3081"/>
                      <a:pt x="6736" y="2859"/>
                    </a:cubicBezTo>
                    <a:cubicBezTo>
                      <a:pt x="8716" y="1265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DEA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9" name="Google Shape;2579;p50"/>
              <p:cNvSpPr/>
              <p:nvPr/>
            </p:nvSpPr>
            <p:spPr>
              <a:xfrm>
                <a:off x="1417900" y="4112525"/>
                <a:ext cx="22725" cy="313450"/>
              </a:xfrm>
              <a:custGeom>
                <a:avLst/>
                <a:gdLst/>
                <a:ahLst/>
                <a:cxnLst/>
                <a:rect l="l" t="t" r="r" b="b"/>
                <a:pathLst>
                  <a:path w="909" h="12538" extrusionOk="0">
                    <a:moveTo>
                      <a:pt x="771" y="1"/>
                    </a:moveTo>
                    <a:cubicBezTo>
                      <a:pt x="537" y="262"/>
                      <a:pt x="303" y="523"/>
                      <a:pt x="83" y="784"/>
                    </a:cubicBezTo>
                    <a:cubicBezTo>
                      <a:pt x="28" y="2035"/>
                      <a:pt x="15" y="3273"/>
                      <a:pt x="1" y="4510"/>
                    </a:cubicBezTo>
                    <a:cubicBezTo>
                      <a:pt x="15" y="7190"/>
                      <a:pt x="97" y="9857"/>
                      <a:pt x="455" y="12538"/>
                    </a:cubicBezTo>
                    <a:cubicBezTo>
                      <a:pt x="812" y="9857"/>
                      <a:pt x="895" y="7190"/>
                      <a:pt x="908" y="4510"/>
                    </a:cubicBezTo>
                    <a:cubicBezTo>
                      <a:pt x="895" y="3011"/>
                      <a:pt x="867" y="1499"/>
                      <a:pt x="785" y="1"/>
                    </a:cubicBezTo>
                    <a:close/>
                  </a:path>
                </a:pathLst>
              </a:custGeom>
              <a:solidFill>
                <a:srgbClr val="4908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0" name="Google Shape;2580;p50"/>
              <p:cNvSpPr/>
              <p:nvPr/>
            </p:nvSpPr>
            <p:spPr>
              <a:xfrm>
                <a:off x="1591125" y="4017675"/>
                <a:ext cx="51575" cy="340250"/>
              </a:xfrm>
              <a:custGeom>
                <a:avLst/>
                <a:gdLst/>
                <a:ahLst/>
                <a:cxnLst/>
                <a:rect l="l" t="t" r="r" b="b"/>
                <a:pathLst>
                  <a:path w="2063" h="13610" extrusionOk="0">
                    <a:moveTo>
                      <a:pt x="1897" y="1"/>
                    </a:moveTo>
                    <a:cubicBezTo>
                      <a:pt x="1334" y="2118"/>
                      <a:pt x="894" y="4276"/>
                      <a:pt x="591" y="6462"/>
                    </a:cubicBezTo>
                    <a:cubicBezTo>
                      <a:pt x="261" y="8826"/>
                      <a:pt x="0" y="11191"/>
                      <a:pt x="14" y="13610"/>
                    </a:cubicBezTo>
                    <a:cubicBezTo>
                      <a:pt x="715" y="11301"/>
                      <a:pt x="1141" y="8950"/>
                      <a:pt x="1485" y="6585"/>
                    </a:cubicBezTo>
                    <a:cubicBezTo>
                      <a:pt x="1815" y="4441"/>
                      <a:pt x="2007" y="2269"/>
                      <a:pt x="2062" y="83"/>
                    </a:cubicBezTo>
                    <a:cubicBezTo>
                      <a:pt x="2007" y="70"/>
                      <a:pt x="1952" y="42"/>
                      <a:pt x="1897" y="1"/>
                    </a:cubicBezTo>
                    <a:close/>
                  </a:path>
                </a:pathLst>
              </a:custGeom>
              <a:solidFill>
                <a:srgbClr val="4908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1" name="Google Shape;2581;p50"/>
              <p:cNvSpPr/>
              <p:nvPr/>
            </p:nvSpPr>
            <p:spPr>
              <a:xfrm>
                <a:off x="1625600" y="3988475"/>
                <a:ext cx="43900" cy="319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279" extrusionOk="0">
                    <a:moveTo>
                      <a:pt x="874" y="0"/>
                    </a:moveTo>
                    <a:cubicBezTo>
                      <a:pt x="253" y="0"/>
                      <a:pt x="0" y="814"/>
                      <a:pt x="518" y="1169"/>
                    </a:cubicBezTo>
                    <a:cubicBezTo>
                      <a:pt x="573" y="1210"/>
                      <a:pt x="628" y="1238"/>
                      <a:pt x="683" y="1251"/>
                    </a:cubicBezTo>
                    <a:cubicBezTo>
                      <a:pt x="752" y="1279"/>
                      <a:pt x="821" y="1279"/>
                      <a:pt x="889" y="1279"/>
                    </a:cubicBezTo>
                    <a:cubicBezTo>
                      <a:pt x="1755" y="1279"/>
                      <a:pt x="1755" y="0"/>
                      <a:pt x="889" y="0"/>
                    </a:cubicBezTo>
                    <a:cubicBezTo>
                      <a:pt x="884" y="0"/>
                      <a:pt x="879" y="0"/>
                      <a:pt x="874" y="0"/>
                    </a:cubicBezTo>
                    <a:close/>
                  </a:path>
                </a:pathLst>
              </a:custGeom>
              <a:solidFill>
                <a:srgbClr val="4908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2" name="Google Shape;2582;p50"/>
              <p:cNvSpPr/>
              <p:nvPr/>
            </p:nvSpPr>
            <p:spPr>
              <a:xfrm>
                <a:off x="1947500" y="3711825"/>
                <a:ext cx="85250" cy="72825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913" extrusionOk="0">
                    <a:moveTo>
                      <a:pt x="1952" y="0"/>
                    </a:moveTo>
                    <a:cubicBezTo>
                      <a:pt x="660" y="0"/>
                      <a:pt x="0" y="1568"/>
                      <a:pt x="921" y="2489"/>
                    </a:cubicBezTo>
                    <a:cubicBezTo>
                      <a:pt x="1218" y="2781"/>
                      <a:pt x="1582" y="2912"/>
                      <a:pt x="1940" y="2912"/>
                    </a:cubicBezTo>
                    <a:cubicBezTo>
                      <a:pt x="2690" y="2912"/>
                      <a:pt x="3410" y="2333"/>
                      <a:pt x="3410" y="1458"/>
                    </a:cubicBezTo>
                    <a:cubicBezTo>
                      <a:pt x="3410" y="647"/>
                      <a:pt x="2750" y="0"/>
                      <a:pt x="1952" y="0"/>
                    </a:cubicBezTo>
                    <a:close/>
                  </a:path>
                </a:pathLst>
              </a:custGeom>
              <a:solidFill>
                <a:srgbClr val="6730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3" name="Google Shape;2583;p50"/>
              <p:cNvSpPr/>
              <p:nvPr/>
            </p:nvSpPr>
            <p:spPr>
              <a:xfrm>
                <a:off x="1257425" y="3018650"/>
                <a:ext cx="104500" cy="136800"/>
              </a:xfrm>
              <a:custGeom>
                <a:avLst/>
                <a:gdLst/>
                <a:ahLst/>
                <a:cxnLst/>
                <a:rect l="l" t="t" r="r" b="b"/>
                <a:pathLst>
                  <a:path w="4180" h="5472" extrusionOk="0">
                    <a:moveTo>
                      <a:pt x="1265" y="1"/>
                    </a:moveTo>
                    <a:cubicBezTo>
                      <a:pt x="715" y="1898"/>
                      <a:pt x="0" y="5348"/>
                      <a:pt x="2090" y="5472"/>
                    </a:cubicBezTo>
                    <a:lnTo>
                      <a:pt x="2186" y="5472"/>
                    </a:lnTo>
                    <a:cubicBezTo>
                      <a:pt x="4179" y="5472"/>
                      <a:pt x="2983" y="1911"/>
                      <a:pt x="2186" y="1"/>
                    </a:cubicBezTo>
                    <a:close/>
                  </a:path>
                </a:pathLst>
              </a:custGeom>
              <a:solidFill>
                <a:srgbClr val="DED0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4" name="Google Shape;2584;p50"/>
              <p:cNvSpPr/>
              <p:nvPr/>
            </p:nvSpPr>
            <p:spPr>
              <a:xfrm>
                <a:off x="1136800" y="3018650"/>
                <a:ext cx="128200" cy="82500"/>
              </a:xfrm>
              <a:custGeom>
                <a:avLst/>
                <a:gdLst/>
                <a:ahLst/>
                <a:cxnLst/>
                <a:rect l="l" t="t" r="r" b="b"/>
                <a:pathLst>
                  <a:path w="5128" h="3300" extrusionOk="0">
                    <a:moveTo>
                      <a:pt x="2323" y="1"/>
                    </a:moveTo>
                    <a:cubicBezTo>
                      <a:pt x="1004" y="688"/>
                      <a:pt x="0" y="1609"/>
                      <a:pt x="660" y="2736"/>
                    </a:cubicBezTo>
                    <a:cubicBezTo>
                      <a:pt x="894" y="3135"/>
                      <a:pt x="1182" y="3300"/>
                      <a:pt x="1512" y="3300"/>
                    </a:cubicBezTo>
                    <a:cubicBezTo>
                      <a:pt x="2640" y="3300"/>
                      <a:pt x="4193" y="1362"/>
                      <a:pt x="5128" y="1"/>
                    </a:cubicBezTo>
                    <a:close/>
                  </a:path>
                </a:pathLst>
              </a:custGeom>
              <a:solidFill>
                <a:srgbClr val="DED0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5" name="Google Shape;2585;p50"/>
              <p:cNvSpPr/>
              <p:nvPr/>
            </p:nvSpPr>
            <p:spPr>
              <a:xfrm>
                <a:off x="1347800" y="3018650"/>
                <a:ext cx="127875" cy="82500"/>
              </a:xfrm>
              <a:custGeom>
                <a:avLst/>
                <a:gdLst/>
                <a:ahLst/>
                <a:cxnLst/>
                <a:rect l="l" t="t" r="r" b="b"/>
                <a:pathLst>
                  <a:path w="5115" h="3300" extrusionOk="0">
                    <a:moveTo>
                      <a:pt x="1" y="1"/>
                    </a:moveTo>
                    <a:cubicBezTo>
                      <a:pt x="935" y="1362"/>
                      <a:pt x="2475" y="3300"/>
                      <a:pt x="3602" y="3300"/>
                    </a:cubicBezTo>
                    <a:cubicBezTo>
                      <a:pt x="3932" y="3300"/>
                      <a:pt x="4235" y="3135"/>
                      <a:pt x="4468" y="2736"/>
                    </a:cubicBezTo>
                    <a:cubicBezTo>
                      <a:pt x="5114" y="1609"/>
                      <a:pt x="4125" y="688"/>
                      <a:pt x="2805" y="1"/>
                    </a:cubicBezTo>
                    <a:close/>
                  </a:path>
                </a:pathLst>
              </a:custGeom>
              <a:solidFill>
                <a:srgbClr val="DED0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6" name="Google Shape;2586;p50"/>
              <p:cNvSpPr/>
              <p:nvPr/>
            </p:nvSpPr>
            <p:spPr>
              <a:xfrm>
                <a:off x="238450" y="2663825"/>
                <a:ext cx="2057900" cy="354850"/>
              </a:xfrm>
              <a:custGeom>
                <a:avLst/>
                <a:gdLst/>
                <a:ahLst/>
                <a:cxnLst/>
                <a:rect l="l" t="t" r="r" b="b"/>
                <a:pathLst>
                  <a:path w="82316" h="14194" extrusionOk="0">
                    <a:moveTo>
                      <a:pt x="40667" y="0"/>
                    </a:moveTo>
                    <a:cubicBezTo>
                      <a:pt x="39433" y="0"/>
                      <a:pt x="38175" y="7"/>
                      <a:pt x="36897" y="21"/>
                    </a:cubicBezTo>
                    <a:cubicBezTo>
                      <a:pt x="36154" y="48"/>
                      <a:pt x="35412" y="48"/>
                      <a:pt x="34642" y="76"/>
                    </a:cubicBezTo>
                    <a:cubicBezTo>
                      <a:pt x="33859" y="90"/>
                      <a:pt x="33048" y="103"/>
                      <a:pt x="32236" y="131"/>
                    </a:cubicBezTo>
                    <a:cubicBezTo>
                      <a:pt x="28841" y="241"/>
                      <a:pt x="25322" y="420"/>
                      <a:pt x="21665" y="667"/>
                    </a:cubicBezTo>
                    <a:cubicBezTo>
                      <a:pt x="20868" y="722"/>
                      <a:pt x="20043" y="791"/>
                      <a:pt x="19218" y="846"/>
                    </a:cubicBezTo>
                    <a:cubicBezTo>
                      <a:pt x="15837" y="1121"/>
                      <a:pt x="12373" y="1464"/>
                      <a:pt x="8812" y="1877"/>
                    </a:cubicBezTo>
                    <a:cubicBezTo>
                      <a:pt x="8015" y="1973"/>
                      <a:pt x="7218" y="2069"/>
                      <a:pt x="6407" y="2179"/>
                    </a:cubicBezTo>
                    <a:cubicBezTo>
                      <a:pt x="4303" y="2440"/>
                      <a:pt x="2159" y="2729"/>
                      <a:pt x="1" y="3059"/>
                    </a:cubicBezTo>
                    <a:lnTo>
                      <a:pt x="1" y="7183"/>
                    </a:lnTo>
                    <a:lnTo>
                      <a:pt x="482" y="8145"/>
                    </a:lnTo>
                    <a:lnTo>
                      <a:pt x="1334" y="9863"/>
                    </a:lnTo>
                    <a:lnTo>
                      <a:pt x="3479" y="14194"/>
                    </a:lnTo>
                    <a:lnTo>
                      <a:pt x="77999" y="14194"/>
                    </a:lnTo>
                    <a:lnTo>
                      <a:pt x="79703" y="10001"/>
                    </a:lnTo>
                    <a:lnTo>
                      <a:pt x="79717" y="10001"/>
                    </a:lnTo>
                    <a:lnTo>
                      <a:pt x="80377" y="8351"/>
                    </a:lnTo>
                    <a:lnTo>
                      <a:pt x="81202" y="6289"/>
                    </a:lnTo>
                    <a:lnTo>
                      <a:pt x="82315" y="3554"/>
                    </a:lnTo>
                    <a:lnTo>
                      <a:pt x="82315" y="3540"/>
                    </a:lnTo>
                    <a:cubicBezTo>
                      <a:pt x="82315" y="3540"/>
                      <a:pt x="80789" y="3210"/>
                      <a:pt x="77958" y="2743"/>
                    </a:cubicBezTo>
                    <a:cubicBezTo>
                      <a:pt x="77573" y="2674"/>
                      <a:pt x="77160" y="2619"/>
                      <a:pt x="76734" y="2550"/>
                    </a:cubicBezTo>
                    <a:cubicBezTo>
                      <a:pt x="73930" y="2110"/>
                      <a:pt x="70136" y="1616"/>
                      <a:pt x="65489" y="1162"/>
                    </a:cubicBezTo>
                    <a:cubicBezTo>
                      <a:pt x="65228" y="1134"/>
                      <a:pt x="64953" y="1107"/>
                      <a:pt x="64692" y="1079"/>
                    </a:cubicBezTo>
                    <a:cubicBezTo>
                      <a:pt x="60719" y="708"/>
                      <a:pt x="56155" y="392"/>
                      <a:pt x="51069" y="200"/>
                    </a:cubicBezTo>
                    <a:cubicBezTo>
                      <a:pt x="50217" y="158"/>
                      <a:pt x="49365" y="131"/>
                      <a:pt x="48471" y="103"/>
                    </a:cubicBezTo>
                    <a:cubicBezTo>
                      <a:pt x="47564" y="76"/>
                      <a:pt x="46643" y="62"/>
                      <a:pt x="45694" y="48"/>
                    </a:cubicBezTo>
                    <a:cubicBezTo>
                      <a:pt x="45227" y="21"/>
                      <a:pt x="44760" y="21"/>
                      <a:pt x="44292" y="21"/>
                    </a:cubicBezTo>
                    <a:cubicBezTo>
                      <a:pt x="43110" y="7"/>
                      <a:pt x="41900" y="0"/>
                      <a:pt x="40667" y="0"/>
                    </a:cubicBezTo>
                    <a:close/>
                  </a:path>
                </a:pathLst>
              </a:custGeom>
              <a:solidFill>
                <a:srgbClr val="FFD3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7" name="Google Shape;2587;p50"/>
              <p:cNvSpPr/>
              <p:nvPr/>
            </p:nvSpPr>
            <p:spPr>
              <a:xfrm>
                <a:off x="1371525" y="2664675"/>
                <a:ext cx="46750" cy="1050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42" extrusionOk="0">
                    <a:moveTo>
                      <a:pt x="0" y="1"/>
                    </a:moveTo>
                    <a:lnTo>
                      <a:pt x="0" y="14"/>
                    </a:lnTo>
                    <a:lnTo>
                      <a:pt x="371" y="14"/>
                    </a:lnTo>
                    <a:lnTo>
                      <a:pt x="1870" y="42"/>
                    </a:lnTo>
                    <a:cubicBezTo>
                      <a:pt x="1251" y="28"/>
                      <a:pt x="633" y="14"/>
                      <a:pt x="0" y="1"/>
                    </a:cubicBezTo>
                    <a:close/>
                  </a:path>
                </a:pathLst>
              </a:custGeom>
              <a:solidFill>
                <a:srgbClr val="C25B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8" name="Google Shape;2588;p50"/>
              <p:cNvSpPr/>
              <p:nvPr/>
            </p:nvSpPr>
            <p:spPr>
              <a:xfrm>
                <a:off x="1345750" y="2665025"/>
                <a:ext cx="950600" cy="353650"/>
              </a:xfrm>
              <a:custGeom>
                <a:avLst/>
                <a:gdLst/>
                <a:ahLst/>
                <a:cxnLst/>
                <a:rect l="l" t="t" r="r" b="b"/>
                <a:pathLst>
                  <a:path w="38024" h="14146" extrusionOk="0">
                    <a:moveTo>
                      <a:pt x="0" y="0"/>
                    </a:moveTo>
                    <a:lnTo>
                      <a:pt x="0" y="14146"/>
                    </a:lnTo>
                    <a:lnTo>
                      <a:pt x="33693" y="14146"/>
                    </a:lnTo>
                    <a:lnTo>
                      <a:pt x="35398" y="9953"/>
                    </a:lnTo>
                    <a:lnTo>
                      <a:pt x="35411" y="9953"/>
                    </a:lnTo>
                    <a:lnTo>
                      <a:pt x="36071" y="8303"/>
                    </a:lnTo>
                    <a:lnTo>
                      <a:pt x="36910" y="6228"/>
                    </a:lnTo>
                    <a:lnTo>
                      <a:pt x="38023" y="3506"/>
                    </a:lnTo>
                    <a:cubicBezTo>
                      <a:pt x="38023" y="3506"/>
                      <a:pt x="36497" y="3162"/>
                      <a:pt x="33666" y="2709"/>
                    </a:cubicBezTo>
                    <a:cubicBezTo>
                      <a:pt x="33281" y="2640"/>
                      <a:pt x="32868" y="2585"/>
                      <a:pt x="32442" y="2516"/>
                    </a:cubicBezTo>
                    <a:cubicBezTo>
                      <a:pt x="29638" y="2076"/>
                      <a:pt x="25844" y="1568"/>
                      <a:pt x="21197" y="1114"/>
                    </a:cubicBezTo>
                    <a:cubicBezTo>
                      <a:pt x="20936" y="1086"/>
                      <a:pt x="20675" y="1059"/>
                      <a:pt x="20400" y="1045"/>
                    </a:cubicBezTo>
                    <a:cubicBezTo>
                      <a:pt x="16427" y="674"/>
                      <a:pt x="11863" y="344"/>
                      <a:pt x="6777" y="165"/>
                    </a:cubicBezTo>
                    <a:cubicBezTo>
                      <a:pt x="5925" y="124"/>
                      <a:pt x="5059" y="97"/>
                      <a:pt x="4179" y="69"/>
                    </a:cubicBezTo>
                    <a:lnTo>
                      <a:pt x="2901" y="42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rgbClr val="DEA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9" name="Google Shape;2589;p50"/>
              <p:cNvSpPr/>
              <p:nvPr/>
            </p:nvSpPr>
            <p:spPr>
              <a:xfrm>
                <a:off x="250475" y="2773975"/>
                <a:ext cx="1997400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79896" h="5595" extrusionOk="0">
                    <a:moveTo>
                      <a:pt x="39493" y="1"/>
                    </a:moveTo>
                    <a:cubicBezTo>
                      <a:pt x="18918" y="1"/>
                      <a:pt x="3859" y="2914"/>
                      <a:pt x="1" y="3739"/>
                    </a:cubicBezTo>
                    <a:lnTo>
                      <a:pt x="853" y="5457"/>
                    </a:lnTo>
                    <a:cubicBezTo>
                      <a:pt x="13856" y="2785"/>
                      <a:pt x="26684" y="1844"/>
                      <a:pt x="38299" y="1844"/>
                    </a:cubicBezTo>
                    <a:cubicBezTo>
                      <a:pt x="55958" y="1844"/>
                      <a:pt x="70814" y="4019"/>
                      <a:pt x="79222" y="5595"/>
                    </a:cubicBezTo>
                    <a:lnTo>
                      <a:pt x="79236" y="5595"/>
                    </a:lnTo>
                    <a:lnTo>
                      <a:pt x="79896" y="3945"/>
                    </a:lnTo>
                    <a:cubicBezTo>
                      <a:pt x="65307" y="987"/>
                      <a:pt x="51466" y="1"/>
                      <a:pt x="39493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0" name="Google Shape;2590;p50"/>
              <p:cNvSpPr/>
              <p:nvPr/>
            </p:nvSpPr>
            <p:spPr>
              <a:xfrm>
                <a:off x="458750" y="2685300"/>
                <a:ext cx="260175" cy="62925"/>
              </a:xfrm>
              <a:custGeom>
                <a:avLst/>
                <a:gdLst/>
                <a:ahLst/>
                <a:cxnLst/>
                <a:rect l="l" t="t" r="r" b="b"/>
                <a:pathLst>
                  <a:path w="10407" h="2517" extrusionOk="0">
                    <a:moveTo>
                      <a:pt x="10406" y="0"/>
                    </a:moveTo>
                    <a:lnTo>
                      <a:pt x="10406" y="0"/>
                    </a:lnTo>
                    <a:cubicBezTo>
                      <a:pt x="7025" y="262"/>
                      <a:pt x="3547" y="605"/>
                      <a:pt x="0" y="1031"/>
                    </a:cubicBezTo>
                    <a:cubicBezTo>
                      <a:pt x="1289" y="1763"/>
                      <a:pt x="3149" y="2516"/>
                      <a:pt x="5336" y="2516"/>
                    </a:cubicBezTo>
                    <a:cubicBezTo>
                      <a:pt x="5574" y="2516"/>
                      <a:pt x="5817" y="2508"/>
                      <a:pt x="6063" y="2489"/>
                    </a:cubicBezTo>
                    <a:cubicBezTo>
                      <a:pt x="8468" y="2296"/>
                      <a:pt x="9747" y="1114"/>
                      <a:pt x="10406" y="0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1" name="Google Shape;2591;p50"/>
              <p:cNvSpPr/>
              <p:nvPr/>
            </p:nvSpPr>
            <p:spPr>
              <a:xfrm>
                <a:off x="780075" y="2667425"/>
                <a:ext cx="264300" cy="53225"/>
              </a:xfrm>
              <a:custGeom>
                <a:avLst/>
                <a:gdLst/>
                <a:ahLst/>
                <a:cxnLst/>
                <a:rect l="l" t="t" r="r" b="b"/>
                <a:pathLst>
                  <a:path w="10572" h="2129" extrusionOk="0">
                    <a:moveTo>
                      <a:pt x="10571" y="1"/>
                    </a:moveTo>
                    <a:cubicBezTo>
                      <a:pt x="7176" y="111"/>
                      <a:pt x="3643" y="276"/>
                      <a:pt x="0" y="537"/>
                    </a:cubicBezTo>
                    <a:cubicBezTo>
                      <a:pt x="1038" y="1354"/>
                      <a:pt x="2595" y="2129"/>
                      <a:pt x="4730" y="2129"/>
                    </a:cubicBezTo>
                    <a:cubicBezTo>
                      <a:pt x="5000" y="2129"/>
                      <a:pt x="5279" y="2116"/>
                      <a:pt x="5568" y="2090"/>
                    </a:cubicBezTo>
                    <a:cubicBezTo>
                      <a:pt x="8358" y="1843"/>
                      <a:pt x="9815" y="853"/>
                      <a:pt x="10571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2" name="Google Shape;2592;p50"/>
              <p:cNvSpPr/>
              <p:nvPr/>
            </p:nvSpPr>
            <p:spPr>
              <a:xfrm>
                <a:off x="1104500" y="2664000"/>
                <a:ext cx="345750" cy="63850"/>
              </a:xfrm>
              <a:custGeom>
                <a:avLst/>
                <a:gdLst/>
                <a:ahLst/>
                <a:cxnLst/>
                <a:rect l="l" t="t" r="r" b="b"/>
                <a:pathLst>
                  <a:path w="13830" h="2554" extrusionOk="0">
                    <a:moveTo>
                      <a:pt x="6142" y="0"/>
                    </a:moveTo>
                    <a:cubicBezTo>
                      <a:pt x="4152" y="0"/>
                      <a:pt x="2103" y="22"/>
                      <a:pt x="0" y="69"/>
                    </a:cubicBezTo>
                    <a:cubicBezTo>
                      <a:pt x="1561" y="1172"/>
                      <a:pt x="4117" y="2554"/>
                      <a:pt x="7103" y="2554"/>
                    </a:cubicBezTo>
                    <a:cubicBezTo>
                      <a:pt x="7429" y="2554"/>
                      <a:pt x="7761" y="2537"/>
                      <a:pt x="8097" y="2502"/>
                    </a:cubicBezTo>
                    <a:cubicBezTo>
                      <a:pt x="11135" y="2200"/>
                      <a:pt x="12881" y="1059"/>
                      <a:pt x="13829" y="110"/>
                    </a:cubicBezTo>
                    <a:cubicBezTo>
                      <a:pt x="11373" y="39"/>
                      <a:pt x="8809" y="0"/>
                      <a:pt x="6142" y="0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3" name="Google Shape;2593;p50"/>
              <p:cNvSpPr/>
              <p:nvPr/>
            </p:nvSpPr>
            <p:spPr>
              <a:xfrm>
                <a:off x="1515175" y="2669150"/>
                <a:ext cx="340600" cy="69975"/>
              </a:xfrm>
              <a:custGeom>
                <a:avLst/>
                <a:gdLst/>
                <a:ahLst/>
                <a:cxnLst/>
                <a:rect l="l" t="t" r="r" b="b"/>
                <a:pathLst>
                  <a:path w="13624" h="279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611" y="1224"/>
                      <a:pt x="4309" y="2799"/>
                      <a:pt x="7607" y="2799"/>
                    </a:cubicBezTo>
                    <a:cubicBezTo>
                      <a:pt x="7827" y="2799"/>
                      <a:pt x="8050" y="2792"/>
                      <a:pt x="8276" y="2777"/>
                    </a:cubicBezTo>
                    <a:cubicBezTo>
                      <a:pt x="12015" y="2516"/>
                      <a:pt x="13238" y="1540"/>
                      <a:pt x="13623" y="880"/>
                    </a:cubicBezTo>
                    <a:cubicBezTo>
                      <a:pt x="9650" y="509"/>
                      <a:pt x="5086" y="193"/>
                      <a:pt x="0" y="0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4" name="Google Shape;2594;p50"/>
              <p:cNvSpPr/>
              <p:nvPr/>
            </p:nvSpPr>
            <p:spPr>
              <a:xfrm>
                <a:off x="1875675" y="2692850"/>
                <a:ext cx="281150" cy="81800"/>
              </a:xfrm>
              <a:custGeom>
                <a:avLst/>
                <a:gdLst/>
                <a:ahLst/>
                <a:cxnLst/>
                <a:rect l="l" t="t" r="r" b="b"/>
                <a:pathLst>
                  <a:path w="11246" h="327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031" y="1073"/>
                      <a:pt x="3286" y="2998"/>
                      <a:pt x="6283" y="3245"/>
                    </a:cubicBezTo>
                    <a:cubicBezTo>
                      <a:pt x="6502" y="3263"/>
                      <a:pt x="6713" y="3272"/>
                      <a:pt x="6917" y="3272"/>
                    </a:cubicBezTo>
                    <a:cubicBezTo>
                      <a:pt x="9185" y="3272"/>
                      <a:pt x="10539" y="2210"/>
                      <a:pt x="11245" y="1403"/>
                    </a:cubicBezTo>
                    <a:cubicBezTo>
                      <a:pt x="8441" y="963"/>
                      <a:pt x="4647" y="455"/>
                      <a:pt x="0" y="1"/>
                    </a:cubicBezTo>
                    <a:close/>
                  </a:path>
                </a:pathLst>
              </a:custGeom>
              <a:solidFill>
                <a:srgbClr val="763B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5" name="Google Shape;2595;p50"/>
              <p:cNvSpPr/>
              <p:nvPr/>
            </p:nvSpPr>
            <p:spPr>
              <a:xfrm>
                <a:off x="730250" y="2885650"/>
                <a:ext cx="56025" cy="56050"/>
              </a:xfrm>
              <a:custGeom>
                <a:avLst/>
                <a:gdLst/>
                <a:ahLst/>
                <a:cxnLst/>
                <a:rect l="l" t="t" r="r" b="b"/>
                <a:pathLst>
                  <a:path w="2241" h="2242" extrusionOk="0">
                    <a:moveTo>
                      <a:pt x="1114" y="1"/>
                    </a:moveTo>
                    <a:cubicBezTo>
                      <a:pt x="495" y="1"/>
                      <a:pt x="0" y="496"/>
                      <a:pt x="0" y="1128"/>
                    </a:cubicBezTo>
                    <a:cubicBezTo>
                      <a:pt x="0" y="1747"/>
                      <a:pt x="495" y="2241"/>
                      <a:pt x="1114" y="2241"/>
                    </a:cubicBezTo>
                    <a:cubicBezTo>
                      <a:pt x="1732" y="2241"/>
                      <a:pt x="2241" y="1747"/>
                      <a:pt x="2241" y="1128"/>
                    </a:cubicBezTo>
                    <a:cubicBezTo>
                      <a:pt x="2241" y="496"/>
                      <a:pt x="1732" y="1"/>
                      <a:pt x="1114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6" name="Google Shape;2596;p50"/>
              <p:cNvSpPr/>
              <p:nvPr/>
            </p:nvSpPr>
            <p:spPr>
              <a:xfrm>
                <a:off x="1069775" y="2885650"/>
                <a:ext cx="56050" cy="56050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2242" extrusionOk="0">
                    <a:moveTo>
                      <a:pt x="1114" y="1"/>
                    </a:moveTo>
                    <a:cubicBezTo>
                      <a:pt x="496" y="1"/>
                      <a:pt x="1" y="496"/>
                      <a:pt x="1" y="1128"/>
                    </a:cubicBezTo>
                    <a:cubicBezTo>
                      <a:pt x="1" y="1747"/>
                      <a:pt x="496" y="2241"/>
                      <a:pt x="1114" y="2241"/>
                    </a:cubicBezTo>
                    <a:cubicBezTo>
                      <a:pt x="1733" y="2241"/>
                      <a:pt x="2241" y="1747"/>
                      <a:pt x="2241" y="1128"/>
                    </a:cubicBezTo>
                    <a:cubicBezTo>
                      <a:pt x="2241" y="496"/>
                      <a:pt x="1733" y="1"/>
                      <a:pt x="1114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7" name="Google Shape;2597;p50"/>
              <p:cNvSpPr/>
              <p:nvPr/>
            </p:nvSpPr>
            <p:spPr>
              <a:xfrm>
                <a:off x="1477025" y="2885650"/>
                <a:ext cx="56050" cy="56050"/>
              </a:xfrm>
              <a:custGeom>
                <a:avLst/>
                <a:gdLst/>
                <a:ahLst/>
                <a:cxnLst/>
                <a:rect l="l" t="t" r="r" b="b"/>
                <a:pathLst>
                  <a:path w="2242" h="2242" extrusionOk="0">
                    <a:moveTo>
                      <a:pt x="1128" y="1"/>
                    </a:moveTo>
                    <a:cubicBezTo>
                      <a:pt x="495" y="1"/>
                      <a:pt x="0" y="496"/>
                      <a:pt x="0" y="1128"/>
                    </a:cubicBezTo>
                    <a:cubicBezTo>
                      <a:pt x="0" y="1747"/>
                      <a:pt x="495" y="2241"/>
                      <a:pt x="1128" y="2241"/>
                    </a:cubicBezTo>
                    <a:cubicBezTo>
                      <a:pt x="1746" y="2241"/>
                      <a:pt x="2241" y="1747"/>
                      <a:pt x="2241" y="1128"/>
                    </a:cubicBezTo>
                    <a:cubicBezTo>
                      <a:pt x="2241" y="496"/>
                      <a:pt x="1746" y="1"/>
                      <a:pt x="1128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8" name="Google Shape;2598;p50"/>
              <p:cNvSpPr/>
              <p:nvPr/>
            </p:nvSpPr>
            <p:spPr>
              <a:xfrm>
                <a:off x="1816575" y="2885650"/>
                <a:ext cx="56025" cy="56050"/>
              </a:xfrm>
              <a:custGeom>
                <a:avLst/>
                <a:gdLst/>
                <a:ahLst/>
                <a:cxnLst/>
                <a:rect l="l" t="t" r="r" b="b"/>
                <a:pathLst>
                  <a:path w="2241" h="2242" extrusionOk="0">
                    <a:moveTo>
                      <a:pt x="1113" y="1"/>
                    </a:moveTo>
                    <a:cubicBezTo>
                      <a:pt x="495" y="1"/>
                      <a:pt x="0" y="496"/>
                      <a:pt x="0" y="1128"/>
                    </a:cubicBezTo>
                    <a:cubicBezTo>
                      <a:pt x="0" y="1747"/>
                      <a:pt x="495" y="2241"/>
                      <a:pt x="1113" y="2241"/>
                    </a:cubicBezTo>
                    <a:cubicBezTo>
                      <a:pt x="1732" y="2241"/>
                      <a:pt x="2241" y="1747"/>
                      <a:pt x="2241" y="1128"/>
                    </a:cubicBezTo>
                    <a:cubicBezTo>
                      <a:pt x="2241" y="496"/>
                      <a:pt x="1732" y="1"/>
                      <a:pt x="1113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9" name="Google Shape;2599;p50"/>
              <p:cNvSpPr/>
              <p:nvPr/>
            </p:nvSpPr>
            <p:spPr>
              <a:xfrm>
                <a:off x="538125" y="2142375"/>
                <a:ext cx="216850" cy="481425"/>
              </a:xfrm>
              <a:custGeom>
                <a:avLst/>
                <a:gdLst/>
                <a:ahLst/>
                <a:cxnLst/>
                <a:rect l="l" t="t" r="r" b="b"/>
                <a:pathLst>
                  <a:path w="8674" h="19257" extrusionOk="0">
                    <a:moveTo>
                      <a:pt x="5021" y="0"/>
                    </a:moveTo>
                    <a:cubicBezTo>
                      <a:pt x="4823" y="0"/>
                      <a:pt x="4612" y="57"/>
                      <a:pt x="4386" y="177"/>
                    </a:cubicBezTo>
                    <a:cubicBezTo>
                      <a:pt x="1" y="2500"/>
                      <a:pt x="7795" y="19257"/>
                      <a:pt x="7795" y="19257"/>
                    </a:cubicBezTo>
                    <a:cubicBezTo>
                      <a:pt x="7795" y="19257"/>
                      <a:pt x="8673" y="0"/>
                      <a:pt x="5021" y="0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0" name="Google Shape;2600;p50"/>
              <p:cNvSpPr/>
              <p:nvPr/>
            </p:nvSpPr>
            <p:spPr>
              <a:xfrm>
                <a:off x="437775" y="2353250"/>
                <a:ext cx="271600" cy="298050"/>
              </a:xfrm>
              <a:custGeom>
                <a:avLst/>
                <a:gdLst/>
                <a:ahLst/>
                <a:cxnLst/>
                <a:rect l="l" t="t" r="r" b="b"/>
                <a:pathLst>
                  <a:path w="10864" h="11922" extrusionOk="0">
                    <a:moveTo>
                      <a:pt x="2524" y="0"/>
                    </a:moveTo>
                    <a:cubicBezTo>
                      <a:pt x="2256" y="0"/>
                      <a:pt x="2017" y="117"/>
                      <a:pt x="1815" y="374"/>
                    </a:cubicBezTo>
                    <a:cubicBezTo>
                      <a:pt x="1" y="2698"/>
                      <a:pt x="5596" y="10932"/>
                      <a:pt x="10599" y="11922"/>
                    </a:cubicBezTo>
                    <a:cubicBezTo>
                      <a:pt x="10600" y="11922"/>
                      <a:pt x="10601" y="11922"/>
                      <a:pt x="10601" y="11922"/>
                    </a:cubicBezTo>
                    <a:cubicBezTo>
                      <a:pt x="10864" y="11922"/>
                      <a:pt x="5227" y="0"/>
                      <a:pt x="2524" y="0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1" name="Google Shape;2601;p50"/>
              <p:cNvSpPr/>
              <p:nvPr/>
            </p:nvSpPr>
            <p:spPr>
              <a:xfrm>
                <a:off x="345950" y="2525325"/>
                <a:ext cx="258525" cy="127625"/>
              </a:xfrm>
              <a:custGeom>
                <a:avLst/>
                <a:gdLst/>
                <a:ahLst/>
                <a:cxnLst/>
                <a:rect l="l" t="t" r="r" b="b"/>
                <a:pathLst>
                  <a:path w="10341" h="5105" extrusionOk="0">
                    <a:moveTo>
                      <a:pt x="1567" y="0"/>
                    </a:moveTo>
                    <a:cubicBezTo>
                      <a:pt x="1164" y="0"/>
                      <a:pt x="874" y="143"/>
                      <a:pt x="746" y="475"/>
                    </a:cubicBezTo>
                    <a:cubicBezTo>
                      <a:pt x="1" y="2407"/>
                      <a:pt x="4395" y="5104"/>
                      <a:pt x="9089" y="5104"/>
                    </a:cubicBezTo>
                    <a:cubicBezTo>
                      <a:pt x="9505" y="5104"/>
                      <a:pt x="9924" y="5083"/>
                      <a:pt x="10341" y="5039"/>
                    </a:cubicBezTo>
                    <a:cubicBezTo>
                      <a:pt x="10341" y="5039"/>
                      <a:pt x="3962" y="0"/>
                      <a:pt x="1567" y="0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2" name="Google Shape;2602;p50"/>
              <p:cNvSpPr/>
              <p:nvPr/>
            </p:nvSpPr>
            <p:spPr>
              <a:xfrm>
                <a:off x="1719650" y="2073025"/>
                <a:ext cx="308250" cy="578275"/>
              </a:xfrm>
              <a:custGeom>
                <a:avLst/>
                <a:gdLst/>
                <a:ahLst/>
                <a:cxnLst/>
                <a:rect l="l" t="t" r="r" b="b"/>
                <a:pathLst>
                  <a:path w="12330" h="23131" extrusionOk="0">
                    <a:moveTo>
                      <a:pt x="6441" y="0"/>
                    </a:moveTo>
                    <a:cubicBezTo>
                      <a:pt x="6376" y="0"/>
                      <a:pt x="6310" y="3"/>
                      <a:pt x="6241" y="9"/>
                    </a:cubicBezTo>
                    <a:cubicBezTo>
                      <a:pt x="0" y="517"/>
                      <a:pt x="5444" y="23131"/>
                      <a:pt x="5444" y="23131"/>
                    </a:cubicBezTo>
                    <a:cubicBezTo>
                      <a:pt x="5444" y="23131"/>
                      <a:pt x="12329" y="0"/>
                      <a:pt x="6441" y="0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3" name="Google Shape;2603;p50"/>
              <p:cNvSpPr/>
              <p:nvPr/>
            </p:nvSpPr>
            <p:spPr>
              <a:xfrm>
                <a:off x="1895600" y="2299625"/>
                <a:ext cx="321700" cy="353400"/>
              </a:xfrm>
              <a:custGeom>
                <a:avLst/>
                <a:gdLst/>
                <a:ahLst/>
                <a:cxnLst/>
                <a:rect l="l" t="t" r="r" b="b"/>
                <a:pathLst>
                  <a:path w="12868" h="14136" extrusionOk="0">
                    <a:moveTo>
                      <a:pt x="8115" y="1"/>
                    </a:moveTo>
                    <a:cubicBezTo>
                      <a:pt x="4245" y="1"/>
                      <a:pt x="1" y="14135"/>
                      <a:pt x="1" y="14135"/>
                    </a:cubicBezTo>
                    <a:cubicBezTo>
                      <a:pt x="1" y="14135"/>
                      <a:pt x="12868" y="2148"/>
                      <a:pt x="8826" y="169"/>
                    </a:cubicBezTo>
                    <a:cubicBezTo>
                      <a:pt x="8591" y="55"/>
                      <a:pt x="8354" y="1"/>
                      <a:pt x="8115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4" name="Google Shape;2604;p50"/>
              <p:cNvSpPr/>
              <p:nvPr/>
            </p:nvSpPr>
            <p:spPr>
              <a:xfrm>
                <a:off x="1940275" y="2459900"/>
                <a:ext cx="387675" cy="209275"/>
              </a:xfrm>
              <a:custGeom>
                <a:avLst/>
                <a:gdLst/>
                <a:ahLst/>
                <a:cxnLst/>
                <a:rect l="l" t="t" r="r" b="b"/>
                <a:pathLst>
                  <a:path w="15507" h="8371" extrusionOk="0">
                    <a:moveTo>
                      <a:pt x="10737" y="1"/>
                    </a:moveTo>
                    <a:cubicBezTo>
                      <a:pt x="6822" y="1"/>
                      <a:pt x="1" y="8370"/>
                      <a:pt x="1" y="8370"/>
                    </a:cubicBezTo>
                    <a:cubicBezTo>
                      <a:pt x="1" y="8370"/>
                      <a:pt x="15507" y="4081"/>
                      <a:pt x="12304" y="659"/>
                    </a:cubicBezTo>
                    <a:cubicBezTo>
                      <a:pt x="11874" y="200"/>
                      <a:pt x="11340" y="1"/>
                      <a:pt x="10737" y="1"/>
                    </a:cubicBezTo>
                    <a:close/>
                  </a:path>
                </a:pathLst>
              </a:custGeom>
              <a:solidFill>
                <a:srgbClr val="00CDA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5" name="Google Shape;2605;p50"/>
              <p:cNvSpPr/>
              <p:nvPr/>
            </p:nvSpPr>
            <p:spPr>
              <a:xfrm>
                <a:off x="513725" y="2258125"/>
                <a:ext cx="52950" cy="45450"/>
              </a:xfrm>
              <a:custGeom>
                <a:avLst/>
                <a:gdLst/>
                <a:ahLst/>
                <a:cxnLst/>
                <a:rect l="l" t="t" r="r" b="b"/>
                <a:pathLst>
                  <a:path w="2118" h="1818" extrusionOk="0">
                    <a:moveTo>
                      <a:pt x="1210" y="1"/>
                    </a:moveTo>
                    <a:cubicBezTo>
                      <a:pt x="413" y="1"/>
                      <a:pt x="1" y="977"/>
                      <a:pt x="578" y="1554"/>
                    </a:cubicBezTo>
                    <a:cubicBezTo>
                      <a:pt x="760" y="1736"/>
                      <a:pt x="985" y="1817"/>
                      <a:pt x="1206" y="1817"/>
                    </a:cubicBezTo>
                    <a:cubicBezTo>
                      <a:pt x="1670" y="1817"/>
                      <a:pt x="2118" y="1457"/>
                      <a:pt x="2118" y="908"/>
                    </a:cubicBezTo>
                    <a:cubicBezTo>
                      <a:pt x="2118" y="413"/>
                      <a:pt x="1719" y="1"/>
                      <a:pt x="12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6" name="Google Shape;2606;p50"/>
              <p:cNvSpPr/>
              <p:nvPr/>
            </p:nvSpPr>
            <p:spPr>
              <a:xfrm>
                <a:off x="1985300" y="2205200"/>
                <a:ext cx="52950" cy="45450"/>
              </a:xfrm>
              <a:custGeom>
                <a:avLst/>
                <a:gdLst/>
                <a:ahLst/>
                <a:cxnLst/>
                <a:rect l="l" t="t" r="r" b="b"/>
                <a:pathLst>
                  <a:path w="2118" h="1818" extrusionOk="0">
                    <a:moveTo>
                      <a:pt x="1210" y="1"/>
                    </a:moveTo>
                    <a:cubicBezTo>
                      <a:pt x="399" y="1"/>
                      <a:pt x="1" y="977"/>
                      <a:pt x="564" y="1554"/>
                    </a:cubicBezTo>
                    <a:cubicBezTo>
                      <a:pt x="750" y="1736"/>
                      <a:pt x="978" y="1817"/>
                      <a:pt x="1201" y="1817"/>
                    </a:cubicBezTo>
                    <a:cubicBezTo>
                      <a:pt x="1670" y="1817"/>
                      <a:pt x="2118" y="1457"/>
                      <a:pt x="2118" y="908"/>
                    </a:cubicBezTo>
                    <a:cubicBezTo>
                      <a:pt x="2118" y="413"/>
                      <a:pt x="1705" y="1"/>
                      <a:pt x="12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7" name="Google Shape;2607;p50"/>
              <p:cNvSpPr/>
              <p:nvPr/>
            </p:nvSpPr>
            <p:spPr>
              <a:xfrm>
                <a:off x="2156800" y="2360525"/>
                <a:ext cx="53275" cy="45350"/>
              </a:xfrm>
              <a:custGeom>
                <a:avLst/>
                <a:gdLst/>
                <a:ahLst/>
                <a:cxnLst/>
                <a:rect l="l" t="t" r="r" b="b"/>
                <a:pathLst>
                  <a:path w="2131" h="1814" extrusionOk="0">
                    <a:moveTo>
                      <a:pt x="1224" y="1"/>
                    </a:moveTo>
                    <a:cubicBezTo>
                      <a:pt x="413" y="1"/>
                      <a:pt x="0" y="977"/>
                      <a:pt x="577" y="1541"/>
                    </a:cubicBezTo>
                    <a:cubicBezTo>
                      <a:pt x="762" y="1729"/>
                      <a:pt x="991" y="1814"/>
                      <a:pt x="1217" y="1814"/>
                    </a:cubicBezTo>
                    <a:cubicBezTo>
                      <a:pt x="1682" y="1814"/>
                      <a:pt x="2131" y="1454"/>
                      <a:pt x="2131" y="908"/>
                    </a:cubicBezTo>
                    <a:cubicBezTo>
                      <a:pt x="2131" y="400"/>
                      <a:pt x="1718" y="1"/>
                      <a:pt x="122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7" name="Google Shape;1906;p48"/>
          <p:cNvGrpSpPr/>
          <p:nvPr/>
        </p:nvGrpSpPr>
        <p:grpSpPr>
          <a:xfrm>
            <a:off x="6212290" y="1984253"/>
            <a:ext cx="2815908" cy="2965967"/>
            <a:chOff x="234575" y="920875"/>
            <a:chExt cx="3676600" cy="3872525"/>
          </a:xfrm>
        </p:grpSpPr>
        <p:sp>
          <p:nvSpPr>
            <p:cNvPr id="98" name="Google Shape;1907;p48"/>
            <p:cNvSpPr/>
            <p:nvPr/>
          </p:nvSpPr>
          <p:spPr>
            <a:xfrm>
              <a:off x="642050" y="2424800"/>
              <a:ext cx="2865200" cy="167200"/>
            </a:xfrm>
            <a:custGeom>
              <a:avLst/>
              <a:gdLst/>
              <a:ahLst/>
              <a:cxnLst/>
              <a:rect l="l" t="t" r="r" b="b"/>
              <a:pathLst>
                <a:path w="114608" h="6688" extrusionOk="0">
                  <a:moveTo>
                    <a:pt x="20517" y="0"/>
                  </a:moveTo>
                  <a:lnTo>
                    <a:pt x="0" y="6687"/>
                  </a:lnTo>
                  <a:lnTo>
                    <a:pt x="114607" y="6687"/>
                  </a:lnTo>
                  <a:lnTo>
                    <a:pt x="94091" y="0"/>
                  </a:lnTo>
                  <a:close/>
                </a:path>
              </a:pathLst>
            </a:custGeom>
            <a:solidFill>
              <a:srgbClr val="9822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908;p48"/>
            <p:cNvSpPr/>
            <p:nvPr/>
          </p:nvSpPr>
          <p:spPr>
            <a:xfrm>
              <a:off x="1154950" y="1721975"/>
              <a:ext cx="1839375" cy="90200"/>
            </a:xfrm>
            <a:custGeom>
              <a:avLst/>
              <a:gdLst/>
              <a:ahLst/>
              <a:cxnLst/>
              <a:rect l="l" t="t" r="r" b="b"/>
              <a:pathLst>
                <a:path w="73575" h="3608" extrusionOk="0">
                  <a:moveTo>
                    <a:pt x="6688" y="1"/>
                  </a:moveTo>
                  <a:lnTo>
                    <a:pt x="1" y="3607"/>
                  </a:lnTo>
                  <a:lnTo>
                    <a:pt x="73575" y="3607"/>
                  </a:lnTo>
                  <a:lnTo>
                    <a:pt x="66873" y="1"/>
                  </a:lnTo>
                  <a:close/>
                </a:path>
              </a:pathLst>
            </a:custGeom>
            <a:solidFill>
              <a:srgbClr val="9822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909;p48"/>
            <p:cNvSpPr/>
            <p:nvPr/>
          </p:nvSpPr>
          <p:spPr>
            <a:xfrm>
              <a:off x="238125" y="3435325"/>
              <a:ext cx="3673050" cy="221525"/>
            </a:xfrm>
            <a:custGeom>
              <a:avLst/>
              <a:gdLst/>
              <a:ahLst/>
              <a:cxnLst/>
              <a:rect l="l" t="t" r="r" b="b"/>
              <a:pathLst>
                <a:path w="146922" h="8861" extrusionOk="0">
                  <a:moveTo>
                    <a:pt x="16157" y="1"/>
                  </a:moveTo>
                  <a:lnTo>
                    <a:pt x="0" y="8860"/>
                  </a:lnTo>
                  <a:lnTo>
                    <a:pt x="146921" y="8860"/>
                  </a:lnTo>
                  <a:lnTo>
                    <a:pt x="130764" y="1"/>
                  </a:lnTo>
                  <a:close/>
                </a:path>
              </a:pathLst>
            </a:custGeom>
            <a:solidFill>
              <a:srgbClr val="9822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910;p48"/>
            <p:cNvSpPr/>
            <p:nvPr/>
          </p:nvSpPr>
          <p:spPr>
            <a:xfrm>
              <a:off x="1154950" y="1812150"/>
              <a:ext cx="1839375" cy="612675"/>
            </a:xfrm>
            <a:custGeom>
              <a:avLst/>
              <a:gdLst/>
              <a:ahLst/>
              <a:cxnLst/>
              <a:rect l="l" t="t" r="r" b="b"/>
              <a:pathLst>
                <a:path w="73575" h="24507" extrusionOk="0">
                  <a:moveTo>
                    <a:pt x="1" y="0"/>
                  </a:moveTo>
                  <a:lnTo>
                    <a:pt x="1" y="24506"/>
                  </a:lnTo>
                  <a:lnTo>
                    <a:pt x="73575" y="24506"/>
                  </a:lnTo>
                  <a:lnTo>
                    <a:pt x="73575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911;p48"/>
            <p:cNvSpPr/>
            <p:nvPr/>
          </p:nvSpPr>
          <p:spPr>
            <a:xfrm>
              <a:off x="642050" y="2591975"/>
              <a:ext cx="2865200" cy="843375"/>
            </a:xfrm>
            <a:custGeom>
              <a:avLst/>
              <a:gdLst/>
              <a:ahLst/>
              <a:cxnLst/>
              <a:rect l="l" t="t" r="r" b="b"/>
              <a:pathLst>
                <a:path w="114608" h="33735" extrusionOk="0">
                  <a:moveTo>
                    <a:pt x="0" y="0"/>
                  </a:moveTo>
                  <a:lnTo>
                    <a:pt x="0" y="33735"/>
                  </a:lnTo>
                  <a:lnTo>
                    <a:pt x="114607" y="33735"/>
                  </a:lnTo>
                  <a:lnTo>
                    <a:pt x="114607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912;p48"/>
            <p:cNvSpPr/>
            <p:nvPr/>
          </p:nvSpPr>
          <p:spPr>
            <a:xfrm>
              <a:off x="238125" y="3656825"/>
              <a:ext cx="3673050" cy="1136575"/>
            </a:xfrm>
            <a:custGeom>
              <a:avLst/>
              <a:gdLst/>
              <a:ahLst/>
              <a:cxnLst/>
              <a:rect l="l" t="t" r="r" b="b"/>
              <a:pathLst>
                <a:path w="146922" h="45463" extrusionOk="0">
                  <a:moveTo>
                    <a:pt x="0" y="0"/>
                  </a:moveTo>
                  <a:lnTo>
                    <a:pt x="0" y="45463"/>
                  </a:lnTo>
                  <a:lnTo>
                    <a:pt x="146921" y="45463"/>
                  </a:lnTo>
                  <a:lnTo>
                    <a:pt x="146921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913;p48"/>
            <p:cNvSpPr/>
            <p:nvPr/>
          </p:nvSpPr>
          <p:spPr>
            <a:xfrm>
              <a:off x="1942225" y="2925225"/>
              <a:ext cx="269075" cy="291475"/>
            </a:xfrm>
            <a:custGeom>
              <a:avLst/>
              <a:gdLst/>
              <a:ahLst/>
              <a:cxnLst/>
              <a:rect l="l" t="t" r="r" b="b"/>
              <a:pathLst>
                <a:path w="10763" h="11659" extrusionOk="0">
                  <a:moveTo>
                    <a:pt x="2882" y="4833"/>
                  </a:moveTo>
                  <a:cubicBezTo>
                    <a:pt x="4059" y="4833"/>
                    <a:pt x="4820" y="6362"/>
                    <a:pt x="3820" y="7300"/>
                  </a:cubicBezTo>
                  <a:cubicBezTo>
                    <a:pt x="3565" y="7541"/>
                    <a:pt x="3210" y="7683"/>
                    <a:pt x="2855" y="7683"/>
                  </a:cubicBezTo>
                  <a:cubicBezTo>
                    <a:pt x="1293" y="7683"/>
                    <a:pt x="867" y="5511"/>
                    <a:pt x="2329" y="4943"/>
                  </a:cubicBezTo>
                  <a:cubicBezTo>
                    <a:pt x="2520" y="4867"/>
                    <a:pt x="2706" y="4833"/>
                    <a:pt x="2882" y="4833"/>
                  </a:cubicBezTo>
                  <a:close/>
                  <a:moveTo>
                    <a:pt x="7792" y="5004"/>
                  </a:moveTo>
                  <a:cubicBezTo>
                    <a:pt x="8971" y="5004"/>
                    <a:pt x="9734" y="6544"/>
                    <a:pt x="8733" y="7470"/>
                  </a:cubicBezTo>
                  <a:cubicBezTo>
                    <a:pt x="8463" y="7712"/>
                    <a:pt x="8122" y="7854"/>
                    <a:pt x="7767" y="7854"/>
                  </a:cubicBezTo>
                  <a:cubicBezTo>
                    <a:pt x="6191" y="7854"/>
                    <a:pt x="5779" y="5696"/>
                    <a:pt x="7242" y="5114"/>
                  </a:cubicBezTo>
                  <a:cubicBezTo>
                    <a:pt x="7431" y="5038"/>
                    <a:pt x="7616" y="5004"/>
                    <a:pt x="7792" y="5004"/>
                  </a:cubicBezTo>
                  <a:close/>
                  <a:moveTo>
                    <a:pt x="5453" y="6931"/>
                  </a:moveTo>
                  <a:cubicBezTo>
                    <a:pt x="5524" y="6931"/>
                    <a:pt x="5978" y="7882"/>
                    <a:pt x="5808" y="8067"/>
                  </a:cubicBezTo>
                  <a:cubicBezTo>
                    <a:pt x="5743" y="8110"/>
                    <a:pt x="5669" y="8129"/>
                    <a:pt x="5594" y="8129"/>
                  </a:cubicBezTo>
                  <a:cubicBezTo>
                    <a:pt x="5571" y="8129"/>
                    <a:pt x="5547" y="8127"/>
                    <a:pt x="5524" y="8124"/>
                  </a:cubicBezTo>
                  <a:lnTo>
                    <a:pt x="5510" y="8124"/>
                  </a:lnTo>
                  <a:cubicBezTo>
                    <a:pt x="5226" y="8124"/>
                    <a:pt x="4842" y="8053"/>
                    <a:pt x="4800" y="7967"/>
                  </a:cubicBezTo>
                  <a:cubicBezTo>
                    <a:pt x="4729" y="7825"/>
                    <a:pt x="5197" y="7030"/>
                    <a:pt x="5453" y="6931"/>
                  </a:cubicBezTo>
                  <a:close/>
                  <a:moveTo>
                    <a:pt x="6773" y="8606"/>
                  </a:moveTo>
                  <a:cubicBezTo>
                    <a:pt x="6830" y="8621"/>
                    <a:pt x="6873" y="8677"/>
                    <a:pt x="6859" y="8734"/>
                  </a:cubicBezTo>
                  <a:lnTo>
                    <a:pt x="6859" y="8777"/>
                  </a:lnTo>
                  <a:cubicBezTo>
                    <a:pt x="6859" y="8819"/>
                    <a:pt x="6844" y="8862"/>
                    <a:pt x="6830" y="8904"/>
                  </a:cubicBezTo>
                  <a:cubicBezTo>
                    <a:pt x="6830" y="8933"/>
                    <a:pt x="6816" y="8947"/>
                    <a:pt x="6802" y="8975"/>
                  </a:cubicBezTo>
                  <a:cubicBezTo>
                    <a:pt x="6844" y="9004"/>
                    <a:pt x="6887" y="9046"/>
                    <a:pt x="6915" y="9089"/>
                  </a:cubicBezTo>
                  <a:cubicBezTo>
                    <a:pt x="6944" y="9132"/>
                    <a:pt x="6972" y="9160"/>
                    <a:pt x="6986" y="9203"/>
                  </a:cubicBezTo>
                  <a:cubicBezTo>
                    <a:pt x="7015" y="9274"/>
                    <a:pt x="6972" y="9345"/>
                    <a:pt x="6915" y="9373"/>
                  </a:cubicBezTo>
                  <a:lnTo>
                    <a:pt x="6873" y="9373"/>
                  </a:lnTo>
                  <a:cubicBezTo>
                    <a:pt x="6816" y="9373"/>
                    <a:pt x="6773" y="9373"/>
                    <a:pt x="6731" y="9359"/>
                  </a:cubicBezTo>
                  <a:cubicBezTo>
                    <a:pt x="6702" y="9345"/>
                    <a:pt x="6674" y="9345"/>
                    <a:pt x="6660" y="9330"/>
                  </a:cubicBezTo>
                  <a:lnTo>
                    <a:pt x="6660" y="9345"/>
                  </a:lnTo>
                  <a:cubicBezTo>
                    <a:pt x="6603" y="9430"/>
                    <a:pt x="6532" y="9515"/>
                    <a:pt x="6461" y="9600"/>
                  </a:cubicBezTo>
                  <a:cubicBezTo>
                    <a:pt x="6390" y="9671"/>
                    <a:pt x="6305" y="9742"/>
                    <a:pt x="6220" y="9799"/>
                  </a:cubicBezTo>
                  <a:cubicBezTo>
                    <a:pt x="6220" y="9842"/>
                    <a:pt x="6234" y="9898"/>
                    <a:pt x="6234" y="9941"/>
                  </a:cubicBezTo>
                  <a:cubicBezTo>
                    <a:pt x="6248" y="9984"/>
                    <a:pt x="6248" y="10040"/>
                    <a:pt x="6234" y="10097"/>
                  </a:cubicBezTo>
                  <a:cubicBezTo>
                    <a:pt x="6234" y="10154"/>
                    <a:pt x="6177" y="10197"/>
                    <a:pt x="6120" y="10197"/>
                  </a:cubicBezTo>
                  <a:lnTo>
                    <a:pt x="6106" y="10197"/>
                  </a:lnTo>
                  <a:cubicBezTo>
                    <a:pt x="6078" y="10197"/>
                    <a:pt x="6063" y="10182"/>
                    <a:pt x="6035" y="10168"/>
                  </a:cubicBezTo>
                  <a:cubicBezTo>
                    <a:pt x="6007" y="10126"/>
                    <a:pt x="5964" y="10083"/>
                    <a:pt x="5936" y="10040"/>
                  </a:cubicBezTo>
                  <a:cubicBezTo>
                    <a:pt x="5921" y="10012"/>
                    <a:pt x="5907" y="9984"/>
                    <a:pt x="5893" y="9955"/>
                  </a:cubicBezTo>
                  <a:cubicBezTo>
                    <a:pt x="5865" y="9955"/>
                    <a:pt x="5836" y="9969"/>
                    <a:pt x="5808" y="9984"/>
                  </a:cubicBezTo>
                  <a:cubicBezTo>
                    <a:pt x="5737" y="9998"/>
                    <a:pt x="5666" y="9998"/>
                    <a:pt x="5595" y="10012"/>
                  </a:cubicBezTo>
                  <a:lnTo>
                    <a:pt x="5410" y="10012"/>
                  </a:lnTo>
                  <a:cubicBezTo>
                    <a:pt x="5311" y="10012"/>
                    <a:pt x="5197" y="9998"/>
                    <a:pt x="5098" y="9969"/>
                  </a:cubicBezTo>
                  <a:cubicBezTo>
                    <a:pt x="5098" y="9998"/>
                    <a:pt x="5084" y="10012"/>
                    <a:pt x="5084" y="10026"/>
                  </a:cubicBezTo>
                  <a:cubicBezTo>
                    <a:pt x="5055" y="10069"/>
                    <a:pt x="5027" y="10111"/>
                    <a:pt x="4984" y="10154"/>
                  </a:cubicBezTo>
                  <a:cubicBezTo>
                    <a:pt x="4960" y="10179"/>
                    <a:pt x="4925" y="10194"/>
                    <a:pt x="4892" y="10194"/>
                  </a:cubicBezTo>
                  <a:cubicBezTo>
                    <a:pt x="4869" y="10194"/>
                    <a:pt x="4846" y="10186"/>
                    <a:pt x="4828" y="10168"/>
                  </a:cubicBezTo>
                  <a:cubicBezTo>
                    <a:pt x="4800" y="10154"/>
                    <a:pt x="4786" y="10126"/>
                    <a:pt x="4786" y="10111"/>
                  </a:cubicBezTo>
                  <a:cubicBezTo>
                    <a:pt x="4771" y="10055"/>
                    <a:pt x="4757" y="10012"/>
                    <a:pt x="4757" y="9955"/>
                  </a:cubicBezTo>
                  <a:lnTo>
                    <a:pt x="4757" y="9884"/>
                  </a:lnTo>
                  <a:lnTo>
                    <a:pt x="4658" y="9827"/>
                  </a:lnTo>
                  <a:cubicBezTo>
                    <a:pt x="4502" y="9771"/>
                    <a:pt x="4374" y="9671"/>
                    <a:pt x="4260" y="9572"/>
                  </a:cubicBezTo>
                  <a:cubicBezTo>
                    <a:pt x="4218" y="9614"/>
                    <a:pt x="4175" y="9657"/>
                    <a:pt x="4132" y="9700"/>
                  </a:cubicBezTo>
                  <a:cubicBezTo>
                    <a:pt x="4104" y="9728"/>
                    <a:pt x="4061" y="9756"/>
                    <a:pt x="4019" y="9771"/>
                  </a:cubicBezTo>
                  <a:cubicBezTo>
                    <a:pt x="4005" y="9785"/>
                    <a:pt x="3976" y="9785"/>
                    <a:pt x="3962" y="9785"/>
                  </a:cubicBezTo>
                  <a:cubicBezTo>
                    <a:pt x="3920" y="9785"/>
                    <a:pt x="3877" y="9756"/>
                    <a:pt x="3849" y="9714"/>
                  </a:cubicBezTo>
                  <a:cubicBezTo>
                    <a:pt x="3849" y="9700"/>
                    <a:pt x="3849" y="9671"/>
                    <a:pt x="3849" y="9657"/>
                  </a:cubicBezTo>
                  <a:cubicBezTo>
                    <a:pt x="3849" y="9614"/>
                    <a:pt x="3849" y="9558"/>
                    <a:pt x="3863" y="9515"/>
                  </a:cubicBezTo>
                  <a:cubicBezTo>
                    <a:pt x="3891" y="9430"/>
                    <a:pt x="3934" y="9345"/>
                    <a:pt x="3991" y="9259"/>
                  </a:cubicBezTo>
                  <a:cubicBezTo>
                    <a:pt x="3905" y="9146"/>
                    <a:pt x="3834" y="9018"/>
                    <a:pt x="3792" y="8876"/>
                  </a:cubicBezTo>
                  <a:cubicBezTo>
                    <a:pt x="3778" y="8819"/>
                    <a:pt x="3806" y="8763"/>
                    <a:pt x="3863" y="8748"/>
                  </a:cubicBezTo>
                  <a:lnTo>
                    <a:pt x="3891" y="8748"/>
                  </a:lnTo>
                  <a:cubicBezTo>
                    <a:pt x="3920" y="8748"/>
                    <a:pt x="3962" y="8763"/>
                    <a:pt x="3976" y="8791"/>
                  </a:cubicBezTo>
                  <a:lnTo>
                    <a:pt x="3991" y="8819"/>
                  </a:lnTo>
                  <a:lnTo>
                    <a:pt x="4061" y="8919"/>
                  </a:lnTo>
                  <a:cubicBezTo>
                    <a:pt x="4090" y="8961"/>
                    <a:pt x="4132" y="9004"/>
                    <a:pt x="4175" y="9046"/>
                  </a:cubicBezTo>
                  <a:lnTo>
                    <a:pt x="4203" y="9018"/>
                  </a:lnTo>
                  <a:cubicBezTo>
                    <a:pt x="4232" y="8990"/>
                    <a:pt x="4274" y="8961"/>
                    <a:pt x="4317" y="8947"/>
                  </a:cubicBezTo>
                  <a:cubicBezTo>
                    <a:pt x="4336" y="8933"/>
                    <a:pt x="4356" y="8927"/>
                    <a:pt x="4376" y="8927"/>
                  </a:cubicBezTo>
                  <a:cubicBezTo>
                    <a:pt x="4416" y="8927"/>
                    <a:pt x="4454" y="8952"/>
                    <a:pt x="4473" y="8990"/>
                  </a:cubicBezTo>
                  <a:cubicBezTo>
                    <a:pt x="4487" y="9018"/>
                    <a:pt x="4487" y="9032"/>
                    <a:pt x="4487" y="9061"/>
                  </a:cubicBezTo>
                  <a:cubicBezTo>
                    <a:pt x="4487" y="9103"/>
                    <a:pt x="4473" y="9146"/>
                    <a:pt x="4459" y="9203"/>
                  </a:cubicBezTo>
                  <a:cubicBezTo>
                    <a:pt x="4459" y="9217"/>
                    <a:pt x="4445" y="9245"/>
                    <a:pt x="4431" y="9274"/>
                  </a:cubicBezTo>
                  <a:cubicBezTo>
                    <a:pt x="4544" y="9359"/>
                    <a:pt x="4672" y="9430"/>
                    <a:pt x="4800" y="9487"/>
                  </a:cubicBezTo>
                  <a:lnTo>
                    <a:pt x="4828" y="9487"/>
                  </a:lnTo>
                  <a:cubicBezTo>
                    <a:pt x="4842" y="9430"/>
                    <a:pt x="4871" y="9373"/>
                    <a:pt x="4899" y="9330"/>
                  </a:cubicBezTo>
                  <a:cubicBezTo>
                    <a:pt x="4928" y="9274"/>
                    <a:pt x="4956" y="9231"/>
                    <a:pt x="4984" y="9188"/>
                  </a:cubicBezTo>
                  <a:cubicBezTo>
                    <a:pt x="5013" y="9174"/>
                    <a:pt x="5041" y="9146"/>
                    <a:pt x="5070" y="9146"/>
                  </a:cubicBezTo>
                  <a:cubicBezTo>
                    <a:pt x="5098" y="9146"/>
                    <a:pt x="5126" y="9160"/>
                    <a:pt x="5155" y="9174"/>
                  </a:cubicBezTo>
                  <a:cubicBezTo>
                    <a:pt x="5169" y="9188"/>
                    <a:pt x="5183" y="9217"/>
                    <a:pt x="5183" y="9245"/>
                  </a:cubicBezTo>
                  <a:cubicBezTo>
                    <a:pt x="5197" y="9288"/>
                    <a:pt x="5212" y="9345"/>
                    <a:pt x="5212" y="9387"/>
                  </a:cubicBezTo>
                  <a:cubicBezTo>
                    <a:pt x="5212" y="9458"/>
                    <a:pt x="5212" y="9515"/>
                    <a:pt x="5212" y="9572"/>
                  </a:cubicBezTo>
                  <a:cubicBezTo>
                    <a:pt x="5283" y="9586"/>
                    <a:pt x="5354" y="9586"/>
                    <a:pt x="5410" y="9586"/>
                  </a:cubicBezTo>
                  <a:lnTo>
                    <a:pt x="5581" y="9586"/>
                  </a:lnTo>
                  <a:lnTo>
                    <a:pt x="5723" y="9572"/>
                  </a:lnTo>
                  <a:lnTo>
                    <a:pt x="5751" y="9572"/>
                  </a:lnTo>
                  <a:cubicBezTo>
                    <a:pt x="5737" y="9515"/>
                    <a:pt x="5737" y="9458"/>
                    <a:pt x="5723" y="9387"/>
                  </a:cubicBezTo>
                  <a:cubicBezTo>
                    <a:pt x="5723" y="9345"/>
                    <a:pt x="5723" y="9288"/>
                    <a:pt x="5723" y="9231"/>
                  </a:cubicBezTo>
                  <a:cubicBezTo>
                    <a:pt x="5737" y="9174"/>
                    <a:pt x="5779" y="9132"/>
                    <a:pt x="5836" y="9132"/>
                  </a:cubicBezTo>
                  <a:lnTo>
                    <a:pt x="5850" y="9132"/>
                  </a:lnTo>
                  <a:cubicBezTo>
                    <a:pt x="5879" y="9132"/>
                    <a:pt x="5907" y="9146"/>
                    <a:pt x="5921" y="9160"/>
                  </a:cubicBezTo>
                  <a:cubicBezTo>
                    <a:pt x="5964" y="9203"/>
                    <a:pt x="5992" y="9245"/>
                    <a:pt x="6021" y="9288"/>
                  </a:cubicBezTo>
                  <a:cubicBezTo>
                    <a:pt x="6049" y="9330"/>
                    <a:pt x="6078" y="9373"/>
                    <a:pt x="6092" y="9430"/>
                  </a:cubicBezTo>
                  <a:cubicBezTo>
                    <a:pt x="6134" y="9401"/>
                    <a:pt x="6177" y="9373"/>
                    <a:pt x="6220" y="9345"/>
                  </a:cubicBezTo>
                  <a:cubicBezTo>
                    <a:pt x="6291" y="9288"/>
                    <a:pt x="6347" y="9231"/>
                    <a:pt x="6404" y="9160"/>
                  </a:cubicBezTo>
                  <a:cubicBezTo>
                    <a:pt x="6362" y="9132"/>
                    <a:pt x="6333" y="9103"/>
                    <a:pt x="6305" y="9061"/>
                  </a:cubicBezTo>
                  <a:cubicBezTo>
                    <a:pt x="6276" y="9032"/>
                    <a:pt x="6262" y="8990"/>
                    <a:pt x="6234" y="8947"/>
                  </a:cubicBezTo>
                  <a:cubicBezTo>
                    <a:pt x="6220" y="8890"/>
                    <a:pt x="6234" y="8819"/>
                    <a:pt x="6305" y="8791"/>
                  </a:cubicBezTo>
                  <a:cubicBezTo>
                    <a:pt x="6319" y="8777"/>
                    <a:pt x="6333" y="8777"/>
                    <a:pt x="6347" y="8777"/>
                  </a:cubicBezTo>
                  <a:cubicBezTo>
                    <a:pt x="6390" y="8777"/>
                    <a:pt x="6447" y="8791"/>
                    <a:pt x="6489" y="8805"/>
                  </a:cubicBezTo>
                  <a:cubicBezTo>
                    <a:pt x="6518" y="8805"/>
                    <a:pt x="6560" y="8834"/>
                    <a:pt x="6603" y="8848"/>
                  </a:cubicBezTo>
                  <a:cubicBezTo>
                    <a:pt x="6646" y="8763"/>
                    <a:pt x="6660" y="8706"/>
                    <a:pt x="6660" y="8706"/>
                  </a:cubicBezTo>
                  <a:lnTo>
                    <a:pt x="6660" y="8692"/>
                  </a:lnTo>
                  <a:cubicBezTo>
                    <a:pt x="6674" y="8649"/>
                    <a:pt x="6702" y="8606"/>
                    <a:pt x="6759" y="8606"/>
                  </a:cubicBezTo>
                  <a:close/>
                  <a:moveTo>
                    <a:pt x="5578" y="0"/>
                  </a:moveTo>
                  <a:cubicBezTo>
                    <a:pt x="5532" y="0"/>
                    <a:pt x="5485" y="1"/>
                    <a:pt x="5439" y="2"/>
                  </a:cubicBezTo>
                  <a:lnTo>
                    <a:pt x="5283" y="2"/>
                  </a:lnTo>
                  <a:cubicBezTo>
                    <a:pt x="3806" y="31"/>
                    <a:pt x="2599" y="556"/>
                    <a:pt x="1705" y="1550"/>
                  </a:cubicBezTo>
                  <a:cubicBezTo>
                    <a:pt x="342" y="3083"/>
                    <a:pt x="1" y="5383"/>
                    <a:pt x="114" y="6562"/>
                  </a:cubicBezTo>
                  <a:cubicBezTo>
                    <a:pt x="256" y="8152"/>
                    <a:pt x="1506" y="8535"/>
                    <a:pt x="2344" y="8791"/>
                  </a:cubicBezTo>
                  <a:cubicBezTo>
                    <a:pt x="2585" y="8834"/>
                    <a:pt x="2812" y="8933"/>
                    <a:pt x="3025" y="9075"/>
                  </a:cubicBezTo>
                  <a:cubicBezTo>
                    <a:pt x="3337" y="9345"/>
                    <a:pt x="3295" y="9856"/>
                    <a:pt x="3266" y="10438"/>
                  </a:cubicBezTo>
                  <a:cubicBezTo>
                    <a:pt x="3224" y="10708"/>
                    <a:pt x="3224" y="10992"/>
                    <a:pt x="3266" y="11261"/>
                  </a:cubicBezTo>
                  <a:cubicBezTo>
                    <a:pt x="3664" y="11545"/>
                    <a:pt x="4800" y="11659"/>
                    <a:pt x="5808" y="11659"/>
                  </a:cubicBezTo>
                  <a:cubicBezTo>
                    <a:pt x="6589" y="11659"/>
                    <a:pt x="7299" y="11588"/>
                    <a:pt x="7512" y="11460"/>
                  </a:cubicBezTo>
                  <a:cubicBezTo>
                    <a:pt x="7639" y="11375"/>
                    <a:pt x="7753" y="10992"/>
                    <a:pt x="7554" y="9614"/>
                  </a:cubicBezTo>
                  <a:cubicBezTo>
                    <a:pt x="7526" y="9458"/>
                    <a:pt x="7512" y="9302"/>
                    <a:pt x="7512" y="9146"/>
                  </a:cubicBezTo>
                  <a:cubicBezTo>
                    <a:pt x="7526" y="8805"/>
                    <a:pt x="7824" y="8663"/>
                    <a:pt x="8321" y="8436"/>
                  </a:cubicBezTo>
                  <a:cubicBezTo>
                    <a:pt x="9102" y="8081"/>
                    <a:pt x="10394" y="7470"/>
                    <a:pt x="10621" y="6221"/>
                  </a:cubicBezTo>
                  <a:cubicBezTo>
                    <a:pt x="10763" y="5426"/>
                    <a:pt x="10451" y="3211"/>
                    <a:pt x="9116" y="1649"/>
                  </a:cubicBezTo>
                  <a:cubicBezTo>
                    <a:pt x="8237" y="606"/>
                    <a:pt x="6946" y="0"/>
                    <a:pt x="5578" y="0"/>
                  </a:cubicBez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914;p48"/>
            <p:cNvSpPr/>
            <p:nvPr/>
          </p:nvSpPr>
          <p:spPr>
            <a:xfrm>
              <a:off x="1201800" y="2892975"/>
              <a:ext cx="7125" cy="25925"/>
            </a:xfrm>
            <a:custGeom>
              <a:avLst/>
              <a:gdLst/>
              <a:ahLst/>
              <a:cxnLst/>
              <a:rect l="l" t="t" r="r" b="b"/>
              <a:pathLst>
                <a:path w="285" h="1037" extrusionOk="0">
                  <a:moveTo>
                    <a:pt x="285" y="0"/>
                  </a:moveTo>
                  <a:cubicBezTo>
                    <a:pt x="100" y="242"/>
                    <a:pt x="1" y="540"/>
                    <a:pt x="15" y="852"/>
                  </a:cubicBezTo>
                  <a:cubicBezTo>
                    <a:pt x="15" y="909"/>
                    <a:pt x="29" y="966"/>
                    <a:pt x="29" y="1037"/>
                  </a:cubicBezTo>
                  <a:lnTo>
                    <a:pt x="285" y="1008"/>
                  </a:lnTo>
                  <a:cubicBezTo>
                    <a:pt x="256" y="838"/>
                    <a:pt x="242" y="653"/>
                    <a:pt x="228" y="483"/>
                  </a:cubicBezTo>
                  <a:cubicBezTo>
                    <a:pt x="214" y="327"/>
                    <a:pt x="228" y="156"/>
                    <a:pt x="285" y="15"/>
                  </a:cubicBezTo>
                  <a:lnTo>
                    <a:pt x="285" y="0"/>
                  </a:ln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915;p48"/>
            <p:cNvSpPr/>
            <p:nvPr/>
          </p:nvSpPr>
          <p:spPr>
            <a:xfrm>
              <a:off x="729375" y="2593025"/>
              <a:ext cx="2675275" cy="813950"/>
            </a:xfrm>
            <a:custGeom>
              <a:avLst/>
              <a:gdLst/>
              <a:ahLst/>
              <a:cxnLst/>
              <a:rect l="l" t="t" r="r" b="b"/>
              <a:pathLst>
                <a:path w="107011" h="32558" extrusionOk="0">
                  <a:moveTo>
                    <a:pt x="106926" y="1"/>
                  </a:moveTo>
                  <a:lnTo>
                    <a:pt x="106926" y="1"/>
                  </a:lnTo>
                  <a:cubicBezTo>
                    <a:pt x="106925" y="1"/>
                    <a:pt x="105151" y="541"/>
                    <a:pt x="102269" y="1151"/>
                  </a:cubicBezTo>
                  <a:cubicBezTo>
                    <a:pt x="101559" y="1293"/>
                    <a:pt x="100764" y="1506"/>
                    <a:pt x="99912" y="1733"/>
                  </a:cubicBezTo>
                  <a:cubicBezTo>
                    <a:pt x="99912" y="1790"/>
                    <a:pt x="99926" y="1932"/>
                    <a:pt x="99940" y="2131"/>
                  </a:cubicBezTo>
                  <a:cubicBezTo>
                    <a:pt x="100820" y="1932"/>
                    <a:pt x="101616" y="1733"/>
                    <a:pt x="102354" y="1605"/>
                  </a:cubicBezTo>
                  <a:cubicBezTo>
                    <a:pt x="107011" y="697"/>
                    <a:pt x="106926" y="1"/>
                    <a:pt x="106926" y="1"/>
                  </a:cubicBezTo>
                  <a:close/>
                  <a:moveTo>
                    <a:pt x="95411" y="3366"/>
                  </a:moveTo>
                  <a:cubicBezTo>
                    <a:pt x="94659" y="3366"/>
                    <a:pt x="93807" y="3621"/>
                    <a:pt x="93892" y="4062"/>
                  </a:cubicBezTo>
                  <a:cubicBezTo>
                    <a:pt x="94176" y="3863"/>
                    <a:pt x="94715" y="3763"/>
                    <a:pt x="95212" y="3763"/>
                  </a:cubicBezTo>
                  <a:cubicBezTo>
                    <a:pt x="95667" y="3763"/>
                    <a:pt x="96107" y="3849"/>
                    <a:pt x="96277" y="4047"/>
                  </a:cubicBezTo>
                  <a:cubicBezTo>
                    <a:pt x="96476" y="3934"/>
                    <a:pt x="96575" y="3820"/>
                    <a:pt x="96518" y="3721"/>
                  </a:cubicBezTo>
                  <a:cubicBezTo>
                    <a:pt x="96391" y="3479"/>
                    <a:pt x="95922" y="3366"/>
                    <a:pt x="95411" y="3366"/>
                  </a:cubicBezTo>
                  <a:close/>
                  <a:moveTo>
                    <a:pt x="91436" y="4615"/>
                  </a:moveTo>
                  <a:cubicBezTo>
                    <a:pt x="91279" y="4644"/>
                    <a:pt x="91137" y="4757"/>
                    <a:pt x="91081" y="4913"/>
                  </a:cubicBezTo>
                  <a:cubicBezTo>
                    <a:pt x="91066" y="4942"/>
                    <a:pt x="91052" y="4984"/>
                    <a:pt x="91038" y="5027"/>
                  </a:cubicBezTo>
                  <a:cubicBezTo>
                    <a:pt x="91038" y="5041"/>
                    <a:pt x="91038" y="5070"/>
                    <a:pt x="91038" y="5098"/>
                  </a:cubicBezTo>
                  <a:cubicBezTo>
                    <a:pt x="91095" y="5041"/>
                    <a:pt x="91166" y="5013"/>
                    <a:pt x="91237" y="4999"/>
                  </a:cubicBezTo>
                  <a:lnTo>
                    <a:pt x="91308" y="4999"/>
                  </a:lnTo>
                  <a:cubicBezTo>
                    <a:pt x="91450" y="5013"/>
                    <a:pt x="91578" y="5084"/>
                    <a:pt x="91663" y="5197"/>
                  </a:cubicBezTo>
                  <a:cubicBezTo>
                    <a:pt x="91691" y="5240"/>
                    <a:pt x="91734" y="5311"/>
                    <a:pt x="91748" y="5325"/>
                  </a:cubicBezTo>
                  <a:cubicBezTo>
                    <a:pt x="91776" y="5396"/>
                    <a:pt x="91791" y="5467"/>
                    <a:pt x="91791" y="5538"/>
                  </a:cubicBezTo>
                  <a:lnTo>
                    <a:pt x="91791" y="5552"/>
                  </a:lnTo>
                  <a:cubicBezTo>
                    <a:pt x="91918" y="5453"/>
                    <a:pt x="91989" y="5311"/>
                    <a:pt x="91989" y="5155"/>
                  </a:cubicBezTo>
                  <a:cubicBezTo>
                    <a:pt x="91989" y="5070"/>
                    <a:pt x="91975" y="4999"/>
                    <a:pt x="91947" y="4942"/>
                  </a:cubicBezTo>
                  <a:cubicBezTo>
                    <a:pt x="91947" y="4928"/>
                    <a:pt x="91890" y="4857"/>
                    <a:pt x="91862" y="4814"/>
                  </a:cubicBezTo>
                  <a:lnTo>
                    <a:pt x="91862" y="4814"/>
                  </a:lnTo>
                  <a:lnTo>
                    <a:pt x="91890" y="4828"/>
                  </a:lnTo>
                  <a:cubicBezTo>
                    <a:pt x="91877" y="4816"/>
                    <a:pt x="91865" y="4803"/>
                    <a:pt x="91853" y="4801"/>
                  </a:cubicBezTo>
                  <a:lnTo>
                    <a:pt x="91853" y="4801"/>
                  </a:lnTo>
                  <a:cubicBezTo>
                    <a:pt x="91780" y="4695"/>
                    <a:pt x="91656" y="4629"/>
                    <a:pt x="91507" y="4615"/>
                  </a:cubicBezTo>
                  <a:close/>
                  <a:moveTo>
                    <a:pt x="77323" y="5169"/>
                  </a:moveTo>
                  <a:lnTo>
                    <a:pt x="77323" y="5169"/>
                  </a:lnTo>
                  <a:cubicBezTo>
                    <a:pt x="75960" y="5311"/>
                    <a:pt x="74582" y="5439"/>
                    <a:pt x="73177" y="5567"/>
                  </a:cubicBezTo>
                  <a:cubicBezTo>
                    <a:pt x="74597" y="5439"/>
                    <a:pt x="75974" y="5311"/>
                    <a:pt x="77323" y="5169"/>
                  </a:cubicBezTo>
                  <a:close/>
                  <a:moveTo>
                    <a:pt x="13062" y="4488"/>
                  </a:moveTo>
                  <a:cubicBezTo>
                    <a:pt x="11870" y="4488"/>
                    <a:pt x="11401" y="4984"/>
                    <a:pt x="11444" y="5254"/>
                  </a:cubicBezTo>
                  <a:cubicBezTo>
                    <a:pt x="11685" y="5055"/>
                    <a:pt x="12139" y="4871"/>
                    <a:pt x="12864" y="4871"/>
                  </a:cubicBezTo>
                  <a:lnTo>
                    <a:pt x="13105" y="4871"/>
                  </a:lnTo>
                  <a:cubicBezTo>
                    <a:pt x="13985" y="4913"/>
                    <a:pt x="14837" y="5212"/>
                    <a:pt x="15547" y="5737"/>
                  </a:cubicBezTo>
                  <a:cubicBezTo>
                    <a:pt x="15803" y="5808"/>
                    <a:pt x="16044" y="5893"/>
                    <a:pt x="16299" y="6007"/>
                  </a:cubicBezTo>
                  <a:cubicBezTo>
                    <a:pt x="16299" y="6007"/>
                    <a:pt x="16314" y="5993"/>
                    <a:pt x="16299" y="5964"/>
                  </a:cubicBezTo>
                  <a:cubicBezTo>
                    <a:pt x="16257" y="5694"/>
                    <a:pt x="15078" y="4573"/>
                    <a:pt x="13304" y="4488"/>
                  </a:cubicBezTo>
                  <a:close/>
                  <a:moveTo>
                    <a:pt x="89249" y="5155"/>
                  </a:moveTo>
                  <a:lnTo>
                    <a:pt x="89249" y="5169"/>
                  </a:lnTo>
                  <a:cubicBezTo>
                    <a:pt x="89164" y="5169"/>
                    <a:pt x="89064" y="5197"/>
                    <a:pt x="88993" y="5240"/>
                  </a:cubicBezTo>
                  <a:lnTo>
                    <a:pt x="88965" y="5240"/>
                  </a:lnTo>
                  <a:cubicBezTo>
                    <a:pt x="88823" y="5325"/>
                    <a:pt x="88724" y="5481"/>
                    <a:pt x="88724" y="5652"/>
                  </a:cubicBezTo>
                  <a:cubicBezTo>
                    <a:pt x="88738" y="5638"/>
                    <a:pt x="88752" y="5638"/>
                    <a:pt x="88766" y="5623"/>
                  </a:cubicBezTo>
                  <a:lnTo>
                    <a:pt x="88781" y="5623"/>
                  </a:lnTo>
                  <a:cubicBezTo>
                    <a:pt x="88866" y="5581"/>
                    <a:pt x="88951" y="5567"/>
                    <a:pt x="89050" y="5567"/>
                  </a:cubicBezTo>
                  <a:cubicBezTo>
                    <a:pt x="89150" y="5567"/>
                    <a:pt x="89249" y="5595"/>
                    <a:pt x="89334" y="5666"/>
                  </a:cubicBezTo>
                  <a:cubicBezTo>
                    <a:pt x="89462" y="5751"/>
                    <a:pt x="89533" y="5907"/>
                    <a:pt x="89533" y="6064"/>
                  </a:cubicBezTo>
                  <a:cubicBezTo>
                    <a:pt x="89618" y="5993"/>
                    <a:pt x="89675" y="5893"/>
                    <a:pt x="89703" y="5794"/>
                  </a:cubicBezTo>
                  <a:lnTo>
                    <a:pt x="89703" y="5780"/>
                  </a:lnTo>
                  <a:cubicBezTo>
                    <a:pt x="89760" y="5581"/>
                    <a:pt x="89689" y="5382"/>
                    <a:pt x="89533" y="5254"/>
                  </a:cubicBezTo>
                  <a:cubicBezTo>
                    <a:pt x="89448" y="5197"/>
                    <a:pt x="89348" y="5155"/>
                    <a:pt x="89249" y="5155"/>
                  </a:cubicBezTo>
                  <a:close/>
                  <a:moveTo>
                    <a:pt x="86594" y="5396"/>
                  </a:moveTo>
                  <a:cubicBezTo>
                    <a:pt x="86523" y="5396"/>
                    <a:pt x="86466" y="5410"/>
                    <a:pt x="86395" y="5439"/>
                  </a:cubicBezTo>
                  <a:cubicBezTo>
                    <a:pt x="86211" y="5510"/>
                    <a:pt x="86097" y="5680"/>
                    <a:pt x="86097" y="5879"/>
                  </a:cubicBezTo>
                  <a:cubicBezTo>
                    <a:pt x="86125" y="5851"/>
                    <a:pt x="86154" y="5836"/>
                    <a:pt x="86196" y="5822"/>
                  </a:cubicBezTo>
                  <a:cubicBezTo>
                    <a:pt x="86253" y="5794"/>
                    <a:pt x="86324" y="5780"/>
                    <a:pt x="86395" y="5780"/>
                  </a:cubicBezTo>
                  <a:cubicBezTo>
                    <a:pt x="86622" y="5780"/>
                    <a:pt x="86821" y="5922"/>
                    <a:pt x="86892" y="6149"/>
                  </a:cubicBezTo>
                  <a:lnTo>
                    <a:pt x="86892" y="6163"/>
                  </a:lnTo>
                  <a:cubicBezTo>
                    <a:pt x="86906" y="6206"/>
                    <a:pt x="86906" y="6262"/>
                    <a:pt x="86906" y="6319"/>
                  </a:cubicBezTo>
                  <a:cubicBezTo>
                    <a:pt x="87063" y="6191"/>
                    <a:pt x="87134" y="5978"/>
                    <a:pt x="87077" y="5780"/>
                  </a:cubicBezTo>
                  <a:lnTo>
                    <a:pt x="87077" y="5765"/>
                  </a:lnTo>
                  <a:cubicBezTo>
                    <a:pt x="87020" y="5538"/>
                    <a:pt x="86821" y="5396"/>
                    <a:pt x="86594" y="5396"/>
                  </a:cubicBezTo>
                  <a:close/>
                  <a:moveTo>
                    <a:pt x="96164" y="4630"/>
                  </a:moveTo>
                  <a:cubicBezTo>
                    <a:pt x="95567" y="4630"/>
                    <a:pt x="93707" y="5694"/>
                    <a:pt x="93551" y="6447"/>
                  </a:cubicBezTo>
                  <a:cubicBezTo>
                    <a:pt x="94076" y="5765"/>
                    <a:pt x="95468" y="5013"/>
                    <a:pt x="95965" y="5013"/>
                  </a:cubicBezTo>
                  <a:cubicBezTo>
                    <a:pt x="96022" y="5013"/>
                    <a:pt x="96064" y="5027"/>
                    <a:pt x="96107" y="5055"/>
                  </a:cubicBezTo>
                  <a:cubicBezTo>
                    <a:pt x="96164" y="5112"/>
                    <a:pt x="96164" y="5212"/>
                    <a:pt x="96107" y="5368"/>
                  </a:cubicBezTo>
                  <a:cubicBezTo>
                    <a:pt x="96320" y="5041"/>
                    <a:pt x="96419" y="4757"/>
                    <a:pt x="96320" y="4672"/>
                  </a:cubicBezTo>
                  <a:cubicBezTo>
                    <a:pt x="96277" y="4644"/>
                    <a:pt x="96220" y="4630"/>
                    <a:pt x="96164" y="4630"/>
                  </a:cubicBezTo>
                  <a:close/>
                  <a:moveTo>
                    <a:pt x="83712" y="5552"/>
                  </a:moveTo>
                  <a:cubicBezTo>
                    <a:pt x="83527" y="5567"/>
                    <a:pt x="83371" y="5666"/>
                    <a:pt x="83272" y="5822"/>
                  </a:cubicBezTo>
                  <a:cubicBezTo>
                    <a:pt x="83229" y="5879"/>
                    <a:pt x="83215" y="5964"/>
                    <a:pt x="83201" y="6049"/>
                  </a:cubicBezTo>
                  <a:cubicBezTo>
                    <a:pt x="83300" y="5978"/>
                    <a:pt x="83399" y="5950"/>
                    <a:pt x="83513" y="5950"/>
                  </a:cubicBezTo>
                  <a:lnTo>
                    <a:pt x="83527" y="5950"/>
                  </a:lnTo>
                  <a:cubicBezTo>
                    <a:pt x="83726" y="5950"/>
                    <a:pt x="83896" y="6078"/>
                    <a:pt x="83982" y="6262"/>
                  </a:cubicBezTo>
                  <a:cubicBezTo>
                    <a:pt x="84010" y="6333"/>
                    <a:pt x="84024" y="6418"/>
                    <a:pt x="84024" y="6504"/>
                  </a:cubicBezTo>
                  <a:cubicBezTo>
                    <a:pt x="84038" y="6489"/>
                    <a:pt x="84053" y="6475"/>
                    <a:pt x="84067" y="6461"/>
                  </a:cubicBezTo>
                  <a:lnTo>
                    <a:pt x="84081" y="6433"/>
                  </a:lnTo>
                  <a:cubicBezTo>
                    <a:pt x="84223" y="6276"/>
                    <a:pt x="84266" y="6064"/>
                    <a:pt x="84180" y="5865"/>
                  </a:cubicBezTo>
                  <a:cubicBezTo>
                    <a:pt x="84109" y="5694"/>
                    <a:pt x="83925" y="5567"/>
                    <a:pt x="83740" y="5567"/>
                  </a:cubicBezTo>
                  <a:lnTo>
                    <a:pt x="83740" y="5552"/>
                  </a:lnTo>
                  <a:close/>
                  <a:moveTo>
                    <a:pt x="77436" y="5865"/>
                  </a:moveTo>
                  <a:cubicBezTo>
                    <a:pt x="76726" y="5865"/>
                    <a:pt x="75874" y="6106"/>
                    <a:pt x="75747" y="6475"/>
                  </a:cubicBezTo>
                  <a:cubicBezTo>
                    <a:pt x="75747" y="6518"/>
                    <a:pt x="75747" y="6575"/>
                    <a:pt x="75775" y="6603"/>
                  </a:cubicBezTo>
                  <a:cubicBezTo>
                    <a:pt x="76116" y="6390"/>
                    <a:pt x="76712" y="6248"/>
                    <a:pt x="77238" y="6248"/>
                  </a:cubicBezTo>
                  <a:cubicBezTo>
                    <a:pt x="77749" y="6248"/>
                    <a:pt x="78160" y="6376"/>
                    <a:pt x="78189" y="6674"/>
                  </a:cubicBezTo>
                  <a:cubicBezTo>
                    <a:pt x="78317" y="6589"/>
                    <a:pt x="78388" y="6461"/>
                    <a:pt x="78402" y="6319"/>
                  </a:cubicBezTo>
                  <a:cubicBezTo>
                    <a:pt x="78402" y="5993"/>
                    <a:pt x="77962" y="5865"/>
                    <a:pt x="77436" y="5865"/>
                  </a:cubicBezTo>
                  <a:close/>
                  <a:moveTo>
                    <a:pt x="20275" y="5822"/>
                  </a:moveTo>
                  <a:cubicBezTo>
                    <a:pt x="20034" y="5822"/>
                    <a:pt x="19821" y="5978"/>
                    <a:pt x="19764" y="6206"/>
                  </a:cubicBezTo>
                  <a:cubicBezTo>
                    <a:pt x="19750" y="6248"/>
                    <a:pt x="19750" y="6276"/>
                    <a:pt x="19750" y="6319"/>
                  </a:cubicBezTo>
                  <a:cubicBezTo>
                    <a:pt x="19835" y="6248"/>
                    <a:pt x="19948" y="6206"/>
                    <a:pt x="20076" y="6206"/>
                  </a:cubicBezTo>
                  <a:lnTo>
                    <a:pt x="20147" y="6206"/>
                  </a:lnTo>
                  <a:cubicBezTo>
                    <a:pt x="20431" y="6234"/>
                    <a:pt x="20644" y="6461"/>
                    <a:pt x="20644" y="6731"/>
                  </a:cubicBezTo>
                  <a:cubicBezTo>
                    <a:pt x="20644" y="6745"/>
                    <a:pt x="20644" y="6759"/>
                    <a:pt x="20644" y="6759"/>
                  </a:cubicBezTo>
                  <a:cubicBezTo>
                    <a:pt x="20772" y="6674"/>
                    <a:pt x="20857" y="6518"/>
                    <a:pt x="20843" y="6347"/>
                  </a:cubicBezTo>
                  <a:cubicBezTo>
                    <a:pt x="20843" y="6078"/>
                    <a:pt x="20630" y="5851"/>
                    <a:pt x="20360" y="5822"/>
                  </a:cubicBezTo>
                  <a:close/>
                  <a:moveTo>
                    <a:pt x="81331" y="5807"/>
                  </a:moveTo>
                  <a:cubicBezTo>
                    <a:pt x="81320" y="5807"/>
                    <a:pt x="81309" y="5807"/>
                    <a:pt x="81298" y="5808"/>
                  </a:cubicBezTo>
                  <a:cubicBezTo>
                    <a:pt x="81289" y="5808"/>
                    <a:pt x="81280" y="5807"/>
                    <a:pt x="81271" y="5807"/>
                  </a:cubicBezTo>
                  <a:cubicBezTo>
                    <a:pt x="80999" y="5807"/>
                    <a:pt x="80772" y="6016"/>
                    <a:pt x="80759" y="6291"/>
                  </a:cubicBezTo>
                  <a:cubicBezTo>
                    <a:pt x="80845" y="6229"/>
                    <a:pt x="80942" y="6189"/>
                    <a:pt x="81041" y="6189"/>
                  </a:cubicBezTo>
                  <a:cubicBezTo>
                    <a:pt x="81056" y="6189"/>
                    <a:pt x="81071" y="6189"/>
                    <a:pt x="81085" y="6191"/>
                  </a:cubicBezTo>
                  <a:cubicBezTo>
                    <a:pt x="81096" y="6190"/>
                    <a:pt x="81107" y="6190"/>
                    <a:pt x="81118" y="6190"/>
                  </a:cubicBezTo>
                  <a:cubicBezTo>
                    <a:pt x="81277" y="6190"/>
                    <a:pt x="81431" y="6286"/>
                    <a:pt x="81511" y="6433"/>
                  </a:cubicBezTo>
                  <a:cubicBezTo>
                    <a:pt x="81568" y="6546"/>
                    <a:pt x="81596" y="6660"/>
                    <a:pt x="81596" y="6788"/>
                  </a:cubicBezTo>
                  <a:cubicBezTo>
                    <a:pt x="81639" y="6745"/>
                    <a:pt x="81682" y="6702"/>
                    <a:pt x="81724" y="6660"/>
                  </a:cubicBezTo>
                  <a:cubicBezTo>
                    <a:pt x="81838" y="6461"/>
                    <a:pt x="81838" y="6234"/>
                    <a:pt x="81724" y="6049"/>
                  </a:cubicBezTo>
                  <a:cubicBezTo>
                    <a:pt x="81644" y="5903"/>
                    <a:pt x="81490" y="5807"/>
                    <a:pt x="81331" y="5807"/>
                  </a:cubicBezTo>
                  <a:close/>
                  <a:moveTo>
                    <a:pt x="18046" y="5922"/>
                  </a:moveTo>
                  <a:cubicBezTo>
                    <a:pt x="17776" y="5922"/>
                    <a:pt x="17563" y="6135"/>
                    <a:pt x="17549" y="6404"/>
                  </a:cubicBezTo>
                  <a:cubicBezTo>
                    <a:pt x="17634" y="6333"/>
                    <a:pt x="17748" y="6305"/>
                    <a:pt x="17847" y="6305"/>
                  </a:cubicBezTo>
                  <a:cubicBezTo>
                    <a:pt x="18117" y="6305"/>
                    <a:pt x="18344" y="6518"/>
                    <a:pt x="18344" y="6802"/>
                  </a:cubicBezTo>
                  <a:lnTo>
                    <a:pt x="18344" y="6816"/>
                  </a:lnTo>
                  <a:cubicBezTo>
                    <a:pt x="18486" y="6731"/>
                    <a:pt x="18557" y="6575"/>
                    <a:pt x="18557" y="6418"/>
                  </a:cubicBezTo>
                  <a:cubicBezTo>
                    <a:pt x="18557" y="6135"/>
                    <a:pt x="18330" y="5922"/>
                    <a:pt x="18060" y="5922"/>
                  </a:cubicBezTo>
                  <a:close/>
                  <a:moveTo>
                    <a:pt x="97086" y="4459"/>
                  </a:moveTo>
                  <a:cubicBezTo>
                    <a:pt x="96973" y="4459"/>
                    <a:pt x="96873" y="4630"/>
                    <a:pt x="96788" y="4885"/>
                  </a:cubicBezTo>
                  <a:cubicBezTo>
                    <a:pt x="96817" y="4857"/>
                    <a:pt x="96859" y="4842"/>
                    <a:pt x="96888" y="4842"/>
                  </a:cubicBezTo>
                  <a:lnTo>
                    <a:pt x="96930" y="4842"/>
                  </a:lnTo>
                  <a:cubicBezTo>
                    <a:pt x="97413" y="5013"/>
                    <a:pt x="97683" y="6418"/>
                    <a:pt x="97498" y="7185"/>
                  </a:cubicBezTo>
                  <a:cubicBezTo>
                    <a:pt x="98009" y="6731"/>
                    <a:pt x="97725" y="4672"/>
                    <a:pt x="97129" y="4459"/>
                  </a:cubicBezTo>
                  <a:close/>
                  <a:moveTo>
                    <a:pt x="22330" y="6418"/>
                  </a:moveTo>
                  <a:cubicBezTo>
                    <a:pt x="22322" y="6418"/>
                    <a:pt x="22314" y="6418"/>
                    <a:pt x="22305" y="6418"/>
                  </a:cubicBezTo>
                  <a:cubicBezTo>
                    <a:pt x="22035" y="6418"/>
                    <a:pt x="21808" y="6631"/>
                    <a:pt x="21794" y="6915"/>
                  </a:cubicBezTo>
                  <a:cubicBezTo>
                    <a:pt x="21879" y="6844"/>
                    <a:pt x="21993" y="6802"/>
                    <a:pt x="22106" y="6802"/>
                  </a:cubicBezTo>
                  <a:cubicBezTo>
                    <a:pt x="22405" y="6802"/>
                    <a:pt x="22632" y="7029"/>
                    <a:pt x="22646" y="7313"/>
                  </a:cubicBezTo>
                  <a:cubicBezTo>
                    <a:pt x="22646" y="7327"/>
                    <a:pt x="22646" y="7341"/>
                    <a:pt x="22646" y="7356"/>
                  </a:cubicBezTo>
                  <a:cubicBezTo>
                    <a:pt x="22774" y="7256"/>
                    <a:pt x="22845" y="7100"/>
                    <a:pt x="22845" y="6930"/>
                  </a:cubicBezTo>
                  <a:cubicBezTo>
                    <a:pt x="22845" y="6654"/>
                    <a:pt x="22617" y="6418"/>
                    <a:pt x="22330" y="6418"/>
                  </a:cubicBezTo>
                  <a:close/>
                  <a:moveTo>
                    <a:pt x="62997" y="6816"/>
                  </a:moveTo>
                  <a:cubicBezTo>
                    <a:pt x="62401" y="6816"/>
                    <a:pt x="61861" y="6972"/>
                    <a:pt x="61889" y="7341"/>
                  </a:cubicBezTo>
                  <a:cubicBezTo>
                    <a:pt x="61889" y="7356"/>
                    <a:pt x="61889" y="7370"/>
                    <a:pt x="61889" y="7384"/>
                  </a:cubicBezTo>
                  <a:cubicBezTo>
                    <a:pt x="62145" y="7256"/>
                    <a:pt x="62413" y="7197"/>
                    <a:pt x="62692" y="7197"/>
                  </a:cubicBezTo>
                  <a:cubicBezTo>
                    <a:pt x="62722" y="7197"/>
                    <a:pt x="62753" y="7198"/>
                    <a:pt x="62784" y="7199"/>
                  </a:cubicBezTo>
                  <a:cubicBezTo>
                    <a:pt x="63380" y="7199"/>
                    <a:pt x="64019" y="7356"/>
                    <a:pt x="64232" y="7625"/>
                  </a:cubicBezTo>
                  <a:cubicBezTo>
                    <a:pt x="64431" y="7540"/>
                    <a:pt x="64544" y="7441"/>
                    <a:pt x="64502" y="7327"/>
                  </a:cubicBezTo>
                  <a:cubicBezTo>
                    <a:pt x="64360" y="7001"/>
                    <a:pt x="63650" y="6816"/>
                    <a:pt x="62997" y="6816"/>
                  </a:cubicBezTo>
                  <a:close/>
                  <a:moveTo>
                    <a:pt x="45051" y="6873"/>
                  </a:moveTo>
                  <a:cubicBezTo>
                    <a:pt x="44468" y="6873"/>
                    <a:pt x="43886" y="7015"/>
                    <a:pt x="43759" y="7285"/>
                  </a:cubicBezTo>
                  <a:cubicBezTo>
                    <a:pt x="43730" y="7341"/>
                    <a:pt x="43744" y="7412"/>
                    <a:pt x="43801" y="7455"/>
                  </a:cubicBezTo>
                  <a:cubicBezTo>
                    <a:pt x="44100" y="7325"/>
                    <a:pt x="44423" y="7254"/>
                    <a:pt x="44748" y="7254"/>
                  </a:cubicBezTo>
                  <a:cubicBezTo>
                    <a:pt x="44778" y="7254"/>
                    <a:pt x="44808" y="7255"/>
                    <a:pt x="44838" y="7256"/>
                  </a:cubicBezTo>
                  <a:cubicBezTo>
                    <a:pt x="45476" y="7256"/>
                    <a:pt x="46115" y="7441"/>
                    <a:pt x="46172" y="7767"/>
                  </a:cubicBezTo>
                  <a:cubicBezTo>
                    <a:pt x="46272" y="7711"/>
                    <a:pt x="46343" y="7597"/>
                    <a:pt x="46371" y="7469"/>
                  </a:cubicBezTo>
                  <a:cubicBezTo>
                    <a:pt x="46428" y="7072"/>
                    <a:pt x="45732" y="6873"/>
                    <a:pt x="45051" y="6873"/>
                  </a:cubicBezTo>
                  <a:close/>
                  <a:moveTo>
                    <a:pt x="11871" y="6233"/>
                  </a:moveTo>
                  <a:cubicBezTo>
                    <a:pt x="11312" y="6233"/>
                    <a:pt x="10754" y="6331"/>
                    <a:pt x="10209" y="6504"/>
                  </a:cubicBezTo>
                  <a:cubicBezTo>
                    <a:pt x="9129" y="6873"/>
                    <a:pt x="8547" y="7540"/>
                    <a:pt x="8334" y="8080"/>
                  </a:cubicBezTo>
                  <a:cubicBezTo>
                    <a:pt x="8746" y="7512"/>
                    <a:pt x="9342" y="7100"/>
                    <a:pt x="10010" y="6887"/>
                  </a:cubicBezTo>
                  <a:cubicBezTo>
                    <a:pt x="10542" y="6714"/>
                    <a:pt x="11111" y="6616"/>
                    <a:pt x="11672" y="6616"/>
                  </a:cubicBezTo>
                  <a:cubicBezTo>
                    <a:pt x="11709" y="6616"/>
                    <a:pt x="11747" y="6616"/>
                    <a:pt x="11784" y="6617"/>
                  </a:cubicBezTo>
                  <a:cubicBezTo>
                    <a:pt x="12225" y="6617"/>
                    <a:pt x="12665" y="6660"/>
                    <a:pt x="13091" y="6745"/>
                  </a:cubicBezTo>
                  <a:cubicBezTo>
                    <a:pt x="13346" y="6688"/>
                    <a:pt x="13517" y="6631"/>
                    <a:pt x="13602" y="6475"/>
                  </a:cubicBezTo>
                  <a:cubicBezTo>
                    <a:pt x="13644" y="6418"/>
                    <a:pt x="12906" y="6234"/>
                    <a:pt x="11983" y="6234"/>
                  </a:cubicBezTo>
                  <a:cubicBezTo>
                    <a:pt x="11946" y="6233"/>
                    <a:pt x="11908" y="6233"/>
                    <a:pt x="11871" y="6233"/>
                  </a:cubicBezTo>
                  <a:close/>
                  <a:moveTo>
                    <a:pt x="26181" y="6234"/>
                  </a:moveTo>
                  <a:cubicBezTo>
                    <a:pt x="25443" y="6234"/>
                    <a:pt x="24903" y="6418"/>
                    <a:pt x="24804" y="6546"/>
                  </a:cubicBezTo>
                  <a:cubicBezTo>
                    <a:pt x="24747" y="6617"/>
                    <a:pt x="24861" y="6560"/>
                    <a:pt x="25372" y="6660"/>
                  </a:cubicBezTo>
                  <a:cubicBezTo>
                    <a:pt x="25571" y="6631"/>
                    <a:pt x="25770" y="6617"/>
                    <a:pt x="25968" y="6617"/>
                  </a:cubicBezTo>
                  <a:cubicBezTo>
                    <a:pt x="26650" y="6617"/>
                    <a:pt x="27331" y="6773"/>
                    <a:pt x="27942" y="7072"/>
                  </a:cubicBezTo>
                  <a:cubicBezTo>
                    <a:pt x="28836" y="7498"/>
                    <a:pt x="29191" y="7994"/>
                    <a:pt x="29248" y="8321"/>
                  </a:cubicBezTo>
                  <a:cubicBezTo>
                    <a:pt x="29617" y="8321"/>
                    <a:pt x="29631" y="7412"/>
                    <a:pt x="28141" y="6688"/>
                  </a:cubicBezTo>
                  <a:cubicBezTo>
                    <a:pt x="27530" y="6390"/>
                    <a:pt x="26863" y="6234"/>
                    <a:pt x="26181" y="6234"/>
                  </a:cubicBezTo>
                  <a:close/>
                  <a:moveTo>
                    <a:pt x="53882" y="7640"/>
                  </a:moveTo>
                  <a:cubicBezTo>
                    <a:pt x="53626" y="7654"/>
                    <a:pt x="53399" y="7867"/>
                    <a:pt x="53385" y="8122"/>
                  </a:cubicBezTo>
                  <a:cubicBezTo>
                    <a:pt x="53470" y="8065"/>
                    <a:pt x="53584" y="8023"/>
                    <a:pt x="53683" y="8023"/>
                  </a:cubicBezTo>
                  <a:cubicBezTo>
                    <a:pt x="53953" y="8023"/>
                    <a:pt x="54180" y="8250"/>
                    <a:pt x="54194" y="8520"/>
                  </a:cubicBezTo>
                  <a:lnTo>
                    <a:pt x="54194" y="8548"/>
                  </a:lnTo>
                  <a:cubicBezTo>
                    <a:pt x="54322" y="8449"/>
                    <a:pt x="54393" y="8293"/>
                    <a:pt x="54393" y="8136"/>
                  </a:cubicBezTo>
                  <a:cubicBezTo>
                    <a:pt x="54379" y="7867"/>
                    <a:pt x="54166" y="7640"/>
                    <a:pt x="53882" y="7640"/>
                  </a:cubicBezTo>
                  <a:close/>
                  <a:moveTo>
                    <a:pt x="57431" y="7711"/>
                  </a:moveTo>
                  <a:cubicBezTo>
                    <a:pt x="57389" y="7711"/>
                    <a:pt x="57360" y="7711"/>
                    <a:pt x="57332" y="7725"/>
                  </a:cubicBezTo>
                  <a:cubicBezTo>
                    <a:pt x="57161" y="7725"/>
                    <a:pt x="57019" y="7810"/>
                    <a:pt x="56948" y="7952"/>
                  </a:cubicBezTo>
                  <a:cubicBezTo>
                    <a:pt x="56906" y="8023"/>
                    <a:pt x="56878" y="8108"/>
                    <a:pt x="56863" y="8193"/>
                  </a:cubicBezTo>
                  <a:cubicBezTo>
                    <a:pt x="56948" y="8136"/>
                    <a:pt x="57034" y="8108"/>
                    <a:pt x="57119" y="8108"/>
                  </a:cubicBezTo>
                  <a:cubicBezTo>
                    <a:pt x="57161" y="8094"/>
                    <a:pt x="57190" y="8094"/>
                    <a:pt x="57232" y="8094"/>
                  </a:cubicBezTo>
                  <a:cubicBezTo>
                    <a:pt x="57332" y="8094"/>
                    <a:pt x="57431" y="8136"/>
                    <a:pt x="57502" y="8207"/>
                  </a:cubicBezTo>
                  <a:cubicBezTo>
                    <a:pt x="57602" y="8293"/>
                    <a:pt x="57644" y="8435"/>
                    <a:pt x="57616" y="8577"/>
                  </a:cubicBezTo>
                  <a:cubicBezTo>
                    <a:pt x="57729" y="8477"/>
                    <a:pt x="57815" y="8349"/>
                    <a:pt x="57815" y="8193"/>
                  </a:cubicBezTo>
                  <a:cubicBezTo>
                    <a:pt x="57843" y="8065"/>
                    <a:pt x="57800" y="7923"/>
                    <a:pt x="57701" y="7824"/>
                  </a:cubicBezTo>
                  <a:cubicBezTo>
                    <a:pt x="57630" y="7753"/>
                    <a:pt x="57531" y="7711"/>
                    <a:pt x="57431" y="7711"/>
                  </a:cubicBezTo>
                  <a:close/>
                  <a:moveTo>
                    <a:pt x="50346" y="7781"/>
                  </a:moveTo>
                  <a:cubicBezTo>
                    <a:pt x="50190" y="7781"/>
                    <a:pt x="50048" y="7838"/>
                    <a:pt x="49935" y="7938"/>
                  </a:cubicBezTo>
                  <a:cubicBezTo>
                    <a:pt x="49793" y="8023"/>
                    <a:pt x="49722" y="8165"/>
                    <a:pt x="49722" y="8321"/>
                  </a:cubicBezTo>
                  <a:lnTo>
                    <a:pt x="49736" y="8321"/>
                  </a:lnTo>
                  <a:cubicBezTo>
                    <a:pt x="49849" y="8222"/>
                    <a:pt x="49991" y="8179"/>
                    <a:pt x="50148" y="8165"/>
                  </a:cubicBezTo>
                  <a:cubicBezTo>
                    <a:pt x="50389" y="8165"/>
                    <a:pt x="50602" y="8364"/>
                    <a:pt x="50616" y="8619"/>
                  </a:cubicBezTo>
                  <a:cubicBezTo>
                    <a:pt x="50673" y="8577"/>
                    <a:pt x="50730" y="8506"/>
                    <a:pt x="50772" y="8435"/>
                  </a:cubicBezTo>
                  <a:cubicBezTo>
                    <a:pt x="50900" y="8193"/>
                    <a:pt x="50772" y="7895"/>
                    <a:pt x="50517" y="7810"/>
                  </a:cubicBezTo>
                  <a:cubicBezTo>
                    <a:pt x="50460" y="7796"/>
                    <a:pt x="50403" y="7781"/>
                    <a:pt x="50346" y="7781"/>
                  </a:cubicBezTo>
                  <a:close/>
                  <a:moveTo>
                    <a:pt x="15334" y="6702"/>
                  </a:moveTo>
                  <a:cubicBezTo>
                    <a:pt x="13744" y="6702"/>
                    <a:pt x="12793" y="7654"/>
                    <a:pt x="12338" y="8662"/>
                  </a:cubicBezTo>
                  <a:cubicBezTo>
                    <a:pt x="12887" y="7701"/>
                    <a:pt x="13915" y="7098"/>
                    <a:pt x="15022" y="7098"/>
                  </a:cubicBezTo>
                  <a:cubicBezTo>
                    <a:pt x="15060" y="7098"/>
                    <a:pt x="15097" y="7099"/>
                    <a:pt x="15135" y="7100"/>
                  </a:cubicBezTo>
                  <a:cubicBezTo>
                    <a:pt x="15291" y="7100"/>
                    <a:pt x="15448" y="7100"/>
                    <a:pt x="15604" y="7128"/>
                  </a:cubicBezTo>
                  <a:cubicBezTo>
                    <a:pt x="16101" y="6901"/>
                    <a:pt x="16441" y="6844"/>
                    <a:pt x="16214" y="6802"/>
                  </a:cubicBezTo>
                  <a:cubicBezTo>
                    <a:pt x="15916" y="6745"/>
                    <a:pt x="15632" y="6717"/>
                    <a:pt x="15334" y="6717"/>
                  </a:cubicBezTo>
                  <a:lnTo>
                    <a:pt x="15334" y="6702"/>
                  </a:lnTo>
                  <a:close/>
                  <a:moveTo>
                    <a:pt x="91890" y="7739"/>
                  </a:moveTo>
                  <a:cubicBezTo>
                    <a:pt x="91762" y="7739"/>
                    <a:pt x="91649" y="7796"/>
                    <a:pt x="91563" y="7895"/>
                  </a:cubicBezTo>
                  <a:cubicBezTo>
                    <a:pt x="91478" y="7994"/>
                    <a:pt x="91407" y="8108"/>
                    <a:pt x="91393" y="8250"/>
                  </a:cubicBezTo>
                  <a:cubicBezTo>
                    <a:pt x="91464" y="8165"/>
                    <a:pt x="91578" y="8122"/>
                    <a:pt x="91691" y="8122"/>
                  </a:cubicBezTo>
                  <a:cubicBezTo>
                    <a:pt x="91833" y="8122"/>
                    <a:pt x="91975" y="8179"/>
                    <a:pt x="92074" y="8278"/>
                  </a:cubicBezTo>
                  <a:cubicBezTo>
                    <a:pt x="92188" y="8378"/>
                    <a:pt x="92245" y="8520"/>
                    <a:pt x="92231" y="8662"/>
                  </a:cubicBezTo>
                  <a:cubicBezTo>
                    <a:pt x="92245" y="8648"/>
                    <a:pt x="92273" y="8619"/>
                    <a:pt x="92287" y="8605"/>
                  </a:cubicBezTo>
                  <a:cubicBezTo>
                    <a:pt x="92486" y="8406"/>
                    <a:pt x="92486" y="8080"/>
                    <a:pt x="92287" y="7881"/>
                  </a:cubicBezTo>
                  <a:cubicBezTo>
                    <a:pt x="92174" y="7796"/>
                    <a:pt x="92046" y="7739"/>
                    <a:pt x="91904" y="7739"/>
                  </a:cubicBezTo>
                  <a:close/>
                  <a:moveTo>
                    <a:pt x="76349" y="7281"/>
                  </a:moveTo>
                  <a:cubicBezTo>
                    <a:pt x="76264" y="7281"/>
                    <a:pt x="76175" y="7311"/>
                    <a:pt x="76116" y="7370"/>
                  </a:cubicBezTo>
                  <a:cubicBezTo>
                    <a:pt x="76059" y="7427"/>
                    <a:pt x="76087" y="7554"/>
                    <a:pt x="76173" y="7668"/>
                  </a:cubicBezTo>
                  <a:lnTo>
                    <a:pt x="76201" y="7668"/>
                  </a:lnTo>
                  <a:cubicBezTo>
                    <a:pt x="76968" y="7668"/>
                    <a:pt x="78970" y="8435"/>
                    <a:pt x="78998" y="9130"/>
                  </a:cubicBezTo>
                  <a:cubicBezTo>
                    <a:pt x="79069" y="9074"/>
                    <a:pt x="79126" y="9003"/>
                    <a:pt x="79168" y="8917"/>
                  </a:cubicBezTo>
                  <a:cubicBezTo>
                    <a:pt x="79509" y="8179"/>
                    <a:pt x="77252" y="7285"/>
                    <a:pt x="76400" y="7285"/>
                  </a:cubicBezTo>
                  <a:cubicBezTo>
                    <a:pt x="76383" y="7282"/>
                    <a:pt x="76366" y="7281"/>
                    <a:pt x="76349" y="7281"/>
                  </a:cubicBezTo>
                  <a:close/>
                  <a:moveTo>
                    <a:pt x="80560" y="9159"/>
                  </a:moveTo>
                  <a:cubicBezTo>
                    <a:pt x="80562" y="9159"/>
                    <a:pt x="80565" y="9159"/>
                    <a:pt x="80567" y="9159"/>
                  </a:cubicBezTo>
                  <a:lnTo>
                    <a:pt x="80567" y="9159"/>
                  </a:lnTo>
                  <a:cubicBezTo>
                    <a:pt x="80570" y="9159"/>
                    <a:pt x="80572" y="9159"/>
                    <a:pt x="80574" y="9159"/>
                  </a:cubicBezTo>
                  <a:close/>
                  <a:moveTo>
                    <a:pt x="64022" y="8188"/>
                  </a:moveTo>
                  <a:cubicBezTo>
                    <a:pt x="64003" y="8188"/>
                    <a:pt x="63982" y="8190"/>
                    <a:pt x="63962" y="8193"/>
                  </a:cubicBezTo>
                  <a:lnTo>
                    <a:pt x="63977" y="8193"/>
                  </a:lnTo>
                  <a:cubicBezTo>
                    <a:pt x="63267" y="8193"/>
                    <a:pt x="61307" y="9045"/>
                    <a:pt x="61236" y="9741"/>
                  </a:cubicBezTo>
                  <a:cubicBezTo>
                    <a:pt x="61762" y="9145"/>
                    <a:pt x="63181" y="8577"/>
                    <a:pt x="63764" y="8577"/>
                  </a:cubicBezTo>
                  <a:cubicBezTo>
                    <a:pt x="63779" y="8574"/>
                    <a:pt x="63794" y="8573"/>
                    <a:pt x="63809" y="8573"/>
                  </a:cubicBezTo>
                  <a:cubicBezTo>
                    <a:pt x="63878" y="8573"/>
                    <a:pt x="63944" y="8598"/>
                    <a:pt x="63991" y="8633"/>
                  </a:cubicBezTo>
                  <a:cubicBezTo>
                    <a:pt x="64019" y="8676"/>
                    <a:pt x="64019" y="8719"/>
                    <a:pt x="64019" y="8761"/>
                  </a:cubicBezTo>
                  <a:cubicBezTo>
                    <a:pt x="64190" y="8520"/>
                    <a:pt x="64260" y="8335"/>
                    <a:pt x="64190" y="8250"/>
                  </a:cubicBezTo>
                  <a:cubicBezTo>
                    <a:pt x="64146" y="8207"/>
                    <a:pt x="64086" y="8188"/>
                    <a:pt x="64022" y="8188"/>
                  </a:cubicBezTo>
                  <a:close/>
                  <a:moveTo>
                    <a:pt x="95922" y="8988"/>
                  </a:moveTo>
                  <a:cubicBezTo>
                    <a:pt x="95695" y="9003"/>
                    <a:pt x="95496" y="9187"/>
                    <a:pt x="95496" y="9428"/>
                  </a:cubicBezTo>
                  <a:cubicBezTo>
                    <a:pt x="95496" y="9443"/>
                    <a:pt x="95496" y="9443"/>
                    <a:pt x="95496" y="9443"/>
                  </a:cubicBezTo>
                  <a:cubicBezTo>
                    <a:pt x="95567" y="9414"/>
                    <a:pt x="95638" y="9386"/>
                    <a:pt x="95723" y="9372"/>
                  </a:cubicBezTo>
                  <a:lnTo>
                    <a:pt x="95752" y="9372"/>
                  </a:lnTo>
                  <a:cubicBezTo>
                    <a:pt x="95809" y="9386"/>
                    <a:pt x="95880" y="9386"/>
                    <a:pt x="95936" y="9400"/>
                  </a:cubicBezTo>
                  <a:cubicBezTo>
                    <a:pt x="96121" y="9443"/>
                    <a:pt x="96249" y="9613"/>
                    <a:pt x="96249" y="9798"/>
                  </a:cubicBezTo>
                  <a:cubicBezTo>
                    <a:pt x="96376" y="9712"/>
                    <a:pt x="96447" y="9570"/>
                    <a:pt x="96447" y="9428"/>
                  </a:cubicBezTo>
                  <a:cubicBezTo>
                    <a:pt x="96447" y="9230"/>
                    <a:pt x="96320" y="9059"/>
                    <a:pt x="96135" y="9017"/>
                  </a:cubicBezTo>
                  <a:cubicBezTo>
                    <a:pt x="96078" y="9003"/>
                    <a:pt x="96022" y="8988"/>
                    <a:pt x="95951" y="8988"/>
                  </a:cubicBezTo>
                  <a:close/>
                  <a:moveTo>
                    <a:pt x="80567" y="9159"/>
                  </a:moveTo>
                  <a:cubicBezTo>
                    <a:pt x="80357" y="9162"/>
                    <a:pt x="80191" y="9332"/>
                    <a:pt x="80177" y="9556"/>
                  </a:cubicBezTo>
                  <a:cubicBezTo>
                    <a:pt x="80177" y="9556"/>
                    <a:pt x="80177" y="9570"/>
                    <a:pt x="80177" y="9585"/>
                  </a:cubicBezTo>
                  <a:cubicBezTo>
                    <a:pt x="80233" y="9556"/>
                    <a:pt x="80304" y="9542"/>
                    <a:pt x="80361" y="9542"/>
                  </a:cubicBezTo>
                  <a:cubicBezTo>
                    <a:pt x="80560" y="9542"/>
                    <a:pt x="80730" y="9698"/>
                    <a:pt x="80744" y="9897"/>
                  </a:cubicBezTo>
                  <a:cubicBezTo>
                    <a:pt x="81111" y="9699"/>
                    <a:pt x="80973" y="9165"/>
                    <a:pt x="80567" y="9159"/>
                  </a:cubicBezTo>
                  <a:close/>
                  <a:moveTo>
                    <a:pt x="75363" y="7299"/>
                  </a:moveTo>
                  <a:cubicBezTo>
                    <a:pt x="75335" y="7299"/>
                    <a:pt x="75321" y="7299"/>
                    <a:pt x="75307" y="7313"/>
                  </a:cubicBezTo>
                  <a:cubicBezTo>
                    <a:pt x="75165" y="7427"/>
                    <a:pt x="75065" y="7583"/>
                    <a:pt x="75023" y="7753"/>
                  </a:cubicBezTo>
                  <a:cubicBezTo>
                    <a:pt x="75051" y="7725"/>
                    <a:pt x="75079" y="7711"/>
                    <a:pt x="75094" y="7696"/>
                  </a:cubicBezTo>
                  <a:cubicBezTo>
                    <a:pt x="75122" y="7696"/>
                    <a:pt x="75136" y="7682"/>
                    <a:pt x="75165" y="7682"/>
                  </a:cubicBezTo>
                  <a:cubicBezTo>
                    <a:pt x="75520" y="7682"/>
                    <a:pt x="76031" y="9215"/>
                    <a:pt x="75874" y="10011"/>
                  </a:cubicBezTo>
                  <a:cubicBezTo>
                    <a:pt x="76471" y="9528"/>
                    <a:pt x="75789" y="7299"/>
                    <a:pt x="75363" y="7299"/>
                  </a:cubicBezTo>
                  <a:close/>
                  <a:moveTo>
                    <a:pt x="93650" y="9201"/>
                  </a:moveTo>
                  <a:lnTo>
                    <a:pt x="93650" y="9215"/>
                  </a:lnTo>
                  <a:cubicBezTo>
                    <a:pt x="93395" y="9215"/>
                    <a:pt x="93168" y="9414"/>
                    <a:pt x="93168" y="9684"/>
                  </a:cubicBezTo>
                  <a:cubicBezTo>
                    <a:pt x="93253" y="9627"/>
                    <a:pt x="93352" y="9599"/>
                    <a:pt x="93452" y="9599"/>
                  </a:cubicBezTo>
                  <a:cubicBezTo>
                    <a:pt x="93736" y="9599"/>
                    <a:pt x="93963" y="9840"/>
                    <a:pt x="93934" y="10138"/>
                  </a:cubicBezTo>
                  <a:cubicBezTo>
                    <a:pt x="94289" y="9897"/>
                    <a:pt x="94190" y="9201"/>
                    <a:pt x="93650" y="9201"/>
                  </a:cubicBezTo>
                  <a:close/>
                  <a:moveTo>
                    <a:pt x="44139" y="8175"/>
                  </a:moveTo>
                  <a:cubicBezTo>
                    <a:pt x="44089" y="8175"/>
                    <a:pt x="44035" y="8201"/>
                    <a:pt x="44000" y="8236"/>
                  </a:cubicBezTo>
                  <a:cubicBezTo>
                    <a:pt x="43943" y="8293"/>
                    <a:pt x="43957" y="8406"/>
                    <a:pt x="44042" y="8562"/>
                  </a:cubicBezTo>
                  <a:cubicBezTo>
                    <a:pt x="44752" y="8633"/>
                    <a:pt x="46598" y="9599"/>
                    <a:pt x="46641" y="10295"/>
                  </a:cubicBezTo>
                  <a:cubicBezTo>
                    <a:pt x="46698" y="10252"/>
                    <a:pt x="46754" y="10195"/>
                    <a:pt x="46797" y="10138"/>
                  </a:cubicBezTo>
                  <a:cubicBezTo>
                    <a:pt x="47237" y="9428"/>
                    <a:pt x="44894" y="8179"/>
                    <a:pt x="44170" y="8179"/>
                  </a:cubicBezTo>
                  <a:cubicBezTo>
                    <a:pt x="44160" y="8177"/>
                    <a:pt x="44150" y="8175"/>
                    <a:pt x="44139" y="8175"/>
                  </a:cubicBezTo>
                  <a:close/>
                  <a:moveTo>
                    <a:pt x="13616" y="9173"/>
                  </a:moveTo>
                  <a:lnTo>
                    <a:pt x="13616" y="9173"/>
                  </a:lnTo>
                  <a:cubicBezTo>
                    <a:pt x="13304" y="9698"/>
                    <a:pt x="13105" y="10209"/>
                    <a:pt x="12935" y="10607"/>
                  </a:cubicBezTo>
                  <a:cubicBezTo>
                    <a:pt x="13133" y="10280"/>
                    <a:pt x="13318" y="9755"/>
                    <a:pt x="13616" y="9173"/>
                  </a:cubicBezTo>
                  <a:close/>
                  <a:moveTo>
                    <a:pt x="91549" y="9798"/>
                  </a:moveTo>
                  <a:cubicBezTo>
                    <a:pt x="91294" y="9812"/>
                    <a:pt x="91081" y="10025"/>
                    <a:pt x="91066" y="10280"/>
                  </a:cubicBezTo>
                  <a:cubicBezTo>
                    <a:pt x="91152" y="10224"/>
                    <a:pt x="91251" y="10195"/>
                    <a:pt x="91350" y="10181"/>
                  </a:cubicBezTo>
                  <a:cubicBezTo>
                    <a:pt x="91620" y="10195"/>
                    <a:pt x="91833" y="10408"/>
                    <a:pt x="91833" y="10664"/>
                  </a:cubicBezTo>
                  <a:lnTo>
                    <a:pt x="91833" y="10678"/>
                  </a:lnTo>
                  <a:cubicBezTo>
                    <a:pt x="91961" y="10579"/>
                    <a:pt x="92046" y="10437"/>
                    <a:pt x="92032" y="10280"/>
                  </a:cubicBezTo>
                  <a:cubicBezTo>
                    <a:pt x="92032" y="10011"/>
                    <a:pt x="91819" y="9798"/>
                    <a:pt x="91549" y="9798"/>
                  </a:cubicBezTo>
                  <a:close/>
                  <a:moveTo>
                    <a:pt x="43276" y="8065"/>
                  </a:moveTo>
                  <a:cubicBezTo>
                    <a:pt x="43247" y="8065"/>
                    <a:pt x="43233" y="8065"/>
                    <a:pt x="43219" y="8080"/>
                  </a:cubicBezTo>
                  <a:cubicBezTo>
                    <a:pt x="43034" y="8193"/>
                    <a:pt x="42907" y="8378"/>
                    <a:pt x="42850" y="8591"/>
                  </a:cubicBezTo>
                  <a:cubicBezTo>
                    <a:pt x="42892" y="8534"/>
                    <a:pt x="42949" y="8491"/>
                    <a:pt x="43020" y="8463"/>
                  </a:cubicBezTo>
                  <a:cubicBezTo>
                    <a:pt x="43034" y="8449"/>
                    <a:pt x="43049" y="8449"/>
                    <a:pt x="43063" y="8449"/>
                  </a:cubicBezTo>
                  <a:cubicBezTo>
                    <a:pt x="43404" y="8449"/>
                    <a:pt x="43730" y="9940"/>
                    <a:pt x="43503" y="10735"/>
                  </a:cubicBezTo>
                  <a:cubicBezTo>
                    <a:pt x="44057" y="10209"/>
                    <a:pt x="43688" y="8065"/>
                    <a:pt x="43276" y="8065"/>
                  </a:cubicBezTo>
                  <a:close/>
                  <a:moveTo>
                    <a:pt x="64942" y="8136"/>
                  </a:moveTo>
                  <a:cubicBezTo>
                    <a:pt x="64814" y="8136"/>
                    <a:pt x="64672" y="8335"/>
                    <a:pt x="64559" y="8633"/>
                  </a:cubicBezTo>
                  <a:cubicBezTo>
                    <a:pt x="64601" y="8577"/>
                    <a:pt x="64672" y="8534"/>
                    <a:pt x="64743" y="8520"/>
                  </a:cubicBezTo>
                  <a:cubicBezTo>
                    <a:pt x="64757" y="8520"/>
                    <a:pt x="64772" y="8534"/>
                    <a:pt x="64800" y="8534"/>
                  </a:cubicBezTo>
                  <a:cubicBezTo>
                    <a:pt x="65240" y="8747"/>
                    <a:pt x="65325" y="10053"/>
                    <a:pt x="65084" y="10791"/>
                  </a:cubicBezTo>
                  <a:cubicBezTo>
                    <a:pt x="65567" y="10280"/>
                    <a:pt x="65524" y="8420"/>
                    <a:pt x="64999" y="8151"/>
                  </a:cubicBezTo>
                  <a:cubicBezTo>
                    <a:pt x="64985" y="8151"/>
                    <a:pt x="64956" y="8136"/>
                    <a:pt x="64942" y="8136"/>
                  </a:cubicBezTo>
                  <a:close/>
                  <a:moveTo>
                    <a:pt x="78260" y="10465"/>
                  </a:moveTo>
                  <a:cubicBezTo>
                    <a:pt x="78132" y="10465"/>
                    <a:pt x="78004" y="10522"/>
                    <a:pt x="77905" y="10607"/>
                  </a:cubicBezTo>
                  <a:cubicBezTo>
                    <a:pt x="77805" y="10706"/>
                    <a:pt x="77749" y="10834"/>
                    <a:pt x="77749" y="10962"/>
                  </a:cubicBezTo>
                  <a:cubicBezTo>
                    <a:pt x="77834" y="10891"/>
                    <a:pt x="77947" y="10862"/>
                    <a:pt x="78061" y="10848"/>
                  </a:cubicBezTo>
                  <a:cubicBezTo>
                    <a:pt x="78146" y="10848"/>
                    <a:pt x="78217" y="10877"/>
                    <a:pt x="78274" y="10919"/>
                  </a:cubicBezTo>
                  <a:cubicBezTo>
                    <a:pt x="78416" y="11004"/>
                    <a:pt x="78515" y="11161"/>
                    <a:pt x="78530" y="11317"/>
                  </a:cubicBezTo>
                  <a:cubicBezTo>
                    <a:pt x="78615" y="11246"/>
                    <a:pt x="78686" y="11161"/>
                    <a:pt x="78714" y="11047"/>
                  </a:cubicBezTo>
                  <a:cubicBezTo>
                    <a:pt x="78757" y="10848"/>
                    <a:pt x="78657" y="10635"/>
                    <a:pt x="78487" y="10536"/>
                  </a:cubicBezTo>
                  <a:cubicBezTo>
                    <a:pt x="78416" y="10493"/>
                    <a:pt x="78345" y="10465"/>
                    <a:pt x="78260" y="10465"/>
                  </a:cubicBezTo>
                  <a:close/>
                  <a:moveTo>
                    <a:pt x="20019" y="9102"/>
                  </a:moveTo>
                  <a:cubicBezTo>
                    <a:pt x="19522" y="9897"/>
                    <a:pt x="18600" y="10579"/>
                    <a:pt x="18202" y="11487"/>
                  </a:cubicBezTo>
                  <a:cubicBezTo>
                    <a:pt x="18742" y="10621"/>
                    <a:pt x="19679" y="9940"/>
                    <a:pt x="20019" y="9102"/>
                  </a:cubicBezTo>
                  <a:close/>
                  <a:moveTo>
                    <a:pt x="56750" y="10209"/>
                  </a:moveTo>
                  <a:cubicBezTo>
                    <a:pt x="56437" y="10209"/>
                    <a:pt x="56253" y="10451"/>
                    <a:pt x="56139" y="10791"/>
                  </a:cubicBezTo>
                  <a:cubicBezTo>
                    <a:pt x="56239" y="10664"/>
                    <a:pt x="56395" y="10593"/>
                    <a:pt x="56551" y="10593"/>
                  </a:cubicBezTo>
                  <a:cubicBezTo>
                    <a:pt x="56650" y="10593"/>
                    <a:pt x="56750" y="10621"/>
                    <a:pt x="56835" y="10664"/>
                  </a:cubicBezTo>
                  <a:cubicBezTo>
                    <a:pt x="57204" y="10820"/>
                    <a:pt x="57218" y="11189"/>
                    <a:pt x="57076" y="11558"/>
                  </a:cubicBezTo>
                  <a:cubicBezTo>
                    <a:pt x="57389" y="11090"/>
                    <a:pt x="57531" y="10493"/>
                    <a:pt x="57048" y="10266"/>
                  </a:cubicBezTo>
                  <a:cubicBezTo>
                    <a:pt x="56948" y="10224"/>
                    <a:pt x="56849" y="10209"/>
                    <a:pt x="56750" y="10209"/>
                  </a:cubicBezTo>
                  <a:close/>
                  <a:moveTo>
                    <a:pt x="88326" y="7895"/>
                  </a:moveTo>
                  <a:cubicBezTo>
                    <a:pt x="87616" y="7895"/>
                    <a:pt x="87219" y="8250"/>
                    <a:pt x="87048" y="8761"/>
                  </a:cubicBezTo>
                  <a:cubicBezTo>
                    <a:pt x="87280" y="8466"/>
                    <a:pt x="87627" y="8287"/>
                    <a:pt x="88006" y="8287"/>
                  </a:cubicBezTo>
                  <a:cubicBezTo>
                    <a:pt x="88046" y="8287"/>
                    <a:pt x="88087" y="8289"/>
                    <a:pt x="88127" y="8293"/>
                  </a:cubicBezTo>
                  <a:cubicBezTo>
                    <a:pt x="89533" y="8307"/>
                    <a:pt x="89320" y="10295"/>
                    <a:pt x="88695" y="11615"/>
                  </a:cubicBezTo>
                  <a:cubicBezTo>
                    <a:pt x="89462" y="10351"/>
                    <a:pt x="89874" y="7923"/>
                    <a:pt x="88340" y="7895"/>
                  </a:cubicBezTo>
                  <a:close/>
                  <a:moveTo>
                    <a:pt x="80404" y="10749"/>
                  </a:moveTo>
                  <a:cubicBezTo>
                    <a:pt x="80134" y="10763"/>
                    <a:pt x="79921" y="10976"/>
                    <a:pt x="79893" y="11246"/>
                  </a:cubicBezTo>
                  <a:cubicBezTo>
                    <a:pt x="79992" y="11175"/>
                    <a:pt x="80091" y="11132"/>
                    <a:pt x="80205" y="11132"/>
                  </a:cubicBezTo>
                  <a:lnTo>
                    <a:pt x="80276" y="11132"/>
                  </a:lnTo>
                  <a:cubicBezTo>
                    <a:pt x="80574" y="11175"/>
                    <a:pt x="80773" y="11445"/>
                    <a:pt x="80730" y="11743"/>
                  </a:cubicBezTo>
                  <a:cubicBezTo>
                    <a:pt x="80815" y="11672"/>
                    <a:pt x="80872" y="11587"/>
                    <a:pt x="80901" y="11487"/>
                  </a:cubicBezTo>
                  <a:cubicBezTo>
                    <a:pt x="80915" y="11459"/>
                    <a:pt x="80929" y="11430"/>
                    <a:pt x="80929" y="11402"/>
                  </a:cubicBezTo>
                  <a:cubicBezTo>
                    <a:pt x="81000" y="11104"/>
                    <a:pt x="80801" y="10791"/>
                    <a:pt x="80489" y="10763"/>
                  </a:cubicBezTo>
                  <a:lnTo>
                    <a:pt x="80418" y="10763"/>
                  </a:lnTo>
                  <a:lnTo>
                    <a:pt x="80404" y="10749"/>
                  </a:lnTo>
                  <a:close/>
                  <a:moveTo>
                    <a:pt x="94815" y="10948"/>
                  </a:moveTo>
                  <a:cubicBezTo>
                    <a:pt x="94744" y="10962"/>
                    <a:pt x="94673" y="10976"/>
                    <a:pt x="94616" y="10990"/>
                  </a:cubicBezTo>
                  <a:cubicBezTo>
                    <a:pt x="94446" y="11075"/>
                    <a:pt x="94332" y="11246"/>
                    <a:pt x="94332" y="11430"/>
                  </a:cubicBezTo>
                  <a:cubicBezTo>
                    <a:pt x="94360" y="11416"/>
                    <a:pt x="94389" y="11388"/>
                    <a:pt x="94417" y="11374"/>
                  </a:cubicBezTo>
                  <a:cubicBezTo>
                    <a:pt x="94474" y="11359"/>
                    <a:pt x="94545" y="11345"/>
                    <a:pt x="94602" y="11345"/>
                  </a:cubicBezTo>
                  <a:cubicBezTo>
                    <a:pt x="94772" y="11345"/>
                    <a:pt x="94942" y="11430"/>
                    <a:pt x="95028" y="11587"/>
                  </a:cubicBezTo>
                  <a:cubicBezTo>
                    <a:pt x="95070" y="11658"/>
                    <a:pt x="95099" y="11743"/>
                    <a:pt x="95099" y="11828"/>
                  </a:cubicBezTo>
                  <a:cubicBezTo>
                    <a:pt x="95297" y="11686"/>
                    <a:pt x="95354" y="11416"/>
                    <a:pt x="95226" y="11189"/>
                  </a:cubicBezTo>
                  <a:cubicBezTo>
                    <a:pt x="95141" y="11047"/>
                    <a:pt x="94985" y="10962"/>
                    <a:pt x="94815" y="10948"/>
                  </a:cubicBezTo>
                  <a:close/>
                  <a:moveTo>
                    <a:pt x="53939" y="9854"/>
                  </a:moveTo>
                  <a:cubicBezTo>
                    <a:pt x="53669" y="9883"/>
                    <a:pt x="53470" y="10082"/>
                    <a:pt x="53456" y="10351"/>
                  </a:cubicBezTo>
                  <a:cubicBezTo>
                    <a:pt x="53527" y="10280"/>
                    <a:pt x="53626" y="10252"/>
                    <a:pt x="53726" y="10238"/>
                  </a:cubicBezTo>
                  <a:lnTo>
                    <a:pt x="53825" y="10238"/>
                  </a:lnTo>
                  <a:cubicBezTo>
                    <a:pt x="54592" y="10238"/>
                    <a:pt x="54492" y="11246"/>
                    <a:pt x="54265" y="11871"/>
                  </a:cubicBezTo>
                  <a:cubicBezTo>
                    <a:pt x="54592" y="11501"/>
                    <a:pt x="54989" y="9854"/>
                    <a:pt x="54024" y="9854"/>
                  </a:cubicBezTo>
                  <a:close/>
                  <a:moveTo>
                    <a:pt x="51440" y="10039"/>
                  </a:moveTo>
                  <a:lnTo>
                    <a:pt x="51440" y="10053"/>
                  </a:lnTo>
                  <a:cubicBezTo>
                    <a:pt x="51326" y="10053"/>
                    <a:pt x="51212" y="10082"/>
                    <a:pt x="51113" y="10138"/>
                  </a:cubicBezTo>
                  <a:cubicBezTo>
                    <a:pt x="50943" y="10209"/>
                    <a:pt x="50829" y="10380"/>
                    <a:pt x="50829" y="10579"/>
                  </a:cubicBezTo>
                  <a:cubicBezTo>
                    <a:pt x="50858" y="10550"/>
                    <a:pt x="50886" y="10536"/>
                    <a:pt x="50914" y="10522"/>
                  </a:cubicBezTo>
                  <a:cubicBezTo>
                    <a:pt x="51014" y="10465"/>
                    <a:pt x="51127" y="10437"/>
                    <a:pt x="51241" y="10437"/>
                  </a:cubicBezTo>
                  <a:cubicBezTo>
                    <a:pt x="51823" y="10437"/>
                    <a:pt x="52036" y="11459"/>
                    <a:pt x="51993" y="12013"/>
                  </a:cubicBezTo>
                  <a:cubicBezTo>
                    <a:pt x="52022" y="12013"/>
                    <a:pt x="52050" y="12013"/>
                    <a:pt x="52079" y="11998"/>
                  </a:cubicBezTo>
                  <a:cubicBezTo>
                    <a:pt x="52334" y="11871"/>
                    <a:pt x="52235" y="10039"/>
                    <a:pt x="51440" y="10039"/>
                  </a:cubicBezTo>
                  <a:close/>
                  <a:moveTo>
                    <a:pt x="10010" y="11430"/>
                  </a:moveTo>
                  <a:cubicBezTo>
                    <a:pt x="9783" y="11430"/>
                    <a:pt x="9584" y="11587"/>
                    <a:pt x="9513" y="11814"/>
                  </a:cubicBezTo>
                  <a:cubicBezTo>
                    <a:pt x="9499" y="11856"/>
                    <a:pt x="9484" y="11899"/>
                    <a:pt x="9484" y="11927"/>
                  </a:cubicBezTo>
                  <a:cubicBezTo>
                    <a:pt x="9570" y="11856"/>
                    <a:pt x="9697" y="11814"/>
                    <a:pt x="9811" y="11814"/>
                  </a:cubicBezTo>
                  <a:cubicBezTo>
                    <a:pt x="10138" y="11814"/>
                    <a:pt x="10393" y="12098"/>
                    <a:pt x="10350" y="12410"/>
                  </a:cubicBezTo>
                  <a:cubicBezTo>
                    <a:pt x="10393" y="12353"/>
                    <a:pt x="10450" y="12282"/>
                    <a:pt x="10478" y="12211"/>
                  </a:cubicBezTo>
                  <a:cubicBezTo>
                    <a:pt x="10634" y="11942"/>
                    <a:pt x="10521" y="11587"/>
                    <a:pt x="10223" y="11459"/>
                  </a:cubicBezTo>
                  <a:cubicBezTo>
                    <a:pt x="10166" y="11445"/>
                    <a:pt x="10095" y="11430"/>
                    <a:pt x="10024" y="11430"/>
                  </a:cubicBezTo>
                  <a:close/>
                  <a:moveTo>
                    <a:pt x="24421" y="7270"/>
                  </a:moveTo>
                  <a:cubicBezTo>
                    <a:pt x="24321" y="7270"/>
                    <a:pt x="24591" y="7512"/>
                    <a:pt x="24889" y="7909"/>
                  </a:cubicBezTo>
                  <a:cubicBezTo>
                    <a:pt x="27133" y="9003"/>
                    <a:pt x="26991" y="11260"/>
                    <a:pt x="26465" y="12453"/>
                  </a:cubicBezTo>
                  <a:cubicBezTo>
                    <a:pt x="27175" y="11374"/>
                    <a:pt x="27672" y="8335"/>
                    <a:pt x="24478" y="7285"/>
                  </a:cubicBezTo>
                  <a:cubicBezTo>
                    <a:pt x="24463" y="7270"/>
                    <a:pt x="24435" y="7270"/>
                    <a:pt x="24421" y="7270"/>
                  </a:cubicBezTo>
                  <a:close/>
                  <a:moveTo>
                    <a:pt x="83513" y="8775"/>
                  </a:moveTo>
                  <a:cubicBezTo>
                    <a:pt x="83314" y="8775"/>
                    <a:pt x="83116" y="8846"/>
                    <a:pt x="82945" y="8960"/>
                  </a:cubicBezTo>
                  <a:cubicBezTo>
                    <a:pt x="82647" y="9130"/>
                    <a:pt x="82434" y="9400"/>
                    <a:pt x="82335" y="9712"/>
                  </a:cubicBezTo>
                  <a:cubicBezTo>
                    <a:pt x="82448" y="9570"/>
                    <a:pt x="82576" y="9443"/>
                    <a:pt x="82732" y="9343"/>
                  </a:cubicBezTo>
                  <a:cubicBezTo>
                    <a:pt x="82903" y="9230"/>
                    <a:pt x="83101" y="9159"/>
                    <a:pt x="83314" y="9159"/>
                  </a:cubicBezTo>
                  <a:cubicBezTo>
                    <a:pt x="84507" y="9159"/>
                    <a:pt x="85302" y="11658"/>
                    <a:pt x="85174" y="12637"/>
                  </a:cubicBezTo>
                  <a:lnTo>
                    <a:pt x="85217" y="12609"/>
                  </a:lnTo>
                  <a:cubicBezTo>
                    <a:pt x="85771" y="12197"/>
                    <a:pt x="84919" y="8775"/>
                    <a:pt x="83513" y="8775"/>
                  </a:cubicBezTo>
                  <a:close/>
                  <a:moveTo>
                    <a:pt x="59291" y="11587"/>
                  </a:moveTo>
                  <a:cubicBezTo>
                    <a:pt x="58823" y="11587"/>
                    <a:pt x="58340" y="12240"/>
                    <a:pt x="58141" y="12708"/>
                  </a:cubicBezTo>
                  <a:cubicBezTo>
                    <a:pt x="58382" y="12325"/>
                    <a:pt x="58737" y="11970"/>
                    <a:pt x="59078" y="11970"/>
                  </a:cubicBezTo>
                  <a:cubicBezTo>
                    <a:pt x="59277" y="11970"/>
                    <a:pt x="59447" y="12069"/>
                    <a:pt x="59561" y="12225"/>
                  </a:cubicBezTo>
                  <a:cubicBezTo>
                    <a:pt x="59646" y="12339"/>
                    <a:pt x="59689" y="12481"/>
                    <a:pt x="59675" y="12623"/>
                  </a:cubicBezTo>
                  <a:cubicBezTo>
                    <a:pt x="59887" y="12382"/>
                    <a:pt x="59958" y="12112"/>
                    <a:pt x="59760" y="11842"/>
                  </a:cubicBezTo>
                  <a:cubicBezTo>
                    <a:pt x="59660" y="11686"/>
                    <a:pt x="59490" y="11587"/>
                    <a:pt x="59305" y="11587"/>
                  </a:cubicBezTo>
                  <a:close/>
                  <a:moveTo>
                    <a:pt x="26962" y="8236"/>
                  </a:moveTo>
                  <a:cubicBezTo>
                    <a:pt x="26934" y="8236"/>
                    <a:pt x="26920" y="8236"/>
                    <a:pt x="26920" y="8250"/>
                  </a:cubicBezTo>
                  <a:cubicBezTo>
                    <a:pt x="26920" y="8435"/>
                    <a:pt x="27062" y="8577"/>
                    <a:pt x="27260" y="8761"/>
                  </a:cubicBezTo>
                  <a:cubicBezTo>
                    <a:pt x="27899" y="8988"/>
                    <a:pt x="28978" y="9514"/>
                    <a:pt x="29674" y="10295"/>
                  </a:cubicBezTo>
                  <a:cubicBezTo>
                    <a:pt x="30526" y="11232"/>
                    <a:pt x="30682" y="12197"/>
                    <a:pt x="30526" y="12751"/>
                  </a:cubicBezTo>
                  <a:cubicBezTo>
                    <a:pt x="30909" y="12396"/>
                    <a:pt x="30980" y="11132"/>
                    <a:pt x="29887" y="9911"/>
                  </a:cubicBezTo>
                  <a:cubicBezTo>
                    <a:pt x="28907" y="8832"/>
                    <a:pt x="27246" y="8250"/>
                    <a:pt x="26962" y="8250"/>
                  </a:cubicBezTo>
                  <a:lnTo>
                    <a:pt x="26962" y="8236"/>
                  </a:lnTo>
                  <a:close/>
                  <a:moveTo>
                    <a:pt x="20374" y="8009"/>
                  </a:moveTo>
                  <a:cubicBezTo>
                    <a:pt x="20374" y="8193"/>
                    <a:pt x="20346" y="8378"/>
                    <a:pt x="20289" y="8562"/>
                  </a:cubicBezTo>
                  <a:cubicBezTo>
                    <a:pt x="20687" y="9102"/>
                    <a:pt x="21865" y="10848"/>
                    <a:pt x="21666" y="12055"/>
                  </a:cubicBezTo>
                  <a:cubicBezTo>
                    <a:pt x="21624" y="12339"/>
                    <a:pt x="21524" y="12595"/>
                    <a:pt x="21411" y="12850"/>
                  </a:cubicBezTo>
                  <a:cubicBezTo>
                    <a:pt x="21624" y="12495"/>
                    <a:pt x="21794" y="12098"/>
                    <a:pt x="21879" y="11672"/>
                  </a:cubicBezTo>
                  <a:cubicBezTo>
                    <a:pt x="22106" y="10238"/>
                    <a:pt x="20374" y="8009"/>
                    <a:pt x="20374" y="8009"/>
                  </a:cubicBezTo>
                  <a:close/>
                  <a:moveTo>
                    <a:pt x="48983" y="11445"/>
                  </a:moveTo>
                  <a:cubicBezTo>
                    <a:pt x="48813" y="11445"/>
                    <a:pt x="48643" y="11530"/>
                    <a:pt x="48543" y="11672"/>
                  </a:cubicBezTo>
                  <a:cubicBezTo>
                    <a:pt x="48458" y="11757"/>
                    <a:pt x="48401" y="11871"/>
                    <a:pt x="48401" y="11984"/>
                  </a:cubicBezTo>
                  <a:cubicBezTo>
                    <a:pt x="48501" y="11885"/>
                    <a:pt x="48643" y="11828"/>
                    <a:pt x="48785" y="11828"/>
                  </a:cubicBezTo>
                  <a:cubicBezTo>
                    <a:pt x="49296" y="11828"/>
                    <a:pt x="49793" y="12651"/>
                    <a:pt x="49906" y="13134"/>
                  </a:cubicBezTo>
                  <a:cubicBezTo>
                    <a:pt x="49991" y="13134"/>
                    <a:pt x="50062" y="13106"/>
                    <a:pt x="50105" y="13049"/>
                  </a:cubicBezTo>
                  <a:cubicBezTo>
                    <a:pt x="50290" y="12850"/>
                    <a:pt x="49665" y="11445"/>
                    <a:pt x="48983" y="11445"/>
                  </a:cubicBezTo>
                  <a:close/>
                  <a:moveTo>
                    <a:pt x="16623" y="12849"/>
                  </a:moveTo>
                  <a:cubicBezTo>
                    <a:pt x="16615" y="12849"/>
                    <a:pt x="16606" y="12850"/>
                    <a:pt x="16598" y="12850"/>
                  </a:cubicBezTo>
                  <a:lnTo>
                    <a:pt x="16612" y="12850"/>
                  </a:lnTo>
                  <a:cubicBezTo>
                    <a:pt x="16498" y="12850"/>
                    <a:pt x="16399" y="12907"/>
                    <a:pt x="16342" y="13006"/>
                  </a:cubicBezTo>
                  <a:cubicBezTo>
                    <a:pt x="16314" y="13092"/>
                    <a:pt x="16285" y="13177"/>
                    <a:pt x="16271" y="13262"/>
                  </a:cubicBezTo>
                  <a:cubicBezTo>
                    <a:pt x="16314" y="13248"/>
                    <a:pt x="16356" y="13234"/>
                    <a:pt x="16399" y="13234"/>
                  </a:cubicBezTo>
                  <a:cubicBezTo>
                    <a:pt x="16498" y="13234"/>
                    <a:pt x="16583" y="13262"/>
                    <a:pt x="16654" y="13319"/>
                  </a:cubicBezTo>
                  <a:cubicBezTo>
                    <a:pt x="16740" y="13305"/>
                    <a:pt x="16839" y="13290"/>
                    <a:pt x="16953" y="13262"/>
                  </a:cubicBezTo>
                  <a:cubicBezTo>
                    <a:pt x="16953" y="13234"/>
                    <a:pt x="16953" y="13205"/>
                    <a:pt x="16953" y="13177"/>
                  </a:cubicBezTo>
                  <a:cubicBezTo>
                    <a:pt x="16953" y="12987"/>
                    <a:pt x="16798" y="12849"/>
                    <a:pt x="16623" y="12849"/>
                  </a:cubicBezTo>
                  <a:close/>
                  <a:moveTo>
                    <a:pt x="78743" y="12509"/>
                  </a:moveTo>
                  <a:cubicBezTo>
                    <a:pt x="78487" y="12509"/>
                    <a:pt x="78288" y="12722"/>
                    <a:pt x="78302" y="12964"/>
                  </a:cubicBezTo>
                  <a:cubicBezTo>
                    <a:pt x="78373" y="12921"/>
                    <a:pt x="78459" y="12893"/>
                    <a:pt x="78544" y="12893"/>
                  </a:cubicBezTo>
                  <a:cubicBezTo>
                    <a:pt x="78799" y="12893"/>
                    <a:pt x="78998" y="13106"/>
                    <a:pt x="78984" y="13376"/>
                  </a:cubicBezTo>
                  <a:cubicBezTo>
                    <a:pt x="79041" y="13333"/>
                    <a:pt x="79083" y="13290"/>
                    <a:pt x="79126" y="13234"/>
                  </a:cubicBezTo>
                  <a:lnTo>
                    <a:pt x="79140" y="13191"/>
                  </a:lnTo>
                  <a:cubicBezTo>
                    <a:pt x="79310" y="12893"/>
                    <a:pt x="79083" y="12509"/>
                    <a:pt x="78743" y="12509"/>
                  </a:cubicBezTo>
                  <a:close/>
                  <a:moveTo>
                    <a:pt x="46854" y="13517"/>
                  </a:moveTo>
                  <a:cubicBezTo>
                    <a:pt x="46856" y="13517"/>
                    <a:pt x="46859" y="13518"/>
                    <a:pt x="46861" y="13518"/>
                  </a:cubicBezTo>
                  <a:lnTo>
                    <a:pt x="46861" y="13518"/>
                  </a:lnTo>
                  <a:cubicBezTo>
                    <a:pt x="46863" y="13518"/>
                    <a:pt x="46866" y="13517"/>
                    <a:pt x="46868" y="13517"/>
                  </a:cubicBezTo>
                  <a:close/>
                  <a:moveTo>
                    <a:pt x="14759" y="13034"/>
                  </a:moveTo>
                  <a:cubicBezTo>
                    <a:pt x="14542" y="13034"/>
                    <a:pt x="14370" y="13241"/>
                    <a:pt x="14411" y="13461"/>
                  </a:cubicBezTo>
                  <a:cubicBezTo>
                    <a:pt x="14468" y="13432"/>
                    <a:pt x="14525" y="13418"/>
                    <a:pt x="14582" y="13418"/>
                  </a:cubicBezTo>
                  <a:cubicBezTo>
                    <a:pt x="14738" y="13418"/>
                    <a:pt x="14880" y="13532"/>
                    <a:pt x="14908" y="13674"/>
                  </a:cubicBezTo>
                  <a:lnTo>
                    <a:pt x="14951" y="13872"/>
                  </a:lnTo>
                  <a:cubicBezTo>
                    <a:pt x="15036" y="13830"/>
                    <a:pt x="15135" y="13787"/>
                    <a:pt x="15220" y="13745"/>
                  </a:cubicBezTo>
                  <a:cubicBezTo>
                    <a:pt x="15192" y="13603"/>
                    <a:pt x="15149" y="13447"/>
                    <a:pt x="15107" y="13290"/>
                  </a:cubicBezTo>
                  <a:cubicBezTo>
                    <a:pt x="15078" y="13148"/>
                    <a:pt x="14936" y="13035"/>
                    <a:pt x="14794" y="13035"/>
                  </a:cubicBezTo>
                  <a:lnTo>
                    <a:pt x="14780" y="13035"/>
                  </a:lnTo>
                  <a:cubicBezTo>
                    <a:pt x="14773" y="13034"/>
                    <a:pt x="14766" y="13034"/>
                    <a:pt x="14759" y="13034"/>
                  </a:cubicBezTo>
                  <a:close/>
                  <a:moveTo>
                    <a:pt x="92674" y="11940"/>
                  </a:moveTo>
                  <a:cubicBezTo>
                    <a:pt x="92654" y="11940"/>
                    <a:pt x="92634" y="11940"/>
                    <a:pt x="92614" y="11942"/>
                  </a:cubicBezTo>
                  <a:cubicBezTo>
                    <a:pt x="91535" y="11942"/>
                    <a:pt x="90129" y="12935"/>
                    <a:pt x="89874" y="13730"/>
                  </a:cubicBezTo>
                  <a:cubicBezTo>
                    <a:pt x="90371" y="13035"/>
                    <a:pt x="91507" y="12325"/>
                    <a:pt x="92415" y="12325"/>
                  </a:cubicBezTo>
                  <a:cubicBezTo>
                    <a:pt x="93210" y="12339"/>
                    <a:pt x="93792" y="13092"/>
                    <a:pt x="93622" y="13872"/>
                  </a:cubicBezTo>
                  <a:cubicBezTo>
                    <a:pt x="93849" y="13574"/>
                    <a:pt x="93920" y="13177"/>
                    <a:pt x="93792" y="12822"/>
                  </a:cubicBezTo>
                  <a:cubicBezTo>
                    <a:pt x="93669" y="12302"/>
                    <a:pt x="93203" y="11940"/>
                    <a:pt x="92674" y="11940"/>
                  </a:cubicBezTo>
                  <a:close/>
                  <a:moveTo>
                    <a:pt x="30043" y="13972"/>
                  </a:moveTo>
                  <a:cubicBezTo>
                    <a:pt x="29958" y="13972"/>
                    <a:pt x="29859" y="14000"/>
                    <a:pt x="29788" y="14043"/>
                  </a:cubicBezTo>
                  <a:cubicBezTo>
                    <a:pt x="29759" y="14071"/>
                    <a:pt x="29717" y="14100"/>
                    <a:pt x="29688" y="14128"/>
                  </a:cubicBezTo>
                  <a:cubicBezTo>
                    <a:pt x="29887" y="14142"/>
                    <a:pt x="30171" y="14185"/>
                    <a:pt x="30469" y="14227"/>
                  </a:cubicBezTo>
                  <a:cubicBezTo>
                    <a:pt x="30384" y="14071"/>
                    <a:pt x="30214" y="13972"/>
                    <a:pt x="30043" y="13972"/>
                  </a:cubicBezTo>
                  <a:close/>
                  <a:moveTo>
                    <a:pt x="46861" y="13518"/>
                  </a:moveTo>
                  <a:cubicBezTo>
                    <a:pt x="46622" y="13520"/>
                    <a:pt x="46399" y="13676"/>
                    <a:pt x="46343" y="13915"/>
                  </a:cubicBezTo>
                  <a:cubicBezTo>
                    <a:pt x="46314" y="13958"/>
                    <a:pt x="46314" y="14000"/>
                    <a:pt x="46300" y="14043"/>
                  </a:cubicBezTo>
                  <a:cubicBezTo>
                    <a:pt x="46399" y="13943"/>
                    <a:pt x="46527" y="13901"/>
                    <a:pt x="46655" y="13901"/>
                  </a:cubicBezTo>
                  <a:cubicBezTo>
                    <a:pt x="47166" y="13901"/>
                    <a:pt x="47833" y="14511"/>
                    <a:pt x="48018" y="14866"/>
                  </a:cubicBezTo>
                  <a:cubicBezTo>
                    <a:pt x="48132" y="14852"/>
                    <a:pt x="48231" y="14781"/>
                    <a:pt x="48273" y="14682"/>
                  </a:cubicBezTo>
                  <a:cubicBezTo>
                    <a:pt x="48372" y="14470"/>
                    <a:pt x="47499" y="13525"/>
                    <a:pt x="46861" y="13518"/>
                  </a:cubicBezTo>
                  <a:close/>
                  <a:moveTo>
                    <a:pt x="61222" y="13801"/>
                  </a:moveTo>
                  <a:lnTo>
                    <a:pt x="61222" y="13816"/>
                  </a:lnTo>
                  <a:cubicBezTo>
                    <a:pt x="60597" y="13816"/>
                    <a:pt x="59703" y="14653"/>
                    <a:pt x="59774" y="14881"/>
                  </a:cubicBezTo>
                  <a:cubicBezTo>
                    <a:pt x="60072" y="14554"/>
                    <a:pt x="60597" y="14185"/>
                    <a:pt x="61023" y="14185"/>
                  </a:cubicBezTo>
                  <a:cubicBezTo>
                    <a:pt x="61279" y="14185"/>
                    <a:pt x="61506" y="14369"/>
                    <a:pt x="61563" y="14625"/>
                  </a:cubicBezTo>
                  <a:cubicBezTo>
                    <a:pt x="61577" y="14682"/>
                    <a:pt x="61591" y="14753"/>
                    <a:pt x="61591" y="14824"/>
                  </a:cubicBezTo>
                  <a:cubicBezTo>
                    <a:pt x="61776" y="14682"/>
                    <a:pt x="61847" y="14455"/>
                    <a:pt x="61776" y="14242"/>
                  </a:cubicBezTo>
                  <a:cubicBezTo>
                    <a:pt x="61719" y="13986"/>
                    <a:pt x="61492" y="13801"/>
                    <a:pt x="61222" y="13801"/>
                  </a:cubicBezTo>
                  <a:close/>
                  <a:moveTo>
                    <a:pt x="97896" y="11303"/>
                  </a:moveTo>
                  <a:cubicBezTo>
                    <a:pt x="97200" y="11359"/>
                    <a:pt x="97086" y="12069"/>
                    <a:pt x="96277" y="13276"/>
                  </a:cubicBezTo>
                  <a:cubicBezTo>
                    <a:pt x="95539" y="14369"/>
                    <a:pt x="94346" y="14909"/>
                    <a:pt x="94531" y="14937"/>
                  </a:cubicBezTo>
                  <a:cubicBezTo>
                    <a:pt x="94602" y="14951"/>
                    <a:pt x="94687" y="14951"/>
                    <a:pt x="94772" y="14951"/>
                  </a:cubicBezTo>
                  <a:cubicBezTo>
                    <a:pt x="95269" y="14611"/>
                    <a:pt x="95709" y="14171"/>
                    <a:pt x="96064" y="13659"/>
                  </a:cubicBezTo>
                  <a:cubicBezTo>
                    <a:pt x="96873" y="12467"/>
                    <a:pt x="97001" y="11743"/>
                    <a:pt x="97697" y="11686"/>
                  </a:cubicBezTo>
                  <a:lnTo>
                    <a:pt x="97711" y="11686"/>
                  </a:lnTo>
                  <a:cubicBezTo>
                    <a:pt x="98151" y="11686"/>
                    <a:pt x="98151" y="12367"/>
                    <a:pt x="97796" y="13134"/>
                  </a:cubicBezTo>
                  <a:cubicBezTo>
                    <a:pt x="98336" y="12225"/>
                    <a:pt x="98421" y="11303"/>
                    <a:pt x="97910" y="11303"/>
                  </a:cubicBezTo>
                  <a:close/>
                  <a:moveTo>
                    <a:pt x="9328" y="13972"/>
                  </a:moveTo>
                  <a:lnTo>
                    <a:pt x="9328" y="13986"/>
                  </a:lnTo>
                  <a:cubicBezTo>
                    <a:pt x="9200" y="13986"/>
                    <a:pt x="9073" y="14043"/>
                    <a:pt x="8973" y="14128"/>
                  </a:cubicBezTo>
                  <a:cubicBezTo>
                    <a:pt x="8860" y="14242"/>
                    <a:pt x="8775" y="14384"/>
                    <a:pt x="8732" y="14554"/>
                  </a:cubicBezTo>
                  <a:lnTo>
                    <a:pt x="8775" y="14511"/>
                  </a:lnTo>
                  <a:cubicBezTo>
                    <a:pt x="8874" y="14426"/>
                    <a:pt x="9002" y="14369"/>
                    <a:pt x="9129" y="14369"/>
                  </a:cubicBezTo>
                  <a:cubicBezTo>
                    <a:pt x="9456" y="14369"/>
                    <a:pt x="9697" y="14682"/>
                    <a:pt x="9598" y="14994"/>
                  </a:cubicBezTo>
                  <a:cubicBezTo>
                    <a:pt x="9712" y="14881"/>
                    <a:pt x="9783" y="14739"/>
                    <a:pt x="9811" y="14597"/>
                  </a:cubicBezTo>
                  <a:cubicBezTo>
                    <a:pt x="9896" y="14284"/>
                    <a:pt x="9655" y="13972"/>
                    <a:pt x="9328" y="13972"/>
                  </a:cubicBezTo>
                  <a:close/>
                  <a:moveTo>
                    <a:pt x="13431" y="14270"/>
                  </a:moveTo>
                  <a:cubicBezTo>
                    <a:pt x="13318" y="14270"/>
                    <a:pt x="13204" y="14327"/>
                    <a:pt x="13133" y="14426"/>
                  </a:cubicBezTo>
                  <a:cubicBezTo>
                    <a:pt x="13077" y="14511"/>
                    <a:pt x="13048" y="14597"/>
                    <a:pt x="13062" y="14696"/>
                  </a:cubicBezTo>
                  <a:cubicBezTo>
                    <a:pt x="13105" y="14668"/>
                    <a:pt x="13176" y="14653"/>
                    <a:pt x="13233" y="14653"/>
                  </a:cubicBezTo>
                  <a:cubicBezTo>
                    <a:pt x="13332" y="14653"/>
                    <a:pt x="13431" y="14696"/>
                    <a:pt x="13517" y="14767"/>
                  </a:cubicBezTo>
                  <a:cubicBezTo>
                    <a:pt x="13659" y="14881"/>
                    <a:pt x="13786" y="15008"/>
                    <a:pt x="13914" y="15150"/>
                  </a:cubicBezTo>
                  <a:cubicBezTo>
                    <a:pt x="13971" y="15136"/>
                    <a:pt x="14028" y="15122"/>
                    <a:pt x="14070" y="15079"/>
                  </a:cubicBezTo>
                  <a:cubicBezTo>
                    <a:pt x="14085" y="14980"/>
                    <a:pt x="14099" y="14881"/>
                    <a:pt x="14127" y="14781"/>
                  </a:cubicBezTo>
                  <a:cubicBezTo>
                    <a:pt x="13999" y="14639"/>
                    <a:pt x="13872" y="14511"/>
                    <a:pt x="13715" y="14398"/>
                  </a:cubicBezTo>
                  <a:cubicBezTo>
                    <a:pt x="13630" y="14327"/>
                    <a:pt x="13531" y="14298"/>
                    <a:pt x="13431" y="14284"/>
                  </a:cubicBezTo>
                  <a:lnTo>
                    <a:pt x="13431" y="14270"/>
                  </a:lnTo>
                  <a:close/>
                  <a:moveTo>
                    <a:pt x="72353" y="5638"/>
                  </a:moveTo>
                  <a:lnTo>
                    <a:pt x="72353" y="5652"/>
                  </a:lnTo>
                  <a:cubicBezTo>
                    <a:pt x="70919" y="5765"/>
                    <a:pt x="69457" y="5879"/>
                    <a:pt x="67966" y="5978"/>
                  </a:cubicBezTo>
                  <a:cubicBezTo>
                    <a:pt x="67966" y="6177"/>
                    <a:pt x="67980" y="6376"/>
                    <a:pt x="67995" y="6575"/>
                  </a:cubicBezTo>
                  <a:cubicBezTo>
                    <a:pt x="69400" y="6461"/>
                    <a:pt x="70777" y="6347"/>
                    <a:pt x="72155" y="6234"/>
                  </a:cubicBezTo>
                  <a:cubicBezTo>
                    <a:pt x="72268" y="9329"/>
                    <a:pt x="72325" y="12410"/>
                    <a:pt x="72396" y="15292"/>
                  </a:cubicBezTo>
                  <a:cubicBezTo>
                    <a:pt x="72467" y="15235"/>
                    <a:pt x="72538" y="15193"/>
                    <a:pt x="72609" y="15150"/>
                  </a:cubicBezTo>
                  <a:cubicBezTo>
                    <a:pt x="72524" y="12140"/>
                    <a:pt x="72467" y="8903"/>
                    <a:pt x="72353" y="5638"/>
                  </a:cubicBezTo>
                  <a:close/>
                  <a:moveTo>
                    <a:pt x="80915" y="13517"/>
                  </a:moveTo>
                  <a:cubicBezTo>
                    <a:pt x="80276" y="13517"/>
                    <a:pt x="79751" y="13745"/>
                    <a:pt x="79552" y="14355"/>
                  </a:cubicBezTo>
                  <a:cubicBezTo>
                    <a:pt x="79807" y="14029"/>
                    <a:pt x="80233" y="13901"/>
                    <a:pt x="80716" y="13901"/>
                  </a:cubicBezTo>
                  <a:cubicBezTo>
                    <a:pt x="82051" y="13901"/>
                    <a:pt x="83811" y="14881"/>
                    <a:pt x="83840" y="15420"/>
                  </a:cubicBezTo>
                  <a:cubicBezTo>
                    <a:pt x="83925" y="15335"/>
                    <a:pt x="83996" y="15221"/>
                    <a:pt x="84024" y="15093"/>
                  </a:cubicBezTo>
                  <a:cubicBezTo>
                    <a:pt x="84152" y="14568"/>
                    <a:pt x="82306" y="13517"/>
                    <a:pt x="80915" y="13517"/>
                  </a:cubicBezTo>
                  <a:close/>
                  <a:moveTo>
                    <a:pt x="43886" y="12580"/>
                  </a:moveTo>
                  <a:cubicBezTo>
                    <a:pt x="43815" y="12580"/>
                    <a:pt x="43759" y="12595"/>
                    <a:pt x="43716" y="12623"/>
                  </a:cubicBezTo>
                  <a:cubicBezTo>
                    <a:pt x="43503" y="12737"/>
                    <a:pt x="43361" y="12935"/>
                    <a:pt x="43304" y="13163"/>
                  </a:cubicBezTo>
                  <a:cubicBezTo>
                    <a:pt x="43361" y="13106"/>
                    <a:pt x="43432" y="13049"/>
                    <a:pt x="43517" y="13006"/>
                  </a:cubicBezTo>
                  <a:cubicBezTo>
                    <a:pt x="43560" y="12978"/>
                    <a:pt x="43617" y="12964"/>
                    <a:pt x="43673" y="12964"/>
                  </a:cubicBezTo>
                  <a:cubicBezTo>
                    <a:pt x="44227" y="12964"/>
                    <a:pt x="44468" y="14582"/>
                    <a:pt x="43844" y="15960"/>
                  </a:cubicBezTo>
                  <a:cubicBezTo>
                    <a:pt x="44710" y="14526"/>
                    <a:pt x="44483" y="12580"/>
                    <a:pt x="43886" y="12580"/>
                  </a:cubicBezTo>
                  <a:close/>
                  <a:moveTo>
                    <a:pt x="86892" y="13120"/>
                  </a:moveTo>
                  <a:cubicBezTo>
                    <a:pt x="86168" y="13191"/>
                    <a:pt x="85543" y="13659"/>
                    <a:pt x="85274" y="14341"/>
                  </a:cubicBezTo>
                  <a:cubicBezTo>
                    <a:pt x="85600" y="13858"/>
                    <a:pt x="86125" y="13560"/>
                    <a:pt x="86693" y="13503"/>
                  </a:cubicBezTo>
                  <a:lnTo>
                    <a:pt x="86878" y="13503"/>
                  </a:lnTo>
                  <a:cubicBezTo>
                    <a:pt x="87858" y="13503"/>
                    <a:pt x="88695" y="14270"/>
                    <a:pt x="88781" y="15250"/>
                  </a:cubicBezTo>
                  <a:cubicBezTo>
                    <a:pt x="88809" y="15548"/>
                    <a:pt x="88766" y="15846"/>
                    <a:pt x="88653" y="16116"/>
                  </a:cubicBezTo>
                  <a:cubicBezTo>
                    <a:pt x="89533" y="14838"/>
                    <a:pt x="88610" y="13120"/>
                    <a:pt x="87063" y="13120"/>
                  </a:cubicBezTo>
                  <a:close/>
                  <a:moveTo>
                    <a:pt x="97086" y="15420"/>
                  </a:moveTo>
                  <a:lnTo>
                    <a:pt x="97086" y="15434"/>
                  </a:lnTo>
                  <a:cubicBezTo>
                    <a:pt x="96888" y="15448"/>
                    <a:pt x="96717" y="15576"/>
                    <a:pt x="96660" y="15775"/>
                  </a:cubicBezTo>
                  <a:lnTo>
                    <a:pt x="96660" y="15789"/>
                  </a:lnTo>
                  <a:cubicBezTo>
                    <a:pt x="96646" y="15832"/>
                    <a:pt x="96646" y="15874"/>
                    <a:pt x="96646" y="15917"/>
                  </a:cubicBezTo>
                  <a:cubicBezTo>
                    <a:pt x="96717" y="15846"/>
                    <a:pt x="96802" y="15818"/>
                    <a:pt x="96902" y="15818"/>
                  </a:cubicBezTo>
                  <a:cubicBezTo>
                    <a:pt x="96930" y="15818"/>
                    <a:pt x="96973" y="15818"/>
                    <a:pt x="97015" y="15832"/>
                  </a:cubicBezTo>
                  <a:lnTo>
                    <a:pt x="97058" y="15860"/>
                  </a:lnTo>
                  <a:cubicBezTo>
                    <a:pt x="97228" y="15903"/>
                    <a:pt x="97356" y="16059"/>
                    <a:pt x="97370" y="16244"/>
                  </a:cubicBezTo>
                  <a:cubicBezTo>
                    <a:pt x="97456" y="16173"/>
                    <a:pt x="97512" y="16073"/>
                    <a:pt x="97541" y="15960"/>
                  </a:cubicBezTo>
                  <a:cubicBezTo>
                    <a:pt x="97598" y="15747"/>
                    <a:pt x="97470" y="15519"/>
                    <a:pt x="97257" y="15463"/>
                  </a:cubicBezTo>
                  <a:lnTo>
                    <a:pt x="97214" y="15448"/>
                  </a:lnTo>
                  <a:cubicBezTo>
                    <a:pt x="97172" y="15434"/>
                    <a:pt x="97129" y="15420"/>
                    <a:pt x="97086" y="15420"/>
                  </a:cubicBezTo>
                  <a:close/>
                  <a:moveTo>
                    <a:pt x="76414" y="12893"/>
                  </a:moveTo>
                  <a:cubicBezTo>
                    <a:pt x="76215" y="12893"/>
                    <a:pt x="76102" y="13049"/>
                    <a:pt x="76073" y="13305"/>
                  </a:cubicBezTo>
                  <a:cubicBezTo>
                    <a:pt x="76116" y="13290"/>
                    <a:pt x="76158" y="13276"/>
                    <a:pt x="76201" y="13276"/>
                  </a:cubicBezTo>
                  <a:lnTo>
                    <a:pt x="76272" y="13276"/>
                  </a:lnTo>
                  <a:cubicBezTo>
                    <a:pt x="76968" y="13390"/>
                    <a:pt x="77025" y="14100"/>
                    <a:pt x="77749" y="15363"/>
                  </a:cubicBezTo>
                  <a:cubicBezTo>
                    <a:pt x="78075" y="15889"/>
                    <a:pt x="78473" y="16343"/>
                    <a:pt x="78927" y="16726"/>
                  </a:cubicBezTo>
                  <a:cubicBezTo>
                    <a:pt x="79097" y="16755"/>
                    <a:pt x="79254" y="16755"/>
                    <a:pt x="79410" y="16755"/>
                  </a:cubicBezTo>
                  <a:lnTo>
                    <a:pt x="79580" y="16755"/>
                  </a:lnTo>
                  <a:cubicBezTo>
                    <a:pt x="79765" y="16755"/>
                    <a:pt x="78615" y="16116"/>
                    <a:pt x="77962" y="14980"/>
                  </a:cubicBezTo>
                  <a:cubicBezTo>
                    <a:pt x="77238" y="13730"/>
                    <a:pt x="77167" y="13006"/>
                    <a:pt x="76471" y="12907"/>
                  </a:cubicBezTo>
                  <a:lnTo>
                    <a:pt x="76414" y="12907"/>
                  </a:lnTo>
                  <a:lnTo>
                    <a:pt x="76414" y="12893"/>
                  </a:lnTo>
                  <a:close/>
                  <a:moveTo>
                    <a:pt x="13062" y="16527"/>
                  </a:moveTo>
                  <a:cubicBezTo>
                    <a:pt x="13006" y="16527"/>
                    <a:pt x="12963" y="16527"/>
                    <a:pt x="12906" y="16542"/>
                  </a:cubicBezTo>
                  <a:cubicBezTo>
                    <a:pt x="12736" y="16584"/>
                    <a:pt x="12622" y="16755"/>
                    <a:pt x="12651" y="16939"/>
                  </a:cubicBezTo>
                  <a:lnTo>
                    <a:pt x="12707" y="16925"/>
                  </a:lnTo>
                  <a:cubicBezTo>
                    <a:pt x="12750" y="16911"/>
                    <a:pt x="12807" y="16911"/>
                    <a:pt x="12849" y="16911"/>
                  </a:cubicBezTo>
                  <a:cubicBezTo>
                    <a:pt x="13020" y="16925"/>
                    <a:pt x="13176" y="16953"/>
                    <a:pt x="13332" y="17024"/>
                  </a:cubicBezTo>
                  <a:cubicBezTo>
                    <a:pt x="13488" y="17067"/>
                    <a:pt x="13644" y="17152"/>
                    <a:pt x="13758" y="17266"/>
                  </a:cubicBezTo>
                  <a:cubicBezTo>
                    <a:pt x="13829" y="17252"/>
                    <a:pt x="13886" y="17223"/>
                    <a:pt x="13943" y="17195"/>
                  </a:cubicBezTo>
                  <a:cubicBezTo>
                    <a:pt x="14028" y="17138"/>
                    <a:pt x="14056" y="17010"/>
                    <a:pt x="14014" y="16925"/>
                  </a:cubicBezTo>
                  <a:cubicBezTo>
                    <a:pt x="13886" y="16783"/>
                    <a:pt x="13730" y="16684"/>
                    <a:pt x="13545" y="16641"/>
                  </a:cubicBezTo>
                  <a:cubicBezTo>
                    <a:pt x="13389" y="16570"/>
                    <a:pt x="13233" y="16527"/>
                    <a:pt x="13062" y="16527"/>
                  </a:cubicBezTo>
                  <a:close/>
                  <a:moveTo>
                    <a:pt x="79878" y="17280"/>
                  </a:moveTo>
                  <a:cubicBezTo>
                    <a:pt x="79881" y="17280"/>
                    <a:pt x="79884" y="17280"/>
                    <a:pt x="79887" y="17280"/>
                  </a:cubicBezTo>
                  <a:lnTo>
                    <a:pt x="79887" y="17280"/>
                  </a:lnTo>
                  <a:cubicBezTo>
                    <a:pt x="79889" y="17280"/>
                    <a:pt x="79891" y="17280"/>
                    <a:pt x="79893" y="17280"/>
                  </a:cubicBezTo>
                  <a:close/>
                  <a:moveTo>
                    <a:pt x="42424" y="16797"/>
                  </a:moveTo>
                  <a:lnTo>
                    <a:pt x="42424" y="16797"/>
                  </a:lnTo>
                  <a:cubicBezTo>
                    <a:pt x="42325" y="16953"/>
                    <a:pt x="42239" y="17124"/>
                    <a:pt x="42168" y="17294"/>
                  </a:cubicBezTo>
                  <a:cubicBezTo>
                    <a:pt x="42239" y="17152"/>
                    <a:pt x="42339" y="16982"/>
                    <a:pt x="42424" y="16797"/>
                  </a:cubicBezTo>
                  <a:close/>
                  <a:moveTo>
                    <a:pt x="76087" y="16400"/>
                  </a:moveTo>
                  <a:lnTo>
                    <a:pt x="76102" y="16414"/>
                  </a:lnTo>
                  <a:cubicBezTo>
                    <a:pt x="75931" y="16414"/>
                    <a:pt x="75775" y="16499"/>
                    <a:pt x="75690" y="16641"/>
                  </a:cubicBezTo>
                  <a:cubicBezTo>
                    <a:pt x="75647" y="16712"/>
                    <a:pt x="75619" y="16797"/>
                    <a:pt x="75619" y="16882"/>
                  </a:cubicBezTo>
                  <a:cubicBezTo>
                    <a:pt x="75704" y="16826"/>
                    <a:pt x="75804" y="16797"/>
                    <a:pt x="75903" y="16797"/>
                  </a:cubicBezTo>
                  <a:cubicBezTo>
                    <a:pt x="75931" y="16797"/>
                    <a:pt x="75974" y="16797"/>
                    <a:pt x="76016" y="16811"/>
                  </a:cubicBezTo>
                  <a:lnTo>
                    <a:pt x="75988" y="16797"/>
                  </a:lnTo>
                  <a:cubicBezTo>
                    <a:pt x="75974" y="16797"/>
                    <a:pt x="75960" y="16797"/>
                    <a:pt x="75945" y="16783"/>
                  </a:cubicBezTo>
                  <a:lnTo>
                    <a:pt x="75945" y="16783"/>
                  </a:lnTo>
                  <a:lnTo>
                    <a:pt x="75988" y="16797"/>
                  </a:lnTo>
                  <a:lnTo>
                    <a:pt x="76016" y="16797"/>
                  </a:lnTo>
                  <a:cubicBezTo>
                    <a:pt x="76087" y="16811"/>
                    <a:pt x="76144" y="16826"/>
                    <a:pt x="76201" y="16868"/>
                  </a:cubicBezTo>
                  <a:cubicBezTo>
                    <a:pt x="76329" y="16939"/>
                    <a:pt x="76400" y="17067"/>
                    <a:pt x="76400" y="17223"/>
                  </a:cubicBezTo>
                  <a:cubicBezTo>
                    <a:pt x="76400" y="17252"/>
                    <a:pt x="76400" y="17294"/>
                    <a:pt x="76386" y="17337"/>
                  </a:cubicBezTo>
                  <a:cubicBezTo>
                    <a:pt x="76414" y="17294"/>
                    <a:pt x="76442" y="17252"/>
                    <a:pt x="76471" y="17195"/>
                  </a:cubicBezTo>
                  <a:cubicBezTo>
                    <a:pt x="76471" y="17166"/>
                    <a:pt x="76471" y="17152"/>
                    <a:pt x="76471" y="17124"/>
                  </a:cubicBezTo>
                  <a:cubicBezTo>
                    <a:pt x="76556" y="17053"/>
                    <a:pt x="76599" y="16939"/>
                    <a:pt x="76599" y="16840"/>
                  </a:cubicBezTo>
                  <a:cubicBezTo>
                    <a:pt x="76599" y="16684"/>
                    <a:pt x="76528" y="16556"/>
                    <a:pt x="76400" y="16485"/>
                  </a:cubicBezTo>
                  <a:cubicBezTo>
                    <a:pt x="76343" y="16442"/>
                    <a:pt x="76272" y="16428"/>
                    <a:pt x="76215" y="16414"/>
                  </a:cubicBezTo>
                  <a:lnTo>
                    <a:pt x="76201" y="16414"/>
                  </a:lnTo>
                  <a:cubicBezTo>
                    <a:pt x="76173" y="16400"/>
                    <a:pt x="76130" y="16400"/>
                    <a:pt x="76087" y="16400"/>
                  </a:cubicBezTo>
                  <a:close/>
                  <a:moveTo>
                    <a:pt x="9016" y="16442"/>
                  </a:moveTo>
                  <a:cubicBezTo>
                    <a:pt x="8845" y="16456"/>
                    <a:pt x="8704" y="16556"/>
                    <a:pt x="8647" y="16698"/>
                  </a:cubicBezTo>
                  <a:cubicBezTo>
                    <a:pt x="8633" y="16726"/>
                    <a:pt x="8604" y="16740"/>
                    <a:pt x="8604" y="16769"/>
                  </a:cubicBezTo>
                  <a:cubicBezTo>
                    <a:pt x="8576" y="16826"/>
                    <a:pt x="8547" y="16882"/>
                    <a:pt x="8533" y="16939"/>
                  </a:cubicBezTo>
                  <a:cubicBezTo>
                    <a:pt x="8604" y="16868"/>
                    <a:pt x="8704" y="16826"/>
                    <a:pt x="8817" y="16826"/>
                  </a:cubicBezTo>
                  <a:cubicBezTo>
                    <a:pt x="8845" y="16826"/>
                    <a:pt x="8888" y="16826"/>
                    <a:pt x="8916" y="16840"/>
                  </a:cubicBezTo>
                  <a:cubicBezTo>
                    <a:pt x="9129" y="16882"/>
                    <a:pt x="9300" y="17039"/>
                    <a:pt x="9357" y="17252"/>
                  </a:cubicBezTo>
                  <a:cubicBezTo>
                    <a:pt x="9371" y="17308"/>
                    <a:pt x="9371" y="17379"/>
                    <a:pt x="9371" y="17436"/>
                  </a:cubicBezTo>
                  <a:lnTo>
                    <a:pt x="9428" y="17379"/>
                  </a:lnTo>
                  <a:cubicBezTo>
                    <a:pt x="9555" y="17252"/>
                    <a:pt x="9598" y="17053"/>
                    <a:pt x="9555" y="16882"/>
                  </a:cubicBezTo>
                  <a:cubicBezTo>
                    <a:pt x="9499" y="16669"/>
                    <a:pt x="9328" y="16499"/>
                    <a:pt x="9115" y="16456"/>
                  </a:cubicBezTo>
                  <a:cubicBezTo>
                    <a:pt x="9087" y="16442"/>
                    <a:pt x="9044" y="16442"/>
                    <a:pt x="9016" y="16442"/>
                  </a:cubicBezTo>
                  <a:close/>
                  <a:moveTo>
                    <a:pt x="45722" y="16369"/>
                  </a:moveTo>
                  <a:cubicBezTo>
                    <a:pt x="45434" y="16369"/>
                    <a:pt x="45205" y="16588"/>
                    <a:pt x="45178" y="16882"/>
                  </a:cubicBezTo>
                  <a:cubicBezTo>
                    <a:pt x="45277" y="16808"/>
                    <a:pt x="45398" y="16766"/>
                    <a:pt x="45522" y="16766"/>
                  </a:cubicBezTo>
                  <a:cubicBezTo>
                    <a:pt x="45540" y="16766"/>
                    <a:pt x="45558" y="16767"/>
                    <a:pt x="45576" y="16769"/>
                  </a:cubicBezTo>
                  <a:cubicBezTo>
                    <a:pt x="46115" y="16811"/>
                    <a:pt x="46627" y="17053"/>
                    <a:pt x="46996" y="17450"/>
                  </a:cubicBezTo>
                  <a:cubicBezTo>
                    <a:pt x="47138" y="17379"/>
                    <a:pt x="47237" y="17294"/>
                    <a:pt x="47251" y="17195"/>
                  </a:cubicBezTo>
                  <a:cubicBezTo>
                    <a:pt x="47280" y="16982"/>
                    <a:pt x="46399" y="16371"/>
                    <a:pt x="45775" y="16371"/>
                  </a:cubicBezTo>
                  <a:cubicBezTo>
                    <a:pt x="45757" y="16370"/>
                    <a:pt x="45739" y="16369"/>
                    <a:pt x="45722" y="16369"/>
                  </a:cubicBezTo>
                  <a:close/>
                  <a:moveTo>
                    <a:pt x="30441" y="16513"/>
                  </a:moveTo>
                  <a:cubicBezTo>
                    <a:pt x="30398" y="16627"/>
                    <a:pt x="30341" y="16755"/>
                    <a:pt x="30285" y="16911"/>
                  </a:cubicBezTo>
                  <a:cubicBezTo>
                    <a:pt x="30370" y="16939"/>
                    <a:pt x="30441" y="16996"/>
                    <a:pt x="30498" y="17067"/>
                  </a:cubicBezTo>
                  <a:cubicBezTo>
                    <a:pt x="30583" y="17181"/>
                    <a:pt x="30625" y="17323"/>
                    <a:pt x="30597" y="17465"/>
                  </a:cubicBezTo>
                  <a:cubicBezTo>
                    <a:pt x="30611" y="17436"/>
                    <a:pt x="30625" y="17422"/>
                    <a:pt x="30654" y="17394"/>
                  </a:cubicBezTo>
                  <a:cubicBezTo>
                    <a:pt x="30668" y="17365"/>
                    <a:pt x="30696" y="17337"/>
                    <a:pt x="30710" y="17308"/>
                  </a:cubicBezTo>
                  <a:lnTo>
                    <a:pt x="30781" y="17181"/>
                  </a:lnTo>
                  <a:lnTo>
                    <a:pt x="30781" y="17181"/>
                  </a:lnTo>
                  <a:cubicBezTo>
                    <a:pt x="30770" y="17192"/>
                    <a:pt x="30759" y="17203"/>
                    <a:pt x="30748" y="17221"/>
                  </a:cubicBezTo>
                  <a:lnTo>
                    <a:pt x="30748" y="17221"/>
                  </a:lnTo>
                  <a:cubicBezTo>
                    <a:pt x="30837" y="17052"/>
                    <a:pt x="30820" y="16835"/>
                    <a:pt x="30696" y="16684"/>
                  </a:cubicBezTo>
                  <a:cubicBezTo>
                    <a:pt x="30640" y="16598"/>
                    <a:pt x="30540" y="16542"/>
                    <a:pt x="30441" y="16513"/>
                  </a:cubicBezTo>
                  <a:close/>
                  <a:moveTo>
                    <a:pt x="63579" y="12836"/>
                  </a:moveTo>
                  <a:cubicBezTo>
                    <a:pt x="63394" y="12836"/>
                    <a:pt x="63252" y="13021"/>
                    <a:pt x="63153" y="13319"/>
                  </a:cubicBezTo>
                  <a:cubicBezTo>
                    <a:pt x="63210" y="13262"/>
                    <a:pt x="63295" y="13219"/>
                    <a:pt x="63380" y="13219"/>
                  </a:cubicBezTo>
                  <a:cubicBezTo>
                    <a:pt x="63437" y="13219"/>
                    <a:pt x="63494" y="13234"/>
                    <a:pt x="63551" y="13262"/>
                  </a:cubicBezTo>
                  <a:cubicBezTo>
                    <a:pt x="64147" y="13588"/>
                    <a:pt x="63977" y="14284"/>
                    <a:pt x="64218" y="15704"/>
                  </a:cubicBezTo>
                  <a:cubicBezTo>
                    <a:pt x="64331" y="16272"/>
                    <a:pt x="64530" y="16811"/>
                    <a:pt x="64828" y="17308"/>
                  </a:cubicBezTo>
                  <a:cubicBezTo>
                    <a:pt x="64985" y="17394"/>
                    <a:pt x="65155" y="17465"/>
                    <a:pt x="65340" y="17521"/>
                  </a:cubicBezTo>
                  <a:cubicBezTo>
                    <a:pt x="65453" y="17521"/>
                    <a:pt x="64630" y="16570"/>
                    <a:pt x="64417" y="15321"/>
                  </a:cubicBezTo>
                  <a:cubicBezTo>
                    <a:pt x="64175" y="13901"/>
                    <a:pt x="64360" y="13205"/>
                    <a:pt x="63749" y="12879"/>
                  </a:cubicBezTo>
                  <a:cubicBezTo>
                    <a:pt x="63693" y="12850"/>
                    <a:pt x="63636" y="12836"/>
                    <a:pt x="63579" y="12836"/>
                  </a:cubicBezTo>
                  <a:close/>
                  <a:moveTo>
                    <a:pt x="62102" y="16740"/>
                  </a:moveTo>
                  <a:cubicBezTo>
                    <a:pt x="61478" y="16740"/>
                    <a:pt x="60626" y="17237"/>
                    <a:pt x="60640" y="17450"/>
                  </a:cubicBezTo>
                  <a:cubicBezTo>
                    <a:pt x="60654" y="17479"/>
                    <a:pt x="60668" y="17521"/>
                    <a:pt x="60683" y="17550"/>
                  </a:cubicBezTo>
                  <a:cubicBezTo>
                    <a:pt x="61038" y="17294"/>
                    <a:pt x="61449" y="17152"/>
                    <a:pt x="61889" y="17124"/>
                  </a:cubicBezTo>
                  <a:cubicBezTo>
                    <a:pt x="62230" y="17124"/>
                    <a:pt x="62500" y="17266"/>
                    <a:pt x="62528" y="17706"/>
                  </a:cubicBezTo>
                  <a:cubicBezTo>
                    <a:pt x="62528" y="17720"/>
                    <a:pt x="62528" y="17749"/>
                    <a:pt x="62528" y="17777"/>
                  </a:cubicBezTo>
                  <a:cubicBezTo>
                    <a:pt x="62685" y="17663"/>
                    <a:pt x="62755" y="17493"/>
                    <a:pt x="62741" y="17308"/>
                  </a:cubicBezTo>
                  <a:cubicBezTo>
                    <a:pt x="62699" y="16882"/>
                    <a:pt x="62429" y="16740"/>
                    <a:pt x="62102" y="16740"/>
                  </a:cubicBezTo>
                  <a:close/>
                  <a:moveTo>
                    <a:pt x="65439" y="17961"/>
                  </a:moveTo>
                  <a:lnTo>
                    <a:pt x="65449" y="17971"/>
                  </a:lnTo>
                  <a:lnTo>
                    <a:pt x="65449" y="17971"/>
                  </a:lnTo>
                  <a:cubicBezTo>
                    <a:pt x="65449" y="17965"/>
                    <a:pt x="65445" y="17961"/>
                    <a:pt x="65439" y="17961"/>
                  </a:cubicBezTo>
                  <a:close/>
                  <a:moveTo>
                    <a:pt x="65449" y="17971"/>
                  </a:moveTo>
                  <a:cubicBezTo>
                    <a:pt x="65449" y="17973"/>
                    <a:pt x="65449" y="17974"/>
                    <a:pt x="65449" y="17976"/>
                  </a:cubicBezTo>
                  <a:lnTo>
                    <a:pt x="65453" y="17976"/>
                  </a:lnTo>
                  <a:lnTo>
                    <a:pt x="65449" y="17971"/>
                  </a:lnTo>
                  <a:close/>
                  <a:moveTo>
                    <a:pt x="93949" y="15406"/>
                  </a:moveTo>
                  <a:cubicBezTo>
                    <a:pt x="93807" y="15406"/>
                    <a:pt x="93650" y="15420"/>
                    <a:pt x="93494" y="15448"/>
                  </a:cubicBezTo>
                  <a:cubicBezTo>
                    <a:pt x="93423" y="15463"/>
                    <a:pt x="93636" y="15576"/>
                    <a:pt x="93963" y="15803"/>
                  </a:cubicBezTo>
                  <a:cubicBezTo>
                    <a:pt x="95184" y="15889"/>
                    <a:pt x="96121" y="16740"/>
                    <a:pt x="96646" y="17592"/>
                  </a:cubicBezTo>
                  <a:cubicBezTo>
                    <a:pt x="96973" y="18103"/>
                    <a:pt x="97129" y="18629"/>
                    <a:pt x="97115" y="18970"/>
                  </a:cubicBezTo>
                  <a:cubicBezTo>
                    <a:pt x="97470" y="18828"/>
                    <a:pt x="97342" y="18018"/>
                    <a:pt x="96845" y="17195"/>
                  </a:cubicBezTo>
                  <a:cubicBezTo>
                    <a:pt x="96305" y="16300"/>
                    <a:pt x="95283" y="15406"/>
                    <a:pt x="93949" y="15406"/>
                  </a:cubicBezTo>
                  <a:close/>
                  <a:moveTo>
                    <a:pt x="90967" y="16400"/>
                  </a:moveTo>
                  <a:cubicBezTo>
                    <a:pt x="90470" y="16400"/>
                    <a:pt x="90058" y="16527"/>
                    <a:pt x="89888" y="16826"/>
                  </a:cubicBezTo>
                  <a:cubicBezTo>
                    <a:pt x="89860" y="16882"/>
                    <a:pt x="89845" y="16953"/>
                    <a:pt x="89860" y="17024"/>
                  </a:cubicBezTo>
                  <a:cubicBezTo>
                    <a:pt x="90107" y="16855"/>
                    <a:pt x="90391" y="16781"/>
                    <a:pt x="90688" y="16781"/>
                  </a:cubicBezTo>
                  <a:cubicBezTo>
                    <a:pt x="90715" y="16781"/>
                    <a:pt x="90741" y="16782"/>
                    <a:pt x="90768" y="16783"/>
                  </a:cubicBezTo>
                  <a:cubicBezTo>
                    <a:pt x="92046" y="16783"/>
                    <a:pt x="93892" y="17663"/>
                    <a:pt x="93366" y="19026"/>
                  </a:cubicBezTo>
                  <a:cubicBezTo>
                    <a:pt x="93381" y="19012"/>
                    <a:pt x="93395" y="18984"/>
                    <a:pt x="93409" y="18970"/>
                  </a:cubicBezTo>
                  <a:cubicBezTo>
                    <a:pt x="94375" y="17422"/>
                    <a:pt x="92358" y="16400"/>
                    <a:pt x="90967" y="16400"/>
                  </a:cubicBezTo>
                  <a:close/>
                  <a:moveTo>
                    <a:pt x="14723" y="18515"/>
                  </a:moveTo>
                  <a:cubicBezTo>
                    <a:pt x="14667" y="18515"/>
                    <a:pt x="14610" y="18529"/>
                    <a:pt x="14553" y="18558"/>
                  </a:cubicBezTo>
                  <a:cubicBezTo>
                    <a:pt x="14454" y="18615"/>
                    <a:pt x="14340" y="18657"/>
                    <a:pt x="14227" y="18686"/>
                  </a:cubicBezTo>
                  <a:cubicBezTo>
                    <a:pt x="14170" y="18700"/>
                    <a:pt x="14099" y="18714"/>
                    <a:pt x="14042" y="18742"/>
                  </a:cubicBezTo>
                  <a:cubicBezTo>
                    <a:pt x="13928" y="18785"/>
                    <a:pt x="13829" y="18884"/>
                    <a:pt x="13786" y="19012"/>
                  </a:cubicBezTo>
                  <a:cubicBezTo>
                    <a:pt x="13772" y="19055"/>
                    <a:pt x="13772" y="19112"/>
                    <a:pt x="13786" y="19154"/>
                  </a:cubicBezTo>
                  <a:lnTo>
                    <a:pt x="13857" y="19126"/>
                  </a:lnTo>
                  <a:cubicBezTo>
                    <a:pt x="13914" y="19097"/>
                    <a:pt x="13971" y="19083"/>
                    <a:pt x="14028" y="19069"/>
                  </a:cubicBezTo>
                  <a:cubicBezTo>
                    <a:pt x="14141" y="19041"/>
                    <a:pt x="14255" y="18998"/>
                    <a:pt x="14369" y="18941"/>
                  </a:cubicBezTo>
                  <a:cubicBezTo>
                    <a:pt x="14411" y="18913"/>
                    <a:pt x="14468" y="18899"/>
                    <a:pt x="14525" y="18899"/>
                  </a:cubicBezTo>
                  <a:cubicBezTo>
                    <a:pt x="14624" y="18899"/>
                    <a:pt x="14723" y="18941"/>
                    <a:pt x="14780" y="19026"/>
                  </a:cubicBezTo>
                  <a:cubicBezTo>
                    <a:pt x="14809" y="19055"/>
                    <a:pt x="14823" y="19112"/>
                    <a:pt x="14837" y="19154"/>
                  </a:cubicBezTo>
                  <a:cubicBezTo>
                    <a:pt x="14880" y="19126"/>
                    <a:pt x="14922" y="19083"/>
                    <a:pt x="14965" y="19055"/>
                  </a:cubicBezTo>
                  <a:cubicBezTo>
                    <a:pt x="14993" y="19026"/>
                    <a:pt x="15022" y="18998"/>
                    <a:pt x="15036" y="18955"/>
                  </a:cubicBezTo>
                  <a:cubicBezTo>
                    <a:pt x="14979" y="18828"/>
                    <a:pt x="14922" y="18686"/>
                    <a:pt x="14851" y="18544"/>
                  </a:cubicBezTo>
                  <a:cubicBezTo>
                    <a:pt x="14809" y="18529"/>
                    <a:pt x="14766" y="18515"/>
                    <a:pt x="14723" y="18515"/>
                  </a:cubicBezTo>
                  <a:close/>
                  <a:moveTo>
                    <a:pt x="94730" y="19168"/>
                  </a:moveTo>
                  <a:cubicBezTo>
                    <a:pt x="94732" y="19168"/>
                    <a:pt x="94734" y="19168"/>
                    <a:pt x="94737" y="19168"/>
                  </a:cubicBezTo>
                  <a:lnTo>
                    <a:pt x="94737" y="19168"/>
                  </a:lnTo>
                  <a:cubicBezTo>
                    <a:pt x="94739" y="19168"/>
                    <a:pt x="94741" y="19168"/>
                    <a:pt x="94744" y="19168"/>
                  </a:cubicBezTo>
                  <a:close/>
                  <a:moveTo>
                    <a:pt x="11131" y="17550"/>
                  </a:moveTo>
                  <a:cubicBezTo>
                    <a:pt x="10989" y="17550"/>
                    <a:pt x="10876" y="17734"/>
                    <a:pt x="10791" y="18004"/>
                  </a:cubicBezTo>
                  <a:cubicBezTo>
                    <a:pt x="10833" y="17976"/>
                    <a:pt x="10876" y="17947"/>
                    <a:pt x="10933" y="17947"/>
                  </a:cubicBezTo>
                  <a:lnTo>
                    <a:pt x="10961" y="17947"/>
                  </a:lnTo>
                  <a:cubicBezTo>
                    <a:pt x="11444" y="17947"/>
                    <a:pt x="11572" y="18458"/>
                    <a:pt x="11770" y="19211"/>
                  </a:cubicBezTo>
                  <a:cubicBezTo>
                    <a:pt x="11884" y="19225"/>
                    <a:pt x="11983" y="19254"/>
                    <a:pt x="12097" y="19268"/>
                  </a:cubicBezTo>
                  <a:cubicBezTo>
                    <a:pt x="11813" y="18274"/>
                    <a:pt x="11728" y="17564"/>
                    <a:pt x="11174" y="17564"/>
                  </a:cubicBezTo>
                  <a:lnTo>
                    <a:pt x="11174" y="17550"/>
                  </a:lnTo>
                  <a:close/>
                  <a:moveTo>
                    <a:pt x="79887" y="17280"/>
                  </a:moveTo>
                  <a:lnTo>
                    <a:pt x="79887" y="17280"/>
                  </a:lnTo>
                  <a:cubicBezTo>
                    <a:pt x="78328" y="17283"/>
                    <a:pt x="77152" y="18531"/>
                    <a:pt x="76712" y="19509"/>
                  </a:cubicBezTo>
                  <a:cubicBezTo>
                    <a:pt x="77252" y="18629"/>
                    <a:pt x="78317" y="17663"/>
                    <a:pt x="79694" y="17663"/>
                  </a:cubicBezTo>
                  <a:cubicBezTo>
                    <a:pt x="79807" y="17663"/>
                    <a:pt x="79921" y="17663"/>
                    <a:pt x="80049" y="17678"/>
                  </a:cubicBezTo>
                  <a:cubicBezTo>
                    <a:pt x="80404" y="17465"/>
                    <a:pt x="80631" y="17365"/>
                    <a:pt x="80546" y="17351"/>
                  </a:cubicBezTo>
                  <a:cubicBezTo>
                    <a:pt x="80335" y="17295"/>
                    <a:pt x="80111" y="17280"/>
                    <a:pt x="79887" y="17280"/>
                  </a:cubicBezTo>
                  <a:close/>
                  <a:moveTo>
                    <a:pt x="65439" y="17976"/>
                  </a:moveTo>
                  <a:cubicBezTo>
                    <a:pt x="64601" y="18245"/>
                    <a:pt x="63920" y="18870"/>
                    <a:pt x="63579" y="19679"/>
                  </a:cubicBezTo>
                  <a:cubicBezTo>
                    <a:pt x="63948" y="19041"/>
                    <a:pt x="64544" y="18572"/>
                    <a:pt x="65240" y="18359"/>
                  </a:cubicBezTo>
                  <a:cubicBezTo>
                    <a:pt x="65356" y="18150"/>
                    <a:pt x="65444" y="18017"/>
                    <a:pt x="65449" y="17976"/>
                  </a:cubicBezTo>
                  <a:close/>
                  <a:moveTo>
                    <a:pt x="84365" y="16996"/>
                  </a:moveTo>
                  <a:cubicBezTo>
                    <a:pt x="83655" y="16996"/>
                    <a:pt x="81894" y="18146"/>
                    <a:pt x="81398" y="19339"/>
                  </a:cubicBezTo>
                  <a:cubicBezTo>
                    <a:pt x="82065" y="18302"/>
                    <a:pt x="83527" y="17394"/>
                    <a:pt x="84152" y="17394"/>
                  </a:cubicBezTo>
                  <a:cubicBezTo>
                    <a:pt x="84169" y="17391"/>
                    <a:pt x="84185" y="17390"/>
                    <a:pt x="84200" y="17390"/>
                  </a:cubicBezTo>
                  <a:cubicBezTo>
                    <a:pt x="84279" y="17390"/>
                    <a:pt x="84348" y="17420"/>
                    <a:pt x="84408" y="17479"/>
                  </a:cubicBezTo>
                  <a:cubicBezTo>
                    <a:pt x="84734" y="17848"/>
                    <a:pt x="84564" y="18799"/>
                    <a:pt x="84124" y="19694"/>
                  </a:cubicBezTo>
                  <a:cubicBezTo>
                    <a:pt x="84706" y="18714"/>
                    <a:pt x="84990" y="17521"/>
                    <a:pt x="84606" y="17095"/>
                  </a:cubicBezTo>
                  <a:cubicBezTo>
                    <a:pt x="84535" y="17024"/>
                    <a:pt x="84450" y="16996"/>
                    <a:pt x="84365" y="16996"/>
                  </a:cubicBezTo>
                  <a:close/>
                  <a:moveTo>
                    <a:pt x="45803" y="18998"/>
                  </a:moveTo>
                  <a:cubicBezTo>
                    <a:pt x="45434" y="18998"/>
                    <a:pt x="45107" y="19140"/>
                    <a:pt x="45079" y="19537"/>
                  </a:cubicBezTo>
                  <a:cubicBezTo>
                    <a:pt x="45216" y="19438"/>
                    <a:pt x="45375" y="19393"/>
                    <a:pt x="45536" y="19393"/>
                  </a:cubicBezTo>
                  <a:cubicBezTo>
                    <a:pt x="45559" y="19393"/>
                    <a:pt x="45582" y="19394"/>
                    <a:pt x="45604" y="19395"/>
                  </a:cubicBezTo>
                  <a:cubicBezTo>
                    <a:pt x="46144" y="19395"/>
                    <a:pt x="46797" y="19665"/>
                    <a:pt x="46939" y="19864"/>
                  </a:cubicBezTo>
                  <a:cubicBezTo>
                    <a:pt x="47081" y="19750"/>
                    <a:pt x="47166" y="19637"/>
                    <a:pt x="47152" y="19523"/>
                  </a:cubicBezTo>
                  <a:cubicBezTo>
                    <a:pt x="47152" y="19339"/>
                    <a:pt x="46399" y="19012"/>
                    <a:pt x="45803" y="19012"/>
                  </a:cubicBezTo>
                  <a:lnTo>
                    <a:pt x="45803" y="18998"/>
                  </a:lnTo>
                  <a:close/>
                  <a:moveTo>
                    <a:pt x="94737" y="19168"/>
                  </a:moveTo>
                  <a:cubicBezTo>
                    <a:pt x="94597" y="19171"/>
                    <a:pt x="94473" y="19241"/>
                    <a:pt x="94389" y="19353"/>
                  </a:cubicBezTo>
                  <a:cubicBezTo>
                    <a:pt x="94332" y="19424"/>
                    <a:pt x="94289" y="19523"/>
                    <a:pt x="94304" y="19623"/>
                  </a:cubicBezTo>
                  <a:cubicBezTo>
                    <a:pt x="94375" y="19580"/>
                    <a:pt x="94446" y="19566"/>
                    <a:pt x="94531" y="19566"/>
                  </a:cubicBezTo>
                  <a:cubicBezTo>
                    <a:pt x="94772" y="19566"/>
                    <a:pt x="94971" y="19750"/>
                    <a:pt x="94971" y="19992"/>
                  </a:cubicBezTo>
                  <a:cubicBezTo>
                    <a:pt x="95184" y="19850"/>
                    <a:pt x="95241" y="19552"/>
                    <a:pt x="95084" y="19339"/>
                  </a:cubicBezTo>
                  <a:cubicBezTo>
                    <a:pt x="95001" y="19241"/>
                    <a:pt x="94876" y="19171"/>
                    <a:pt x="94737" y="19168"/>
                  </a:cubicBezTo>
                  <a:close/>
                  <a:moveTo>
                    <a:pt x="73944" y="6220"/>
                  </a:moveTo>
                  <a:cubicBezTo>
                    <a:pt x="73830" y="6220"/>
                    <a:pt x="73745" y="6319"/>
                    <a:pt x="73745" y="6418"/>
                  </a:cubicBezTo>
                  <a:lnTo>
                    <a:pt x="73745" y="6603"/>
                  </a:lnTo>
                  <a:cubicBezTo>
                    <a:pt x="73844" y="6603"/>
                    <a:pt x="73929" y="6688"/>
                    <a:pt x="73944" y="6788"/>
                  </a:cubicBezTo>
                  <a:lnTo>
                    <a:pt x="74142" y="9386"/>
                  </a:lnTo>
                  <a:cubicBezTo>
                    <a:pt x="74213" y="10209"/>
                    <a:pt x="74284" y="11203"/>
                    <a:pt x="74384" y="12353"/>
                  </a:cubicBezTo>
                  <a:cubicBezTo>
                    <a:pt x="74469" y="13503"/>
                    <a:pt x="74582" y="14795"/>
                    <a:pt x="74710" y="16215"/>
                  </a:cubicBezTo>
                  <a:cubicBezTo>
                    <a:pt x="74824" y="17436"/>
                    <a:pt x="74937" y="18742"/>
                    <a:pt x="75108" y="20105"/>
                  </a:cubicBezTo>
                  <a:lnTo>
                    <a:pt x="75363" y="20247"/>
                  </a:lnTo>
                  <a:cubicBezTo>
                    <a:pt x="75179" y="18686"/>
                    <a:pt x="75037" y="17209"/>
                    <a:pt x="74909" y="15832"/>
                  </a:cubicBezTo>
                  <a:cubicBezTo>
                    <a:pt x="74795" y="14412"/>
                    <a:pt x="74682" y="13120"/>
                    <a:pt x="74582" y="11970"/>
                  </a:cubicBezTo>
                  <a:cubicBezTo>
                    <a:pt x="74483" y="10820"/>
                    <a:pt x="74412" y="9826"/>
                    <a:pt x="74355" y="9003"/>
                  </a:cubicBezTo>
                  <a:cubicBezTo>
                    <a:pt x="74213" y="7356"/>
                    <a:pt x="74142" y="6404"/>
                    <a:pt x="74142" y="6404"/>
                  </a:cubicBezTo>
                  <a:cubicBezTo>
                    <a:pt x="74142" y="6305"/>
                    <a:pt x="74057" y="6220"/>
                    <a:pt x="73944" y="6220"/>
                  </a:cubicBezTo>
                  <a:close/>
                  <a:moveTo>
                    <a:pt x="54151" y="12098"/>
                  </a:moveTo>
                  <a:cubicBezTo>
                    <a:pt x="54080" y="12225"/>
                    <a:pt x="54009" y="12311"/>
                    <a:pt x="53953" y="12311"/>
                  </a:cubicBezTo>
                  <a:lnTo>
                    <a:pt x="53924" y="12311"/>
                  </a:lnTo>
                  <a:cubicBezTo>
                    <a:pt x="53797" y="12296"/>
                    <a:pt x="53683" y="12225"/>
                    <a:pt x="53612" y="12112"/>
                  </a:cubicBezTo>
                  <a:cubicBezTo>
                    <a:pt x="52064" y="12211"/>
                    <a:pt x="50787" y="12822"/>
                    <a:pt x="49821" y="13915"/>
                  </a:cubicBezTo>
                  <a:cubicBezTo>
                    <a:pt x="49424" y="14355"/>
                    <a:pt x="49111" y="14838"/>
                    <a:pt x="48856" y="15363"/>
                  </a:cubicBezTo>
                  <a:cubicBezTo>
                    <a:pt x="49069" y="14980"/>
                    <a:pt x="49324" y="14625"/>
                    <a:pt x="49608" y="14298"/>
                  </a:cubicBezTo>
                  <a:cubicBezTo>
                    <a:pt x="50659" y="13120"/>
                    <a:pt x="52064" y="12509"/>
                    <a:pt x="53782" y="12481"/>
                  </a:cubicBezTo>
                  <a:lnTo>
                    <a:pt x="53910" y="12481"/>
                  </a:lnTo>
                  <a:cubicBezTo>
                    <a:pt x="55656" y="12481"/>
                    <a:pt x="57161" y="13148"/>
                    <a:pt x="58255" y="14412"/>
                  </a:cubicBezTo>
                  <a:cubicBezTo>
                    <a:pt x="59731" y="16144"/>
                    <a:pt x="60129" y="18558"/>
                    <a:pt x="59944" y="19651"/>
                  </a:cubicBezTo>
                  <a:cubicBezTo>
                    <a:pt x="59902" y="19878"/>
                    <a:pt x="59831" y="20091"/>
                    <a:pt x="59746" y="20290"/>
                  </a:cubicBezTo>
                  <a:cubicBezTo>
                    <a:pt x="59944" y="19978"/>
                    <a:pt x="60072" y="19637"/>
                    <a:pt x="60143" y="19268"/>
                  </a:cubicBezTo>
                  <a:cubicBezTo>
                    <a:pt x="60342" y="18174"/>
                    <a:pt x="59930" y="15761"/>
                    <a:pt x="58453" y="14029"/>
                  </a:cubicBezTo>
                  <a:cubicBezTo>
                    <a:pt x="58326" y="13872"/>
                    <a:pt x="58184" y="13730"/>
                    <a:pt x="58028" y="13588"/>
                  </a:cubicBezTo>
                  <a:cubicBezTo>
                    <a:pt x="57971" y="13574"/>
                    <a:pt x="57928" y="13546"/>
                    <a:pt x="57886" y="13503"/>
                  </a:cubicBezTo>
                  <a:cubicBezTo>
                    <a:pt x="57871" y="13489"/>
                    <a:pt x="57857" y="13461"/>
                    <a:pt x="57857" y="13432"/>
                  </a:cubicBezTo>
                  <a:cubicBezTo>
                    <a:pt x="57403" y="13035"/>
                    <a:pt x="56878" y="12722"/>
                    <a:pt x="56310" y="12495"/>
                  </a:cubicBezTo>
                  <a:cubicBezTo>
                    <a:pt x="56239" y="12538"/>
                    <a:pt x="56153" y="12566"/>
                    <a:pt x="56068" y="12580"/>
                  </a:cubicBezTo>
                  <a:cubicBezTo>
                    <a:pt x="56040" y="12580"/>
                    <a:pt x="56011" y="12566"/>
                    <a:pt x="55983" y="12566"/>
                  </a:cubicBezTo>
                  <a:cubicBezTo>
                    <a:pt x="55926" y="12538"/>
                    <a:pt x="55884" y="12453"/>
                    <a:pt x="55869" y="12339"/>
                  </a:cubicBezTo>
                  <a:cubicBezTo>
                    <a:pt x="55302" y="12183"/>
                    <a:pt x="54734" y="12098"/>
                    <a:pt x="54151" y="12098"/>
                  </a:cubicBezTo>
                  <a:close/>
                  <a:moveTo>
                    <a:pt x="61833" y="19353"/>
                  </a:moveTo>
                  <a:cubicBezTo>
                    <a:pt x="61265" y="19353"/>
                    <a:pt x="60597" y="19608"/>
                    <a:pt x="60569" y="19779"/>
                  </a:cubicBezTo>
                  <a:cubicBezTo>
                    <a:pt x="60569" y="19850"/>
                    <a:pt x="60583" y="19907"/>
                    <a:pt x="60626" y="19963"/>
                  </a:cubicBezTo>
                  <a:cubicBezTo>
                    <a:pt x="60938" y="19821"/>
                    <a:pt x="61279" y="19736"/>
                    <a:pt x="61634" y="19736"/>
                  </a:cubicBezTo>
                  <a:cubicBezTo>
                    <a:pt x="62102" y="19736"/>
                    <a:pt x="62500" y="19921"/>
                    <a:pt x="62443" y="20432"/>
                  </a:cubicBezTo>
                  <a:cubicBezTo>
                    <a:pt x="62557" y="20347"/>
                    <a:pt x="62628" y="20219"/>
                    <a:pt x="62642" y="20077"/>
                  </a:cubicBezTo>
                  <a:cubicBezTo>
                    <a:pt x="62727" y="19523"/>
                    <a:pt x="62315" y="19353"/>
                    <a:pt x="61833" y="19353"/>
                  </a:cubicBezTo>
                  <a:close/>
                  <a:moveTo>
                    <a:pt x="7170" y="18998"/>
                  </a:moveTo>
                  <a:lnTo>
                    <a:pt x="7170" y="19012"/>
                  </a:lnTo>
                  <a:lnTo>
                    <a:pt x="7099" y="19012"/>
                  </a:lnTo>
                  <a:cubicBezTo>
                    <a:pt x="6929" y="19026"/>
                    <a:pt x="6801" y="19197"/>
                    <a:pt x="6787" y="19438"/>
                  </a:cubicBezTo>
                  <a:cubicBezTo>
                    <a:pt x="6815" y="19410"/>
                    <a:pt x="6858" y="19395"/>
                    <a:pt x="6900" y="19395"/>
                  </a:cubicBezTo>
                  <a:lnTo>
                    <a:pt x="6971" y="19395"/>
                  </a:lnTo>
                  <a:cubicBezTo>
                    <a:pt x="7426" y="19395"/>
                    <a:pt x="7752" y="19892"/>
                    <a:pt x="8491" y="20602"/>
                  </a:cubicBezTo>
                  <a:cubicBezTo>
                    <a:pt x="8562" y="20475"/>
                    <a:pt x="8647" y="20361"/>
                    <a:pt x="8746" y="20262"/>
                  </a:cubicBezTo>
                  <a:cubicBezTo>
                    <a:pt x="7979" y="19523"/>
                    <a:pt x="7639" y="18998"/>
                    <a:pt x="7170" y="18998"/>
                  </a:cubicBezTo>
                  <a:close/>
                  <a:moveTo>
                    <a:pt x="15618" y="20205"/>
                  </a:moveTo>
                  <a:cubicBezTo>
                    <a:pt x="15547" y="20233"/>
                    <a:pt x="15476" y="20276"/>
                    <a:pt x="15405" y="20318"/>
                  </a:cubicBezTo>
                  <a:cubicBezTo>
                    <a:pt x="15362" y="20333"/>
                    <a:pt x="15391" y="20333"/>
                    <a:pt x="15320" y="20347"/>
                  </a:cubicBezTo>
                  <a:cubicBezTo>
                    <a:pt x="15291" y="20347"/>
                    <a:pt x="15263" y="20361"/>
                    <a:pt x="15220" y="20361"/>
                  </a:cubicBezTo>
                  <a:cubicBezTo>
                    <a:pt x="15036" y="20418"/>
                    <a:pt x="14908" y="20602"/>
                    <a:pt x="14922" y="20801"/>
                  </a:cubicBezTo>
                  <a:cubicBezTo>
                    <a:pt x="14951" y="20773"/>
                    <a:pt x="14993" y="20758"/>
                    <a:pt x="15022" y="20744"/>
                  </a:cubicBezTo>
                  <a:cubicBezTo>
                    <a:pt x="15050" y="20744"/>
                    <a:pt x="15093" y="20730"/>
                    <a:pt x="15121" y="20730"/>
                  </a:cubicBezTo>
                  <a:cubicBezTo>
                    <a:pt x="15149" y="20730"/>
                    <a:pt x="15178" y="20716"/>
                    <a:pt x="15192" y="20702"/>
                  </a:cubicBezTo>
                  <a:cubicBezTo>
                    <a:pt x="15277" y="20659"/>
                    <a:pt x="15348" y="20617"/>
                    <a:pt x="15433" y="20588"/>
                  </a:cubicBezTo>
                  <a:lnTo>
                    <a:pt x="15476" y="20588"/>
                  </a:lnTo>
                  <a:cubicBezTo>
                    <a:pt x="15547" y="20588"/>
                    <a:pt x="15604" y="20617"/>
                    <a:pt x="15632" y="20673"/>
                  </a:cubicBezTo>
                  <a:cubicBezTo>
                    <a:pt x="15703" y="20546"/>
                    <a:pt x="15746" y="20460"/>
                    <a:pt x="15746" y="20460"/>
                  </a:cubicBezTo>
                  <a:cubicBezTo>
                    <a:pt x="15746" y="20460"/>
                    <a:pt x="15703" y="20375"/>
                    <a:pt x="15618" y="20219"/>
                  </a:cubicBezTo>
                  <a:lnTo>
                    <a:pt x="15618" y="20205"/>
                  </a:lnTo>
                  <a:close/>
                  <a:moveTo>
                    <a:pt x="29347" y="19878"/>
                  </a:moveTo>
                  <a:cubicBezTo>
                    <a:pt x="29333" y="19963"/>
                    <a:pt x="29333" y="20034"/>
                    <a:pt x="29347" y="20120"/>
                  </a:cubicBezTo>
                  <a:cubicBezTo>
                    <a:pt x="29347" y="20134"/>
                    <a:pt x="29362" y="20191"/>
                    <a:pt x="29404" y="20290"/>
                  </a:cubicBezTo>
                  <a:cubicBezTo>
                    <a:pt x="29660" y="20375"/>
                    <a:pt x="29802" y="20645"/>
                    <a:pt x="29745" y="20900"/>
                  </a:cubicBezTo>
                  <a:cubicBezTo>
                    <a:pt x="29745" y="20915"/>
                    <a:pt x="29731" y="20915"/>
                    <a:pt x="29731" y="20929"/>
                  </a:cubicBezTo>
                  <a:cubicBezTo>
                    <a:pt x="29844" y="20844"/>
                    <a:pt x="29915" y="20716"/>
                    <a:pt x="29930" y="20574"/>
                  </a:cubicBezTo>
                  <a:cubicBezTo>
                    <a:pt x="29930" y="20560"/>
                    <a:pt x="29944" y="20546"/>
                    <a:pt x="29944" y="20531"/>
                  </a:cubicBezTo>
                  <a:cubicBezTo>
                    <a:pt x="30029" y="20219"/>
                    <a:pt x="29816" y="19921"/>
                    <a:pt x="29504" y="19878"/>
                  </a:cubicBezTo>
                  <a:close/>
                  <a:moveTo>
                    <a:pt x="79509" y="20063"/>
                  </a:moveTo>
                  <a:cubicBezTo>
                    <a:pt x="79438" y="20063"/>
                    <a:pt x="79353" y="20077"/>
                    <a:pt x="79296" y="20120"/>
                  </a:cubicBezTo>
                  <a:cubicBezTo>
                    <a:pt x="79140" y="20233"/>
                    <a:pt x="79026" y="20404"/>
                    <a:pt x="78984" y="20588"/>
                  </a:cubicBezTo>
                  <a:cubicBezTo>
                    <a:pt x="79026" y="20560"/>
                    <a:pt x="79055" y="20531"/>
                    <a:pt x="79097" y="20503"/>
                  </a:cubicBezTo>
                  <a:cubicBezTo>
                    <a:pt x="79154" y="20460"/>
                    <a:pt x="79225" y="20446"/>
                    <a:pt x="79310" y="20446"/>
                  </a:cubicBezTo>
                  <a:cubicBezTo>
                    <a:pt x="79580" y="20446"/>
                    <a:pt x="79864" y="20716"/>
                    <a:pt x="79765" y="21014"/>
                  </a:cubicBezTo>
                  <a:cubicBezTo>
                    <a:pt x="79751" y="21014"/>
                    <a:pt x="79751" y="21028"/>
                    <a:pt x="79751" y="21042"/>
                  </a:cubicBezTo>
                  <a:cubicBezTo>
                    <a:pt x="79779" y="20986"/>
                    <a:pt x="79807" y="20943"/>
                    <a:pt x="79836" y="20886"/>
                  </a:cubicBezTo>
                  <a:cubicBezTo>
                    <a:pt x="79893" y="20801"/>
                    <a:pt x="79935" y="20716"/>
                    <a:pt x="79964" y="20631"/>
                  </a:cubicBezTo>
                  <a:cubicBezTo>
                    <a:pt x="80063" y="20333"/>
                    <a:pt x="79779" y="20063"/>
                    <a:pt x="79509" y="20063"/>
                  </a:cubicBezTo>
                  <a:close/>
                  <a:moveTo>
                    <a:pt x="91010" y="20304"/>
                  </a:moveTo>
                  <a:cubicBezTo>
                    <a:pt x="90782" y="20304"/>
                    <a:pt x="90598" y="20503"/>
                    <a:pt x="90626" y="20744"/>
                  </a:cubicBezTo>
                  <a:cubicBezTo>
                    <a:pt x="90683" y="20702"/>
                    <a:pt x="90754" y="20688"/>
                    <a:pt x="90811" y="20688"/>
                  </a:cubicBezTo>
                  <a:cubicBezTo>
                    <a:pt x="91038" y="20688"/>
                    <a:pt x="91208" y="20858"/>
                    <a:pt x="91208" y="21085"/>
                  </a:cubicBezTo>
                  <a:cubicBezTo>
                    <a:pt x="91535" y="20900"/>
                    <a:pt x="91464" y="20304"/>
                    <a:pt x="91010" y="20304"/>
                  </a:cubicBezTo>
                  <a:close/>
                  <a:moveTo>
                    <a:pt x="84578" y="20418"/>
                  </a:moveTo>
                  <a:cubicBezTo>
                    <a:pt x="84351" y="20418"/>
                    <a:pt x="84152" y="20617"/>
                    <a:pt x="84152" y="20844"/>
                  </a:cubicBezTo>
                  <a:cubicBezTo>
                    <a:pt x="84152" y="20858"/>
                    <a:pt x="84152" y="20858"/>
                    <a:pt x="84152" y="20872"/>
                  </a:cubicBezTo>
                  <a:cubicBezTo>
                    <a:pt x="84223" y="20829"/>
                    <a:pt x="84294" y="20801"/>
                    <a:pt x="84379" y="20801"/>
                  </a:cubicBezTo>
                  <a:cubicBezTo>
                    <a:pt x="84408" y="20801"/>
                    <a:pt x="84450" y="20815"/>
                    <a:pt x="84479" y="20815"/>
                  </a:cubicBezTo>
                  <a:cubicBezTo>
                    <a:pt x="84663" y="20858"/>
                    <a:pt x="84805" y="20986"/>
                    <a:pt x="84848" y="21170"/>
                  </a:cubicBezTo>
                  <a:cubicBezTo>
                    <a:pt x="84975" y="21099"/>
                    <a:pt x="85061" y="20971"/>
                    <a:pt x="85061" y="20829"/>
                  </a:cubicBezTo>
                  <a:cubicBezTo>
                    <a:pt x="85032" y="20631"/>
                    <a:pt x="84890" y="20460"/>
                    <a:pt x="84691" y="20432"/>
                  </a:cubicBezTo>
                  <a:cubicBezTo>
                    <a:pt x="84649" y="20418"/>
                    <a:pt x="84620" y="20418"/>
                    <a:pt x="84578" y="20418"/>
                  </a:cubicBezTo>
                  <a:close/>
                  <a:moveTo>
                    <a:pt x="87716" y="17791"/>
                  </a:moveTo>
                  <a:cubicBezTo>
                    <a:pt x="87531" y="17805"/>
                    <a:pt x="87332" y="18061"/>
                    <a:pt x="87162" y="18444"/>
                  </a:cubicBezTo>
                  <a:cubicBezTo>
                    <a:pt x="87233" y="18302"/>
                    <a:pt x="87361" y="18203"/>
                    <a:pt x="87503" y="18174"/>
                  </a:cubicBezTo>
                  <a:lnTo>
                    <a:pt x="87531" y="18174"/>
                  </a:lnTo>
                  <a:cubicBezTo>
                    <a:pt x="87957" y="18174"/>
                    <a:pt x="88596" y="19296"/>
                    <a:pt x="88823" y="20432"/>
                  </a:cubicBezTo>
                  <a:cubicBezTo>
                    <a:pt x="88951" y="20915"/>
                    <a:pt x="88951" y="21440"/>
                    <a:pt x="88823" y="21923"/>
                  </a:cubicBezTo>
                  <a:cubicBezTo>
                    <a:pt x="89178" y="21497"/>
                    <a:pt x="89178" y="20773"/>
                    <a:pt x="89036" y="20049"/>
                  </a:cubicBezTo>
                  <a:cubicBezTo>
                    <a:pt x="88809" y="18913"/>
                    <a:pt x="88170" y="17791"/>
                    <a:pt x="87730" y="17791"/>
                  </a:cubicBezTo>
                  <a:close/>
                  <a:moveTo>
                    <a:pt x="31491" y="20872"/>
                  </a:moveTo>
                  <a:cubicBezTo>
                    <a:pt x="31108" y="20872"/>
                    <a:pt x="30710" y="21227"/>
                    <a:pt x="30015" y="21681"/>
                  </a:cubicBezTo>
                  <a:cubicBezTo>
                    <a:pt x="30043" y="21752"/>
                    <a:pt x="30072" y="21809"/>
                    <a:pt x="30100" y="21880"/>
                  </a:cubicBezTo>
                  <a:cubicBezTo>
                    <a:pt x="30625" y="21525"/>
                    <a:pt x="30966" y="21255"/>
                    <a:pt x="31293" y="21255"/>
                  </a:cubicBezTo>
                  <a:cubicBezTo>
                    <a:pt x="31349" y="21270"/>
                    <a:pt x="31420" y="21270"/>
                    <a:pt x="31477" y="21298"/>
                  </a:cubicBezTo>
                  <a:cubicBezTo>
                    <a:pt x="31719" y="21369"/>
                    <a:pt x="31775" y="21681"/>
                    <a:pt x="31633" y="22065"/>
                  </a:cubicBezTo>
                  <a:cubicBezTo>
                    <a:pt x="32003" y="21525"/>
                    <a:pt x="31988" y="21014"/>
                    <a:pt x="31676" y="20915"/>
                  </a:cubicBezTo>
                  <a:cubicBezTo>
                    <a:pt x="31619" y="20886"/>
                    <a:pt x="31548" y="20872"/>
                    <a:pt x="31491" y="20872"/>
                  </a:cubicBezTo>
                  <a:close/>
                  <a:moveTo>
                    <a:pt x="10478" y="21497"/>
                  </a:moveTo>
                  <a:cubicBezTo>
                    <a:pt x="10336" y="21568"/>
                    <a:pt x="10209" y="21667"/>
                    <a:pt x="10095" y="21781"/>
                  </a:cubicBezTo>
                  <a:cubicBezTo>
                    <a:pt x="10450" y="21965"/>
                    <a:pt x="10805" y="22122"/>
                    <a:pt x="11160" y="22249"/>
                  </a:cubicBezTo>
                  <a:lnTo>
                    <a:pt x="11174" y="22249"/>
                  </a:lnTo>
                  <a:cubicBezTo>
                    <a:pt x="11529" y="22249"/>
                    <a:pt x="11756" y="22221"/>
                    <a:pt x="11742" y="22178"/>
                  </a:cubicBezTo>
                  <a:cubicBezTo>
                    <a:pt x="11628" y="21880"/>
                    <a:pt x="11188" y="21838"/>
                    <a:pt x="10478" y="21497"/>
                  </a:cubicBezTo>
                  <a:close/>
                  <a:moveTo>
                    <a:pt x="42083" y="17734"/>
                  </a:moveTo>
                  <a:cubicBezTo>
                    <a:pt x="42026" y="17734"/>
                    <a:pt x="42183" y="17961"/>
                    <a:pt x="42395" y="18331"/>
                  </a:cubicBezTo>
                  <a:cubicBezTo>
                    <a:pt x="44042" y="19183"/>
                    <a:pt x="44341" y="21341"/>
                    <a:pt x="44057" y="22320"/>
                  </a:cubicBezTo>
                  <a:cubicBezTo>
                    <a:pt x="44667" y="21696"/>
                    <a:pt x="44525" y="18473"/>
                    <a:pt x="42097" y="17734"/>
                  </a:cubicBezTo>
                  <a:close/>
                  <a:moveTo>
                    <a:pt x="95512" y="21667"/>
                  </a:moveTo>
                  <a:cubicBezTo>
                    <a:pt x="95507" y="21667"/>
                    <a:pt x="95501" y="21667"/>
                    <a:pt x="95496" y="21667"/>
                  </a:cubicBezTo>
                  <a:cubicBezTo>
                    <a:pt x="95269" y="21667"/>
                    <a:pt x="95099" y="21852"/>
                    <a:pt x="95099" y="22065"/>
                  </a:cubicBezTo>
                  <a:lnTo>
                    <a:pt x="95099" y="22093"/>
                  </a:lnTo>
                  <a:cubicBezTo>
                    <a:pt x="95155" y="22065"/>
                    <a:pt x="95226" y="22051"/>
                    <a:pt x="95297" y="22051"/>
                  </a:cubicBezTo>
                  <a:cubicBezTo>
                    <a:pt x="95496" y="22051"/>
                    <a:pt x="95667" y="22207"/>
                    <a:pt x="95695" y="22405"/>
                  </a:cubicBezTo>
                  <a:cubicBezTo>
                    <a:pt x="96045" y="22209"/>
                    <a:pt x="95911" y="21667"/>
                    <a:pt x="95512" y="21667"/>
                  </a:cubicBezTo>
                  <a:close/>
                  <a:moveTo>
                    <a:pt x="47720" y="21326"/>
                  </a:moveTo>
                  <a:cubicBezTo>
                    <a:pt x="47336" y="21326"/>
                    <a:pt x="46314" y="21823"/>
                    <a:pt x="46229" y="22391"/>
                  </a:cubicBezTo>
                  <a:cubicBezTo>
                    <a:pt x="46570" y="22008"/>
                    <a:pt x="47223" y="21710"/>
                    <a:pt x="47521" y="21710"/>
                  </a:cubicBezTo>
                  <a:cubicBezTo>
                    <a:pt x="47549" y="21710"/>
                    <a:pt x="47592" y="21724"/>
                    <a:pt x="47635" y="21738"/>
                  </a:cubicBezTo>
                  <a:cubicBezTo>
                    <a:pt x="47762" y="21852"/>
                    <a:pt x="47734" y="22150"/>
                    <a:pt x="47606" y="22462"/>
                  </a:cubicBezTo>
                  <a:cubicBezTo>
                    <a:pt x="47876" y="22036"/>
                    <a:pt x="48018" y="21525"/>
                    <a:pt x="47833" y="21355"/>
                  </a:cubicBezTo>
                  <a:cubicBezTo>
                    <a:pt x="47805" y="21341"/>
                    <a:pt x="47762" y="21326"/>
                    <a:pt x="47720" y="21326"/>
                  </a:cubicBezTo>
                  <a:close/>
                  <a:moveTo>
                    <a:pt x="64999" y="18842"/>
                  </a:moveTo>
                  <a:lnTo>
                    <a:pt x="64999" y="18842"/>
                  </a:lnTo>
                  <a:cubicBezTo>
                    <a:pt x="64686" y="19367"/>
                    <a:pt x="64459" y="19963"/>
                    <a:pt x="64346" y="20574"/>
                  </a:cubicBezTo>
                  <a:cubicBezTo>
                    <a:pt x="64204" y="21454"/>
                    <a:pt x="64232" y="22065"/>
                    <a:pt x="64104" y="22476"/>
                  </a:cubicBezTo>
                  <a:cubicBezTo>
                    <a:pt x="64459" y="22093"/>
                    <a:pt x="64360" y="21412"/>
                    <a:pt x="64544" y="20191"/>
                  </a:cubicBezTo>
                  <a:cubicBezTo>
                    <a:pt x="64630" y="19708"/>
                    <a:pt x="64786" y="19254"/>
                    <a:pt x="64999" y="18842"/>
                  </a:cubicBezTo>
                  <a:close/>
                  <a:moveTo>
                    <a:pt x="85884" y="22491"/>
                  </a:moveTo>
                  <a:cubicBezTo>
                    <a:pt x="85887" y="22491"/>
                    <a:pt x="85889" y="22491"/>
                    <a:pt x="85892" y="22491"/>
                  </a:cubicBezTo>
                  <a:lnTo>
                    <a:pt x="85892" y="22491"/>
                  </a:lnTo>
                  <a:cubicBezTo>
                    <a:pt x="85894" y="22491"/>
                    <a:pt x="85896" y="22491"/>
                    <a:pt x="85898" y="22491"/>
                  </a:cubicBezTo>
                  <a:close/>
                  <a:moveTo>
                    <a:pt x="93310" y="21738"/>
                  </a:moveTo>
                  <a:cubicBezTo>
                    <a:pt x="93154" y="21738"/>
                    <a:pt x="93012" y="21823"/>
                    <a:pt x="92926" y="21965"/>
                  </a:cubicBezTo>
                  <a:cubicBezTo>
                    <a:pt x="92884" y="22036"/>
                    <a:pt x="92855" y="22122"/>
                    <a:pt x="92855" y="22207"/>
                  </a:cubicBezTo>
                  <a:cubicBezTo>
                    <a:pt x="92926" y="22150"/>
                    <a:pt x="93012" y="22122"/>
                    <a:pt x="93111" y="22122"/>
                  </a:cubicBezTo>
                  <a:lnTo>
                    <a:pt x="93168" y="22122"/>
                  </a:lnTo>
                  <a:cubicBezTo>
                    <a:pt x="93352" y="22150"/>
                    <a:pt x="93494" y="22263"/>
                    <a:pt x="93551" y="22434"/>
                  </a:cubicBezTo>
                  <a:cubicBezTo>
                    <a:pt x="93565" y="22505"/>
                    <a:pt x="93565" y="22576"/>
                    <a:pt x="93565" y="22633"/>
                  </a:cubicBezTo>
                  <a:cubicBezTo>
                    <a:pt x="93622" y="22604"/>
                    <a:pt x="93665" y="22562"/>
                    <a:pt x="93693" y="22505"/>
                  </a:cubicBezTo>
                  <a:cubicBezTo>
                    <a:pt x="93778" y="22363"/>
                    <a:pt x="93792" y="22207"/>
                    <a:pt x="93750" y="22051"/>
                  </a:cubicBezTo>
                  <a:cubicBezTo>
                    <a:pt x="93693" y="21880"/>
                    <a:pt x="93551" y="21767"/>
                    <a:pt x="93381" y="21738"/>
                  </a:cubicBezTo>
                  <a:close/>
                  <a:moveTo>
                    <a:pt x="98435" y="2812"/>
                  </a:moveTo>
                  <a:cubicBezTo>
                    <a:pt x="98350" y="2812"/>
                    <a:pt x="98293" y="2883"/>
                    <a:pt x="98293" y="2968"/>
                  </a:cubicBezTo>
                  <a:cubicBezTo>
                    <a:pt x="98293" y="2968"/>
                    <a:pt x="98293" y="3054"/>
                    <a:pt x="98307" y="3210"/>
                  </a:cubicBezTo>
                  <a:cubicBezTo>
                    <a:pt x="98350" y="3224"/>
                    <a:pt x="98393" y="3267"/>
                    <a:pt x="98393" y="3323"/>
                  </a:cubicBezTo>
                  <a:cubicBezTo>
                    <a:pt x="98393" y="3323"/>
                    <a:pt x="98421" y="3565"/>
                    <a:pt x="98478" y="4005"/>
                  </a:cubicBezTo>
                  <a:cubicBezTo>
                    <a:pt x="98535" y="4445"/>
                    <a:pt x="98606" y="5084"/>
                    <a:pt x="98691" y="5907"/>
                  </a:cubicBezTo>
                  <a:cubicBezTo>
                    <a:pt x="98776" y="6745"/>
                    <a:pt x="98875" y="7739"/>
                    <a:pt x="98975" y="8889"/>
                  </a:cubicBezTo>
                  <a:cubicBezTo>
                    <a:pt x="99088" y="10039"/>
                    <a:pt x="99188" y="11345"/>
                    <a:pt x="99259" y="12765"/>
                  </a:cubicBezTo>
                  <a:cubicBezTo>
                    <a:pt x="99330" y="14185"/>
                    <a:pt x="99401" y="15732"/>
                    <a:pt x="99415" y="17365"/>
                  </a:cubicBezTo>
                  <a:cubicBezTo>
                    <a:pt x="99415" y="18189"/>
                    <a:pt x="99401" y="19026"/>
                    <a:pt x="99344" y="19892"/>
                  </a:cubicBezTo>
                  <a:cubicBezTo>
                    <a:pt x="99301" y="20758"/>
                    <a:pt x="99230" y="21639"/>
                    <a:pt x="98932" y="22590"/>
                  </a:cubicBezTo>
                  <a:cubicBezTo>
                    <a:pt x="98904" y="22675"/>
                    <a:pt x="98875" y="22760"/>
                    <a:pt x="98833" y="22846"/>
                  </a:cubicBezTo>
                  <a:cubicBezTo>
                    <a:pt x="98961" y="22647"/>
                    <a:pt x="99060" y="22434"/>
                    <a:pt x="99131" y="22207"/>
                  </a:cubicBezTo>
                  <a:cubicBezTo>
                    <a:pt x="99429" y="21255"/>
                    <a:pt x="99486" y="20375"/>
                    <a:pt x="99557" y="19509"/>
                  </a:cubicBezTo>
                  <a:cubicBezTo>
                    <a:pt x="99614" y="18643"/>
                    <a:pt x="99614" y="17805"/>
                    <a:pt x="99614" y="16982"/>
                  </a:cubicBezTo>
                  <a:cubicBezTo>
                    <a:pt x="99614" y="15349"/>
                    <a:pt x="99543" y="13801"/>
                    <a:pt x="99472" y="12382"/>
                  </a:cubicBezTo>
                  <a:cubicBezTo>
                    <a:pt x="99386" y="10962"/>
                    <a:pt x="99287" y="9656"/>
                    <a:pt x="99188" y="8506"/>
                  </a:cubicBezTo>
                  <a:cubicBezTo>
                    <a:pt x="99074" y="7356"/>
                    <a:pt x="98989" y="6362"/>
                    <a:pt x="98904" y="5538"/>
                  </a:cubicBezTo>
                  <a:cubicBezTo>
                    <a:pt x="98819" y="4701"/>
                    <a:pt x="98733" y="4062"/>
                    <a:pt x="98691" y="3621"/>
                  </a:cubicBezTo>
                  <a:cubicBezTo>
                    <a:pt x="98634" y="3181"/>
                    <a:pt x="98606" y="2940"/>
                    <a:pt x="98606" y="2940"/>
                  </a:cubicBezTo>
                  <a:cubicBezTo>
                    <a:pt x="98591" y="2869"/>
                    <a:pt x="98520" y="2812"/>
                    <a:pt x="98449" y="2812"/>
                  </a:cubicBezTo>
                  <a:close/>
                  <a:moveTo>
                    <a:pt x="89874" y="22107"/>
                  </a:moveTo>
                  <a:cubicBezTo>
                    <a:pt x="89632" y="22107"/>
                    <a:pt x="89448" y="22306"/>
                    <a:pt x="89462" y="22547"/>
                  </a:cubicBezTo>
                  <a:cubicBezTo>
                    <a:pt x="89533" y="22519"/>
                    <a:pt x="89604" y="22491"/>
                    <a:pt x="89675" y="22491"/>
                  </a:cubicBezTo>
                  <a:cubicBezTo>
                    <a:pt x="89916" y="22491"/>
                    <a:pt x="90101" y="22689"/>
                    <a:pt x="90087" y="22917"/>
                  </a:cubicBezTo>
                  <a:cubicBezTo>
                    <a:pt x="90428" y="22732"/>
                    <a:pt x="90342" y="22107"/>
                    <a:pt x="89874" y="22107"/>
                  </a:cubicBezTo>
                  <a:close/>
                  <a:moveTo>
                    <a:pt x="59831" y="21525"/>
                  </a:moveTo>
                  <a:lnTo>
                    <a:pt x="59831" y="21539"/>
                  </a:lnTo>
                  <a:cubicBezTo>
                    <a:pt x="59802" y="21539"/>
                    <a:pt x="59774" y="21554"/>
                    <a:pt x="59746" y="21568"/>
                  </a:cubicBezTo>
                  <a:cubicBezTo>
                    <a:pt x="59660" y="21667"/>
                    <a:pt x="59618" y="21795"/>
                    <a:pt x="59646" y="21923"/>
                  </a:cubicBezTo>
                  <a:cubicBezTo>
                    <a:pt x="60029" y="21937"/>
                    <a:pt x="61109" y="22576"/>
                    <a:pt x="61080" y="23172"/>
                  </a:cubicBezTo>
                  <a:cubicBezTo>
                    <a:pt x="61833" y="22476"/>
                    <a:pt x="60285" y="21525"/>
                    <a:pt x="59831" y="21525"/>
                  </a:cubicBezTo>
                  <a:close/>
                  <a:moveTo>
                    <a:pt x="85892" y="22491"/>
                  </a:moveTo>
                  <a:cubicBezTo>
                    <a:pt x="85838" y="22492"/>
                    <a:pt x="85798" y="22505"/>
                    <a:pt x="85771" y="22505"/>
                  </a:cubicBezTo>
                  <a:cubicBezTo>
                    <a:pt x="85586" y="22562"/>
                    <a:pt x="85458" y="22732"/>
                    <a:pt x="85458" y="22931"/>
                  </a:cubicBezTo>
                  <a:lnTo>
                    <a:pt x="85458" y="22945"/>
                  </a:lnTo>
                  <a:cubicBezTo>
                    <a:pt x="85487" y="22917"/>
                    <a:pt x="85515" y="22902"/>
                    <a:pt x="85558" y="22888"/>
                  </a:cubicBezTo>
                  <a:cubicBezTo>
                    <a:pt x="85600" y="22888"/>
                    <a:pt x="85643" y="22874"/>
                    <a:pt x="85685" y="22874"/>
                  </a:cubicBezTo>
                  <a:cubicBezTo>
                    <a:pt x="85771" y="22874"/>
                    <a:pt x="85870" y="22902"/>
                    <a:pt x="85955" y="22945"/>
                  </a:cubicBezTo>
                  <a:cubicBezTo>
                    <a:pt x="86083" y="23030"/>
                    <a:pt x="86168" y="23172"/>
                    <a:pt x="86182" y="23328"/>
                  </a:cubicBezTo>
                  <a:cubicBezTo>
                    <a:pt x="86239" y="23286"/>
                    <a:pt x="86282" y="23243"/>
                    <a:pt x="86324" y="23172"/>
                  </a:cubicBezTo>
                  <a:cubicBezTo>
                    <a:pt x="86338" y="23144"/>
                    <a:pt x="86353" y="23101"/>
                    <a:pt x="86367" y="23073"/>
                  </a:cubicBezTo>
                  <a:cubicBezTo>
                    <a:pt x="86409" y="22874"/>
                    <a:pt x="86324" y="22661"/>
                    <a:pt x="86154" y="22562"/>
                  </a:cubicBezTo>
                  <a:cubicBezTo>
                    <a:pt x="86071" y="22520"/>
                    <a:pt x="85988" y="22492"/>
                    <a:pt x="85892" y="22491"/>
                  </a:cubicBezTo>
                  <a:close/>
                  <a:moveTo>
                    <a:pt x="80191" y="22562"/>
                  </a:moveTo>
                  <a:cubicBezTo>
                    <a:pt x="80120" y="22576"/>
                    <a:pt x="80063" y="22576"/>
                    <a:pt x="80006" y="22590"/>
                  </a:cubicBezTo>
                  <a:cubicBezTo>
                    <a:pt x="79836" y="22633"/>
                    <a:pt x="79722" y="22775"/>
                    <a:pt x="79694" y="22945"/>
                  </a:cubicBezTo>
                  <a:lnTo>
                    <a:pt x="79694" y="23016"/>
                  </a:lnTo>
                  <a:cubicBezTo>
                    <a:pt x="79736" y="22988"/>
                    <a:pt x="79765" y="22973"/>
                    <a:pt x="79807" y="22959"/>
                  </a:cubicBezTo>
                  <a:cubicBezTo>
                    <a:pt x="79864" y="22959"/>
                    <a:pt x="79935" y="22945"/>
                    <a:pt x="79978" y="22945"/>
                  </a:cubicBezTo>
                  <a:lnTo>
                    <a:pt x="80020" y="22945"/>
                  </a:lnTo>
                  <a:cubicBezTo>
                    <a:pt x="80219" y="22959"/>
                    <a:pt x="80375" y="23144"/>
                    <a:pt x="80375" y="23343"/>
                  </a:cubicBezTo>
                  <a:cubicBezTo>
                    <a:pt x="80432" y="23300"/>
                    <a:pt x="80489" y="23229"/>
                    <a:pt x="80531" y="23158"/>
                  </a:cubicBezTo>
                  <a:cubicBezTo>
                    <a:pt x="80659" y="22931"/>
                    <a:pt x="80503" y="22562"/>
                    <a:pt x="80205" y="22562"/>
                  </a:cubicBezTo>
                  <a:close/>
                  <a:moveTo>
                    <a:pt x="83499" y="22562"/>
                  </a:moveTo>
                  <a:cubicBezTo>
                    <a:pt x="83243" y="22562"/>
                    <a:pt x="83045" y="22775"/>
                    <a:pt x="83059" y="23016"/>
                  </a:cubicBezTo>
                  <a:cubicBezTo>
                    <a:pt x="83130" y="22973"/>
                    <a:pt x="83215" y="22945"/>
                    <a:pt x="83300" y="22945"/>
                  </a:cubicBezTo>
                  <a:cubicBezTo>
                    <a:pt x="83541" y="22945"/>
                    <a:pt x="83740" y="23144"/>
                    <a:pt x="83740" y="23385"/>
                  </a:cubicBezTo>
                  <a:cubicBezTo>
                    <a:pt x="83754" y="23371"/>
                    <a:pt x="83754" y="23357"/>
                    <a:pt x="83769" y="23343"/>
                  </a:cubicBezTo>
                  <a:cubicBezTo>
                    <a:pt x="83811" y="23314"/>
                    <a:pt x="83840" y="23272"/>
                    <a:pt x="83854" y="23229"/>
                  </a:cubicBezTo>
                  <a:lnTo>
                    <a:pt x="83882" y="23201"/>
                  </a:lnTo>
                  <a:cubicBezTo>
                    <a:pt x="83996" y="23002"/>
                    <a:pt x="83925" y="22732"/>
                    <a:pt x="83712" y="22604"/>
                  </a:cubicBezTo>
                  <a:cubicBezTo>
                    <a:pt x="83641" y="22576"/>
                    <a:pt x="83570" y="22562"/>
                    <a:pt x="83499" y="22562"/>
                  </a:cubicBezTo>
                  <a:close/>
                  <a:moveTo>
                    <a:pt x="9655" y="22917"/>
                  </a:moveTo>
                  <a:lnTo>
                    <a:pt x="9669" y="22931"/>
                  </a:lnTo>
                  <a:lnTo>
                    <a:pt x="9612" y="22931"/>
                  </a:lnTo>
                  <a:cubicBezTo>
                    <a:pt x="9570" y="22931"/>
                    <a:pt x="9527" y="22945"/>
                    <a:pt x="9499" y="22973"/>
                  </a:cubicBezTo>
                  <a:cubicBezTo>
                    <a:pt x="9470" y="23087"/>
                    <a:pt x="9456" y="23201"/>
                    <a:pt x="9456" y="23300"/>
                  </a:cubicBezTo>
                  <a:cubicBezTo>
                    <a:pt x="9683" y="23300"/>
                    <a:pt x="10109" y="23385"/>
                    <a:pt x="10663" y="23470"/>
                  </a:cubicBezTo>
                  <a:cubicBezTo>
                    <a:pt x="11288" y="23570"/>
                    <a:pt x="11926" y="23627"/>
                    <a:pt x="12565" y="23627"/>
                  </a:cubicBezTo>
                  <a:lnTo>
                    <a:pt x="12977" y="23627"/>
                  </a:lnTo>
                  <a:cubicBezTo>
                    <a:pt x="13275" y="23612"/>
                    <a:pt x="13573" y="23570"/>
                    <a:pt x="13872" y="23513"/>
                  </a:cubicBezTo>
                  <a:cubicBezTo>
                    <a:pt x="13985" y="23442"/>
                    <a:pt x="14099" y="23357"/>
                    <a:pt x="14198" y="23272"/>
                  </a:cubicBezTo>
                  <a:cubicBezTo>
                    <a:pt x="14184" y="23243"/>
                    <a:pt x="14156" y="23186"/>
                    <a:pt x="14113" y="23115"/>
                  </a:cubicBezTo>
                  <a:cubicBezTo>
                    <a:pt x="13801" y="23186"/>
                    <a:pt x="13488" y="23229"/>
                    <a:pt x="13176" y="23243"/>
                  </a:cubicBezTo>
                  <a:lnTo>
                    <a:pt x="12764" y="23243"/>
                  </a:lnTo>
                  <a:cubicBezTo>
                    <a:pt x="12125" y="23243"/>
                    <a:pt x="11486" y="23186"/>
                    <a:pt x="10862" y="23087"/>
                  </a:cubicBezTo>
                  <a:cubicBezTo>
                    <a:pt x="10308" y="23002"/>
                    <a:pt x="9882" y="22917"/>
                    <a:pt x="9655" y="22917"/>
                  </a:cubicBezTo>
                  <a:close/>
                  <a:moveTo>
                    <a:pt x="75378" y="22192"/>
                  </a:moveTo>
                  <a:lnTo>
                    <a:pt x="75378" y="22192"/>
                  </a:lnTo>
                  <a:cubicBezTo>
                    <a:pt x="75420" y="22519"/>
                    <a:pt x="75477" y="22831"/>
                    <a:pt x="75548" y="23158"/>
                  </a:cubicBezTo>
                  <a:cubicBezTo>
                    <a:pt x="75591" y="23343"/>
                    <a:pt x="75633" y="23541"/>
                    <a:pt x="75690" y="23726"/>
                  </a:cubicBezTo>
                  <a:cubicBezTo>
                    <a:pt x="75718" y="23783"/>
                    <a:pt x="75733" y="23839"/>
                    <a:pt x="75761" y="23896"/>
                  </a:cubicBezTo>
                  <a:cubicBezTo>
                    <a:pt x="75775" y="23910"/>
                    <a:pt x="75804" y="23925"/>
                    <a:pt x="75832" y="23925"/>
                  </a:cubicBezTo>
                  <a:lnTo>
                    <a:pt x="75874" y="23953"/>
                  </a:lnTo>
                  <a:lnTo>
                    <a:pt x="75931" y="23967"/>
                  </a:lnTo>
                  <a:cubicBezTo>
                    <a:pt x="75974" y="23981"/>
                    <a:pt x="76016" y="24010"/>
                    <a:pt x="76059" y="24024"/>
                  </a:cubicBezTo>
                  <a:cubicBezTo>
                    <a:pt x="76144" y="24052"/>
                    <a:pt x="76229" y="24067"/>
                    <a:pt x="76329" y="24095"/>
                  </a:cubicBezTo>
                  <a:cubicBezTo>
                    <a:pt x="76528" y="24138"/>
                    <a:pt x="76726" y="24180"/>
                    <a:pt x="76939" y="24223"/>
                  </a:cubicBezTo>
                  <a:cubicBezTo>
                    <a:pt x="77152" y="24251"/>
                    <a:pt x="77394" y="24280"/>
                    <a:pt x="77621" y="24308"/>
                  </a:cubicBezTo>
                  <a:cubicBezTo>
                    <a:pt x="77578" y="24166"/>
                    <a:pt x="77536" y="24024"/>
                    <a:pt x="77465" y="23882"/>
                  </a:cubicBezTo>
                  <a:cubicBezTo>
                    <a:pt x="77365" y="23868"/>
                    <a:pt x="77252" y="23854"/>
                    <a:pt x="77138" y="23839"/>
                  </a:cubicBezTo>
                  <a:cubicBezTo>
                    <a:pt x="76939" y="23797"/>
                    <a:pt x="76726" y="23754"/>
                    <a:pt x="76542" y="23712"/>
                  </a:cubicBezTo>
                  <a:cubicBezTo>
                    <a:pt x="76442" y="23683"/>
                    <a:pt x="76343" y="23669"/>
                    <a:pt x="76258" y="23627"/>
                  </a:cubicBezTo>
                  <a:cubicBezTo>
                    <a:pt x="76215" y="23627"/>
                    <a:pt x="76173" y="23612"/>
                    <a:pt x="76130" y="23584"/>
                  </a:cubicBezTo>
                  <a:lnTo>
                    <a:pt x="76073" y="23570"/>
                  </a:lnTo>
                  <a:lnTo>
                    <a:pt x="76031" y="23541"/>
                  </a:lnTo>
                  <a:cubicBezTo>
                    <a:pt x="76002" y="23541"/>
                    <a:pt x="75988" y="23527"/>
                    <a:pt x="75960" y="23499"/>
                  </a:cubicBezTo>
                  <a:cubicBezTo>
                    <a:pt x="75931" y="23456"/>
                    <a:pt x="75917" y="23399"/>
                    <a:pt x="75903" y="23343"/>
                  </a:cubicBezTo>
                  <a:cubicBezTo>
                    <a:pt x="75832" y="23158"/>
                    <a:pt x="75789" y="22959"/>
                    <a:pt x="75747" y="22775"/>
                  </a:cubicBezTo>
                  <a:cubicBezTo>
                    <a:pt x="75718" y="22618"/>
                    <a:pt x="75690" y="22476"/>
                    <a:pt x="75676" y="22334"/>
                  </a:cubicBezTo>
                  <a:lnTo>
                    <a:pt x="75378" y="22192"/>
                  </a:lnTo>
                  <a:close/>
                  <a:moveTo>
                    <a:pt x="49452" y="22661"/>
                  </a:moveTo>
                  <a:cubicBezTo>
                    <a:pt x="49225" y="22661"/>
                    <a:pt x="48586" y="23243"/>
                    <a:pt x="48387" y="23783"/>
                  </a:cubicBezTo>
                  <a:cubicBezTo>
                    <a:pt x="48671" y="23385"/>
                    <a:pt x="49083" y="23044"/>
                    <a:pt x="49253" y="23044"/>
                  </a:cubicBezTo>
                  <a:lnTo>
                    <a:pt x="49296" y="23044"/>
                  </a:lnTo>
                  <a:cubicBezTo>
                    <a:pt x="49551" y="23158"/>
                    <a:pt x="49580" y="23868"/>
                    <a:pt x="49381" y="24407"/>
                  </a:cubicBezTo>
                  <a:cubicBezTo>
                    <a:pt x="49778" y="23896"/>
                    <a:pt x="49835" y="22803"/>
                    <a:pt x="49495" y="22661"/>
                  </a:cubicBezTo>
                  <a:close/>
                  <a:moveTo>
                    <a:pt x="97967" y="22320"/>
                  </a:moveTo>
                  <a:lnTo>
                    <a:pt x="97967" y="22320"/>
                  </a:lnTo>
                  <a:cubicBezTo>
                    <a:pt x="97938" y="22363"/>
                    <a:pt x="97896" y="22391"/>
                    <a:pt x="97853" y="22420"/>
                  </a:cubicBezTo>
                  <a:cubicBezTo>
                    <a:pt x="97768" y="22462"/>
                    <a:pt x="97697" y="22491"/>
                    <a:pt x="97612" y="22533"/>
                  </a:cubicBezTo>
                  <a:cubicBezTo>
                    <a:pt x="97214" y="22675"/>
                    <a:pt x="96802" y="22803"/>
                    <a:pt x="96391" y="22888"/>
                  </a:cubicBezTo>
                  <a:cubicBezTo>
                    <a:pt x="95525" y="23073"/>
                    <a:pt x="94616" y="23215"/>
                    <a:pt x="93707" y="23343"/>
                  </a:cubicBezTo>
                  <a:cubicBezTo>
                    <a:pt x="91876" y="23584"/>
                    <a:pt x="90002" y="23754"/>
                    <a:pt x="88113" y="23868"/>
                  </a:cubicBezTo>
                  <a:cubicBezTo>
                    <a:pt x="86239" y="23981"/>
                    <a:pt x="84351" y="24081"/>
                    <a:pt x="82505" y="24095"/>
                  </a:cubicBezTo>
                  <a:lnTo>
                    <a:pt x="81923" y="24095"/>
                  </a:lnTo>
                  <a:cubicBezTo>
                    <a:pt x="81199" y="24095"/>
                    <a:pt x="80475" y="24081"/>
                    <a:pt x="79765" y="24052"/>
                  </a:cubicBezTo>
                  <a:cubicBezTo>
                    <a:pt x="79424" y="24038"/>
                    <a:pt x="79083" y="24024"/>
                    <a:pt x="78757" y="23996"/>
                  </a:cubicBezTo>
                  <a:cubicBezTo>
                    <a:pt x="78714" y="24138"/>
                    <a:pt x="78672" y="24265"/>
                    <a:pt x="78629" y="24393"/>
                  </a:cubicBezTo>
                  <a:cubicBezTo>
                    <a:pt x="78941" y="24407"/>
                    <a:pt x="79254" y="24422"/>
                    <a:pt x="79566" y="24436"/>
                  </a:cubicBezTo>
                  <a:cubicBezTo>
                    <a:pt x="80276" y="24464"/>
                    <a:pt x="80986" y="24478"/>
                    <a:pt x="81724" y="24478"/>
                  </a:cubicBezTo>
                  <a:lnTo>
                    <a:pt x="82306" y="24478"/>
                  </a:lnTo>
                  <a:cubicBezTo>
                    <a:pt x="84152" y="24464"/>
                    <a:pt x="86026" y="24365"/>
                    <a:pt x="87914" y="24251"/>
                  </a:cubicBezTo>
                  <a:cubicBezTo>
                    <a:pt x="89803" y="24138"/>
                    <a:pt x="91663" y="23953"/>
                    <a:pt x="93494" y="23726"/>
                  </a:cubicBezTo>
                  <a:cubicBezTo>
                    <a:pt x="94417" y="23598"/>
                    <a:pt x="95312" y="23456"/>
                    <a:pt x="96178" y="23272"/>
                  </a:cubicBezTo>
                  <a:cubicBezTo>
                    <a:pt x="96604" y="23186"/>
                    <a:pt x="97015" y="23059"/>
                    <a:pt x="97413" y="22917"/>
                  </a:cubicBezTo>
                  <a:cubicBezTo>
                    <a:pt x="97498" y="22874"/>
                    <a:pt x="97583" y="22831"/>
                    <a:pt x="97654" y="22803"/>
                  </a:cubicBezTo>
                  <a:cubicBezTo>
                    <a:pt x="97697" y="22775"/>
                    <a:pt x="97740" y="22746"/>
                    <a:pt x="97782" y="22704"/>
                  </a:cubicBezTo>
                  <a:cubicBezTo>
                    <a:pt x="97853" y="22590"/>
                    <a:pt x="97924" y="22462"/>
                    <a:pt x="97967" y="22320"/>
                  </a:cubicBezTo>
                  <a:close/>
                  <a:moveTo>
                    <a:pt x="58013" y="22746"/>
                  </a:moveTo>
                  <a:cubicBezTo>
                    <a:pt x="57900" y="22775"/>
                    <a:pt x="57815" y="22931"/>
                    <a:pt x="57772" y="23144"/>
                  </a:cubicBezTo>
                  <a:cubicBezTo>
                    <a:pt x="57786" y="23144"/>
                    <a:pt x="57800" y="23130"/>
                    <a:pt x="57815" y="23130"/>
                  </a:cubicBezTo>
                  <a:lnTo>
                    <a:pt x="57843" y="23130"/>
                  </a:lnTo>
                  <a:cubicBezTo>
                    <a:pt x="58099" y="23130"/>
                    <a:pt x="58908" y="24010"/>
                    <a:pt x="58879" y="24620"/>
                  </a:cubicBezTo>
                  <a:cubicBezTo>
                    <a:pt x="59547" y="24123"/>
                    <a:pt x="58368" y="22746"/>
                    <a:pt x="58042" y="22746"/>
                  </a:cubicBezTo>
                  <a:close/>
                  <a:moveTo>
                    <a:pt x="57090" y="22476"/>
                  </a:moveTo>
                  <a:lnTo>
                    <a:pt x="57090" y="22476"/>
                  </a:lnTo>
                  <a:cubicBezTo>
                    <a:pt x="57005" y="22519"/>
                    <a:pt x="56920" y="22562"/>
                    <a:pt x="56849" y="22590"/>
                  </a:cubicBezTo>
                  <a:cubicBezTo>
                    <a:pt x="56849" y="22647"/>
                    <a:pt x="56863" y="22718"/>
                    <a:pt x="56878" y="22775"/>
                  </a:cubicBezTo>
                  <a:cubicBezTo>
                    <a:pt x="56963" y="23357"/>
                    <a:pt x="57076" y="24209"/>
                    <a:pt x="56878" y="24819"/>
                  </a:cubicBezTo>
                  <a:cubicBezTo>
                    <a:pt x="57318" y="24265"/>
                    <a:pt x="57190" y="23201"/>
                    <a:pt x="57090" y="22476"/>
                  </a:cubicBezTo>
                  <a:close/>
                  <a:moveTo>
                    <a:pt x="45533" y="23811"/>
                  </a:moveTo>
                  <a:cubicBezTo>
                    <a:pt x="45051" y="23811"/>
                    <a:pt x="44483" y="24592"/>
                    <a:pt x="44199" y="25231"/>
                  </a:cubicBezTo>
                  <a:cubicBezTo>
                    <a:pt x="44497" y="24691"/>
                    <a:pt x="44951" y="24194"/>
                    <a:pt x="45334" y="24194"/>
                  </a:cubicBezTo>
                  <a:cubicBezTo>
                    <a:pt x="45448" y="24194"/>
                    <a:pt x="45562" y="24251"/>
                    <a:pt x="45647" y="24322"/>
                  </a:cubicBezTo>
                  <a:cubicBezTo>
                    <a:pt x="45746" y="24436"/>
                    <a:pt x="45775" y="24606"/>
                    <a:pt x="45704" y="24734"/>
                  </a:cubicBezTo>
                  <a:cubicBezTo>
                    <a:pt x="45931" y="24422"/>
                    <a:pt x="46030" y="24109"/>
                    <a:pt x="45846" y="23939"/>
                  </a:cubicBezTo>
                  <a:cubicBezTo>
                    <a:pt x="45760" y="23854"/>
                    <a:pt x="45647" y="23811"/>
                    <a:pt x="45533" y="23811"/>
                  </a:cubicBezTo>
                  <a:close/>
                  <a:moveTo>
                    <a:pt x="7752" y="25202"/>
                  </a:moveTo>
                  <a:cubicBezTo>
                    <a:pt x="7752" y="25245"/>
                    <a:pt x="7752" y="25273"/>
                    <a:pt x="7752" y="25316"/>
                  </a:cubicBezTo>
                  <a:lnTo>
                    <a:pt x="7781" y="25302"/>
                  </a:lnTo>
                  <a:lnTo>
                    <a:pt x="7752" y="25202"/>
                  </a:lnTo>
                  <a:close/>
                  <a:moveTo>
                    <a:pt x="72595" y="21014"/>
                  </a:moveTo>
                  <a:lnTo>
                    <a:pt x="72595" y="21014"/>
                  </a:lnTo>
                  <a:cubicBezTo>
                    <a:pt x="72708" y="22746"/>
                    <a:pt x="72850" y="24322"/>
                    <a:pt x="73049" y="25643"/>
                  </a:cubicBezTo>
                  <a:cubicBezTo>
                    <a:pt x="73134" y="25643"/>
                    <a:pt x="73234" y="25628"/>
                    <a:pt x="73305" y="25614"/>
                  </a:cubicBezTo>
                  <a:cubicBezTo>
                    <a:pt x="73092" y="24336"/>
                    <a:pt x="72950" y="22817"/>
                    <a:pt x="72836" y="21128"/>
                  </a:cubicBezTo>
                  <a:cubicBezTo>
                    <a:pt x="72751" y="21099"/>
                    <a:pt x="72680" y="21057"/>
                    <a:pt x="72595" y="21014"/>
                  </a:cubicBezTo>
                  <a:close/>
                  <a:moveTo>
                    <a:pt x="65879" y="24166"/>
                  </a:moveTo>
                  <a:cubicBezTo>
                    <a:pt x="65666" y="24166"/>
                    <a:pt x="65524" y="24379"/>
                    <a:pt x="65425" y="24677"/>
                  </a:cubicBezTo>
                  <a:cubicBezTo>
                    <a:pt x="65482" y="24592"/>
                    <a:pt x="65567" y="24549"/>
                    <a:pt x="65666" y="24549"/>
                  </a:cubicBezTo>
                  <a:lnTo>
                    <a:pt x="65709" y="24549"/>
                  </a:lnTo>
                  <a:cubicBezTo>
                    <a:pt x="66078" y="24592"/>
                    <a:pt x="66021" y="25359"/>
                    <a:pt x="65794" y="25912"/>
                  </a:cubicBezTo>
                  <a:cubicBezTo>
                    <a:pt x="66163" y="25401"/>
                    <a:pt x="66376" y="24223"/>
                    <a:pt x="65907" y="24166"/>
                  </a:cubicBezTo>
                  <a:close/>
                  <a:moveTo>
                    <a:pt x="63948" y="23683"/>
                  </a:moveTo>
                  <a:cubicBezTo>
                    <a:pt x="63906" y="23683"/>
                    <a:pt x="63877" y="23683"/>
                    <a:pt x="63835" y="23697"/>
                  </a:cubicBezTo>
                  <a:cubicBezTo>
                    <a:pt x="63664" y="23768"/>
                    <a:pt x="63551" y="23939"/>
                    <a:pt x="63565" y="24123"/>
                  </a:cubicBezTo>
                  <a:cubicBezTo>
                    <a:pt x="63579" y="24109"/>
                    <a:pt x="63607" y="24095"/>
                    <a:pt x="63636" y="24081"/>
                  </a:cubicBezTo>
                  <a:cubicBezTo>
                    <a:pt x="63664" y="24067"/>
                    <a:pt x="63707" y="24067"/>
                    <a:pt x="63749" y="24067"/>
                  </a:cubicBezTo>
                  <a:cubicBezTo>
                    <a:pt x="64232" y="24067"/>
                    <a:pt x="64729" y="25373"/>
                    <a:pt x="64800" y="26069"/>
                  </a:cubicBezTo>
                  <a:cubicBezTo>
                    <a:pt x="64828" y="26083"/>
                    <a:pt x="64857" y="26083"/>
                    <a:pt x="64885" y="26083"/>
                  </a:cubicBezTo>
                  <a:cubicBezTo>
                    <a:pt x="64899" y="26083"/>
                    <a:pt x="64928" y="26083"/>
                    <a:pt x="64942" y="26069"/>
                  </a:cubicBezTo>
                  <a:cubicBezTo>
                    <a:pt x="65226" y="25870"/>
                    <a:pt x="64587" y="23683"/>
                    <a:pt x="63948" y="23683"/>
                  </a:cubicBezTo>
                  <a:close/>
                  <a:moveTo>
                    <a:pt x="82249" y="25912"/>
                  </a:moveTo>
                  <a:lnTo>
                    <a:pt x="82249" y="25927"/>
                  </a:lnTo>
                  <a:cubicBezTo>
                    <a:pt x="82122" y="25927"/>
                    <a:pt x="82008" y="25983"/>
                    <a:pt x="81923" y="26083"/>
                  </a:cubicBezTo>
                  <a:lnTo>
                    <a:pt x="81909" y="26097"/>
                  </a:lnTo>
                  <a:cubicBezTo>
                    <a:pt x="82079" y="26097"/>
                    <a:pt x="82235" y="26083"/>
                    <a:pt x="82363" y="26083"/>
                  </a:cubicBezTo>
                  <a:lnTo>
                    <a:pt x="82633" y="26083"/>
                  </a:lnTo>
                  <a:cubicBezTo>
                    <a:pt x="82533" y="25983"/>
                    <a:pt x="82391" y="25912"/>
                    <a:pt x="82249" y="25912"/>
                  </a:cubicBezTo>
                  <a:close/>
                  <a:moveTo>
                    <a:pt x="96263" y="24734"/>
                  </a:moveTo>
                  <a:cubicBezTo>
                    <a:pt x="96149" y="24734"/>
                    <a:pt x="96022" y="24791"/>
                    <a:pt x="95936" y="24890"/>
                  </a:cubicBezTo>
                  <a:cubicBezTo>
                    <a:pt x="95851" y="24975"/>
                    <a:pt x="95809" y="25103"/>
                    <a:pt x="95794" y="25231"/>
                  </a:cubicBezTo>
                  <a:cubicBezTo>
                    <a:pt x="95865" y="25160"/>
                    <a:pt x="95965" y="25117"/>
                    <a:pt x="96064" y="25117"/>
                  </a:cubicBezTo>
                  <a:cubicBezTo>
                    <a:pt x="96589" y="25117"/>
                    <a:pt x="97058" y="26182"/>
                    <a:pt x="97058" y="26182"/>
                  </a:cubicBezTo>
                  <a:cubicBezTo>
                    <a:pt x="97115" y="26040"/>
                    <a:pt x="97186" y="25912"/>
                    <a:pt x="97271" y="25799"/>
                  </a:cubicBezTo>
                  <a:cubicBezTo>
                    <a:pt x="97243" y="25728"/>
                    <a:pt x="96774" y="24734"/>
                    <a:pt x="96263" y="24734"/>
                  </a:cubicBezTo>
                  <a:close/>
                  <a:moveTo>
                    <a:pt x="42935" y="24052"/>
                  </a:moveTo>
                  <a:cubicBezTo>
                    <a:pt x="42765" y="24081"/>
                    <a:pt x="42694" y="24237"/>
                    <a:pt x="42665" y="24450"/>
                  </a:cubicBezTo>
                  <a:cubicBezTo>
                    <a:pt x="42694" y="24450"/>
                    <a:pt x="42708" y="24436"/>
                    <a:pt x="42736" y="24436"/>
                  </a:cubicBezTo>
                  <a:lnTo>
                    <a:pt x="42793" y="24436"/>
                  </a:lnTo>
                  <a:cubicBezTo>
                    <a:pt x="43134" y="24436"/>
                    <a:pt x="43347" y="24990"/>
                    <a:pt x="43432" y="25529"/>
                  </a:cubicBezTo>
                  <a:cubicBezTo>
                    <a:pt x="43475" y="25756"/>
                    <a:pt x="43489" y="25998"/>
                    <a:pt x="43475" y="26239"/>
                  </a:cubicBezTo>
                  <a:lnTo>
                    <a:pt x="43489" y="26239"/>
                  </a:lnTo>
                  <a:cubicBezTo>
                    <a:pt x="43688" y="26239"/>
                    <a:pt x="43730" y="25685"/>
                    <a:pt x="43645" y="25146"/>
                  </a:cubicBezTo>
                  <a:cubicBezTo>
                    <a:pt x="43560" y="24606"/>
                    <a:pt x="43333" y="24052"/>
                    <a:pt x="42992" y="24052"/>
                  </a:cubicBezTo>
                  <a:close/>
                  <a:moveTo>
                    <a:pt x="34771" y="5836"/>
                  </a:moveTo>
                  <a:cubicBezTo>
                    <a:pt x="34771" y="6035"/>
                    <a:pt x="34757" y="6234"/>
                    <a:pt x="34757" y="6447"/>
                  </a:cubicBezTo>
                  <a:cubicBezTo>
                    <a:pt x="36447" y="6589"/>
                    <a:pt x="38179" y="6702"/>
                    <a:pt x="39925" y="6802"/>
                  </a:cubicBezTo>
                  <a:cubicBezTo>
                    <a:pt x="39854" y="8648"/>
                    <a:pt x="39442" y="19608"/>
                    <a:pt x="39854" y="26282"/>
                  </a:cubicBezTo>
                  <a:cubicBezTo>
                    <a:pt x="39939" y="26296"/>
                    <a:pt x="40010" y="26338"/>
                    <a:pt x="40081" y="26381"/>
                  </a:cubicBezTo>
                  <a:cubicBezTo>
                    <a:pt x="39598" y="19367"/>
                    <a:pt x="40110" y="6873"/>
                    <a:pt x="40138" y="6177"/>
                  </a:cubicBezTo>
                  <a:cubicBezTo>
                    <a:pt x="38321" y="6092"/>
                    <a:pt x="36532" y="5978"/>
                    <a:pt x="34771" y="5836"/>
                  </a:cubicBezTo>
                  <a:close/>
                  <a:moveTo>
                    <a:pt x="8263" y="26409"/>
                  </a:moveTo>
                  <a:cubicBezTo>
                    <a:pt x="8249" y="26452"/>
                    <a:pt x="8249" y="26480"/>
                    <a:pt x="8235" y="26523"/>
                  </a:cubicBezTo>
                  <a:cubicBezTo>
                    <a:pt x="8235" y="26537"/>
                    <a:pt x="8235" y="26537"/>
                    <a:pt x="8235" y="26551"/>
                  </a:cubicBezTo>
                  <a:cubicBezTo>
                    <a:pt x="8263" y="26523"/>
                    <a:pt x="8292" y="26509"/>
                    <a:pt x="8320" y="26495"/>
                  </a:cubicBezTo>
                  <a:lnTo>
                    <a:pt x="8263" y="26409"/>
                  </a:lnTo>
                  <a:close/>
                  <a:moveTo>
                    <a:pt x="7255" y="25969"/>
                  </a:moveTo>
                  <a:cubicBezTo>
                    <a:pt x="7042" y="25969"/>
                    <a:pt x="6886" y="26168"/>
                    <a:pt x="6943" y="26367"/>
                  </a:cubicBezTo>
                  <a:cubicBezTo>
                    <a:pt x="6986" y="26367"/>
                    <a:pt x="7014" y="26353"/>
                    <a:pt x="7042" y="26353"/>
                  </a:cubicBezTo>
                  <a:cubicBezTo>
                    <a:pt x="7270" y="26381"/>
                    <a:pt x="7482" y="26466"/>
                    <a:pt x="7667" y="26608"/>
                  </a:cubicBezTo>
                  <a:cubicBezTo>
                    <a:pt x="7837" y="26594"/>
                    <a:pt x="7979" y="26537"/>
                    <a:pt x="8022" y="26452"/>
                  </a:cubicBezTo>
                  <a:cubicBezTo>
                    <a:pt x="8065" y="26324"/>
                    <a:pt x="7596" y="25969"/>
                    <a:pt x="7255" y="25969"/>
                  </a:cubicBezTo>
                  <a:close/>
                  <a:moveTo>
                    <a:pt x="98378" y="24663"/>
                  </a:moveTo>
                  <a:cubicBezTo>
                    <a:pt x="97782" y="24663"/>
                    <a:pt x="97342" y="25628"/>
                    <a:pt x="97271" y="25785"/>
                  </a:cubicBezTo>
                  <a:cubicBezTo>
                    <a:pt x="97470" y="25458"/>
                    <a:pt x="97796" y="25046"/>
                    <a:pt x="98180" y="25046"/>
                  </a:cubicBezTo>
                  <a:cubicBezTo>
                    <a:pt x="98265" y="25046"/>
                    <a:pt x="98350" y="25075"/>
                    <a:pt x="98421" y="25117"/>
                  </a:cubicBezTo>
                  <a:cubicBezTo>
                    <a:pt x="98819" y="25288"/>
                    <a:pt x="98677" y="25998"/>
                    <a:pt x="98378" y="26665"/>
                  </a:cubicBezTo>
                  <a:cubicBezTo>
                    <a:pt x="98804" y="25927"/>
                    <a:pt x="99103" y="24947"/>
                    <a:pt x="98634" y="24734"/>
                  </a:cubicBezTo>
                  <a:cubicBezTo>
                    <a:pt x="98549" y="24691"/>
                    <a:pt x="98464" y="24663"/>
                    <a:pt x="98378" y="24663"/>
                  </a:cubicBezTo>
                  <a:close/>
                  <a:moveTo>
                    <a:pt x="12253" y="26196"/>
                  </a:moveTo>
                  <a:cubicBezTo>
                    <a:pt x="12196" y="26367"/>
                    <a:pt x="12139" y="26523"/>
                    <a:pt x="12068" y="26679"/>
                  </a:cubicBezTo>
                  <a:lnTo>
                    <a:pt x="12068" y="26693"/>
                  </a:lnTo>
                  <a:cubicBezTo>
                    <a:pt x="12154" y="26707"/>
                    <a:pt x="12253" y="26722"/>
                    <a:pt x="12352" y="26722"/>
                  </a:cubicBezTo>
                  <a:cubicBezTo>
                    <a:pt x="12310" y="26551"/>
                    <a:pt x="12281" y="26381"/>
                    <a:pt x="12253" y="26196"/>
                  </a:cubicBezTo>
                  <a:close/>
                  <a:moveTo>
                    <a:pt x="45698" y="25836"/>
                  </a:moveTo>
                  <a:cubicBezTo>
                    <a:pt x="45676" y="25836"/>
                    <a:pt x="45654" y="25838"/>
                    <a:pt x="45633" y="25841"/>
                  </a:cubicBezTo>
                  <a:lnTo>
                    <a:pt x="45633" y="25856"/>
                  </a:lnTo>
                  <a:cubicBezTo>
                    <a:pt x="44980" y="25856"/>
                    <a:pt x="43858" y="26523"/>
                    <a:pt x="44057" y="26750"/>
                  </a:cubicBezTo>
                  <a:lnTo>
                    <a:pt x="44071" y="26764"/>
                  </a:lnTo>
                  <a:cubicBezTo>
                    <a:pt x="44412" y="26509"/>
                    <a:pt x="45022" y="26225"/>
                    <a:pt x="45434" y="26225"/>
                  </a:cubicBezTo>
                  <a:cubicBezTo>
                    <a:pt x="45448" y="26224"/>
                    <a:pt x="45462" y="26223"/>
                    <a:pt x="45476" y="26223"/>
                  </a:cubicBezTo>
                  <a:cubicBezTo>
                    <a:pt x="45632" y="26223"/>
                    <a:pt x="45782" y="26295"/>
                    <a:pt x="45860" y="26438"/>
                  </a:cubicBezTo>
                  <a:cubicBezTo>
                    <a:pt x="45860" y="26452"/>
                    <a:pt x="45860" y="26466"/>
                    <a:pt x="45874" y="26480"/>
                  </a:cubicBezTo>
                  <a:cubicBezTo>
                    <a:pt x="46030" y="26353"/>
                    <a:pt x="46115" y="26211"/>
                    <a:pt x="46059" y="26054"/>
                  </a:cubicBezTo>
                  <a:cubicBezTo>
                    <a:pt x="45984" y="25918"/>
                    <a:pt x="45845" y="25836"/>
                    <a:pt x="45698" y="25836"/>
                  </a:cubicBezTo>
                  <a:close/>
                  <a:moveTo>
                    <a:pt x="63224" y="25557"/>
                  </a:moveTo>
                  <a:lnTo>
                    <a:pt x="63224" y="25572"/>
                  </a:lnTo>
                  <a:cubicBezTo>
                    <a:pt x="63212" y="25570"/>
                    <a:pt x="63201" y="25569"/>
                    <a:pt x="63189" y="25569"/>
                  </a:cubicBezTo>
                  <a:cubicBezTo>
                    <a:pt x="63087" y="25569"/>
                    <a:pt x="62990" y="25623"/>
                    <a:pt x="62926" y="25699"/>
                  </a:cubicBezTo>
                  <a:cubicBezTo>
                    <a:pt x="62869" y="25785"/>
                    <a:pt x="62869" y="25870"/>
                    <a:pt x="62897" y="25969"/>
                  </a:cubicBezTo>
                  <a:cubicBezTo>
                    <a:pt x="62940" y="25955"/>
                    <a:pt x="62983" y="25955"/>
                    <a:pt x="63025" y="25955"/>
                  </a:cubicBezTo>
                  <a:cubicBezTo>
                    <a:pt x="63480" y="25955"/>
                    <a:pt x="64218" y="26509"/>
                    <a:pt x="64488" y="26892"/>
                  </a:cubicBezTo>
                  <a:lnTo>
                    <a:pt x="64502" y="26892"/>
                  </a:lnTo>
                  <a:cubicBezTo>
                    <a:pt x="64587" y="26892"/>
                    <a:pt x="64672" y="26878"/>
                    <a:pt x="64757" y="26821"/>
                  </a:cubicBezTo>
                  <a:cubicBezTo>
                    <a:pt x="64843" y="26764"/>
                    <a:pt x="64772" y="26608"/>
                    <a:pt x="64615" y="26424"/>
                  </a:cubicBezTo>
                  <a:cubicBezTo>
                    <a:pt x="64402" y="26296"/>
                    <a:pt x="64204" y="26125"/>
                    <a:pt x="64062" y="25912"/>
                  </a:cubicBezTo>
                  <a:cubicBezTo>
                    <a:pt x="63820" y="25728"/>
                    <a:pt x="63522" y="25600"/>
                    <a:pt x="63224" y="25557"/>
                  </a:cubicBezTo>
                  <a:close/>
                  <a:moveTo>
                    <a:pt x="60555" y="26267"/>
                  </a:moveTo>
                  <a:cubicBezTo>
                    <a:pt x="60342" y="26267"/>
                    <a:pt x="60171" y="26438"/>
                    <a:pt x="60171" y="26651"/>
                  </a:cubicBezTo>
                  <a:cubicBezTo>
                    <a:pt x="60171" y="26665"/>
                    <a:pt x="60171" y="26679"/>
                    <a:pt x="60171" y="26693"/>
                  </a:cubicBezTo>
                  <a:cubicBezTo>
                    <a:pt x="60228" y="26665"/>
                    <a:pt x="60285" y="26651"/>
                    <a:pt x="60356" y="26651"/>
                  </a:cubicBezTo>
                  <a:cubicBezTo>
                    <a:pt x="60541" y="26651"/>
                    <a:pt x="60711" y="26793"/>
                    <a:pt x="60739" y="26991"/>
                  </a:cubicBezTo>
                  <a:cubicBezTo>
                    <a:pt x="61080" y="26793"/>
                    <a:pt x="60952" y="26267"/>
                    <a:pt x="60555" y="26267"/>
                  </a:cubicBezTo>
                  <a:close/>
                  <a:moveTo>
                    <a:pt x="89831" y="25685"/>
                  </a:moveTo>
                  <a:cubicBezTo>
                    <a:pt x="89703" y="25685"/>
                    <a:pt x="89590" y="25742"/>
                    <a:pt x="89505" y="25841"/>
                  </a:cubicBezTo>
                  <a:cubicBezTo>
                    <a:pt x="89419" y="25927"/>
                    <a:pt x="89363" y="26054"/>
                    <a:pt x="89348" y="26182"/>
                  </a:cubicBezTo>
                  <a:cubicBezTo>
                    <a:pt x="89434" y="26111"/>
                    <a:pt x="89533" y="26069"/>
                    <a:pt x="89632" y="26069"/>
                  </a:cubicBezTo>
                  <a:cubicBezTo>
                    <a:pt x="90144" y="26069"/>
                    <a:pt x="90626" y="27133"/>
                    <a:pt x="90626" y="27133"/>
                  </a:cubicBezTo>
                  <a:cubicBezTo>
                    <a:pt x="90683" y="27006"/>
                    <a:pt x="90754" y="26864"/>
                    <a:pt x="90825" y="26750"/>
                  </a:cubicBezTo>
                  <a:cubicBezTo>
                    <a:pt x="90797" y="26679"/>
                    <a:pt x="90328" y="25685"/>
                    <a:pt x="89831" y="25685"/>
                  </a:cubicBezTo>
                  <a:close/>
                  <a:moveTo>
                    <a:pt x="56736" y="26480"/>
                  </a:moveTo>
                  <a:cubicBezTo>
                    <a:pt x="56452" y="26480"/>
                    <a:pt x="56182" y="26622"/>
                    <a:pt x="56253" y="26906"/>
                  </a:cubicBezTo>
                  <a:cubicBezTo>
                    <a:pt x="56338" y="26878"/>
                    <a:pt x="56437" y="26864"/>
                    <a:pt x="56523" y="26864"/>
                  </a:cubicBezTo>
                  <a:cubicBezTo>
                    <a:pt x="56778" y="26864"/>
                    <a:pt x="57034" y="26991"/>
                    <a:pt x="57005" y="27233"/>
                  </a:cubicBezTo>
                  <a:cubicBezTo>
                    <a:pt x="57034" y="27219"/>
                    <a:pt x="57048" y="27190"/>
                    <a:pt x="57062" y="27162"/>
                  </a:cubicBezTo>
                  <a:lnTo>
                    <a:pt x="57105" y="27091"/>
                  </a:lnTo>
                  <a:cubicBezTo>
                    <a:pt x="57374" y="26679"/>
                    <a:pt x="57048" y="26480"/>
                    <a:pt x="56736" y="26480"/>
                  </a:cubicBezTo>
                  <a:close/>
                  <a:moveTo>
                    <a:pt x="8831" y="27247"/>
                  </a:moveTo>
                  <a:cubicBezTo>
                    <a:pt x="8834" y="27249"/>
                    <a:pt x="8836" y="27251"/>
                    <a:pt x="8838" y="27254"/>
                  </a:cubicBezTo>
                  <a:lnTo>
                    <a:pt x="8838" y="27254"/>
                  </a:lnTo>
                  <a:cubicBezTo>
                    <a:pt x="8841" y="27252"/>
                    <a:pt x="8843" y="27249"/>
                    <a:pt x="8845" y="27247"/>
                  </a:cubicBezTo>
                  <a:close/>
                  <a:moveTo>
                    <a:pt x="83087" y="26750"/>
                  </a:moveTo>
                  <a:cubicBezTo>
                    <a:pt x="83045" y="26935"/>
                    <a:pt x="83016" y="27105"/>
                    <a:pt x="82959" y="27290"/>
                  </a:cubicBezTo>
                  <a:cubicBezTo>
                    <a:pt x="82988" y="27346"/>
                    <a:pt x="83002" y="27389"/>
                    <a:pt x="83002" y="27389"/>
                  </a:cubicBezTo>
                  <a:cubicBezTo>
                    <a:pt x="83073" y="27261"/>
                    <a:pt x="83130" y="27119"/>
                    <a:pt x="83215" y="27006"/>
                  </a:cubicBezTo>
                  <a:cubicBezTo>
                    <a:pt x="83215" y="26977"/>
                    <a:pt x="83158" y="26878"/>
                    <a:pt x="83087" y="26750"/>
                  </a:cubicBezTo>
                  <a:close/>
                  <a:moveTo>
                    <a:pt x="49424" y="26693"/>
                  </a:moveTo>
                  <a:cubicBezTo>
                    <a:pt x="49225" y="26693"/>
                    <a:pt x="49054" y="26835"/>
                    <a:pt x="49040" y="27034"/>
                  </a:cubicBezTo>
                  <a:cubicBezTo>
                    <a:pt x="49026" y="27062"/>
                    <a:pt x="49026" y="27091"/>
                    <a:pt x="49040" y="27119"/>
                  </a:cubicBezTo>
                  <a:cubicBezTo>
                    <a:pt x="49097" y="27091"/>
                    <a:pt x="49154" y="27077"/>
                    <a:pt x="49211" y="27077"/>
                  </a:cubicBezTo>
                  <a:cubicBezTo>
                    <a:pt x="49282" y="27077"/>
                    <a:pt x="49353" y="27091"/>
                    <a:pt x="49409" y="27119"/>
                  </a:cubicBezTo>
                  <a:cubicBezTo>
                    <a:pt x="49480" y="27162"/>
                    <a:pt x="49537" y="27219"/>
                    <a:pt x="49580" y="27290"/>
                  </a:cubicBezTo>
                  <a:cubicBezTo>
                    <a:pt x="49594" y="27332"/>
                    <a:pt x="49608" y="27375"/>
                    <a:pt x="49622" y="27432"/>
                  </a:cubicBezTo>
                  <a:cubicBezTo>
                    <a:pt x="49807" y="27332"/>
                    <a:pt x="49878" y="27091"/>
                    <a:pt x="49778" y="26906"/>
                  </a:cubicBezTo>
                  <a:cubicBezTo>
                    <a:pt x="49736" y="26835"/>
                    <a:pt x="49679" y="26778"/>
                    <a:pt x="49608" y="26736"/>
                  </a:cubicBezTo>
                  <a:cubicBezTo>
                    <a:pt x="49551" y="26707"/>
                    <a:pt x="49480" y="26693"/>
                    <a:pt x="49424" y="26693"/>
                  </a:cubicBezTo>
                  <a:close/>
                  <a:moveTo>
                    <a:pt x="52661" y="26778"/>
                  </a:moveTo>
                  <a:cubicBezTo>
                    <a:pt x="52448" y="26778"/>
                    <a:pt x="52292" y="26977"/>
                    <a:pt x="52334" y="27190"/>
                  </a:cubicBezTo>
                  <a:cubicBezTo>
                    <a:pt x="52377" y="27176"/>
                    <a:pt x="52419" y="27162"/>
                    <a:pt x="52462" y="27162"/>
                  </a:cubicBezTo>
                  <a:cubicBezTo>
                    <a:pt x="52632" y="27162"/>
                    <a:pt x="52788" y="27290"/>
                    <a:pt x="52803" y="27460"/>
                  </a:cubicBezTo>
                  <a:cubicBezTo>
                    <a:pt x="53115" y="27332"/>
                    <a:pt x="53072" y="26778"/>
                    <a:pt x="52675" y="26778"/>
                  </a:cubicBezTo>
                  <a:close/>
                  <a:moveTo>
                    <a:pt x="7979" y="26920"/>
                  </a:moveTo>
                  <a:cubicBezTo>
                    <a:pt x="7752" y="26920"/>
                    <a:pt x="7156" y="27261"/>
                    <a:pt x="7184" y="27602"/>
                  </a:cubicBezTo>
                  <a:cubicBezTo>
                    <a:pt x="7355" y="27446"/>
                    <a:pt x="7553" y="27346"/>
                    <a:pt x="7781" y="27318"/>
                  </a:cubicBezTo>
                  <a:cubicBezTo>
                    <a:pt x="7788" y="27314"/>
                    <a:pt x="7796" y="27312"/>
                    <a:pt x="7803" y="27312"/>
                  </a:cubicBezTo>
                  <a:cubicBezTo>
                    <a:pt x="7824" y="27312"/>
                    <a:pt x="7845" y="27326"/>
                    <a:pt x="7866" y="27346"/>
                  </a:cubicBezTo>
                  <a:cubicBezTo>
                    <a:pt x="7894" y="27417"/>
                    <a:pt x="7894" y="27503"/>
                    <a:pt x="7866" y="27574"/>
                  </a:cubicBezTo>
                  <a:cubicBezTo>
                    <a:pt x="7965" y="27432"/>
                    <a:pt x="8050" y="27275"/>
                    <a:pt x="8079" y="27119"/>
                  </a:cubicBezTo>
                  <a:cubicBezTo>
                    <a:pt x="8065" y="27062"/>
                    <a:pt x="8050" y="26991"/>
                    <a:pt x="8036" y="26935"/>
                  </a:cubicBezTo>
                  <a:cubicBezTo>
                    <a:pt x="8022" y="26920"/>
                    <a:pt x="8008" y="26920"/>
                    <a:pt x="7979" y="26920"/>
                  </a:cubicBezTo>
                  <a:close/>
                  <a:moveTo>
                    <a:pt x="91932" y="25628"/>
                  </a:moveTo>
                  <a:cubicBezTo>
                    <a:pt x="91350" y="25628"/>
                    <a:pt x="90896" y="26580"/>
                    <a:pt x="90839" y="26736"/>
                  </a:cubicBezTo>
                  <a:cubicBezTo>
                    <a:pt x="91038" y="26409"/>
                    <a:pt x="91350" y="26012"/>
                    <a:pt x="91734" y="26012"/>
                  </a:cubicBezTo>
                  <a:cubicBezTo>
                    <a:pt x="91819" y="26012"/>
                    <a:pt x="91904" y="26026"/>
                    <a:pt x="91989" y="26069"/>
                  </a:cubicBezTo>
                  <a:cubicBezTo>
                    <a:pt x="92373" y="26253"/>
                    <a:pt x="92245" y="26949"/>
                    <a:pt x="91932" y="27616"/>
                  </a:cubicBezTo>
                  <a:cubicBezTo>
                    <a:pt x="92373" y="26878"/>
                    <a:pt x="92657" y="25912"/>
                    <a:pt x="92188" y="25685"/>
                  </a:cubicBezTo>
                  <a:cubicBezTo>
                    <a:pt x="92117" y="25643"/>
                    <a:pt x="92032" y="25628"/>
                    <a:pt x="91932" y="25628"/>
                  </a:cubicBezTo>
                  <a:close/>
                  <a:moveTo>
                    <a:pt x="84365" y="25841"/>
                  </a:moveTo>
                  <a:cubicBezTo>
                    <a:pt x="83769" y="25841"/>
                    <a:pt x="83314" y="26807"/>
                    <a:pt x="83257" y="26963"/>
                  </a:cubicBezTo>
                  <a:cubicBezTo>
                    <a:pt x="83456" y="26636"/>
                    <a:pt x="83769" y="26239"/>
                    <a:pt x="84152" y="26239"/>
                  </a:cubicBezTo>
                  <a:cubicBezTo>
                    <a:pt x="84237" y="26239"/>
                    <a:pt x="84322" y="26253"/>
                    <a:pt x="84408" y="26296"/>
                  </a:cubicBezTo>
                  <a:cubicBezTo>
                    <a:pt x="84762" y="26466"/>
                    <a:pt x="84677" y="27077"/>
                    <a:pt x="84422" y="27687"/>
                  </a:cubicBezTo>
                  <a:lnTo>
                    <a:pt x="84436" y="27687"/>
                  </a:lnTo>
                  <a:cubicBezTo>
                    <a:pt x="84819" y="26977"/>
                    <a:pt x="85046" y="26125"/>
                    <a:pt x="84620" y="25912"/>
                  </a:cubicBezTo>
                  <a:cubicBezTo>
                    <a:pt x="84535" y="25884"/>
                    <a:pt x="84450" y="25856"/>
                    <a:pt x="84365" y="25856"/>
                  </a:cubicBezTo>
                  <a:lnTo>
                    <a:pt x="84365" y="25841"/>
                  </a:lnTo>
                  <a:close/>
                  <a:moveTo>
                    <a:pt x="61421" y="28042"/>
                  </a:moveTo>
                  <a:cubicBezTo>
                    <a:pt x="61411" y="28052"/>
                    <a:pt x="61403" y="28063"/>
                    <a:pt x="61396" y="28075"/>
                  </a:cubicBezTo>
                  <a:lnTo>
                    <a:pt x="61396" y="28075"/>
                  </a:lnTo>
                  <a:cubicBezTo>
                    <a:pt x="61404" y="28064"/>
                    <a:pt x="61413" y="28053"/>
                    <a:pt x="61421" y="28042"/>
                  </a:cubicBezTo>
                  <a:close/>
                  <a:moveTo>
                    <a:pt x="66958" y="6972"/>
                  </a:moveTo>
                  <a:cubicBezTo>
                    <a:pt x="66887" y="6972"/>
                    <a:pt x="66845" y="7029"/>
                    <a:pt x="66845" y="7086"/>
                  </a:cubicBezTo>
                  <a:lnTo>
                    <a:pt x="66845" y="7412"/>
                  </a:lnTo>
                  <a:cubicBezTo>
                    <a:pt x="66859" y="7427"/>
                    <a:pt x="66859" y="7441"/>
                    <a:pt x="66859" y="7455"/>
                  </a:cubicBezTo>
                  <a:cubicBezTo>
                    <a:pt x="66987" y="9656"/>
                    <a:pt x="67100" y="11842"/>
                    <a:pt x="67199" y="14043"/>
                  </a:cubicBezTo>
                  <a:cubicBezTo>
                    <a:pt x="67299" y="16229"/>
                    <a:pt x="67398" y="18430"/>
                    <a:pt x="67469" y="20631"/>
                  </a:cubicBezTo>
                  <a:cubicBezTo>
                    <a:pt x="67498" y="21724"/>
                    <a:pt x="67540" y="22817"/>
                    <a:pt x="67540" y="23925"/>
                  </a:cubicBezTo>
                  <a:cubicBezTo>
                    <a:pt x="67540" y="24478"/>
                    <a:pt x="67526" y="25032"/>
                    <a:pt x="67512" y="25586"/>
                  </a:cubicBezTo>
                  <a:cubicBezTo>
                    <a:pt x="67483" y="26154"/>
                    <a:pt x="67412" y="26722"/>
                    <a:pt x="67299" y="27275"/>
                  </a:cubicBezTo>
                  <a:cubicBezTo>
                    <a:pt x="67242" y="27574"/>
                    <a:pt x="67157" y="27858"/>
                    <a:pt x="67043" y="28127"/>
                  </a:cubicBezTo>
                  <a:cubicBezTo>
                    <a:pt x="67114" y="28000"/>
                    <a:pt x="67185" y="27872"/>
                    <a:pt x="67242" y="27744"/>
                  </a:cubicBezTo>
                  <a:cubicBezTo>
                    <a:pt x="67356" y="27460"/>
                    <a:pt x="67441" y="27176"/>
                    <a:pt x="67512" y="26892"/>
                  </a:cubicBezTo>
                  <a:cubicBezTo>
                    <a:pt x="67625" y="26338"/>
                    <a:pt x="67682" y="25770"/>
                    <a:pt x="67711" y="25202"/>
                  </a:cubicBezTo>
                  <a:cubicBezTo>
                    <a:pt x="67739" y="24649"/>
                    <a:pt x="67753" y="24095"/>
                    <a:pt x="67753" y="23541"/>
                  </a:cubicBezTo>
                  <a:cubicBezTo>
                    <a:pt x="67753" y="22434"/>
                    <a:pt x="67711" y="21341"/>
                    <a:pt x="67668" y="20233"/>
                  </a:cubicBezTo>
                  <a:cubicBezTo>
                    <a:pt x="67597" y="18047"/>
                    <a:pt x="67512" y="15846"/>
                    <a:pt x="67398" y="13659"/>
                  </a:cubicBezTo>
                  <a:cubicBezTo>
                    <a:pt x="67299" y="11459"/>
                    <a:pt x="67199" y="9272"/>
                    <a:pt x="67072" y="7072"/>
                  </a:cubicBezTo>
                  <a:cubicBezTo>
                    <a:pt x="67058" y="7015"/>
                    <a:pt x="67015" y="6972"/>
                    <a:pt x="66958" y="6972"/>
                  </a:cubicBezTo>
                  <a:close/>
                  <a:moveTo>
                    <a:pt x="50985" y="27403"/>
                  </a:moveTo>
                  <a:cubicBezTo>
                    <a:pt x="50829" y="27432"/>
                    <a:pt x="50687" y="27531"/>
                    <a:pt x="50630" y="27673"/>
                  </a:cubicBezTo>
                  <a:cubicBezTo>
                    <a:pt x="50602" y="27730"/>
                    <a:pt x="50602" y="27787"/>
                    <a:pt x="50602" y="27858"/>
                  </a:cubicBezTo>
                  <a:cubicBezTo>
                    <a:pt x="50659" y="27815"/>
                    <a:pt x="50716" y="27787"/>
                    <a:pt x="50787" y="27787"/>
                  </a:cubicBezTo>
                  <a:lnTo>
                    <a:pt x="50829" y="27787"/>
                  </a:lnTo>
                  <a:cubicBezTo>
                    <a:pt x="51056" y="27801"/>
                    <a:pt x="51241" y="27971"/>
                    <a:pt x="51269" y="28198"/>
                  </a:cubicBezTo>
                  <a:cubicBezTo>
                    <a:pt x="51354" y="28141"/>
                    <a:pt x="51411" y="28056"/>
                    <a:pt x="51440" y="27957"/>
                  </a:cubicBezTo>
                  <a:lnTo>
                    <a:pt x="51440" y="27943"/>
                  </a:lnTo>
                  <a:cubicBezTo>
                    <a:pt x="51511" y="27673"/>
                    <a:pt x="51298" y="27417"/>
                    <a:pt x="51028" y="27417"/>
                  </a:cubicBezTo>
                  <a:lnTo>
                    <a:pt x="50985" y="27417"/>
                  </a:lnTo>
                  <a:lnTo>
                    <a:pt x="50985" y="27403"/>
                  </a:lnTo>
                  <a:close/>
                  <a:moveTo>
                    <a:pt x="8838" y="27254"/>
                  </a:moveTo>
                  <a:cubicBezTo>
                    <a:pt x="8782" y="27307"/>
                    <a:pt x="8701" y="27348"/>
                    <a:pt x="8633" y="27375"/>
                  </a:cubicBezTo>
                  <a:cubicBezTo>
                    <a:pt x="8590" y="27446"/>
                    <a:pt x="8547" y="27545"/>
                    <a:pt x="8519" y="27630"/>
                  </a:cubicBezTo>
                  <a:cubicBezTo>
                    <a:pt x="8533" y="27616"/>
                    <a:pt x="8562" y="27602"/>
                    <a:pt x="8576" y="27602"/>
                  </a:cubicBezTo>
                  <a:cubicBezTo>
                    <a:pt x="8689" y="27602"/>
                    <a:pt x="8831" y="27985"/>
                    <a:pt x="8831" y="28283"/>
                  </a:cubicBezTo>
                  <a:cubicBezTo>
                    <a:pt x="9181" y="28185"/>
                    <a:pt x="9007" y="27425"/>
                    <a:pt x="8838" y="27254"/>
                  </a:cubicBezTo>
                  <a:close/>
                  <a:moveTo>
                    <a:pt x="58808" y="27446"/>
                  </a:moveTo>
                  <a:cubicBezTo>
                    <a:pt x="58766" y="27446"/>
                    <a:pt x="58723" y="27446"/>
                    <a:pt x="58681" y="27460"/>
                  </a:cubicBezTo>
                  <a:cubicBezTo>
                    <a:pt x="58496" y="27531"/>
                    <a:pt x="58368" y="27701"/>
                    <a:pt x="58368" y="27900"/>
                  </a:cubicBezTo>
                  <a:cubicBezTo>
                    <a:pt x="58411" y="27886"/>
                    <a:pt x="58439" y="27858"/>
                    <a:pt x="58482" y="27843"/>
                  </a:cubicBezTo>
                  <a:cubicBezTo>
                    <a:pt x="58524" y="27829"/>
                    <a:pt x="58553" y="27829"/>
                    <a:pt x="58595" y="27829"/>
                  </a:cubicBezTo>
                  <a:cubicBezTo>
                    <a:pt x="58638" y="27829"/>
                    <a:pt x="58681" y="27829"/>
                    <a:pt x="58709" y="27843"/>
                  </a:cubicBezTo>
                  <a:cubicBezTo>
                    <a:pt x="58922" y="27914"/>
                    <a:pt x="59050" y="28113"/>
                    <a:pt x="59021" y="28326"/>
                  </a:cubicBezTo>
                  <a:cubicBezTo>
                    <a:pt x="59121" y="28269"/>
                    <a:pt x="59178" y="28184"/>
                    <a:pt x="59206" y="28085"/>
                  </a:cubicBezTo>
                  <a:cubicBezTo>
                    <a:pt x="59206" y="28056"/>
                    <a:pt x="59220" y="28028"/>
                    <a:pt x="59220" y="28000"/>
                  </a:cubicBezTo>
                  <a:cubicBezTo>
                    <a:pt x="59277" y="27758"/>
                    <a:pt x="59135" y="27531"/>
                    <a:pt x="58908" y="27460"/>
                  </a:cubicBezTo>
                  <a:cubicBezTo>
                    <a:pt x="58879" y="27446"/>
                    <a:pt x="58837" y="27446"/>
                    <a:pt x="58808" y="27446"/>
                  </a:cubicBezTo>
                  <a:close/>
                  <a:moveTo>
                    <a:pt x="62244" y="27943"/>
                  </a:moveTo>
                  <a:cubicBezTo>
                    <a:pt x="62188" y="28085"/>
                    <a:pt x="62145" y="28241"/>
                    <a:pt x="62074" y="28383"/>
                  </a:cubicBezTo>
                  <a:lnTo>
                    <a:pt x="62088" y="28369"/>
                  </a:lnTo>
                  <a:cubicBezTo>
                    <a:pt x="62145" y="28269"/>
                    <a:pt x="62202" y="28170"/>
                    <a:pt x="62244" y="28070"/>
                  </a:cubicBezTo>
                  <a:cubicBezTo>
                    <a:pt x="62259" y="28042"/>
                    <a:pt x="62273" y="28014"/>
                    <a:pt x="62287" y="27985"/>
                  </a:cubicBezTo>
                  <a:lnTo>
                    <a:pt x="62244" y="27943"/>
                  </a:lnTo>
                  <a:close/>
                  <a:moveTo>
                    <a:pt x="62216" y="26353"/>
                  </a:moveTo>
                  <a:lnTo>
                    <a:pt x="62216" y="26381"/>
                  </a:lnTo>
                  <a:cubicBezTo>
                    <a:pt x="62208" y="26380"/>
                    <a:pt x="62199" y="26380"/>
                    <a:pt x="62191" y="26380"/>
                  </a:cubicBezTo>
                  <a:cubicBezTo>
                    <a:pt x="62004" y="26380"/>
                    <a:pt x="61860" y="26532"/>
                    <a:pt x="61847" y="26736"/>
                  </a:cubicBezTo>
                  <a:lnTo>
                    <a:pt x="61847" y="26807"/>
                  </a:lnTo>
                  <a:cubicBezTo>
                    <a:pt x="61904" y="26764"/>
                    <a:pt x="61960" y="26750"/>
                    <a:pt x="62031" y="26750"/>
                  </a:cubicBezTo>
                  <a:lnTo>
                    <a:pt x="62046" y="26750"/>
                  </a:lnTo>
                  <a:cubicBezTo>
                    <a:pt x="62159" y="26764"/>
                    <a:pt x="62259" y="26821"/>
                    <a:pt x="62315" y="26906"/>
                  </a:cubicBezTo>
                  <a:cubicBezTo>
                    <a:pt x="62628" y="27318"/>
                    <a:pt x="62997" y="27673"/>
                    <a:pt x="63409" y="27971"/>
                  </a:cubicBezTo>
                  <a:cubicBezTo>
                    <a:pt x="63806" y="28269"/>
                    <a:pt x="64260" y="28468"/>
                    <a:pt x="64757" y="28567"/>
                  </a:cubicBezTo>
                  <a:cubicBezTo>
                    <a:pt x="64814" y="28567"/>
                    <a:pt x="64871" y="28596"/>
                    <a:pt x="64928" y="28610"/>
                  </a:cubicBezTo>
                  <a:lnTo>
                    <a:pt x="65226" y="28610"/>
                  </a:lnTo>
                  <a:cubicBezTo>
                    <a:pt x="65297" y="28610"/>
                    <a:pt x="65382" y="28596"/>
                    <a:pt x="65467" y="28582"/>
                  </a:cubicBezTo>
                  <a:lnTo>
                    <a:pt x="65638" y="28582"/>
                  </a:lnTo>
                  <a:cubicBezTo>
                    <a:pt x="65694" y="28567"/>
                    <a:pt x="65737" y="28553"/>
                    <a:pt x="65780" y="28539"/>
                  </a:cubicBezTo>
                  <a:cubicBezTo>
                    <a:pt x="65865" y="28496"/>
                    <a:pt x="65950" y="28454"/>
                    <a:pt x="66021" y="28383"/>
                  </a:cubicBezTo>
                  <a:cubicBezTo>
                    <a:pt x="66206" y="28212"/>
                    <a:pt x="66348" y="28000"/>
                    <a:pt x="66447" y="27758"/>
                  </a:cubicBezTo>
                  <a:lnTo>
                    <a:pt x="66447" y="27758"/>
                  </a:lnTo>
                  <a:cubicBezTo>
                    <a:pt x="66376" y="27843"/>
                    <a:pt x="66305" y="27929"/>
                    <a:pt x="66220" y="28000"/>
                  </a:cubicBezTo>
                  <a:cubicBezTo>
                    <a:pt x="66149" y="28070"/>
                    <a:pt x="66064" y="28113"/>
                    <a:pt x="65978" y="28156"/>
                  </a:cubicBezTo>
                  <a:cubicBezTo>
                    <a:pt x="65936" y="28170"/>
                    <a:pt x="65893" y="28184"/>
                    <a:pt x="65851" y="28198"/>
                  </a:cubicBezTo>
                  <a:lnTo>
                    <a:pt x="65680" y="28198"/>
                  </a:lnTo>
                  <a:cubicBezTo>
                    <a:pt x="65595" y="28198"/>
                    <a:pt x="65496" y="28212"/>
                    <a:pt x="65425" y="28212"/>
                  </a:cubicBezTo>
                  <a:lnTo>
                    <a:pt x="65325" y="28212"/>
                  </a:lnTo>
                  <a:lnTo>
                    <a:pt x="65141" y="28198"/>
                  </a:lnTo>
                  <a:cubicBezTo>
                    <a:pt x="65084" y="28198"/>
                    <a:pt x="65027" y="28184"/>
                    <a:pt x="64970" y="28170"/>
                  </a:cubicBezTo>
                  <a:cubicBezTo>
                    <a:pt x="64473" y="28070"/>
                    <a:pt x="64019" y="27872"/>
                    <a:pt x="63622" y="27574"/>
                  </a:cubicBezTo>
                  <a:cubicBezTo>
                    <a:pt x="63196" y="27275"/>
                    <a:pt x="62841" y="26906"/>
                    <a:pt x="62528" y="26509"/>
                  </a:cubicBezTo>
                  <a:cubicBezTo>
                    <a:pt x="62457" y="26409"/>
                    <a:pt x="62358" y="26353"/>
                    <a:pt x="62259" y="26353"/>
                  </a:cubicBezTo>
                  <a:close/>
                  <a:moveTo>
                    <a:pt x="62031" y="29206"/>
                  </a:moveTo>
                  <a:cubicBezTo>
                    <a:pt x="62031" y="29206"/>
                    <a:pt x="62036" y="29214"/>
                    <a:pt x="62044" y="29229"/>
                  </a:cubicBezTo>
                  <a:lnTo>
                    <a:pt x="62044" y="29229"/>
                  </a:lnTo>
                  <a:cubicBezTo>
                    <a:pt x="62044" y="29222"/>
                    <a:pt x="62045" y="29214"/>
                    <a:pt x="62046" y="29206"/>
                  </a:cubicBezTo>
                  <a:close/>
                  <a:moveTo>
                    <a:pt x="94261" y="26750"/>
                  </a:moveTo>
                  <a:cubicBezTo>
                    <a:pt x="94233" y="26935"/>
                    <a:pt x="94190" y="27105"/>
                    <a:pt x="94133" y="27290"/>
                  </a:cubicBezTo>
                  <a:cubicBezTo>
                    <a:pt x="94545" y="28056"/>
                    <a:pt x="95212" y="28667"/>
                    <a:pt x="96007" y="29022"/>
                  </a:cubicBezTo>
                  <a:cubicBezTo>
                    <a:pt x="96405" y="29192"/>
                    <a:pt x="96831" y="29277"/>
                    <a:pt x="97257" y="29277"/>
                  </a:cubicBezTo>
                  <a:cubicBezTo>
                    <a:pt x="98464" y="29277"/>
                    <a:pt x="99557" y="28567"/>
                    <a:pt x="100025" y="27460"/>
                  </a:cubicBezTo>
                  <a:lnTo>
                    <a:pt x="100025" y="27460"/>
                  </a:lnTo>
                  <a:cubicBezTo>
                    <a:pt x="99493" y="28343"/>
                    <a:pt x="98531" y="28894"/>
                    <a:pt x="97509" y="28894"/>
                  </a:cubicBezTo>
                  <a:cubicBezTo>
                    <a:pt x="97496" y="28894"/>
                    <a:pt x="97483" y="28894"/>
                    <a:pt x="97470" y="28894"/>
                  </a:cubicBezTo>
                  <a:cubicBezTo>
                    <a:pt x="97030" y="28894"/>
                    <a:pt x="96604" y="28809"/>
                    <a:pt x="96206" y="28624"/>
                  </a:cubicBezTo>
                  <a:cubicBezTo>
                    <a:pt x="95354" y="28255"/>
                    <a:pt x="94659" y="27588"/>
                    <a:pt x="94261" y="26750"/>
                  </a:cubicBezTo>
                  <a:close/>
                  <a:moveTo>
                    <a:pt x="41487" y="6702"/>
                  </a:moveTo>
                  <a:cubicBezTo>
                    <a:pt x="41402" y="6702"/>
                    <a:pt x="41331" y="6759"/>
                    <a:pt x="41331" y="6844"/>
                  </a:cubicBezTo>
                  <a:lnTo>
                    <a:pt x="41316" y="7086"/>
                  </a:lnTo>
                  <a:cubicBezTo>
                    <a:pt x="41387" y="7114"/>
                    <a:pt x="41430" y="7171"/>
                    <a:pt x="41430" y="7242"/>
                  </a:cubicBezTo>
                  <a:cubicBezTo>
                    <a:pt x="41430" y="9542"/>
                    <a:pt x="41430" y="11828"/>
                    <a:pt x="41444" y="14128"/>
                  </a:cubicBezTo>
                  <a:cubicBezTo>
                    <a:pt x="41473" y="16428"/>
                    <a:pt x="41487" y="18728"/>
                    <a:pt x="41558" y="21014"/>
                  </a:cubicBezTo>
                  <a:cubicBezTo>
                    <a:pt x="41600" y="22164"/>
                    <a:pt x="41643" y="23314"/>
                    <a:pt x="41714" y="24450"/>
                  </a:cubicBezTo>
                  <a:cubicBezTo>
                    <a:pt x="41757" y="25018"/>
                    <a:pt x="41799" y="25586"/>
                    <a:pt x="41856" y="26154"/>
                  </a:cubicBezTo>
                  <a:cubicBezTo>
                    <a:pt x="41913" y="26722"/>
                    <a:pt x="41984" y="27290"/>
                    <a:pt x="42083" y="27829"/>
                  </a:cubicBezTo>
                  <a:cubicBezTo>
                    <a:pt x="42112" y="27957"/>
                    <a:pt x="42140" y="28099"/>
                    <a:pt x="42183" y="28212"/>
                  </a:cubicBezTo>
                  <a:cubicBezTo>
                    <a:pt x="42197" y="28326"/>
                    <a:pt x="42239" y="28425"/>
                    <a:pt x="42296" y="28525"/>
                  </a:cubicBezTo>
                  <a:lnTo>
                    <a:pt x="42310" y="28553"/>
                  </a:lnTo>
                  <a:lnTo>
                    <a:pt x="42339" y="28582"/>
                  </a:lnTo>
                  <a:lnTo>
                    <a:pt x="42523" y="28709"/>
                  </a:lnTo>
                  <a:cubicBezTo>
                    <a:pt x="42566" y="28738"/>
                    <a:pt x="42608" y="28780"/>
                    <a:pt x="42665" y="28809"/>
                  </a:cubicBezTo>
                  <a:cubicBezTo>
                    <a:pt x="42722" y="28837"/>
                    <a:pt x="42765" y="28866"/>
                    <a:pt x="42821" y="28894"/>
                  </a:cubicBezTo>
                  <a:cubicBezTo>
                    <a:pt x="43091" y="29022"/>
                    <a:pt x="43404" y="29079"/>
                    <a:pt x="43702" y="29079"/>
                  </a:cubicBezTo>
                  <a:cubicBezTo>
                    <a:pt x="43886" y="29079"/>
                    <a:pt x="44071" y="29064"/>
                    <a:pt x="44255" y="29022"/>
                  </a:cubicBezTo>
                  <a:cubicBezTo>
                    <a:pt x="44767" y="28880"/>
                    <a:pt x="45249" y="28667"/>
                    <a:pt x="45689" y="28369"/>
                  </a:cubicBezTo>
                  <a:cubicBezTo>
                    <a:pt x="46144" y="28056"/>
                    <a:pt x="46570" y="27701"/>
                    <a:pt x="46953" y="27304"/>
                  </a:cubicBezTo>
                  <a:cubicBezTo>
                    <a:pt x="47031" y="27233"/>
                    <a:pt x="47131" y="27197"/>
                    <a:pt x="47230" y="27197"/>
                  </a:cubicBezTo>
                  <a:cubicBezTo>
                    <a:pt x="47329" y="27197"/>
                    <a:pt x="47429" y="27233"/>
                    <a:pt x="47507" y="27304"/>
                  </a:cubicBezTo>
                  <a:cubicBezTo>
                    <a:pt x="47521" y="27332"/>
                    <a:pt x="47549" y="27361"/>
                    <a:pt x="47564" y="27389"/>
                  </a:cubicBezTo>
                  <a:cubicBezTo>
                    <a:pt x="47649" y="27545"/>
                    <a:pt x="47748" y="27687"/>
                    <a:pt x="47862" y="27829"/>
                  </a:cubicBezTo>
                  <a:cubicBezTo>
                    <a:pt x="47961" y="27971"/>
                    <a:pt x="48075" y="28113"/>
                    <a:pt x="48188" y="28255"/>
                  </a:cubicBezTo>
                  <a:cubicBezTo>
                    <a:pt x="48316" y="28383"/>
                    <a:pt x="48430" y="28511"/>
                    <a:pt x="48572" y="28638"/>
                  </a:cubicBezTo>
                  <a:cubicBezTo>
                    <a:pt x="48699" y="28766"/>
                    <a:pt x="48827" y="28880"/>
                    <a:pt x="48969" y="28979"/>
                  </a:cubicBezTo>
                  <a:cubicBezTo>
                    <a:pt x="49111" y="29093"/>
                    <a:pt x="49253" y="29178"/>
                    <a:pt x="49409" y="29277"/>
                  </a:cubicBezTo>
                  <a:cubicBezTo>
                    <a:pt x="49551" y="29348"/>
                    <a:pt x="49707" y="29419"/>
                    <a:pt x="49864" y="29476"/>
                  </a:cubicBezTo>
                  <a:cubicBezTo>
                    <a:pt x="50020" y="29533"/>
                    <a:pt x="50176" y="29590"/>
                    <a:pt x="50346" y="29618"/>
                  </a:cubicBezTo>
                  <a:lnTo>
                    <a:pt x="50588" y="29632"/>
                  </a:lnTo>
                  <a:lnTo>
                    <a:pt x="50858" y="29632"/>
                  </a:lnTo>
                  <a:cubicBezTo>
                    <a:pt x="51028" y="29632"/>
                    <a:pt x="51184" y="29618"/>
                    <a:pt x="51340" y="29575"/>
                  </a:cubicBezTo>
                  <a:cubicBezTo>
                    <a:pt x="51411" y="29561"/>
                    <a:pt x="51496" y="29533"/>
                    <a:pt x="51582" y="29519"/>
                  </a:cubicBezTo>
                  <a:cubicBezTo>
                    <a:pt x="51667" y="29490"/>
                    <a:pt x="51752" y="29462"/>
                    <a:pt x="51823" y="29434"/>
                  </a:cubicBezTo>
                  <a:cubicBezTo>
                    <a:pt x="51908" y="29391"/>
                    <a:pt x="51979" y="29363"/>
                    <a:pt x="52064" y="29334"/>
                  </a:cubicBezTo>
                  <a:lnTo>
                    <a:pt x="52292" y="29206"/>
                  </a:lnTo>
                  <a:cubicBezTo>
                    <a:pt x="52448" y="29121"/>
                    <a:pt x="52604" y="29036"/>
                    <a:pt x="52746" y="28937"/>
                  </a:cubicBezTo>
                  <a:cubicBezTo>
                    <a:pt x="52902" y="28837"/>
                    <a:pt x="53044" y="28724"/>
                    <a:pt x="53172" y="28610"/>
                  </a:cubicBezTo>
                  <a:cubicBezTo>
                    <a:pt x="53314" y="28496"/>
                    <a:pt x="53456" y="28369"/>
                    <a:pt x="53584" y="28255"/>
                  </a:cubicBezTo>
                  <a:cubicBezTo>
                    <a:pt x="53711" y="28127"/>
                    <a:pt x="53839" y="28000"/>
                    <a:pt x="53953" y="27858"/>
                  </a:cubicBezTo>
                  <a:cubicBezTo>
                    <a:pt x="54080" y="27730"/>
                    <a:pt x="54194" y="27588"/>
                    <a:pt x="54293" y="27446"/>
                  </a:cubicBezTo>
                  <a:cubicBezTo>
                    <a:pt x="54371" y="27343"/>
                    <a:pt x="54495" y="27286"/>
                    <a:pt x="54622" y="27286"/>
                  </a:cubicBezTo>
                  <a:cubicBezTo>
                    <a:pt x="54705" y="27286"/>
                    <a:pt x="54789" y="27310"/>
                    <a:pt x="54861" y="27361"/>
                  </a:cubicBezTo>
                  <a:cubicBezTo>
                    <a:pt x="54890" y="27389"/>
                    <a:pt x="54932" y="27417"/>
                    <a:pt x="54961" y="27460"/>
                  </a:cubicBezTo>
                  <a:cubicBezTo>
                    <a:pt x="55060" y="27602"/>
                    <a:pt x="55174" y="27744"/>
                    <a:pt x="55302" y="27886"/>
                  </a:cubicBezTo>
                  <a:cubicBezTo>
                    <a:pt x="55429" y="28028"/>
                    <a:pt x="55557" y="28170"/>
                    <a:pt x="55699" y="28298"/>
                  </a:cubicBezTo>
                  <a:cubicBezTo>
                    <a:pt x="55841" y="28425"/>
                    <a:pt x="55983" y="28553"/>
                    <a:pt x="56125" y="28667"/>
                  </a:cubicBezTo>
                  <a:lnTo>
                    <a:pt x="56366" y="28837"/>
                  </a:lnTo>
                  <a:lnTo>
                    <a:pt x="56594" y="28993"/>
                  </a:lnTo>
                  <a:cubicBezTo>
                    <a:pt x="56750" y="29093"/>
                    <a:pt x="56920" y="29178"/>
                    <a:pt x="57090" y="29263"/>
                  </a:cubicBezTo>
                  <a:cubicBezTo>
                    <a:pt x="57261" y="29334"/>
                    <a:pt x="57431" y="29405"/>
                    <a:pt x="57616" y="29448"/>
                  </a:cubicBezTo>
                  <a:cubicBezTo>
                    <a:pt x="57786" y="29504"/>
                    <a:pt x="57971" y="29547"/>
                    <a:pt x="58141" y="29575"/>
                  </a:cubicBezTo>
                  <a:cubicBezTo>
                    <a:pt x="58326" y="29604"/>
                    <a:pt x="58510" y="29618"/>
                    <a:pt x="58695" y="29618"/>
                  </a:cubicBezTo>
                  <a:lnTo>
                    <a:pt x="58965" y="29604"/>
                  </a:lnTo>
                  <a:lnTo>
                    <a:pt x="59107" y="29604"/>
                  </a:lnTo>
                  <a:lnTo>
                    <a:pt x="59234" y="29590"/>
                  </a:lnTo>
                  <a:lnTo>
                    <a:pt x="59533" y="29533"/>
                  </a:lnTo>
                  <a:cubicBezTo>
                    <a:pt x="59632" y="29519"/>
                    <a:pt x="59703" y="29490"/>
                    <a:pt x="59788" y="29462"/>
                  </a:cubicBezTo>
                  <a:cubicBezTo>
                    <a:pt x="59958" y="29405"/>
                    <a:pt x="60129" y="29348"/>
                    <a:pt x="60285" y="29277"/>
                  </a:cubicBezTo>
                  <a:cubicBezTo>
                    <a:pt x="60441" y="29178"/>
                    <a:pt x="60583" y="29079"/>
                    <a:pt x="60711" y="28979"/>
                  </a:cubicBezTo>
                  <a:cubicBezTo>
                    <a:pt x="60782" y="28922"/>
                    <a:pt x="60853" y="28866"/>
                    <a:pt x="60910" y="28795"/>
                  </a:cubicBezTo>
                  <a:cubicBezTo>
                    <a:pt x="60981" y="28738"/>
                    <a:pt x="61038" y="28667"/>
                    <a:pt x="61080" y="28596"/>
                  </a:cubicBezTo>
                  <a:cubicBezTo>
                    <a:pt x="61137" y="28525"/>
                    <a:pt x="61194" y="28454"/>
                    <a:pt x="61236" y="28383"/>
                  </a:cubicBezTo>
                  <a:cubicBezTo>
                    <a:pt x="61279" y="28298"/>
                    <a:pt x="61321" y="28227"/>
                    <a:pt x="61364" y="28141"/>
                  </a:cubicBezTo>
                  <a:cubicBezTo>
                    <a:pt x="61373" y="28123"/>
                    <a:pt x="61383" y="28098"/>
                    <a:pt x="61396" y="28075"/>
                  </a:cubicBezTo>
                  <a:lnTo>
                    <a:pt x="61396" y="28075"/>
                  </a:lnTo>
                  <a:cubicBezTo>
                    <a:pt x="61362" y="28121"/>
                    <a:pt x="61327" y="28167"/>
                    <a:pt x="61293" y="28212"/>
                  </a:cubicBezTo>
                  <a:cubicBezTo>
                    <a:pt x="61180" y="28354"/>
                    <a:pt x="61066" y="28482"/>
                    <a:pt x="60938" y="28596"/>
                  </a:cubicBezTo>
                  <a:cubicBezTo>
                    <a:pt x="60796" y="28695"/>
                    <a:pt x="60654" y="28795"/>
                    <a:pt x="60498" y="28880"/>
                  </a:cubicBezTo>
                  <a:cubicBezTo>
                    <a:pt x="60342" y="28965"/>
                    <a:pt x="60171" y="29022"/>
                    <a:pt x="60015" y="29079"/>
                  </a:cubicBezTo>
                  <a:cubicBezTo>
                    <a:pt x="59930" y="29107"/>
                    <a:pt x="59859" y="29135"/>
                    <a:pt x="59760" y="29150"/>
                  </a:cubicBezTo>
                  <a:lnTo>
                    <a:pt x="59462" y="29206"/>
                  </a:lnTo>
                  <a:lnTo>
                    <a:pt x="59320" y="29221"/>
                  </a:lnTo>
                  <a:lnTo>
                    <a:pt x="59192" y="29221"/>
                  </a:lnTo>
                  <a:lnTo>
                    <a:pt x="58908" y="29235"/>
                  </a:lnTo>
                  <a:cubicBezTo>
                    <a:pt x="58723" y="29235"/>
                    <a:pt x="58539" y="29221"/>
                    <a:pt x="58368" y="29192"/>
                  </a:cubicBezTo>
                  <a:cubicBezTo>
                    <a:pt x="58184" y="29164"/>
                    <a:pt x="57999" y="29121"/>
                    <a:pt x="57829" y="29064"/>
                  </a:cubicBezTo>
                  <a:cubicBezTo>
                    <a:pt x="57658" y="29022"/>
                    <a:pt x="57474" y="28951"/>
                    <a:pt x="57318" y="28866"/>
                  </a:cubicBezTo>
                  <a:cubicBezTo>
                    <a:pt x="57147" y="28795"/>
                    <a:pt x="56977" y="28709"/>
                    <a:pt x="56821" y="28610"/>
                  </a:cubicBezTo>
                  <a:lnTo>
                    <a:pt x="56579" y="28454"/>
                  </a:lnTo>
                  <a:lnTo>
                    <a:pt x="56352" y="28283"/>
                  </a:lnTo>
                  <a:cubicBezTo>
                    <a:pt x="56196" y="28170"/>
                    <a:pt x="56054" y="28056"/>
                    <a:pt x="55912" y="27914"/>
                  </a:cubicBezTo>
                  <a:cubicBezTo>
                    <a:pt x="55770" y="27787"/>
                    <a:pt x="55642" y="27659"/>
                    <a:pt x="55514" y="27517"/>
                  </a:cubicBezTo>
                  <a:cubicBezTo>
                    <a:pt x="55401" y="27375"/>
                    <a:pt x="55273" y="27233"/>
                    <a:pt x="55174" y="27077"/>
                  </a:cubicBezTo>
                  <a:cubicBezTo>
                    <a:pt x="55145" y="27048"/>
                    <a:pt x="55117" y="27006"/>
                    <a:pt x="55074" y="26977"/>
                  </a:cubicBezTo>
                  <a:cubicBezTo>
                    <a:pt x="55003" y="26935"/>
                    <a:pt x="54932" y="26906"/>
                    <a:pt x="54847" y="26906"/>
                  </a:cubicBezTo>
                  <a:cubicBezTo>
                    <a:pt x="54705" y="26906"/>
                    <a:pt x="54592" y="26963"/>
                    <a:pt x="54506" y="27062"/>
                  </a:cubicBezTo>
                  <a:cubicBezTo>
                    <a:pt x="54421" y="27204"/>
                    <a:pt x="54293" y="27346"/>
                    <a:pt x="54180" y="27474"/>
                  </a:cubicBezTo>
                  <a:cubicBezTo>
                    <a:pt x="54052" y="27616"/>
                    <a:pt x="53924" y="27744"/>
                    <a:pt x="53797" y="27872"/>
                  </a:cubicBezTo>
                  <a:cubicBezTo>
                    <a:pt x="53669" y="28000"/>
                    <a:pt x="53527" y="28113"/>
                    <a:pt x="53399" y="28227"/>
                  </a:cubicBezTo>
                  <a:cubicBezTo>
                    <a:pt x="53257" y="28340"/>
                    <a:pt x="53115" y="28454"/>
                    <a:pt x="52973" y="28553"/>
                  </a:cubicBezTo>
                  <a:cubicBezTo>
                    <a:pt x="52817" y="28653"/>
                    <a:pt x="52675" y="28738"/>
                    <a:pt x="52519" y="28823"/>
                  </a:cubicBezTo>
                  <a:lnTo>
                    <a:pt x="52277" y="28951"/>
                  </a:lnTo>
                  <a:cubicBezTo>
                    <a:pt x="52206" y="28993"/>
                    <a:pt x="52121" y="29022"/>
                    <a:pt x="52036" y="29050"/>
                  </a:cubicBezTo>
                  <a:cubicBezTo>
                    <a:pt x="51965" y="29079"/>
                    <a:pt x="51880" y="29107"/>
                    <a:pt x="51795" y="29135"/>
                  </a:cubicBezTo>
                  <a:cubicBezTo>
                    <a:pt x="51724" y="29150"/>
                    <a:pt x="51638" y="29178"/>
                    <a:pt x="51553" y="29206"/>
                  </a:cubicBezTo>
                  <a:cubicBezTo>
                    <a:pt x="51397" y="29235"/>
                    <a:pt x="51241" y="29249"/>
                    <a:pt x="51085" y="29263"/>
                  </a:cubicBezTo>
                  <a:lnTo>
                    <a:pt x="50801" y="29263"/>
                  </a:lnTo>
                  <a:lnTo>
                    <a:pt x="50559" y="29235"/>
                  </a:lnTo>
                  <a:cubicBezTo>
                    <a:pt x="50389" y="29206"/>
                    <a:pt x="50233" y="29164"/>
                    <a:pt x="50077" y="29107"/>
                  </a:cubicBezTo>
                  <a:cubicBezTo>
                    <a:pt x="49920" y="29050"/>
                    <a:pt x="49764" y="28979"/>
                    <a:pt x="49622" y="28894"/>
                  </a:cubicBezTo>
                  <a:cubicBezTo>
                    <a:pt x="49466" y="28809"/>
                    <a:pt x="49324" y="28709"/>
                    <a:pt x="49182" y="28610"/>
                  </a:cubicBezTo>
                  <a:cubicBezTo>
                    <a:pt x="49040" y="28496"/>
                    <a:pt x="48912" y="28383"/>
                    <a:pt x="48785" y="28255"/>
                  </a:cubicBezTo>
                  <a:cubicBezTo>
                    <a:pt x="48657" y="28141"/>
                    <a:pt x="48529" y="28000"/>
                    <a:pt x="48401" y="27872"/>
                  </a:cubicBezTo>
                  <a:cubicBezTo>
                    <a:pt x="48288" y="27744"/>
                    <a:pt x="48174" y="27602"/>
                    <a:pt x="48075" y="27446"/>
                  </a:cubicBezTo>
                  <a:cubicBezTo>
                    <a:pt x="47961" y="27304"/>
                    <a:pt x="47862" y="27162"/>
                    <a:pt x="47777" y="27020"/>
                  </a:cubicBezTo>
                  <a:lnTo>
                    <a:pt x="47777" y="27006"/>
                  </a:lnTo>
                  <a:cubicBezTo>
                    <a:pt x="47762" y="26977"/>
                    <a:pt x="47734" y="26949"/>
                    <a:pt x="47720" y="26935"/>
                  </a:cubicBezTo>
                  <a:cubicBezTo>
                    <a:pt x="47649" y="26864"/>
                    <a:pt x="47549" y="26821"/>
                    <a:pt x="47436" y="26821"/>
                  </a:cubicBezTo>
                  <a:cubicBezTo>
                    <a:pt x="47336" y="26821"/>
                    <a:pt x="47237" y="26849"/>
                    <a:pt x="47166" y="26935"/>
                  </a:cubicBezTo>
                  <a:cubicBezTo>
                    <a:pt x="46783" y="27318"/>
                    <a:pt x="46357" y="27673"/>
                    <a:pt x="45902" y="27985"/>
                  </a:cubicBezTo>
                  <a:cubicBezTo>
                    <a:pt x="45462" y="28283"/>
                    <a:pt x="44980" y="28511"/>
                    <a:pt x="44468" y="28638"/>
                  </a:cubicBezTo>
                  <a:cubicBezTo>
                    <a:pt x="44284" y="28681"/>
                    <a:pt x="44099" y="28695"/>
                    <a:pt x="43915" y="28695"/>
                  </a:cubicBezTo>
                  <a:cubicBezTo>
                    <a:pt x="43889" y="28696"/>
                    <a:pt x="43864" y="28697"/>
                    <a:pt x="43839" y="28697"/>
                  </a:cubicBezTo>
                  <a:cubicBezTo>
                    <a:pt x="43564" y="28697"/>
                    <a:pt x="43281" y="28628"/>
                    <a:pt x="43034" y="28511"/>
                  </a:cubicBezTo>
                  <a:cubicBezTo>
                    <a:pt x="42978" y="28482"/>
                    <a:pt x="42921" y="28454"/>
                    <a:pt x="42878" y="28425"/>
                  </a:cubicBezTo>
                  <a:cubicBezTo>
                    <a:pt x="42821" y="28397"/>
                    <a:pt x="42765" y="28354"/>
                    <a:pt x="42722" y="28326"/>
                  </a:cubicBezTo>
                  <a:lnTo>
                    <a:pt x="42552" y="28184"/>
                  </a:lnTo>
                  <a:lnTo>
                    <a:pt x="42523" y="28170"/>
                  </a:lnTo>
                  <a:lnTo>
                    <a:pt x="42509" y="28141"/>
                  </a:lnTo>
                  <a:cubicBezTo>
                    <a:pt x="42452" y="28042"/>
                    <a:pt x="42410" y="27943"/>
                    <a:pt x="42381" y="27829"/>
                  </a:cubicBezTo>
                  <a:cubicBezTo>
                    <a:pt x="42353" y="27701"/>
                    <a:pt x="42325" y="27574"/>
                    <a:pt x="42296" y="27446"/>
                  </a:cubicBezTo>
                  <a:cubicBezTo>
                    <a:pt x="42197" y="26906"/>
                    <a:pt x="42112" y="26338"/>
                    <a:pt x="42069" y="25770"/>
                  </a:cubicBezTo>
                  <a:cubicBezTo>
                    <a:pt x="42012" y="25202"/>
                    <a:pt x="41970" y="24635"/>
                    <a:pt x="41927" y="24067"/>
                  </a:cubicBezTo>
                  <a:cubicBezTo>
                    <a:pt x="41856" y="22917"/>
                    <a:pt x="41813" y="21781"/>
                    <a:pt x="41771" y="20631"/>
                  </a:cubicBezTo>
                  <a:cubicBezTo>
                    <a:pt x="41700" y="18345"/>
                    <a:pt x="41686" y="16045"/>
                    <a:pt x="41657" y="13745"/>
                  </a:cubicBezTo>
                  <a:cubicBezTo>
                    <a:pt x="41629" y="11445"/>
                    <a:pt x="41643" y="9145"/>
                    <a:pt x="41643" y="6859"/>
                  </a:cubicBezTo>
                  <a:cubicBezTo>
                    <a:pt x="41643" y="6773"/>
                    <a:pt x="41572" y="6702"/>
                    <a:pt x="41501" y="6702"/>
                  </a:cubicBezTo>
                  <a:close/>
                  <a:moveTo>
                    <a:pt x="57" y="1"/>
                  </a:moveTo>
                  <a:cubicBezTo>
                    <a:pt x="0" y="1"/>
                    <a:pt x="128" y="512"/>
                    <a:pt x="1108" y="824"/>
                  </a:cubicBezTo>
                  <a:cubicBezTo>
                    <a:pt x="1860" y="1066"/>
                    <a:pt x="2996" y="1350"/>
                    <a:pt x="4430" y="1705"/>
                  </a:cubicBezTo>
                  <a:cubicBezTo>
                    <a:pt x="4984" y="1847"/>
                    <a:pt x="5594" y="1989"/>
                    <a:pt x="6247" y="2145"/>
                  </a:cubicBezTo>
                  <a:cubicBezTo>
                    <a:pt x="5935" y="4672"/>
                    <a:pt x="3322" y="27318"/>
                    <a:pt x="6446" y="29079"/>
                  </a:cubicBezTo>
                  <a:cubicBezTo>
                    <a:pt x="7085" y="29476"/>
                    <a:pt x="7809" y="29689"/>
                    <a:pt x="8547" y="29717"/>
                  </a:cubicBezTo>
                  <a:cubicBezTo>
                    <a:pt x="9783" y="29717"/>
                    <a:pt x="10663" y="28951"/>
                    <a:pt x="11231" y="28184"/>
                  </a:cubicBezTo>
                  <a:lnTo>
                    <a:pt x="11131" y="28170"/>
                  </a:lnTo>
                  <a:cubicBezTo>
                    <a:pt x="10578" y="28795"/>
                    <a:pt x="9797" y="29320"/>
                    <a:pt x="8746" y="29320"/>
                  </a:cubicBezTo>
                  <a:cubicBezTo>
                    <a:pt x="8008" y="29306"/>
                    <a:pt x="7284" y="29093"/>
                    <a:pt x="6659" y="28695"/>
                  </a:cubicBezTo>
                  <a:cubicBezTo>
                    <a:pt x="3479" y="26906"/>
                    <a:pt x="6219" y="3621"/>
                    <a:pt x="6460" y="1662"/>
                  </a:cubicBezTo>
                  <a:cubicBezTo>
                    <a:pt x="5779" y="1463"/>
                    <a:pt x="5140" y="1265"/>
                    <a:pt x="4543" y="1123"/>
                  </a:cubicBezTo>
                  <a:cubicBezTo>
                    <a:pt x="3109" y="796"/>
                    <a:pt x="1988" y="512"/>
                    <a:pt x="1235" y="313"/>
                  </a:cubicBezTo>
                  <a:lnTo>
                    <a:pt x="57" y="1"/>
                  </a:lnTo>
                  <a:close/>
                  <a:moveTo>
                    <a:pt x="87517" y="27304"/>
                  </a:moveTo>
                  <a:cubicBezTo>
                    <a:pt x="87276" y="27801"/>
                    <a:pt x="86963" y="28269"/>
                    <a:pt x="86580" y="28667"/>
                  </a:cubicBezTo>
                  <a:lnTo>
                    <a:pt x="86637" y="28752"/>
                  </a:lnTo>
                  <a:cubicBezTo>
                    <a:pt x="86906" y="28411"/>
                    <a:pt x="87134" y="28056"/>
                    <a:pt x="87318" y="27687"/>
                  </a:cubicBezTo>
                  <a:cubicBezTo>
                    <a:pt x="87318" y="27687"/>
                    <a:pt x="88284" y="30030"/>
                    <a:pt x="90655" y="30030"/>
                  </a:cubicBezTo>
                  <a:cubicBezTo>
                    <a:pt x="90797" y="30030"/>
                    <a:pt x="90953" y="30016"/>
                    <a:pt x="91109" y="30001"/>
                  </a:cubicBezTo>
                  <a:cubicBezTo>
                    <a:pt x="92699" y="29817"/>
                    <a:pt x="93437" y="28851"/>
                    <a:pt x="93792" y="28085"/>
                  </a:cubicBezTo>
                  <a:lnTo>
                    <a:pt x="93792" y="28085"/>
                  </a:lnTo>
                  <a:cubicBezTo>
                    <a:pt x="93381" y="28752"/>
                    <a:pt x="92642" y="29462"/>
                    <a:pt x="91308" y="29618"/>
                  </a:cubicBezTo>
                  <a:cubicBezTo>
                    <a:pt x="91152" y="29632"/>
                    <a:pt x="90995" y="29646"/>
                    <a:pt x="90853" y="29646"/>
                  </a:cubicBezTo>
                  <a:cubicBezTo>
                    <a:pt x="88482" y="29646"/>
                    <a:pt x="87517" y="27304"/>
                    <a:pt x="87517" y="27304"/>
                  </a:cubicBezTo>
                  <a:close/>
                  <a:moveTo>
                    <a:pt x="85629" y="29490"/>
                  </a:moveTo>
                  <a:cubicBezTo>
                    <a:pt x="84975" y="29902"/>
                    <a:pt x="84223" y="30129"/>
                    <a:pt x="83456" y="30143"/>
                  </a:cubicBezTo>
                  <a:lnTo>
                    <a:pt x="83087" y="30143"/>
                  </a:lnTo>
                  <a:cubicBezTo>
                    <a:pt x="83045" y="30229"/>
                    <a:pt x="83030" y="30285"/>
                    <a:pt x="83030" y="30285"/>
                  </a:cubicBezTo>
                  <a:cubicBezTo>
                    <a:pt x="83101" y="30356"/>
                    <a:pt x="83172" y="30442"/>
                    <a:pt x="83243" y="30527"/>
                  </a:cubicBezTo>
                  <a:lnTo>
                    <a:pt x="83257" y="30527"/>
                  </a:lnTo>
                  <a:cubicBezTo>
                    <a:pt x="84166" y="30513"/>
                    <a:pt x="85046" y="30186"/>
                    <a:pt x="85756" y="29632"/>
                  </a:cubicBezTo>
                  <a:cubicBezTo>
                    <a:pt x="85714" y="29575"/>
                    <a:pt x="85671" y="29533"/>
                    <a:pt x="85629" y="29490"/>
                  </a:cubicBezTo>
                  <a:close/>
                  <a:moveTo>
                    <a:pt x="62044" y="29229"/>
                  </a:moveTo>
                  <a:cubicBezTo>
                    <a:pt x="62028" y="29406"/>
                    <a:pt x="61986" y="29582"/>
                    <a:pt x="61932" y="29746"/>
                  </a:cubicBezTo>
                  <a:cubicBezTo>
                    <a:pt x="62244" y="30257"/>
                    <a:pt x="63295" y="31748"/>
                    <a:pt x="65027" y="31748"/>
                  </a:cubicBezTo>
                  <a:cubicBezTo>
                    <a:pt x="65127" y="31748"/>
                    <a:pt x="65240" y="31748"/>
                    <a:pt x="65340" y="31719"/>
                  </a:cubicBezTo>
                  <a:cubicBezTo>
                    <a:pt x="66333" y="31620"/>
                    <a:pt x="67015" y="31066"/>
                    <a:pt x="67483" y="30058"/>
                  </a:cubicBezTo>
                  <a:lnTo>
                    <a:pt x="67483" y="30058"/>
                  </a:lnTo>
                  <a:cubicBezTo>
                    <a:pt x="67029" y="30825"/>
                    <a:pt x="66404" y="31251"/>
                    <a:pt x="65538" y="31336"/>
                  </a:cubicBezTo>
                  <a:cubicBezTo>
                    <a:pt x="65439" y="31350"/>
                    <a:pt x="65325" y="31364"/>
                    <a:pt x="65226" y="31364"/>
                  </a:cubicBezTo>
                  <a:cubicBezTo>
                    <a:pt x="63279" y="31364"/>
                    <a:pt x="62171" y="29460"/>
                    <a:pt x="62044" y="29229"/>
                  </a:cubicBezTo>
                  <a:close/>
                  <a:moveTo>
                    <a:pt x="47422" y="29334"/>
                  </a:moveTo>
                  <a:lnTo>
                    <a:pt x="47422" y="29348"/>
                  </a:lnTo>
                  <a:cubicBezTo>
                    <a:pt x="47379" y="29504"/>
                    <a:pt x="47322" y="29661"/>
                    <a:pt x="47251" y="29817"/>
                  </a:cubicBezTo>
                  <a:cubicBezTo>
                    <a:pt x="47422" y="30257"/>
                    <a:pt x="48387" y="32316"/>
                    <a:pt x="50801" y="32458"/>
                  </a:cubicBezTo>
                  <a:lnTo>
                    <a:pt x="51028" y="32458"/>
                  </a:lnTo>
                  <a:cubicBezTo>
                    <a:pt x="53569" y="32458"/>
                    <a:pt x="54705" y="29945"/>
                    <a:pt x="54705" y="29945"/>
                  </a:cubicBezTo>
                  <a:cubicBezTo>
                    <a:pt x="54705" y="29945"/>
                    <a:pt x="55855" y="32472"/>
                    <a:pt x="58595" y="32472"/>
                  </a:cubicBezTo>
                  <a:lnTo>
                    <a:pt x="58752" y="32472"/>
                  </a:lnTo>
                  <a:cubicBezTo>
                    <a:pt x="60413" y="32415"/>
                    <a:pt x="61180" y="31450"/>
                    <a:pt x="61534" y="30655"/>
                  </a:cubicBezTo>
                  <a:lnTo>
                    <a:pt x="61534" y="30655"/>
                  </a:lnTo>
                  <a:cubicBezTo>
                    <a:pt x="61123" y="31350"/>
                    <a:pt x="60356" y="32032"/>
                    <a:pt x="58965" y="32074"/>
                  </a:cubicBezTo>
                  <a:lnTo>
                    <a:pt x="58794" y="32074"/>
                  </a:lnTo>
                  <a:cubicBezTo>
                    <a:pt x="56054" y="32074"/>
                    <a:pt x="54904" y="29561"/>
                    <a:pt x="54904" y="29561"/>
                  </a:cubicBezTo>
                  <a:cubicBezTo>
                    <a:pt x="54904" y="29561"/>
                    <a:pt x="53782" y="32074"/>
                    <a:pt x="51227" y="32074"/>
                  </a:cubicBezTo>
                  <a:lnTo>
                    <a:pt x="51000" y="32074"/>
                  </a:lnTo>
                  <a:cubicBezTo>
                    <a:pt x="48288" y="31918"/>
                    <a:pt x="47422" y="29334"/>
                    <a:pt x="47422" y="29334"/>
                  </a:cubicBezTo>
                  <a:close/>
                  <a:moveTo>
                    <a:pt x="40166" y="27417"/>
                  </a:moveTo>
                  <a:cubicBezTo>
                    <a:pt x="40152" y="27829"/>
                    <a:pt x="40124" y="28354"/>
                    <a:pt x="40095" y="28951"/>
                  </a:cubicBezTo>
                  <a:cubicBezTo>
                    <a:pt x="40223" y="29902"/>
                    <a:pt x="40379" y="30640"/>
                    <a:pt x="40592" y="31052"/>
                  </a:cubicBezTo>
                  <a:cubicBezTo>
                    <a:pt x="41132" y="32117"/>
                    <a:pt x="42424" y="32557"/>
                    <a:pt x="43617" y="32557"/>
                  </a:cubicBezTo>
                  <a:cubicBezTo>
                    <a:pt x="44369" y="32557"/>
                    <a:pt x="45093" y="32372"/>
                    <a:pt x="45547" y="32074"/>
                  </a:cubicBezTo>
                  <a:cubicBezTo>
                    <a:pt x="46172" y="31634"/>
                    <a:pt x="46669" y="31038"/>
                    <a:pt x="46981" y="30342"/>
                  </a:cubicBezTo>
                  <a:lnTo>
                    <a:pt x="46981" y="30342"/>
                  </a:lnTo>
                  <a:cubicBezTo>
                    <a:pt x="46669" y="30882"/>
                    <a:pt x="46243" y="31336"/>
                    <a:pt x="45732" y="31691"/>
                  </a:cubicBezTo>
                  <a:cubicBezTo>
                    <a:pt x="45292" y="31989"/>
                    <a:pt x="44568" y="32174"/>
                    <a:pt x="43801" y="32174"/>
                  </a:cubicBezTo>
                  <a:cubicBezTo>
                    <a:pt x="42623" y="32174"/>
                    <a:pt x="41316" y="31734"/>
                    <a:pt x="40791" y="30669"/>
                  </a:cubicBezTo>
                  <a:cubicBezTo>
                    <a:pt x="40507" y="30101"/>
                    <a:pt x="40308" y="28937"/>
                    <a:pt x="40166" y="27417"/>
                  </a:cubicBez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916;p48"/>
            <p:cNvSpPr/>
            <p:nvPr/>
          </p:nvSpPr>
          <p:spPr>
            <a:xfrm>
              <a:off x="1947200" y="2915625"/>
              <a:ext cx="269075" cy="291625"/>
            </a:xfrm>
            <a:custGeom>
              <a:avLst/>
              <a:gdLst/>
              <a:ahLst/>
              <a:cxnLst/>
              <a:rect l="l" t="t" r="r" b="b"/>
              <a:pathLst>
                <a:path w="10763" h="11665" extrusionOk="0">
                  <a:moveTo>
                    <a:pt x="2856" y="4847"/>
                  </a:moveTo>
                  <a:cubicBezTo>
                    <a:pt x="3237" y="4847"/>
                    <a:pt x="3615" y="5000"/>
                    <a:pt x="3891" y="5299"/>
                  </a:cubicBezTo>
                  <a:cubicBezTo>
                    <a:pt x="4731" y="6209"/>
                    <a:pt x="4080" y="7671"/>
                    <a:pt x="2864" y="7671"/>
                  </a:cubicBezTo>
                  <a:cubicBezTo>
                    <a:pt x="2847" y="7671"/>
                    <a:pt x="2829" y="7671"/>
                    <a:pt x="2812" y="7670"/>
                  </a:cubicBezTo>
                  <a:cubicBezTo>
                    <a:pt x="1548" y="7627"/>
                    <a:pt x="980" y="6080"/>
                    <a:pt x="1889" y="5228"/>
                  </a:cubicBezTo>
                  <a:cubicBezTo>
                    <a:pt x="2165" y="4972"/>
                    <a:pt x="2512" y="4847"/>
                    <a:pt x="2856" y="4847"/>
                  </a:cubicBezTo>
                  <a:close/>
                  <a:moveTo>
                    <a:pt x="7761" y="5019"/>
                  </a:moveTo>
                  <a:cubicBezTo>
                    <a:pt x="8504" y="5019"/>
                    <a:pt x="9216" y="5612"/>
                    <a:pt x="9187" y="6477"/>
                  </a:cubicBezTo>
                  <a:cubicBezTo>
                    <a:pt x="9159" y="7311"/>
                    <a:pt x="8476" y="7842"/>
                    <a:pt x="7770" y="7842"/>
                  </a:cubicBezTo>
                  <a:cubicBezTo>
                    <a:pt x="7405" y="7842"/>
                    <a:pt x="7035" y="7700"/>
                    <a:pt x="6745" y="7386"/>
                  </a:cubicBezTo>
                  <a:cubicBezTo>
                    <a:pt x="6219" y="6818"/>
                    <a:pt x="6248" y="5938"/>
                    <a:pt x="6816" y="5398"/>
                  </a:cubicBezTo>
                  <a:cubicBezTo>
                    <a:pt x="7095" y="5136"/>
                    <a:pt x="7431" y="5019"/>
                    <a:pt x="7761" y="5019"/>
                  </a:cubicBezTo>
                  <a:close/>
                  <a:moveTo>
                    <a:pt x="5442" y="6917"/>
                  </a:moveTo>
                  <a:cubicBezTo>
                    <a:pt x="5522" y="6917"/>
                    <a:pt x="5961" y="7857"/>
                    <a:pt x="5793" y="8039"/>
                  </a:cubicBezTo>
                  <a:cubicBezTo>
                    <a:pt x="5751" y="8086"/>
                    <a:pt x="5636" y="8105"/>
                    <a:pt x="5497" y="8105"/>
                  </a:cubicBezTo>
                  <a:cubicBezTo>
                    <a:pt x="5213" y="8105"/>
                    <a:pt x="4833" y="8025"/>
                    <a:pt x="4785" y="7940"/>
                  </a:cubicBezTo>
                  <a:cubicBezTo>
                    <a:pt x="4729" y="7812"/>
                    <a:pt x="5183" y="7003"/>
                    <a:pt x="5438" y="6917"/>
                  </a:cubicBezTo>
                  <a:cubicBezTo>
                    <a:pt x="5440" y="6917"/>
                    <a:pt x="5441" y="6917"/>
                    <a:pt x="5442" y="6917"/>
                  </a:cubicBezTo>
                  <a:close/>
                  <a:moveTo>
                    <a:pt x="6757" y="8616"/>
                  </a:moveTo>
                  <a:cubicBezTo>
                    <a:pt x="6820" y="8616"/>
                    <a:pt x="6883" y="8665"/>
                    <a:pt x="6858" y="8749"/>
                  </a:cubicBezTo>
                  <a:lnTo>
                    <a:pt x="6858" y="8792"/>
                  </a:lnTo>
                  <a:cubicBezTo>
                    <a:pt x="6858" y="8834"/>
                    <a:pt x="6844" y="8877"/>
                    <a:pt x="6830" y="8919"/>
                  </a:cubicBezTo>
                  <a:cubicBezTo>
                    <a:pt x="6830" y="8948"/>
                    <a:pt x="6830" y="8962"/>
                    <a:pt x="6816" y="8990"/>
                  </a:cubicBezTo>
                  <a:cubicBezTo>
                    <a:pt x="6858" y="9019"/>
                    <a:pt x="6887" y="9061"/>
                    <a:pt x="6929" y="9104"/>
                  </a:cubicBezTo>
                  <a:cubicBezTo>
                    <a:pt x="6943" y="9132"/>
                    <a:pt x="6972" y="9175"/>
                    <a:pt x="6986" y="9218"/>
                  </a:cubicBezTo>
                  <a:cubicBezTo>
                    <a:pt x="7014" y="9274"/>
                    <a:pt x="6986" y="9359"/>
                    <a:pt x="6915" y="9374"/>
                  </a:cubicBezTo>
                  <a:lnTo>
                    <a:pt x="6872" y="9374"/>
                  </a:lnTo>
                  <a:cubicBezTo>
                    <a:pt x="6830" y="9374"/>
                    <a:pt x="6787" y="9374"/>
                    <a:pt x="6745" y="9359"/>
                  </a:cubicBezTo>
                  <a:cubicBezTo>
                    <a:pt x="6716" y="9359"/>
                    <a:pt x="6688" y="9345"/>
                    <a:pt x="6660" y="9331"/>
                  </a:cubicBezTo>
                  <a:lnTo>
                    <a:pt x="6660" y="9345"/>
                  </a:lnTo>
                  <a:cubicBezTo>
                    <a:pt x="6560" y="9530"/>
                    <a:pt x="6404" y="9686"/>
                    <a:pt x="6219" y="9800"/>
                  </a:cubicBezTo>
                  <a:cubicBezTo>
                    <a:pt x="6234" y="9842"/>
                    <a:pt x="6234" y="9899"/>
                    <a:pt x="6248" y="9942"/>
                  </a:cubicBezTo>
                  <a:cubicBezTo>
                    <a:pt x="6248" y="9998"/>
                    <a:pt x="6248" y="10055"/>
                    <a:pt x="6248" y="10098"/>
                  </a:cubicBezTo>
                  <a:cubicBezTo>
                    <a:pt x="6235" y="10160"/>
                    <a:pt x="6191" y="10200"/>
                    <a:pt x="6133" y="10200"/>
                  </a:cubicBezTo>
                  <a:cubicBezTo>
                    <a:pt x="6124" y="10200"/>
                    <a:pt x="6115" y="10199"/>
                    <a:pt x="6106" y="10197"/>
                  </a:cubicBezTo>
                  <a:cubicBezTo>
                    <a:pt x="6092" y="10197"/>
                    <a:pt x="6063" y="10183"/>
                    <a:pt x="6049" y="10169"/>
                  </a:cubicBezTo>
                  <a:cubicBezTo>
                    <a:pt x="6006" y="10126"/>
                    <a:pt x="5978" y="10084"/>
                    <a:pt x="5935" y="10041"/>
                  </a:cubicBezTo>
                  <a:cubicBezTo>
                    <a:pt x="5921" y="10013"/>
                    <a:pt x="5907" y="9984"/>
                    <a:pt x="5893" y="9956"/>
                  </a:cubicBezTo>
                  <a:cubicBezTo>
                    <a:pt x="5864" y="9970"/>
                    <a:pt x="5836" y="9970"/>
                    <a:pt x="5808" y="9984"/>
                  </a:cubicBezTo>
                  <a:cubicBezTo>
                    <a:pt x="5737" y="9998"/>
                    <a:pt x="5666" y="10013"/>
                    <a:pt x="5595" y="10013"/>
                  </a:cubicBezTo>
                  <a:lnTo>
                    <a:pt x="5424" y="10013"/>
                  </a:lnTo>
                  <a:cubicBezTo>
                    <a:pt x="5311" y="10013"/>
                    <a:pt x="5211" y="9998"/>
                    <a:pt x="5098" y="9970"/>
                  </a:cubicBezTo>
                  <a:cubicBezTo>
                    <a:pt x="5098" y="9998"/>
                    <a:pt x="5084" y="10013"/>
                    <a:pt x="5084" y="10027"/>
                  </a:cubicBezTo>
                  <a:cubicBezTo>
                    <a:pt x="5055" y="10069"/>
                    <a:pt x="5027" y="10112"/>
                    <a:pt x="4998" y="10155"/>
                  </a:cubicBezTo>
                  <a:cubicBezTo>
                    <a:pt x="4965" y="10179"/>
                    <a:pt x="4928" y="10194"/>
                    <a:pt x="4893" y="10194"/>
                  </a:cubicBezTo>
                  <a:cubicBezTo>
                    <a:pt x="4869" y="10194"/>
                    <a:pt x="4846" y="10187"/>
                    <a:pt x="4828" y="10169"/>
                  </a:cubicBezTo>
                  <a:cubicBezTo>
                    <a:pt x="4814" y="10155"/>
                    <a:pt x="4800" y="10126"/>
                    <a:pt x="4785" y="10112"/>
                  </a:cubicBezTo>
                  <a:cubicBezTo>
                    <a:pt x="4771" y="10055"/>
                    <a:pt x="4771" y="10013"/>
                    <a:pt x="4771" y="9956"/>
                  </a:cubicBezTo>
                  <a:cubicBezTo>
                    <a:pt x="4757" y="9927"/>
                    <a:pt x="4757" y="9899"/>
                    <a:pt x="4771" y="9885"/>
                  </a:cubicBezTo>
                  <a:cubicBezTo>
                    <a:pt x="4729" y="9871"/>
                    <a:pt x="4686" y="9856"/>
                    <a:pt x="4658" y="9828"/>
                  </a:cubicBezTo>
                  <a:cubicBezTo>
                    <a:pt x="4516" y="9757"/>
                    <a:pt x="4374" y="9672"/>
                    <a:pt x="4260" y="9572"/>
                  </a:cubicBezTo>
                  <a:cubicBezTo>
                    <a:pt x="4217" y="9615"/>
                    <a:pt x="4189" y="9658"/>
                    <a:pt x="4146" y="9686"/>
                  </a:cubicBezTo>
                  <a:cubicBezTo>
                    <a:pt x="4104" y="9729"/>
                    <a:pt x="4061" y="9743"/>
                    <a:pt x="4019" y="9771"/>
                  </a:cubicBezTo>
                  <a:cubicBezTo>
                    <a:pt x="4003" y="9779"/>
                    <a:pt x="3987" y="9782"/>
                    <a:pt x="3971" y="9782"/>
                  </a:cubicBezTo>
                  <a:cubicBezTo>
                    <a:pt x="3927" y="9782"/>
                    <a:pt x="3883" y="9756"/>
                    <a:pt x="3862" y="9714"/>
                  </a:cubicBezTo>
                  <a:cubicBezTo>
                    <a:pt x="3848" y="9700"/>
                    <a:pt x="3848" y="9672"/>
                    <a:pt x="3848" y="9658"/>
                  </a:cubicBezTo>
                  <a:cubicBezTo>
                    <a:pt x="3848" y="9615"/>
                    <a:pt x="3862" y="9558"/>
                    <a:pt x="3877" y="9516"/>
                  </a:cubicBezTo>
                  <a:cubicBezTo>
                    <a:pt x="3905" y="9430"/>
                    <a:pt x="3933" y="9345"/>
                    <a:pt x="3990" y="9260"/>
                  </a:cubicBezTo>
                  <a:cubicBezTo>
                    <a:pt x="3905" y="9147"/>
                    <a:pt x="3834" y="9019"/>
                    <a:pt x="3792" y="8877"/>
                  </a:cubicBezTo>
                  <a:cubicBezTo>
                    <a:pt x="3773" y="8801"/>
                    <a:pt x="3829" y="8744"/>
                    <a:pt x="3890" y="8744"/>
                  </a:cubicBezTo>
                  <a:cubicBezTo>
                    <a:pt x="3921" y="8744"/>
                    <a:pt x="3952" y="8758"/>
                    <a:pt x="3976" y="8792"/>
                  </a:cubicBezTo>
                  <a:lnTo>
                    <a:pt x="4004" y="8820"/>
                  </a:lnTo>
                  <a:lnTo>
                    <a:pt x="4061" y="8905"/>
                  </a:lnTo>
                  <a:cubicBezTo>
                    <a:pt x="4090" y="8962"/>
                    <a:pt x="4132" y="9005"/>
                    <a:pt x="4175" y="9047"/>
                  </a:cubicBezTo>
                  <a:lnTo>
                    <a:pt x="4203" y="9019"/>
                  </a:lnTo>
                  <a:cubicBezTo>
                    <a:pt x="4232" y="8990"/>
                    <a:pt x="4274" y="8962"/>
                    <a:pt x="4317" y="8934"/>
                  </a:cubicBezTo>
                  <a:cubicBezTo>
                    <a:pt x="4327" y="8931"/>
                    <a:pt x="4337" y="8930"/>
                    <a:pt x="4347" y="8930"/>
                  </a:cubicBezTo>
                  <a:cubicBezTo>
                    <a:pt x="4393" y="8930"/>
                    <a:pt x="4435" y="8955"/>
                    <a:pt x="4459" y="8990"/>
                  </a:cubicBezTo>
                  <a:cubicBezTo>
                    <a:pt x="4459" y="9019"/>
                    <a:pt x="4473" y="9033"/>
                    <a:pt x="4473" y="9061"/>
                  </a:cubicBezTo>
                  <a:cubicBezTo>
                    <a:pt x="4459" y="9104"/>
                    <a:pt x="4459" y="9161"/>
                    <a:pt x="4445" y="9203"/>
                  </a:cubicBezTo>
                  <a:cubicBezTo>
                    <a:pt x="4445" y="9218"/>
                    <a:pt x="4416" y="9246"/>
                    <a:pt x="4416" y="9274"/>
                  </a:cubicBezTo>
                  <a:cubicBezTo>
                    <a:pt x="4530" y="9359"/>
                    <a:pt x="4643" y="9430"/>
                    <a:pt x="4785" y="9487"/>
                  </a:cubicBezTo>
                  <a:lnTo>
                    <a:pt x="4814" y="9501"/>
                  </a:lnTo>
                  <a:cubicBezTo>
                    <a:pt x="4828" y="9445"/>
                    <a:pt x="4856" y="9388"/>
                    <a:pt x="4871" y="9331"/>
                  </a:cubicBezTo>
                  <a:cubicBezTo>
                    <a:pt x="4899" y="9288"/>
                    <a:pt x="4927" y="9246"/>
                    <a:pt x="4970" y="9203"/>
                  </a:cubicBezTo>
                  <a:cubicBezTo>
                    <a:pt x="4986" y="9179"/>
                    <a:pt x="5022" y="9163"/>
                    <a:pt x="5057" y="9163"/>
                  </a:cubicBezTo>
                  <a:cubicBezTo>
                    <a:pt x="5083" y="9163"/>
                    <a:pt x="5108" y="9171"/>
                    <a:pt x="5126" y="9189"/>
                  </a:cubicBezTo>
                  <a:cubicBezTo>
                    <a:pt x="5140" y="9203"/>
                    <a:pt x="5155" y="9232"/>
                    <a:pt x="5169" y="9246"/>
                  </a:cubicBezTo>
                  <a:cubicBezTo>
                    <a:pt x="5183" y="9303"/>
                    <a:pt x="5183" y="9359"/>
                    <a:pt x="5183" y="9402"/>
                  </a:cubicBezTo>
                  <a:cubicBezTo>
                    <a:pt x="5197" y="9459"/>
                    <a:pt x="5197" y="9530"/>
                    <a:pt x="5183" y="9587"/>
                  </a:cubicBezTo>
                  <a:cubicBezTo>
                    <a:pt x="5254" y="9587"/>
                    <a:pt x="5339" y="9601"/>
                    <a:pt x="5382" y="9601"/>
                  </a:cubicBezTo>
                  <a:lnTo>
                    <a:pt x="5566" y="9601"/>
                  </a:lnTo>
                  <a:lnTo>
                    <a:pt x="5708" y="9587"/>
                  </a:lnTo>
                  <a:lnTo>
                    <a:pt x="5737" y="9587"/>
                  </a:lnTo>
                  <a:cubicBezTo>
                    <a:pt x="5722" y="9530"/>
                    <a:pt x="5708" y="9473"/>
                    <a:pt x="5708" y="9402"/>
                  </a:cubicBezTo>
                  <a:cubicBezTo>
                    <a:pt x="5694" y="9359"/>
                    <a:pt x="5694" y="9303"/>
                    <a:pt x="5708" y="9246"/>
                  </a:cubicBezTo>
                  <a:cubicBezTo>
                    <a:pt x="5708" y="9184"/>
                    <a:pt x="5751" y="9144"/>
                    <a:pt x="5809" y="9144"/>
                  </a:cubicBezTo>
                  <a:cubicBezTo>
                    <a:pt x="5818" y="9144"/>
                    <a:pt x="5827" y="9145"/>
                    <a:pt x="5836" y="9147"/>
                  </a:cubicBezTo>
                  <a:cubicBezTo>
                    <a:pt x="5864" y="9147"/>
                    <a:pt x="5879" y="9161"/>
                    <a:pt x="5907" y="9175"/>
                  </a:cubicBezTo>
                  <a:cubicBezTo>
                    <a:pt x="5935" y="9218"/>
                    <a:pt x="5978" y="9260"/>
                    <a:pt x="6006" y="9303"/>
                  </a:cubicBezTo>
                  <a:cubicBezTo>
                    <a:pt x="6035" y="9345"/>
                    <a:pt x="6049" y="9388"/>
                    <a:pt x="6077" y="9430"/>
                  </a:cubicBezTo>
                  <a:cubicBezTo>
                    <a:pt x="6120" y="9416"/>
                    <a:pt x="6163" y="9388"/>
                    <a:pt x="6205" y="9359"/>
                  </a:cubicBezTo>
                  <a:cubicBezTo>
                    <a:pt x="6262" y="9303"/>
                    <a:pt x="6319" y="9246"/>
                    <a:pt x="6376" y="9175"/>
                  </a:cubicBezTo>
                  <a:cubicBezTo>
                    <a:pt x="6347" y="9147"/>
                    <a:pt x="6305" y="9118"/>
                    <a:pt x="6290" y="9076"/>
                  </a:cubicBezTo>
                  <a:cubicBezTo>
                    <a:pt x="6262" y="9033"/>
                    <a:pt x="6248" y="8990"/>
                    <a:pt x="6234" y="8948"/>
                  </a:cubicBezTo>
                  <a:cubicBezTo>
                    <a:pt x="6205" y="8891"/>
                    <a:pt x="6234" y="8820"/>
                    <a:pt x="6290" y="8792"/>
                  </a:cubicBezTo>
                  <a:cubicBezTo>
                    <a:pt x="6305" y="8777"/>
                    <a:pt x="6333" y="8777"/>
                    <a:pt x="6347" y="8777"/>
                  </a:cubicBezTo>
                  <a:cubicBezTo>
                    <a:pt x="6390" y="8777"/>
                    <a:pt x="6432" y="8792"/>
                    <a:pt x="6475" y="8806"/>
                  </a:cubicBezTo>
                  <a:cubicBezTo>
                    <a:pt x="6518" y="8806"/>
                    <a:pt x="6560" y="8820"/>
                    <a:pt x="6603" y="8848"/>
                  </a:cubicBezTo>
                  <a:lnTo>
                    <a:pt x="6603" y="8834"/>
                  </a:lnTo>
                  <a:cubicBezTo>
                    <a:pt x="6617" y="8792"/>
                    <a:pt x="6645" y="8749"/>
                    <a:pt x="6660" y="8692"/>
                  </a:cubicBezTo>
                  <a:cubicBezTo>
                    <a:pt x="6671" y="8640"/>
                    <a:pt x="6714" y="8616"/>
                    <a:pt x="6757" y="8616"/>
                  </a:cubicBezTo>
                  <a:close/>
                  <a:moveTo>
                    <a:pt x="5446" y="1"/>
                  </a:moveTo>
                  <a:cubicBezTo>
                    <a:pt x="5392" y="1"/>
                    <a:pt x="5337" y="1"/>
                    <a:pt x="5282" y="3"/>
                  </a:cubicBezTo>
                  <a:cubicBezTo>
                    <a:pt x="3806" y="31"/>
                    <a:pt x="2599" y="557"/>
                    <a:pt x="1704" y="1551"/>
                  </a:cubicBezTo>
                  <a:cubicBezTo>
                    <a:pt x="341" y="3084"/>
                    <a:pt x="1" y="5384"/>
                    <a:pt x="114" y="6562"/>
                  </a:cubicBezTo>
                  <a:cubicBezTo>
                    <a:pt x="256" y="8153"/>
                    <a:pt x="1520" y="8536"/>
                    <a:pt x="2343" y="8792"/>
                  </a:cubicBezTo>
                  <a:cubicBezTo>
                    <a:pt x="2585" y="8834"/>
                    <a:pt x="2826" y="8934"/>
                    <a:pt x="3025" y="9076"/>
                  </a:cubicBezTo>
                  <a:cubicBezTo>
                    <a:pt x="3337" y="9345"/>
                    <a:pt x="3295" y="9842"/>
                    <a:pt x="3266" y="10439"/>
                  </a:cubicBezTo>
                  <a:cubicBezTo>
                    <a:pt x="3224" y="10708"/>
                    <a:pt x="3224" y="10992"/>
                    <a:pt x="3266" y="11262"/>
                  </a:cubicBezTo>
                  <a:cubicBezTo>
                    <a:pt x="3674" y="11542"/>
                    <a:pt x="4822" y="11664"/>
                    <a:pt x="5829" y="11664"/>
                  </a:cubicBezTo>
                  <a:cubicBezTo>
                    <a:pt x="6610" y="11664"/>
                    <a:pt x="7307" y="11591"/>
                    <a:pt x="7511" y="11461"/>
                  </a:cubicBezTo>
                  <a:cubicBezTo>
                    <a:pt x="7639" y="11376"/>
                    <a:pt x="7767" y="10978"/>
                    <a:pt x="7568" y="9615"/>
                  </a:cubicBezTo>
                  <a:cubicBezTo>
                    <a:pt x="7540" y="9459"/>
                    <a:pt x="7526" y="9303"/>
                    <a:pt x="7511" y="9147"/>
                  </a:cubicBezTo>
                  <a:cubicBezTo>
                    <a:pt x="7526" y="8806"/>
                    <a:pt x="7824" y="8664"/>
                    <a:pt x="8321" y="8437"/>
                  </a:cubicBezTo>
                  <a:cubicBezTo>
                    <a:pt x="9102" y="8082"/>
                    <a:pt x="10408" y="7471"/>
                    <a:pt x="10621" y="6222"/>
                  </a:cubicBezTo>
                  <a:cubicBezTo>
                    <a:pt x="10763" y="5441"/>
                    <a:pt x="10465" y="3212"/>
                    <a:pt x="9116" y="1650"/>
                  </a:cubicBezTo>
                  <a:cubicBezTo>
                    <a:pt x="8184" y="568"/>
                    <a:pt x="6948" y="1"/>
                    <a:pt x="5446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917;p48"/>
            <p:cNvSpPr/>
            <p:nvPr/>
          </p:nvSpPr>
          <p:spPr>
            <a:xfrm>
              <a:off x="1709750" y="2741750"/>
              <a:ext cx="764225" cy="655525"/>
            </a:xfrm>
            <a:custGeom>
              <a:avLst/>
              <a:gdLst/>
              <a:ahLst/>
              <a:cxnLst/>
              <a:rect l="l" t="t" r="r" b="b"/>
              <a:pathLst>
                <a:path w="30569" h="26221" extrusionOk="0">
                  <a:moveTo>
                    <a:pt x="28737" y="1"/>
                  </a:moveTo>
                  <a:cubicBezTo>
                    <a:pt x="28737" y="1"/>
                    <a:pt x="28737" y="2"/>
                    <a:pt x="28737" y="2"/>
                  </a:cubicBezTo>
                  <a:lnTo>
                    <a:pt x="28737" y="2"/>
                  </a:lnTo>
                  <a:cubicBezTo>
                    <a:pt x="28742" y="2"/>
                    <a:pt x="28746" y="1"/>
                    <a:pt x="28751" y="1"/>
                  </a:cubicBezTo>
                  <a:close/>
                  <a:moveTo>
                    <a:pt x="23784" y="861"/>
                  </a:moveTo>
                  <a:cubicBezTo>
                    <a:pt x="24439" y="861"/>
                    <a:pt x="25167" y="1051"/>
                    <a:pt x="25301" y="1378"/>
                  </a:cubicBezTo>
                  <a:cubicBezTo>
                    <a:pt x="25399" y="1640"/>
                    <a:pt x="24537" y="1897"/>
                    <a:pt x="23774" y="1897"/>
                  </a:cubicBezTo>
                  <a:cubicBezTo>
                    <a:pt x="23212" y="1897"/>
                    <a:pt x="22705" y="1757"/>
                    <a:pt x="22674" y="1378"/>
                  </a:cubicBezTo>
                  <a:cubicBezTo>
                    <a:pt x="22647" y="1019"/>
                    <a:pt x="23185" y="861"/>
                    <a:pt x="23784" y="861"/>
                  </a:cubicBezTo>
                  <a:close/>
                  <a:moveTo>
                    <a:pt x="5820" y="932"/>
                  </a:moveTo>
                  <a:cubicBezTo>
                    <a:pt x="6511" y="932"/>
                    <a:pt x="7204" y="1132"/>
                    <a:pt x="7142" y="1534"/>
                  </a:cubicBezTo>
                  <a:cubicBezTo>
                    <a:pt x="7089" y="1854"/>
                    <a:pt x="6688" y="1973"/>
                    <a:pt x="6215" y="1973"/>
                  </a:cubicBezTo>
                  <a:cubicBezTo>
                    <a:pt x="5406" y="1973"/>
                    <a:pt x="4386" y="1627"/>
                    <a:pt x="4529" y="1350"/>
                  </a:cubicBezTo>
                  <a:cubicBezTo>
                    <a:pt x="4665" y="1072"/>
                    <a:pt x="5242" y="932"/>
                    <a:pt x="5820" y="932"/>
                  </a:cubicBezTo>
                  <a:close/>
                  <a:moveTo>
                    <a:pt x="18231" y="1750"/>
                  </a:moveTo>
                  <a:cubicBezTo>
                    <a:pt x="18484" y="1750"/>
                    <a:pt x="18678" y="1980"/>
                    <a:pt x="18628" y="2244"/>
                  </a:cubicBezTo>
                  <a:cubicBezTo>
                    <a:pt x="18614" y="2400"/>
                    <a:pt x="18529" y="2542"/>
                    <a:pt x="18387" y="2628"/>
                  </a:cubicBezTo>
                  <a:cubicBezTo>
                    <a:pt x="18304" y="2675"/>
                    <a:pt x="18212" y="2702"/>
                    <a:pt x="18118" y="2702"/>
                  </a:cubicBezTo>
                  <a:cubicBezTo>
                    <a:pt x="18099" y="2702"/>
                    <a:pt x="18080" y="2701"/>
                    <a:pt x="18060" y="2699"/>
                  </a:cubicBezTo>
                  <a:cubicBezTo>
                    <a:pt x="17847" y="2699"/>
                    <a:pt x="17691" y="2542"/>
                    <a:pt x="17677" y="2329"/>
                  </a:cubicBezTo>
                  <a:cubicBezTo>
                    <a:pt x="17663" y="2216"/>
                    <a:pt x="17691" y="2102"/>
                    <a:pt x="17748" y="1989"/>
                  </a:cubicBezTo>
                  <a:cubicBezTo>
                    <a:pt x="17833" y="1861"/>
                    <a:pt x="17975" y="1762"/>
                    <a:pt x="18131" y="1762"/>
                  </a:cubicBezTo>
                  <a:cubicBezTo>
                    <a:pt x="18165" y="1753"/>
                    <a:pt x="18199" y="1750"/>
                    <a:pt x="18231" y="1750"/>
                  </a:cubicBezTo>
                  <a:close/>
                  <a:moveTo>
                    <a:pt x="14667" y="1691"/>
                  </a:moveTo>
                  <a:cubicBezTo>
                    <a:pt x="15121" y="1691"/>
                    <a:pt x="15348" y="2230"/>
                    <a:pt x="15036" y="2557"/>
                  </a:cubicBezTo>
                  <a:cubicBezTo>
                    <a:pt x="14934" y="2658"/>
                    <a:pt x="14807" y="2704"/>
                    <a:pt x="14681" y="2704"/>
                  </a:cubicBezTo>
                  <a:cubicBezTo>
                    <a:pt x="14421" y="2704"/>
                    <a:pt x="14170" y="2508"/>
                    <a:pt x="14170" y="2202"/>
                  </a:cubicBezTo>
                  <a:cubicBezTo>
                    <a:pt x="14170" y="1918"/>
                    <a:pt x="14397" y="1705"/>
                    <a:pt x="14667" y="1691"/>
                  </a:cubicBezTo>
                  <a:close/>
                  <a:moveTo>
                    <a:pt x="11127" y="1837"/>
                  </a:moveTo>
                  <a:cubicBezTo>
                    <a:pt x="11186" y="1837"/>
                    <a:pt x="11245" y="1845"/>
                    <a:pt x="11302" y="1861"/>
                  </a:cubicBezTo>
                  <a:cubicBezTo>
                    <a:pt x="11557" y="1946"/>
                    <a:pt x="11685" y="2244"/>
                    <a:pt x="11557" y="2486"/>
                  </a:cubicBezTo>
                  <a:cubicBezTo>
                    <a:pt x="11458" y="2656"/>
                    <a:pt x="11273" y="2784"/>
                    <a:pt x="11075" y="2798"/>
                  </a:cubicBezTo>
                  <a:cubicBezTo>
                    <a:pt x="11035" y="2809"/>
                    <a:pt x="10995" y="2814"/>
                    <a:pt x="10955" y="2814"/>
                  </a:cubicBezTo>
                  <a:cubicBezTo>
                    <a:pt x="10781" y="2814"/>
                    <a:pt x="10616" y="2716"/>
                    <a:pt x="10535" y="2542"/>
                  </a:cubicBezTo>
                  <a:cubicBezTo>
                    <a:pt x="10450" y="2344"/>
                    <a:pt x="10535" y="2102"/>
                    <a:pt x="10720" y="1989"/>
                  </a:cubicBezTo>
                  <a:cubicBezTo>
                    <a:pt x="10831" y="1887"/>
                    <a:pt x="10979" y="1837"/>
                    <a:pt x="11127" y="1837"/>
                  </a:cubicBezTo>
                  <a:close/>
                  <a:moveTo>
                    <a:pt x="24763" y="2234"/>
                  </a:moveTo>
                  <a:cubicBezTo>
                    <a:pt x="24873" y="2234"/>
                    <a:pt x="24952" y="2255"/>
                    <a:pt x="24989" y="2301"/>
                  </a:cubicBezTo>
                  <a:cubicBezTo>
                    <a:pt x="25243" y="2590"/>
                    <a:pt x="23558" y="4310"/>
                    <a:pt x="22586" y="4310"/>
                  </a:cubicBezTo>
                  <a:cubicBezTo>
                    <a:pt x="22364" y="4310"/>
                    <a:pt x="22180" y="4221"/>
                    <a:pt x="22064" y="4005"/>
                  </a:cubicBezTo>
                  <a:cubicBezTo>
                    <a:pt x="21678" y="3283"/>
                    <a:pt x="23985" y="2234"/>
                    <a:pt x="24763" y="2234"/>
                  </a:cubicBezTo>
                  <a:close/>
                  <a:moveTo>
                    <a:pt x="4954" y="2232"/>
                  </a:moveTo>
                  <a:cubicBezTo>
                    <a:pt x="5683" y="2232"/>
                    <a:pt x="8012" y="3478"/>
                    <a:pt x="7568" y="4189"/>
                  </a:cubicBezTo>
                  <a:cubicBezTo>
                    <a:pt x="7447" y="4378"/>
                    <a:pt x="7277" y="4457"/>
                    <a:pt x="7079" y="4457"/>
                  </a:cubicBezTo>
                  <a:cubicBezTo>
                    <a:pt x="6112" y="4457"/>
                    <a:pt x="4488" y="2570"/>
                    <a:pt x="4771" y="2287"/>
                  </a:cubicBezTo>
                  <a:cubicBezTo>
                    <a:pt x="4805" y="2249"/>
                    <a:pt x="4869" y="2232"/>
                    <a:pt x="4954" y="2232"/>
                  </a:cubicBezTo>
                  <a:close/>
                  <a:moveTo>
                    <a:pt x="4038" y="2121"/>
                  </a:moveTo>
                  <a:cubicBezTo>
                    <a:pt x="4502" y="2121"/>
                    <a:pt x="4910" y="4831"/>
                    <a:pt x="4018" y="4899"/>
                  </a:cubicBezTo>
                  <a:cubicBezTo>
                    <a:pt x="4010" y="4900"/>
                    <a:pt x="4001" y="4900"/>
                    <a:pt x="3993" y="4900"/>
                  </a:cubicBezTo>
                  <a:cubicBezTo>
                    <a:pt x="3240" y="4900"/>
                    <a:pt x="3344" y="2383"/>
                    <a:pt x="3990" y="2131"/>
                  </a:cubicBezTo>
                  <a:cubicBezTo>
                    <a:pt x="4006" y="2124"/>
                    <a:pt x="4022" y="2121"/>
                    <a:pt x="4038" y="2121"/>
                  </a:cubicBezTo>
                  <a:close/>
                  <a:moveTo>
                    <a:pt x="25731" y="2189"/>
                  </a:moveTo>
                  <a:cubicBezTo>
                    <a:pt x="25749" y="2189"/>
                    <a:pt x="25766" y="2193"/>
                    <a:pt x="25784" y="2202"/>
                  </a:cubicBezTo>
                  <a:cubicBezTo>
                    <a:pt x="26409" y="2493"/>
                    <a:pt x="26354" y="4960"/>
                    <a:pt x="25607" y="4960"/>
                  </a:cubicBezTo>
                  <a:cubicBezTo>
                    <a:pt x="25591" y="4960"/>
                    <a:pt x="25574" y="4959"/>
                    <a:pt x="25557" y="4956"/>
                  </a:cubicBezTo>
                  <a:cubicBezTo>
                    <a:pt x="24683" y="4833"/>
                    <a:pt x="25280" y="2189"/>
                    <a:pt x="25731" y="2189"/>
                  </a:cubicBezTo>
                  <a:close/>
                  <a:moveTo>
                    <a:pt x="14808" y="3900"/>
                  </a:moveTo>
                  <a:cubicBezTo>
                    <a:pt x="15879" y="3900"/>
                    <a:pt x="15254" y="5951"/>
                    <a:pt x="14936" y="5978"/>
                  </a:cubicBezTo>
                  <a:cubicBezTo>
                    <a:pt x="14929" y="5979"/>
                    <a:pt x="14922" y="5979"/>
                    <a:pt x="14915" y="5979"/>
                  </a:cubicBezTo>
                  <a:cubicBezTo>
                    <a:pt x="14406" y="5979"/>
                    <a:pt x="13729" y="4003"/>
                    <a:pt x="14709" y="3905"/>
                  </a:cubicBezTo>
                  <a:cubicBezTo>
                    <a:pt x="14744" y="3902"/>
                    <a:pt x="14777" y="3900"/>
                    <a:pt x="14808" y="3900"/>
                  </a:cubicBezTo>
                  <a:close/>
                  <a:moveTo>
                    <a:pt x="12217" y="4088"/>
                  </a:moveTo>
                  <a:cubicBezTo>
                    <a:pt x="13006" y="4088"/>
                    <a:pt x="13103" y="5909"/>
                    <a:pt x="12849" y="6035"/>
                  </a:cubicBezTo>
                  <a:cubicBezTo>
                    <a:pt x="12819" y="6051"/>
                    <a:pt x="12784" y="6059"/>
                    <a:pt x="12746" y="6059"/>
                  </a:cubicBezTo>
                  <a:cubicBezTo>
                    <a:pt x="12219" y="6059"/>
                    <a:pt x="11064" y="4586"/>
                    <a:pt x="11898" y="4175"/>
                  </a:cubicBezTo>
                  <a:cubicBezTo>
                    <a:pt x="12015" y="4115"/>
                    <a:pt x="12121" y="4088"/>
                    <a:pt x="12217" y="4088"/>
                  </a:cubicBezTo>
                  <a:close/>
                  <a:moveTo>
                    <a:pt x="17536" y="4232"/>
                  </a:moveTo>
                  <a:cubicBezTo>
                    <a:pt x="17625" y="4232"/>
                    <a:pt x="17724" y="4254"/>
                    <a:pt x="17833" y="4303"/>
                  </a:cubicBezTo>
                  <a:cubicBezTo>
                    <a:pt x="18702" y="4677"/>
                    <a:pt x="17594" y="6224"/>
                    <a:pt x="17070" y="6224"/>
                  </a:cubicBezTo>
                  <a:cubicBezTo>
                    <a:pt x="17038" y="6224"/>
                    <a:pt x="17008" y="6218"/>
                    <a:pt x="16981" y="6205"/>
                  </a:cubicBezTo>
                  <a:cubicBezTo>
                    <a:pt x="16712" y="6090"/>
                    <a:pt x="16720" y="4232"/>
                    <a:pt x="17536" y="4232"/>
                  </a:cubicBezTo>
                  <a:close/>
                  <a:moveTo>
                    <a:pt x="9763" y="5500"/>
                  </a:moveTo>
                  <a:cubicBezTo>
                    <a:pt x="10439" y="5500"/>
                    <a:pt x="11064" y="6917"/>
                    <a:pt x="10890" y="7114"/>
                  </a:cubicBezTo>
                  <a:cubicBezTo>
                    <a:pt x="10839" y="7172"/>
                    <a:pt x="10753" y="7197"/>
                    <a:pt x="10646" y="7197"/>
                  </a:cubicBezTo>
                  <a:cubicBezTo>
                    <a:pt x="10037" y="7197"/>
                    <a:pt x="8747" y="6365"/>
                    <a:pt x="9314" y="5737"/>
                  </a:cubicBezTo>
                  <a:cubicBezTo>
                    <a:pt x="9461" y="5570"/>
                    <a:pt x="9613" y="5500"/>
                    <a:pt x="9763" y="5500"/>
                  </a:cubicBezTo>
                  <a:close/>
                  <a:moveTo>
                    <a:pt x="20095" y="5630"/>
                  </a:moveTo>
                  <a:cubicBezTo>
                    <a:pt x="20255" y="5630"/>
                    <a:pt x="20414" y="5707"/>
                    <a:pt x="20559" y="5893"/>
                  </a:cubicBezTo>
                  <a:cubicBezTo>
                    <a:pt x="21062" y="6548"/>
                    <a:pt x="19810" y="7262"/>
                    <a:pt x="19179" y="7262"/>
                  </a:cubicBezTo>
                  <a:cubicBezTo>
                    <a:pt x="19045" y="7262"/>
                    <a:pt x="18938" y="7229"/>
                    <a:pt x="18884" y="7157"/>
                  </a:cubicBezTo>
                  <a:cubicBezTo>
                    <a:pt x="18735" y="6962"/>
                    <a:pt x="19427" y="5630"/>
                    <a:pt x="20095" y="5630"/>
                  </a:cubicBezTo>
                  <a:close/>
                  <a:moveTo>
                    <a:pt x="7653" y="7593"/>
                  </a:moveTo>
                  <a:cubicBezTo>
                    <a:pt x="8289" y="7593"/>
                    <a:pt x="9157" y="8539"/>
                    <a:pt x="9073" y="8761"/>
                  </a:cubicBezTo>
                  <a:cubicBezTo>
                    <a:pt x="9015" y="8911"/>
                    <a:pt x="8770" y="8983"/>
                    <a:pt x="8470" y="8983"/>
                  </a:cubicBezTo>
                  <a:cubicBezTo>
                    <a:pt x="7805" y="8983"/>
                    <a:pt x="6873" y="8630"/>
                    <a:pt x="7128" y="7994"/>
                  </a:cubicBezTo>
                  <a:cubicBezTo>
                    <a:pt x="7244" y="7704"/>
                    <a:pt x="7435" y="7593"/>
                    <a:pt x="7653" y="7593"/>
                  </a:cubicBezTo>
                  <a:close/>
                  <a:moveTo>
                    <a:pt x="22035" y="7869"/>
                  </a:moveTo>
                  <a:cubicBezTo>
                    <a:pt x="22273" y="7869"/>
                    <a:pt x="22474" y="7989"/>
                    <a:pt x="22575" y="8307"/>
                  </a:cubicBezTo>
                  <a:cubicBezTo>
                    <a:pt x="22776" y="8918"/>
                    <a:pt x="21961" y="9207"/>
                    <a:pt x="21313" y="9207"/>
                  </a:cubicBezTo>
                  <a:cubicBezTo>
                    <a:pt x="20952" y="9207"/>
                    <a:pt x="20643" y="9118"/>
                    <a:pt x="20587" y="8946"/>
                  </a:cubicBezTo>
                  <a:cubicBezTo>
                    <a:pt x="20515" y="8719"/>
                    <a:pt x="21403" y="7869"/>
                    <a:pt x="22035" y="7869"/>
                  </a:cubicBezTo>
                  <a:close/>
                  <a:moveTo>
                    <a:pt x="4669" y="6639"/>
                  </a:moveTo>
                  <a:cubicBezTo>
                    <a:pt x="5508" y="6639"/>
                    <a:pt x="5636" y="10504"/>
                    <a:pt x="2953" y="11345"/>
                  </a:cubicBezTo>
                  <a:cubicBezTo>
                    <a:pt x="2950" y="11346"/>
                    <a:pt x="2947" y="11347"/>
                    <a:pt x="2945" y="11347"/>
                  </a:cubicBezTo>
                  <a:cubicBezTo>
                    <a:pt x="2833" y="11347"/>
                    <a:pt x="3639" y="10395"/>
                    <a:pt x="3848" y="9130"/>
                  </a:cubicBezTo>
                  <a:cubicBezTo>
                    <a:pt x="4089" y="7710"/>
                    <a:pt x="3890" y="7029"/>
                    <a:pt x="4501" y="6688"/>
                  </a:cubicBezTo>
                  <a:cubicBezTo>
                    <a:pt x="4560" y="6655"/>
                    <a:pt x="4616" y="6639"/>
                    <a:pt x="4669" y="6639"/>
                  </a:cubicBezTo>
                  <a:close/>
                  <a:moveTo>
                    <a:pt x="24382" y="6883"/>
                  </a:moveTo>
                  <a:cubicBezTo>
                    <a:pt x="24435" y="6883"/>
                    <a:pt x="24490" y="6898"/>
                    <a:pt x="24549" y="6930"/>
                  </a:cubicBezTo>
                  <a:cubicBezTo>
                    <a:pt x="25145" y="7256"/>
                    <a:pt x="24975" y="7952"/>
                    <a:pt x="25216" y="9372"/>
                  </a:cubicBezTo>
                  <a:cubicBezTo>
                    <a:pt x="25438" y="10622"/>
                    <a:pt x="26259" y="11574"/>
                    <a:pt x="26134" y="11574"/>
                  </a:cubicBezTo>
                  <a:cubicBezTo>
                    <a:pt x="26131" y="11574"/>
                    <a:pt x="26128" y="11573"/>
                    <a:pt x="26125" y="11572"/>
                  </a:cubicBezTo>
                  <a:cubicBezTo>
                    <a:pt x="23438" y="10757"/>
                    <a:pt x="23532" y="6883"/>
                    <a:pt x="24382" y="6883"/>
                  </a:cubicBezTo>
                  <a:close/>
                  <a:moveTo>
                    <a:pt x="6569" y="10434"/>
                  </a:moveTo>
                  <a:cubicBezTo>
                    <a:pt x="7194" y="10434"/>
                    <a:pt x="8065" y="11036"/>
                    <a:pt x="8036" y="11246"/>
                  </a:cubicBezTo>
                  <a:cubicBezTo>
                    <a:pt x="8002" y="11495"/>
                    <a:pt x="7473" y="11670"/>
                    <a:pt x="6958" y="11670"/>
                  </a:cubicBezTo>
                  <a:cubicBezTo>
                    <a:pt x="6417" y="11670"/>
                    <a:pt x="5891" y="11478"/>
                    <a:pt x="5963" y="10976"/>
                  </a:cubicBezTo>
                  <a:cubicBezTo>
                    <a:pt x="6019" y="10576"/>
                    <a:pt x="6265" y="10434"/>
                    <a:pt x="6569" y="10434"/>
                  </a:cubicBezTo>
                  <a:close/>
                  <a:moveTo>
                    <a:pt x="22890" y="10779"/>
                  </a:moveTo>
                  <a:cubicBezTo>
                    <a:pt x="23226" y="10779"/>
                    <a:pt x="23496" y="10929"/>
                    <a:pt x="23526" y="11359"/>
                  </a:cubicBezTo>
                  <a:cubicBezTo>
                    <a:pt x="23559" y="11820"/>
                    <a:pt x="23123" y="11991"/>
                    <a:pt x="22640" y="11991"/>
                  </a:cubicBezTo>
                  <a:cubicBezTo>
                    <a:pt x="22082" y="11991"/>
                    <a:pt x="21462" y="11761"/>
                    <a:pt x="21439" y="11487"/>
                  </a:cubicBezTo>
                  <a:cubicBezTo>
                    <a:pt x="21430" y="11285"/>
                    <a:pt x="22272" y="10779"/>
                    <a:pt x="22890" y="10779"/>
                  </a:cubicBezTo>
                  <a:close/>
                  <a:moveTo>
                    <a:pt x="6589" y="13058"/>
                  </a:moveTo>
                  <a:cubicBezTo>
                    <a:pt x="7187" y="13058"/>
                    <a:pt x="7929" y="13397"/>
                    <a:pt x="7937" y="13588"/>
                  </a:cubicBezTo>
                  <a:cubicBezTo>
                    <a:pt x="7954" y="13902"/>
                    <a:pt x="7193" y="14257"/>
                    <a:pt x="6585" y="14257"/>
                  </a:cubicBezTo>
                  <a:cubicBezTo>
                    <a:pt x="6201" y="14257"/>
                    <a:pt x="5877" y="14115"/>
                    <a:pt x="5850" y="13730"/>
                  </a:cubicBezTo>
                  <a:cubicBezTo>
                    <a:pt x="5820" y="13226"/>
                    <a:pt x="6169" y="13058"/>
                    <a:pt x="6589" y="13058"/>
                  </a:cubicBezTo>
                  <a:close/>
                  <a:moveTo>
                    <a:pt x="22635" y="13393"/>
                  </a:moveTo>
                  <a:cubicBezTo>
                    <a:pt x="23109" y="13393"/>
                    <a:pt x="23519" y="13573"/>
                    <a:pt x="23441" y="14128"/>
                  </a:cubicBezTo>
                  <a:cubicBezTo>
                    <a:pt x="23396" y="14472"/>
                    <a:pt x="23120" y="14601"/>
                    <a:pt x="22784" y="14601"/>
                  </a:cubicBezTo>
                  <a:cubicBezTo>
                    <a:pt x="22163" y="14601"/>
                    <a:pt x="21336" y="14161"/>
                    <a:pt x="21382" y="13830"/>
                  </a:cubicBezTo>
                  <a:cubicBezTo>
                    <a:pt x="21406" y="13652"/>
                    <a:pt x="22067" y="13393"/>
                    <a:pt x="22635" y="13393"/>
                  </a:cubicBezTo>
                  <a:close/>
                  <a:moveTo>
                    <a:pt x="2857" y="11797"/>
                  </a:moveTo>
                  <a:cubicBezTo>
                    <a:pt x="2860" y="11797"/>
                    <a:pt x="2864" y="11798"/>
                    <a:pt x="2868" y="11800"/>
                  </a:cubicBezTo>
                  <a:cubicBezTo>
                    <a:pt x="5555" y="12615"/>
                    <a:pt x="5448" y="16489"/>
                    <a:pt x="4609" y="16489"/>
                  </a:cubicBezTo>
                  <a:cubicBezTo>
                    <a:pt x="4556" y="16489"/>
                    <a:pt x="4501" y="16474"/>
                    <a:pt x="4444" y="16442"/>
                  </a:cubicBezTo>
                  <a:cubicBezTo>
                    <a:pt x="3834" y="16102"/>
                    <a:pt x="4018" y="15420"/>
                    <a:pt x="3777" y="14000"/>
                  </a:cubicBezTo>
                  <a:cubicBezTo>
                    <a:pt x="3556" y="12758"/>
                    <a:pt x="2758" y="11797"/>
                    <a:pt x="2857" y="11797"/>
                  </a:cubicBezTo>
                  <a:close/>
                  <a:moveTo>
                    <a:pt x="26233" y="12025"/>
                  </a:moveTo>
                  <a:cubicBezTo>
                    <a:pt x="26359" y="12025"/>
                    <a:pt x="25538" y="12991"/>
                    <a:pt x="25344" y="14242"/>
                  </a:cubicBezTo>
                  <a:cubicBezTo>
                    <a:pt x="25116" y="15661"/>
                    <a:pt x="25301" y="16343"/>
                    <a:pt x="24705" y="16684"/>
                  </a:cubicBezTo>
                  <a:cubicBezTo>
                    <a:pt x="24646" y="16717"/>
                    <a:pt x="24589" y="16733"/>
                    <a:pt x="24536" y="16733"/>
                  </a:cubicBezTo>
                  <a:cubicBezTo>
                    <a:pt x="23696" y="16733"/>
                    <a:pt x="23555" y="12881"/>
                    <a:pt x="26224" y="12027"/>
                  </a:cubicBezTo>
                  <a:cubicBezTo>
                    <a:pt x="26228" y="12026"/>
                    <a:pt x="26231" y="12025"/>
                    <a:pt x="26233" y="12025"/>
                  </a:cubicBezTo>
                  <a:close/>
                  <a:moveTo>
                    <a:pt x="8511" y="15422"/>
                  </a:moveTo>
                  <a:cubicBezTo>
                    <a:pt x="8559" y="15422"/>
                    <a:pt x="8596" y="15430"/>
                    <a:pt x="8618" y="15448"/>
                  </a:cubicBezTo>
                  <a:cubicBezTo>
                    <a:pt x="8945" y="15739"/>
                    <a:pt x="8250" y="17165"/>
                    <a:pt x="7572" y="17165"/>
                  </a:cubicBezTo>
                  <a:cubicBezTo>
                    <a:pt x="7454" y="17165"/>
                    <a:pt x="7338" y="17123"/>
                    <a:pt x="7227" y="17024"/>
                  </a:cubicBezTo>
                  <a:cubicBezTo>
                    <a:pt x="6401" y="16276"/>
                    <a:pt x="8027" y="15422"/>
                    <a:pt x="8511" y="15422"/>
                  </a:cubicBezTo>
                  <a:close/>
                  <a:moveTo>
                    <a:pt x="20651" y="15624"/>
                  </a:moveTo>
                  <a:cubicBezTo>
                    <a:pt x="21112" y="15624"/>
                    <a:pt x="22711" y="16616"/>
                    <a:pt x="21823" y="17308"/>
                  </a:cubicBezTo>
                  <a:cubicBezTo>
                    <a:pt x="21718" y="17390"/>
                    <a:pt x="21612" y="17425"/>
                    <a:pt x="21507" y="17425"/>
                  </a:cubicBezTo>
                  <a:cubicBezTo>
                    <a:pt x="20826" y="17425"/>
                    <a:pt x="20202" y="15918"/>
                    <a:pt x="20559" y="15647"/>
                  </a:cubicBezTo>
                  <a:cubicBezTo>
                    <a:pt x="20579" y="15631"/>
                    <a:pt x="20611" y="15624"/>
                    <a:pt x="20651" y="15624"/>
                  </a:cubicBezTo>
                  <a:close/>
                  <a:moveTo>
                    <a:pt x="10240" y="16733"/>
                  </a:moveTo>
                  <a:cubicBezTo>
                    <a:pt x="10255" y="16733"/>
                    <a:pt x="10268" y="16736"/>
                    <a:pt x="10280" y="16740"/>
                  </a:cubicBezTo>
                  <a:cubicBezTo>
                    <a:pt x="10724" y="16910"/>
                    <a:pt x="10495" y="18728"/>
                    <a:pt x="9724" y="18728"/>
                  </a:cubicBezTo>
                  <a:cubicBezTo>
                    <a:pt x="9658" y="18728"/>
                    <a:pt x="9587" y="18715"/>
                    <a:pt x="9513" y="18686"/>
                  </a:cubicBezTo>
                  <a:cubicBezTo>
                    <a:pt x="8434" y="18248"/>
                    <a:pt x="9865" y="16733"/>
                    <a:pt x="10240" y="16733"/>
                  </a:cubicBezTo>
                  <a:close/>
                  <a:moveTo>
                    <a:pt x="18827" y="16821"/>
                  </a:moveTo>
                  <a:cubicBezTo>
                    <a:pt x="19191" y="16821"/>
                    <a:pt x="20555" y="18455"/>
                    <a:pt x="19423" y="18828"/>
                  </a:cubicBezTo>
                  <a:cubicBezTo>
                    <a:pt x="19361" y="18847"/>
                    <a:pt x="19303" y="18856"/>
                    <a:pt x="19248" y="18856"/>
                  </a:cubicBezTo>
                  <a:cubicBezTo>
                    <a:pt x="18454" y="18856"/>
                    <a:pt x="18347" y="16972"/>
                    <a:pt x="18798" y="16826"/>
                  </a:cubicBezTo>
                  <a:cubicBezTo>
                    <a:pt x="18807" y="16823"/>
                    <a:pt x="18817" y="16821"/>
                    <a:pt x="18827" y="16821"/>
                  </a:cubicBezTo>
                  <a:close/>
                  <a:moveTo>
                    <a:pt x="14925" y="6147"/>
                  </a:moveTo>
                  <a:cubicBezTo>
                    <a:pt x="16660" y="6147"/>
                    <a:pt x="18150" y="6826"/>
                    <a:pt x="19238" y="8080"/>
                  </a:cubicBezTo>
                  <a:lnTo>
                    <a:pt x="19253" y="8065"/>
                  </a:lnTo>
                  <a:cubicBezTo>
                    <a:pt x="20729" y="9798"/>
                    <a:pt x="21141" y="12211"/>
                    <a:pt x="20942" y="13305"/>
                  </a:cubicBezTo>
                  <a:cubicBezTo>
                    <a:pt x="20644" y="14980"/>
                    <a:pt x="19040" y="15718"/>
                    <a:pt x="18174" y="16116"/>
                  </a:cubicBezTo>
                  <a:cubicBezTo>
                    <a:pt x="18074" y="16173"/>
                    <a:pt x="17946" y="16229"/>
                    <a:pt x="17861" y="16272"/>
                  </a:cubicBezTo>
                  <a:cubicBezTo>
                    <a:pt x="17861" y="16329"/>
                    <a:pt x="17875" y="16400"/>
                    <a:pt x="17890" y="16456"/>
                  </a:cubicBezTo>
                  <a:cubicBezTo>
                    <a:pt x="18003" y="17266"/>
                    <a:pt x="18202" y="18615"/>
                    <a:pt x="17464" y="19083"/>
                  </a:cubicBezTo>
                  <a:cubicBezTo>
                    <a:pt x="17151" y="19282"/>
                    <a:pt x="16299" y="19410"/>
                    <a:pt x="15362" y="19410"/>
                  </a:cubicBezTo>
                  <a:cubicBezTo>
                    <a:pt x="14156" y="19410"/>
                    <a:pt x="12793" y="19253"/>
                    <a:pt x="12253" y="18828"/>
                  </a:cubicBezTo>
                  <a:cubicBezTo>
                    <a:pt x="11884" y="18544"/>
                    <a:pt x="11926" y="17947"/>
                    <a:pt x="11969" y="17323"/>
                  </a:cubicBezTo>
                  <a:cubicBezTo>
                    <a:pt x="11983" y="17095"/>
                    <a:pt x="11997" y="16854"/>
                    <a:pt x="11969" y="16613"/>
                  </a:cubicBezTo>
                  <a:cubicBezTo>
                    <a:pt x="11898" y="16584"/>
                    <a:pt x="11742" y="16542"/>
                    <a:pt x="11614" y="16499"/>
                  </a:cubicBezTo>
                  <a:cubicBezTo>
                    <a:pt x="10762" y="16258"/>
                    <a:pt x="8987" y="15732"/>
                    <a:pt x="8803" y="13603"/>
                  </a:cubicBezTo>
                  <a:cubicBezTo>
                    <a:pt x="8675" y="12282"/>
                    <a:pt x="9058" y="9698"/>
                    <a:pt x="10606" y="7966"/>
                  </a:cubicBezTo>
                  <a:cubicBezTo>
                    <a:pt x="11657" y="6788"/>
                    <a:pt x="13048" y="6177"/>
                    <a:pt x="14766" y="6149"/>
                  </a:cubicBezTo>
                  <a:cubicBezTo>
                    <a:pt x="14819" y="6147"/>
                    <a:pt x="14872" y="6147"/>
                    <a:pt x="14925" y="6147"/>
                  </a:cubicBezTo>
                  <a:close/>
                  <a:moveTo>
                    <a:pt x="6313" y="17862"/>
                  </a:moveTo>
                  <a:cubicBezTo>
                    <a:pt x="6420" y="17862"/>
                    <a:pt x="6523" y="17901"/>
                    <a:pt x="6616" y="17990"/>
                  </a:cubicBezTo>
                  <a:cubicBezTo>
                    <a:pt x="7140" y="18487"/>
                    <a:pt x="5364" y="20064"/>
                    <a:pt x="4894" y="20064"/>
                  </a:cubicBezTo>
                  <a:cubicBezTo>
                    <a:pt x="4868" y="20064"/>
                    <a:pt x="4845" y="20059"/>
                    <a:pt x="4827" y="20049"/>
                  </a:cubicBezTo>
                  <a:cubicBezTo>
                    <a:pt x="4541" y="19874"/>
                    <a:pt x="5545" y="17862"/>
                    <a:pt x="6313" y="17862"/>
                  </a:cubicBezTo>
                  <a:close/>
                  <a:moveTo>
                    <a:pt x="24730" y="17726"/>
                  </a:moveTo>
                  <a:cubicBezTo>
                    <a:pt x="25365" y="17726"/>
                    <a:pt x="26009" y="19918"/>
                    <a:pt x="25727" y="20120"/>
                  </a:cubicBezTo>
                  <a:cubicBezTo>
                    <a:pt x="25713" y="20129"/>
                    <a:pt x="25695" y="20134"/>
                    <a:pt x="25675" y="20134"/>
                  </a:cubicBezTo>
                  <a:cubicBezTo>
                    <a:pt x="25260" y="20134"/>
                    <a:pt x="23726" y="18128"/>
                    <a:pt x="24620" y="17748"/>
                  </a:cubicBezTo>
                  <a:cubicBezTo>
                    <a:pt x="24656" y="17733"/>
                    <a:pt x="24693" y="17726"/>
                    <a:pt x="24730" y="17726"/>
                  </a:cubicBezTo>
                  <a:close/>
                  <a:moveTo>
                    <a:pt x="26654" y="18257"/>
                  </a:moveTo>
                  <a:cubicBezTo>
                    <a:pt x="26667" y="18257"/>
                    <a:pt x="26679" y="18258"/>
                    <a:pt x="26692" y="18260"/>
                  </a:cubicBezTo>
                  <a:cubicBezTo>
                    <a:pt x="27260" y="18331"/>
                    <a:pt x="26792" y="20148"/>
                    <a:pt x="26281" y="20247"/>
                  </a:cubicBezTo>
                  <a:cubicBezTo>
                    <a:pt x="26276" y="20248"/>
                    <a:pt x="26271" y="20248"/>
                    <a:pt x="26266" y="20248"/>
                  </a:cubicBezTo>
                  <a:cubicBezTo>
                    <a:pt x="26092" y="20248"/>
                    <a:pt x="26027" y="19751"/>
                    <a:pt x="26082" y="19253"/>
                  </a:cubicBezTo>
                  <a:cubicBezTo>
                    <a:pt x="26150" y="18762"/>
                    <a:pt x="26337" y="18257"/>
                    <a:pt x="26654" y="18257"/>
                  </a:cubicBezTo>
                  <a:close/>
                  <a:moveTo>
                    <a:pt x="3755" y="18140"/>
                  </a:moveTo>
                  <a:cubicBezTo>
                    <a:pt x="4101" y="18140"/>
                    <a:pt x="4321" y="18689"/>
                    <a:pt x="4402" y="19225"/>
                  </a:cubicBezTo>
                  <a:cubicBezTo>
                    <a:pt x="4498" y="19792"/>
                    <a:pt x="4447" y="20319"/>
                    <a:pt x="4260" y="20319"/>
                  </a:cubicBezTo>
                  <a:cubicBezTo>
                    <a:pt x="4255" y="20319"/>
                    <a:pt x="4250" y="20319"/>
                    <a:pt x="4245" y="20318"/>
                  </a:cubicBezTo>
                  <a:cubicBezTo>
                    <a:pt x="3677" y="20247"/>
                    <a:pt x="3067" y="18260"/>
                    <a:pt x="3692" y="18146"/>
                  </a:cubicBezTo>
                  <a:cubicBezTo>
                    <a:pt x="3713" y="18142"/>
                    <a:pt x="3734" y="18140"/>
                    <a:pt x="3755" y="18140"/>
                  </a:cubicBezTo>
                  <a:close/>
                  <a:moveTo>
                    <a:pt x="6408" y="19936"/>
                  </a:moveTo>
                  <a:cubicBezTo>
                    <a:pt x="6607" y="19936"/>
                    <a:pt x="6764" y="19996"/>
                    <a:pt x="6829" y="20148"/>
                  </a:cubicBezTo>
                  <a:cubicBezTo>
                    <a:pt x="7011" y="20565"/>
                    <a:pt x="5983" y="20975"/>
                    <a:pt x="5314" y="20975"/>
                  </a:cubicBezTo>
                  <a:cubicBezTo>
                    <a:pt x="5095" y="20975"/>
                    <a:pt x="4915" y="20931"/>
                    <a:pt x="4827" y="20829"/>
                  </a:cubicBezTo>
                  <a:cubicBezTo>
                    <a:pt x="4631" y="20600"/>
                    <a:pt x="5750" y="19936"/>
                    <a:pt x="6408" y="19936"/>
                  </a:cubicBezTo>
                  <a:close/>
                  <a:moveTo>
                    <a:pt x="23995" y="19652"/>
                  </a:moveTo>
                  <a:cubicBezTo>
                    <a:pt x="24626" y="19652"/>
                    <a:pt x="25786" y="20713"/>
                    <a:pt x="25514" y="20915"/>
                  </a:cubicBezTo>
                  <a:cubicBezTo>
                    <a:pt x="25454" y="20961"/>
                    <a:pt x="25367" y="20981"/>
                    <a:pt x="25264" y="20981"/>
                  </a:cubicBezTo>
                  <a:cubicBezTo>
                    <a:pt x="24636" y="20981"/>
                    <a:pt x="23392" y="20220"/>
                    <a:pt x="23697" y="19793"/>
                  </a:cubicBezTo>
                  <a:cubicBezTo>
                    <a:pt x="23765" y="19694"/>
                    <a:pt x="23869" y="19652"/>
                    <a:pt x="23995" y="19652"/>
                  </a:cubicBezTo>
                  <a:close/>
                  <a:moveTo>
                    <a:pt x="21354" y="20333"/>
                  </a:moveTo>
                  <a:cubicBezTo>
                    <a:pt x="21567" y="20333"/>
                    <a:pt x="21737" y="20503"/>
                    <a:pt x="21737" y="20716"/>
                  </a:cubicBezTo>
                  <a:cubicBezTo>
                    <a:pt x="21747" y="20949"/>
                    <a:pt x="21550" y="21110"/>
                    <a:pt x="21347" y="21110"/>
                  </a:cubicBezTo>
                  <a:cubicBezTo>
                    <a:pt x="21254" y="21110"/>
                    <a:pt x="21160" y="21076"/>
                    <a:pt x="21084" y="21000"/>
                  </a:cubicBezTo>
                  <a:cubicBezTo>
                    <a:pt x="20843" y="20758"/>
                    <a:pt x="21013" y="20333"/>
                    <a:pt x="21354" y="20333"/>
                  </a:cubicBezTo>
                  <a:close/>
                  <a:moveTo>
                    <a:pt x="17548" y="20533"/>
                  </a:moveTo>
                  <a:cubicBezTo>
                    <a:pt x="17875" y="20533"/>
                    <a:pt x="18201" y="20739"/>
                    <a:pt x="17932" y="21156"/>
                  </a:cubicBezTo>
                  <a:lnTo>
                    <a:pt x="17890" y="21227"/>
                  </a:lnTo>
                  <a:cubicBezTo>
                    <a:pt x="17812" y="21348"/>
                    <a:pt x="17680" y="21408"/>
                    <a:pt x="17549" y="21408"/>
                  </a:cubicBezTo>
                  <a:cubicBezTo>
                    <a:pt x="17418" y="21408"/>
                    <a:pt x="17286" y="21348"/>
                    <a:pt x="17208" y="21227"/>
                  </a:cubicBezTo>
                  <a:cubicBezTo>
                    <a:pt x="17194" y="21199"/>
                    <a:pt x="17180" y="21170"/>
                    <a:pt x="17166" y="21156"/>
                  </a:cubicBezTo>
                  <a:cubicBezTo>
                    <a:pt x="16888" y="20743"/>
                    <a:pt x="17218" y="20533"/>
                    <a:pt x="17548" y="20533"/>
                  </a:cubicBezTo>
                  <a:close/>
                  <a:moveTo>
                    <a:pt x="10247" y="20742"/>
                  </a:moveTo>
                  <a:cubicBezTo>
                    <a:pt x="10309" y="20742"/>
                    <a:pt x="10374" y="20756"/>
                    <a:pt x="10436" y="20787"/>
                  </a:cubicBezTo>
                  <a:cubicBezTo>
                    <a:pt x="10507" y="20829"/>
                    <a:pt x="10563" y="20886"/>
                    <a:pt x="10592" y="20957"/>
                  </a:cubicBezTo>
                  <a:cubicBezTo>
                    <a:pt x="10720" y="21170"/>
                    <a:pt x="10606" y="21440"/>
                    <a:pt x="10379" y="21511"/>
                  </a:cubicBezTo>
                  <a:lnTo>
                    <a:pt x="10336" y="21511"/>
                  </a:lnTo>
                  <a:cubicBezTo>
                    <a:pt x="10302" y="21520"/>
                    <a:pt x="10269" y="21524"/>
                    <a:pt x="10236" y="21524"/>
                  </a:cubicBezTo>
                  <a:cubicBezTo>
                    <a:pt x="10007" y="21524"/>
                    <a:pt x="9816" y="21321"/>
                    <a:pt x="9854" y="21085"/>
                  </a:cubicBezTo>
                  <a:cubicBezTo>
                    <a:pt x="9875" y="20881"/>
                    <a:pt x="10051" y="20742"/>
                    <a:pt x="10247" y="20742"/>
                  </a:cubicBezTo>
                  <a:close/>
                  <a:moveTo>
                    <a:pt x="13488" y="20844"/>
                  </a:moveTo>
                  <a:cubicBezTo>
                    <a:pt x="13943" y="20844"/>
                    <a:pt x="13943" y="21554"/>
                    <a:pt x="13488" y="21554"/>
                  </a:cubicBezTo>
                  <a:cubicBezTo>
                    <a:pt x="13020" y="21554"/>
                    <a:pt x="13020" y="20844"/>
                    <a:pt x="13488" y="20844"/>
                  </a:cubicBezTo>
                  <a:close/>
                  <a:moveTo>
                    <a:pt x="11827" y="21468"/>
                  </a:moveTo>
                  <a:cubicBezTo>
                    <a:pt x="12097" y="21468"/>
                    <a:pt x="12310" y="21724"/>
                    <a:pt x="12239" y="21994"/>
                  </a:cubicBezTo>
                  <a:lnTo>
                    <a:pt x="12239" y="22008"/>
                  </a:lnTo>
                  <a:lnTo>
                    <a:pt x="12239" y="22022"/>
                  </a:lnTo>
                  <a:cubicBezTo>
                    <a:pt x="12196" y="22192"/>
                    <a:pt x="12026" y="22320"/>
                    <a:pt x="11841" y="22320"/>
                  </a:cubicBezTo>
                  <a:lnTo>
                    <a:pt x="11799" y="22320"/>
                  </a:lnTo>
                  <a:cubicBezTo>
                    <a:pt x="11787" y="22322"/>
                    <a:pt x="11775" y="22322"/>
                    <a:pt x="11764" y="22322"/>
                  </a:cubicBezTo>
                  <a:cubicBezTo>
                    <a:pt x="11665" y="22322"/>
                    <a:pt x="11578" y="22270"/>
                    <a:pt x="11515" y="22207"/>
                  </a:cubicBezTo>
                  <a:cubicBezTo>
                    <a:pt x="11401" y="22079"/>
                    <a:pt x="11359" y="21894"/>
                    <a:pt x="11430" y="21738"/>
                  </a:cubicBezTo>
                  <a:cubicBezTo>
                    <a:pt x="11486" y="21568"/>
                    <a:pt x="11643" y="21468"/>
                    <a:pt x="11813" y="21468"/>
                  </a:cubicBezTo>
                  <a:close/>
                  <a:moveTo>
                    <a:pt x="19579" y="21504"/>
                  </a:moveTo>
                  <a:cubicBezTo>
                    <a:pt x="19618" y="21504"/>
                    <a:pt x="19657" y="21511"/>
                    <a:pt x="19693" y="21525"/>
                  </a:cubicBezTo>
                  <a:cubicBezTo>
                    <a:pt x="19920" y="21582"/>
                    <a:pt x="20062" y="21823"/>
                    <a:pt x="20005" y="22051"/>
                  </a:cubicBezTo>
                  <a:cubicBezTo>
                    <a:pt x="20005" y="22079"/>
                    <a:pt x="19991" y="22107"/>
                    <a:pt x="19991" y="22136"/>
                  </a:cubicBezTo>
                  <a:cubicBezTo>
                    <a:pt x="19948" y="22336"/>
                    <a:pt x="19768" y="22439"/>
                    <a:pt x="19589" y="22439"/>
                  </a:cubicBezTo>
                  <a:cubicBezTo>
                    <a:pt x="19413" y="22439"/>
                    <a:pt x="19238" y="22340"/>
                    <a:pt x="19196" y="22136"/>
                  </a:cubicBezTo>
                  <a:cubicBezTo>
                    <a:pt x="19196" y="22107"/>
                    <a:pt x="19182" y="22079"/>
                    <a:pt x="19167" y="22051"/>
                  </a:cubicBezTo>
                  <a:cubicBezTo>
                    <a:pt x="19111" y="21823"/>
                    <a:pt x="19238" y="21596"/>
                    <a:pt x="19466" y="21525"/>
                  </a:cubicBezTo>
                  <a:cubicBezTo>
                    <a:pt x="19501" y="21511"/>
                    <a:pt x="19540" y="21504"/>
                    <a:pt x="19579" y="21504"/>
                  </a:cubicBezTo>
                  <a:close/>
                  <a:moveTo>
                    <a:pt x="2265" y="714"/>
                  </a:moveTo>
                  <a:cubicBezTo>
                    <a:pt x="2336" y="714"/>
                    <a:pt x="2407" y="761"/>
                    <a:pt x="2414" y="853"/>
                  </a:cubicBezTo>
                  <a:cubicBezTo>
                    <a:pt x="2414" y="3153"/>
                    <a:pt x="2400" y="5453"/>
                    <a:pt x="2428" y="7739"/>
                  </a:cubicBezTo>
                  <a:cubicBezTo>
                    <a:pt x="2442" y="10039"/>
                    <a:pt x="2471" y="12339"/>
                    <a:pt x="2542" y="14625"/>
                  </a:cubicBezTo>
                  <a:cubicBezTo>
                    <a:pt x="2584" y="15775"/>
                    <a:pt x="2627" y="16925"/>
                    <a:pt x="2698" y="18061"/>
                  </a:cubicBezTo>
                  <a:cubicBezTo>
                    <a:pt x="2740" y="18629"/>
                    <a:pt x="2783" y="19197"/>
                    <a:pt x="2840" y="19765"/>
                  </a:cubicBezTo>
                  <a:cubicBezTo>
                    <a:pt x="2897" y="20333"/>
                    <a:pt x="2968" y="20900"/>
                    <a:pt x="3067" y="21440"/>
                  </a:cubicBezTo>
                  <a:cubicBezTo>
                    <a:pt x="3095" y="21568"/>
                    <a:pt x="3124" y="21710"/>
                    <a:pt x="3152" y="21823"/>
                  </a:cubicBezTo>
                  <a:cubicBezTo>
                    <a:pt x="3180" y="21937"/>
                    <a:pt x="3223" y="22036"/>
                    <a:pt x="3280" y="22136"/>
                  </a:cubicBezTo>
                  <a:lnTo>
                    <a:pt x="3294" y="22164"/>
                  </a:lnTo>
                  <a:lnTo>
                    <a:pt x="3280" y="22164"/>
                  </a:lnTo>
                  <a:lnTo>
                    <a:pt x="3322" y="22192"/>
                  </a:lnTo>
                  <a:lnTo>
                    <a:pt x="3493" y="22320"/>
                  </a:lnTo>
                  <a:cubicBezTo>
                    <a:pt x="3535" y="22363"/>
                    <a:pt x="3592" y="22405"/>
                    <a:pt x="3649" y="22420"/>
                  </a:cubicBezTo>
                  <a:cubicBezTo>
                    <a:pt x="3692" y="22462"/>
                    <a:pt x="3748" y="22476"/>
                    <a:pt x="3791" y="22505"/>
                  </a:cubicBezTo>
                  <a:cubicBezTo>
                    <a:pt x="4075" y="22638"/>
                    <a:pt x="4376" y="22704"/>
                    <a:pt x="4679" y="22704"/>
                  </a:cubicBezTo>
                  <a:cubicBezTo>
                    <a:pt x="4861" y="22704"/>
                    <a:pt x="5044" y="22681"/>
                    <a:pt x="5225" y="22633"/>
                  </a:cubicBezTo>
                  <a:cubicBezTo>
                    <a:pt x="5736" y="22505"/>
                    <a:pt x="6219" y="22292"/>
                    <a:pt x="6659" y="21980"/>
                  </a:cubicBezTo>
                  <a:cubicBezTo>
                    <a:pt x="7113" y="21667"/>
                    <a:pt x="7539" y="21326"/>
                    <a:pt x="7923" y="20929"/>
                  </a:cubicBezTo>
                  <a:cubicBezTo>
                    <a:pt x="8001" y="20851"/>
                    <a:pt x="8100" y="20812"/>
                    <a:pt x="8200" y="20812"/>
                  </a:cubicBezTo>
                  <a:cubicBezTo>
                    <a:pt x="8299" y="20812"/>
                    <a:pt x="8398" y="20851"/>
                    <a:pt x="8476" y="20929"/>
                  </a:cubicBezTo>
                  <a:cubicBezTo>
                    <a:pt x="8491" y="20957"/>
                    <a:pt x="8519" y="20971"/>
                    <a:pt x="8533" y="21000"/>
                  </a:cubicBezTo>
                  <a:lnTo>
                    <a:pt x="8533" y="21014"/>
                  </a:lnTo>
                  <a:cubicBezTo>
                    <a:pt x="8618" y="21170"/>
                    <a:pt x="8718" y="21312"/>
                    <a:pt x="8817" y="21454"/>
                  </a:cubicBezTo>
                  <a:cubicBezTo>
                    <a:pt x="8931" y="21596"/>
                    <a:pt x="9044" y="21738"/>
                    <a:pt x="9158" y="21866"/>
                  </a:cubicBezTo>
                  <a:cubicBezTo>
                    <a:pt x="9286" y="22008"/>
                    <a:pt x="9399" y="22136"/>
                    <a:pt x="9541" y="22263"/>
                  </a:cubicBezTo>
                  <a:cubicBezTo>
                    <a:pt x="9669" y="22377"/>
                    <a:pt x="9797" y="22491"/>
                    <a:pt x="9939" y="22604"/>
                  </a:cubicBezTo>
                  <a:cubicBezTo>
                    <a:pt x="10081" y="22704"/>
                    <a:pt x="10223" y="22803"/>
                    <a:pt x="10379" y="22888"/>
                  </a:cubicBezTo>
                  <a:cubicBezTo>
                    <a:pt x="10521" y="22973"/>
                    <a:pt x="10677" y="23044"/>
                    <a:pt x="10833" y="23101"/>
                  </a:cubicBezTo>
                  <a:cubicBezTo>
                    <a:pt x="10989" y="23158"/>
                    <a:pt x="11146" y="23201"/>
                    <a:pt x="11316" y="23229"/>
                  </a:cubicBezTo>
                  <a:lnTo>
                    <a:pt x="11557" y="23257"/>
                  </a:lnTo>
                  <a:lnTo>
                    <a:pt x="11813" y="23257"/>
                  </a:lnTo>
                  <a:cubicBezTo>
                    <a:pt x="11983" y="23257"/>
                    <a:pt x="12139" y="23229"/>
                    <a:pt x="12310" y="23201"/>
                  </a:cubicBezTo>
                  <a:cubicBezTo>
                    <a:pt x="12381" y="23186"/>
                    <a:pt x="12466" y="23158"/>
                    <a:pt x="12551" y="23130"/>
                  </a:cubicBezTo>
                  <a:cubicBezTo>
                    <a:pt x="12636" y="23115"/>
                    <a:pt x="12722" y="23087"/>
                    <a:pt x="12793" y="23044"/>
                  </a:cubicBezTo>
                  <a:cubicBezTo>
                    <a:pt x="12878" y="23016"/>
                    <a:pt x="12963" y="22988"/>
                    <a:pt x="13034" y="22945"/>
                  </a:cubicBezTo>
                  <a:lnTo>
                    <a:pt x="13275" y="22831"/>
                  </a:lnTo>
                  <a:cubicBezTo>
                    <a:pt x="13431" y="22746"/>
                    <a:pt x="13573" y="22647"/>
                    <a:pt x="13715" y="22547"/>
                  </a:cubicBezTo>
                  <a:cubicBezTo>
                    <a:pt x="13872" y="22448"/>
                    <a:pt x="14014" y="22349"/>
                    <a:pt x="14141" y="22221"/>
                  </a:cubicBezTo>
                  <a:cubicBezTo>
                    <a:pt x="14283" y="22107"/>
                    <a:pt x="14425" y="21994"/>
                    <a:pt x="14553" y="21866"/>
                  </a:cubicBezTo>
                  <a:cubicBezTo>
                    <a:pt x="14681" y="21752"/>
                    <a:pt x="14809" y="21610"/>
                    <a:pt x="14922" y="21483"/>
                  </a:cubicBezTo>
                  <a:cubicBezTo>
                    <a:pt x="15050" y="21341"/>
                    <a:pt x="15164" y="21199"/>
                    <a:pt x="15263" y="21071"/>
                  </a:cubicBezTo>
                  <a:cubicBezTo>
                    <a:pt x="15339" y="20961"/>
                    <a:pt x="15461" y="20901"/>
                    <a:pt x="15586" y="20901"/>
                  </a:cubicBezTo>
                  <a:cubicBezTo>
                    <a:pt x="15670" y="20901"/>
                    <a:pt x="15757" y="20928"/>
                    <a:pt x="15831" y="20986"/>
                  </a:cubicBezTo>
                  <a:cubicBezTo>
                    <a:pt x="15874" y="21014"/>
                    <a:pt x="15902" y="21042"/>
                    <a:pt x="15930" y="21085"/>
                  </a:cubicBezTo>
                  <a:cubicBezTo>
                    <a:pt x="16030" y="21227"/>
                    <a:pt x="16143" y="21369"/>
                    <a:pt x="16271" y="21511"/>
                  </a:cubicBezTo>
                  <a:cubicBezTo>
                    <a:pt x="16399" y="21653"/>
                    <a:pt x="16527" y="21795"/>
                    <a:pt x="16669" y="21923"/>
                  </a:cubicBezTo>
                  <a:cubicBezTo>
                    <a:pt x="16811" y="22051"/>
                    <a:pt x="16953" y="22178"/>
                    <a:pt x="17095" y="22292"/>
                  </a:cubicBezTo>
                  <a:lnTo>
                    <a:pt x="17336" y="22462"/>
                  </a:lnTo>
                  <a:lnTo>
                    <a:pt x="17563" y="22604"/>
                  </a:lnTo>
                  <a:cubicBezTo>
                    <a:pt x="17733" y="22704"/>
                    <a:pt x="17890" y="22803"/>
                    <a:pt x="18060" y="22874"/>
                  </a:cubicBezTo>
                  <a:cubicBezTo>
                    <a:pt x="18230" y="22945"/>
                    <a:pt x="18401" y="23016"/>
                    <a:pt x="18585" y="23073"/>
                  </a:cubicBezTo>
                  <a:cubicBezTo>
                    <a:pt x="18756" y="23130"/>
                    <a:pt x="18940" y="23158"/>
                    <a:pt x="19111" y="23201"/>
                  </a:cubicBezTo>
                  <a:cubicBezTo>
                    <a:pt x="19295" y="23215"/>
                    <a:pt x="19480" y="23229"/>
                    <a:pt x="19664" y="23229"/>
                  </a:cubicBezTo>
                  <a:lnTo>
                    <a:pt x="20076" y="23229"/>
                  </a:lnTo>
                  <a:lnTo>
                    <a:pt x="20204" y="23201"/>
                  </a:lnTo>
                  <a:lnTo>
                    <a:pt x="20502" y="23158"/>
                  </a:lnTo>
                  <a:cubicBezTo>
                    <a:pt x="20602" y="23130"/>
                    <a:pt x="20672" y="23101"/>
                    <a:pt x="20758" y="23087"/>
                  </a:cubicBezTo>
                  <a:cubicBezTo>
                    <a:pt x="20928" y="23030"/>
                    <a:pt x="21098" y="22959"/>
                    <a:pt x="21255" y="22888"/>
                  </a:cubicBezTo>
                  <a:cubicBezTo>
                    <a:pt x="21411" y="22803"/>
                    <a:pt x="21553" y="22704"/>
                    <a:pt x="21681" y="22590"/>
                  </a:cubicBezTo>
                  <a:cubicBezTo>
                    <a:pt x="21823" y="22476"/>
                    <a:pt x="21936" y="22349"/>
                    <a:pt x="22036" y="22221"/>
                  </a:cubicBezTo>
                  <a:cubicBezTo>
                    <a:pt x="22092" y="22150"/>
                    <a:pt x="22149" y="22079"/>
                    <a:pt x="22192" y="21994"/>
                  </a:cubicBezTo>
                  <a:cubicBezTo>
                    <a:pt x="22234" y="21923"/>
                    <a:pt x="22277" y="21838"/>
                    <a:pt x="22319" y="21767"/>
                  </a:cubicBezTo>
                  <a:cubicBezTo>
                    <a:pt x="22476" y="21440"/>
                    <a:pt x="22561" y="21099"/>
                    <a:pt x="22589" y="20744"/>
                  </a:cubicBezTo>
                  <a:cubicBezTo>
                    <a:pt x="22607" y="20530"/>
                    <a:pt x="22789" y="20394"/>
                    <a:pt x="22974" y="20394"/>
                  </a:cubicBezTo>
                  <a:cubicBezTo>
                    <a:pt x="23082" y="20394"/>
                    <a:pt x="23192" y="20440"/>
                    <a:pt x="23271" y="20546"/>
                  </a:cubicBezTo>
                  <a:cubicBezTo>
                    <a:pt x="23569" y="20957"/>
                    <a:pt x="23938" y="21312"/>
                    <a:pt x="24350" y="21610"/>
                  </a:cubicBezTo>
                  <a:cubicBezTo>
                    <a:pt x="24747" y="21909"/>
                    <a:pt x="25216" y="22107"/>
                    <a:pt x="25699" y="22207"/>
                  </a:cubicBezTo>
                  <a:cubicBezTo>
                    <a:pt x="25770" y="22221"/>
                    <a:pt x="25826" y="22235"/>
                    <a:pt x="25883" y="22235"/>
                  </a:cubicBezTo>
                  <a:lnTo>
                    <a:pt x="26054" y="22249"/>
                  </a:lnTo>
                  <a:cubicBezTo>
                    <a:pt x="26117" y="22256"/>
                    <a:pt x="26178" y="22260"/>
                    <a:pt x="26236" y="22260"/>
                  </a:cubicBezTo>
                  <a:cubicBezTo>
                    <a:pt x="26295" y="22260"/>
                    <a:pt x="26352" y="22256"/>
                    <a:pt x="26409" y="22249"/>
                  </a:cubicBezTo>
                  <a:lnTo>
                    <a:pt x="26579" y="22249"/>
                  </a:lnTo>
                  <a:cubicBezTo>
                    <a:pt x="26621" y="22235"/>
                    <a:pt x="26664" y="22235"/>
                    <a:pt x="26721" y="22207"/>
                  </a:cubicBezTo>
                  <a:cubicBezTo>
                    <a:pt x="26806" y="22178"/>
                    <a:pt x="26891" y="22121"/>
                    <a:pt x="26962" y="22065"/>
                  </a:cubicBezTo>
                  <a:cubicBezTo>
                    <a:pt x="27275" y="21795"/>
                    <a:pt x="27459" y="21298"/>
                    <a:pt x="27573" y="20801"/>
                  </a:cubicBezTo>
                  <a:cubicBezTo>
                    <a:pt x="27701" y="20276"/>
                    <a:pt x="27772" y="19750"/>
                    <a:pt x="27800" y="19225"/>
                  </a:cubicBezTo>
                  <a:cubicBezTo>
                    <a:pt x="27828" y="18686"/>
                    <a:pt x="27843" y="18132"/>
                    <a:pt x="27857" y="17592"/>
                  </a:cubicBezTo>
                  <a:cubicBezTo>
                    <a:pt x="27871" y="16513"/>
                    <a:pt x="27857" y="15406"/>
                    <a:pt x="27843" y="14313"/>
                  </a:cubicBezTo>
                  <a:lnTo>
                    <a:pt x="27615" y="1137"/>
                  </a:lnTo>
                  <a:cubicBezTo>
                    <a:pt x="27615" y="1080"/>
                    <a:pt x="27672" y="1023"/>
                    <a:pt x="27729" y="1023"/>
                  </a:cubicBezTo>
                  <a:cubicBezTo>
                    <a:pt x="27786" y="1023"/>
                    <a:pt x="27843" y="1066"/>
                    <a:pt x="27843" y="1137"/>
                  </a:cubicBezTo>
                  <a:cubicBezTo>
                    <a:pt x="27970" y="3323"/>
                    <a:pt x="28084" y="5510"/>
                    <a:pt x="28183" y="7710"/>
                  </a:cubicBezTo>
                  <a:cubicBezTo>
                    <a:pt x="28283" y="9897"/>
                    <a:pt x="28382" y="12098"/>
                    <a:pt x="28453" y="14298"/>
                  </a:cubicBezTo>
                  <a:cubicBezTo>
                    <a:pt x="28481" y="15392"/>
                    <a:pt x="28524" y="16485"/>
                    <a:pt x="28524" y="17592"/>
                  </a:cubicBezTo>
                  <a:cubicBezTo>
                    <a:pt x="28524" y="18146"/>
                    <a:pt x="28510" y="18700"/>
                    <a:pt x="28496" y="19253"/>
                  </a:cubicBezTo>
                  <a:lnTo>
                    <a:pt x="28481" y="19253"/>
                  </a:lnTo>
                  <a:cubicBezTo>
                    <a:pt x="28467" y="19821"/>
                    <a:pt x="28396" y="20375"/>
                    <a:pt x="28283" y="20943"/>
                  </a:cubicBezTo>
                  <a:cubicBezTo>
                    <a:pt x="28226" y="21227"/>
                    <a:pt x="28126" y="21511"/>
                    <a:pt x="28013" y="21781"/>
                  </a:cubicBezTo>
                  <a:cubicBezTo>
                    <a:pt x="27899" y="22093"/>
                    <a:pt x="27701" y="22363"/>
                    <a:pt x="27473" y="22576"/>
                  </a:cubicBezTo>
                  <a:cubicBezTo>
                    <a:pt x="27331" y="22704"/>
                    <a:pt x="27189" y="22789"/>
                    <a:pt x="27019" y="22860"/>
                  </a:cubicBezTo>
                  <a:cubicBezTo>
                    <a:pt x="26934" y="22902"/>
                    <a:pt x="26849" y="22917"/>
                    <a:pt x="26763" y="22945"/>
                  </a:cubicBezTo>
                  <a:lnTo>
                    <a:pt x="26636" y="22945"/>
                  </a:lnTo>
                  <a:lnTo>
                    <a:pt x="26522" y="22959"/>
                  </a:lnTo>
                  <a:cubicBezTo>
                    <a:pt x="26412" y="22969"/>
                    <a:pt x="26301" y="22979"/>
                    <a:pt x="26191" y="22979"/>
                  </a:cubicBezTo>
                  <a:cubicBezTo>
                    <a:pt x="26145" y="22979"/>
                    <a:pt x="26099" y="22978"/>
                    <a:pt x="26054" y="22973"/>
                  </a:cubicBezTo>
                  <a:lnTo>
                    <a:pt x="25826" y="22959"/>
                  </a:lnTo>
                  <a:cubicBezTo>
                    <a:pt x="25755" y="22959"/>
                    <a:pt x="25684" y="22931"/>
                    <a:pt x="25599" y="22917"/>
                  </a:cubicBezTo>
                  <a:cubicBezTo>
                    <a:pt x="25017" y="22817"/>
                    <a:pt x="24449" y="22576"/>
                    <a:pt x="23966" y="22207"/>
                  </a:cubicBezTo>
                  <a:cubicBezTo>
                    <a:pt x="23697" y="22022"/>
                    <a:pt x="23455" y="21809"/>
                    <a:pt x="23228" y="21582"/>
                  </a:cubicBezTo>
                  <a:cubicBezTo>
                    <a:pt x="23171" y="21767"/>
                    <a:pt x="23100" y="21937"/>
                    <a:pt x="23029" y="22107"/>
                  </a:cubicBezTo>
                  <a:cubicBezTo>
                    <a:pt x="22987" y="22207"/>
                    <a:pt x="22930" y="22306"/>
                    <a:pt x="22859" y="22405"/>
                  </a:cubicBezTo>
                  <a:cubicBezTo>
                    <a:pt x="22802" y="22505"/>
                    <a:pt x="22745" y="22604"/>
                    <a:pt x="22674" y="22689"/>
                  </a:cubicBezTo>
                  <a:cubicBezTo>
                    <a:pt x="22532" y="22874"/>
                    <a:pt x="22376" y="23044"/>
                    <a:pt x="22192" y="23186"/>
                  </a:cubicBezTo>
                  <a:cubicBezTo>
                    <a:pt x="22021" y="23343"/>
                    <a:pt x="21837" y="23470"/>
                    <a:pt x="21624" y="23584"/>
                  </a:cubicBezTo>
                  <a:cubicBezTo>
                    <a:pt x="21425" y="23683"/>
                    <a:pt x="21212" y="23768"/>
                    <a:pt x="20985" y="23839"/>
                  </a:cubicBezTo>
                  <a:cubicBezTo>
                    <a:pt x="20885" y="23868"/>
                    <a:pt x="20758" y="23910"/>
                    <a:pt x="20658" y="23925"/>
                  </a:cubicBezTo>
                  <a:lnTo>
                    <a:pt x="20360" y="23981"/>
                  </a:lnTo>
                  <a:lnTo>
                    <a:pt x="20204" y="24010"/>
                  </a:lnTo>
                  <a:lnTo>
                    <a:pt x="20019" y="24010"/>
                  </a:lnTo>
                  <a:lnTo>
                    <a:pt x="19693" y="24024"/>
                  </a:lnTo>
                  <a:cubicBezTo>
                    <a:pt x="19466" y="24010"/>
                    <a:pt x="19238" y="23996"/>
                    <a:pt x="19026" y="23967"/>
                  </a:cubicBezTo>
                  <a:cubicBezTo>
                    <a:pt x="18813" y="23939"/>
                    <a:pt x="18585" y="23896"/>
                    <a:pt x="18372" y="23825"/>
                  </a:cubicBezTo>
                  <a:cubicBezTo>
                    <a:pt x="18159" y="23768"/>
                    <a:pt x="17961" y="23697"/>
                    <a:pt x="17762" y="23598"/>
                  </a:cubicBezTo>
                  <a:cubicBezTo>
                    <a:pt x="17563" y="23513"/>
                    <a:pt x="17364" y="23414"/>
                    <a:pt x="17180" y="23300"/>
                  </a:cubicBezTo>
                  <a:lnTo>
                    <a:pt x="16896" y="23115"/>
                  </a:lnTo>
                  <a:lnTo>
                    <a:pt x="16640" y="22931"/>
                  </a:lnTo>
                  <a:cubicBezTo>
                    <a:pt x="16456" y="22803"/>
                    <a:pt x="16299" y="22661"/>
                    <a:pt x="16143" y="22519"/>
                  </a:cubicBezTo>
                  <a:cubicBezTo>
                    <a:pt x="15987" y="22363"/>
                    <a:pt x="15831" y="22207"/>
                    <a:pt x="15689" y="22051"/>
                  </a:cubicBezTo>
                  <a:lnTo>
                    <a:pt x="15604" y="21951"/>
                  </a:lnTo>
                  <a:cubicBezTo>
                    <a:pt x="15590" y="21980"/>
                    <a:pt x="15561" y="22008"/>
                    <a:pt x="15547" y="22022"/>
                  </a:cubicBezTo>
                  <a:cubicBezTo>
                    <a:pt x="15419" y="22178"/>
                    <a:pt x="15277" y="22320"/>
                    <a:pt x="15135" y="22462"/>
                  </a:cubicBezTo>
                  <a:cubicBezTo>
                    <a:pt x="14979" y="22604"/>
                    <a:pt x="14837" y="22732"/>
                    <a:pt x="14681" y="22874"/>
                  </a:cubicBezTo>
                  <a:cubicBezTo>
                    <a:pt x="14525" y="23002"/>
                    <a:pt x="14369" y="23115"/>
                    <a:pt x="14198" y="23243"/>
                  </a:cubicBezTo>
                  <a:cubicBezTo>
                    <a:pt x="14028" y="23357"/>
                    <a:pt x="13843" y="23456"/>
                    <a:pt x="13659" y="23555"/>
                  </a:cubicBezTo>
                  <a:lnTo>
                    <a:pt x="13389" y="23697"/>
                  </a:lnTo>
                  <a:cubicBezTo>
                    <a:pt x="13290" y="23740"/>
                    <a:pt x="13190" y="23783"/>
                    <a:pt x="13091" y="23811"/>
                  </a:cubicBezTo>
                  <a:cubicBezTo>
                    <a:pt x="12991" y="23854"/>
                    <a:pt x="12892" y="23896"/>
                    <a:pt x="12793" y="23925"/>
                  </a:cubicBezTo>
                  <a:cubicBezTo>
                    <a:pt x="12693" y="23939"/>
                    <a:pt x="12594" y="23981"/>
                    <a:pt x="12480" y="23996"/>
                  </a:cubicBezTo>
                  <a:cubicBezTo>
                    <a:pt x="12267" y="24038"/>
                    <a:pt x="12054" y="24067"/>
                    <a:pt x="11841" y="24081"/>
                  </a:cubicBezTo>
                  <a:lnTo>
                    <a:pt x="11515" y="24081"/>
                  </a:lnTo>
                  <a:lnTo>
                    <a:pt x="11188" y="24038"/>
                  </a:lnTo>
                  <a:cubicBezTo>
                    <a:pt x="10975" y="23996"/>
                    <a:pt x="10776" y="23939"/>
                    <a:pt x="10563" y="23868"/>
                  </a:cubicBezTo>
                  <a:cubicBezTo>
                    <a:pt x="10365" y="23783"/>
                    <a:pt x="10180" y="23697"/>
                    <a:pt x="9996" y="23598"/>
                  </a:cubicBezTo>
                  <a:cubicBezTo>
                    <a:pt x="9811" y="23485"/>
                    <a:pt x="9641" y="23371"/>
                    <a:pt x="9470" y="23243"/>
                  </a:cubicBezTo>
                  <a:cubicBezTo>
                    <a:pt x="9314" y="23115"/>
                    <a:pt x="9158" y="22988"/>
                    <a:pt x="9002" y="22831"/>
                  </a:cubicBezTo>
                  <a:cubicBezTo>
                    <a:pt x="8860" y="22704"/>
                    <a:pt x="8718" y="22547"/>
                    <a:pt x="8590" y="22391"/>
                  </a:cubicBezTo>
                  <a:cubicBezTo>
                    <a:pt x="8448" y="22249"/>
                    <a:pt x="8320" y="22079"/>
                    <a:pt x="8207" y="21923"/>
                  </a:cubicBezTo>
                  <a:cubicBezTo>
                    <a:pt x="8178" y="21880"/>
                    <a:pt x="8150" y="21852"/>
                    <a:pt x="8136" y="21809"/>
                  </a:cubicBezTo>
                  <a:cubicBezTo>
                    <a:pt x="7809" y="22107"/>
                    <a:pt x="7454" y="22391"/>
                    <a:pt x="7085" y="22633"/>
                  </a:cubicBezTo>
                  <a:cubicBezTo>
                    <a:pt x="6574" y="22988"/>
                    <a:pt x="6006" y="23243"/>
                    <a:pt x="5395" y="23385"/>
                  </a:cubicBezTo>
                  <a:cubicBezTo>
                    <a:pt x="5164" y="23438"/>
                    <a:pt x="4924" y="23467"/>
                    <a:pt x="4683" y="23467"/>
                  </a:cubicBezTo>
                  <a:cubicBezTo>
                    <a:pt x="4599" y="23467"/>
                    <a:pt x="4514" y="23463"/>
                    <a:pt x="4430" y="23456"/>
                  </a:cubicBezTo>
                  <a:cubicBezTo>
                    <a:pt x="4089" y="23428"/>
                    <a:pt x="3763" y="23343"/>
                    <a:pt x="3464" y="23186"/>
                  </a:cubicBezTo>
                  <a:cubicBezTo>
                    <a:pt x="3393" y="23158"/>
                    <a:pt x="3308" y="23115"/>
                    <a:pt x="3237" y="23059"/>
                  </a:cubicBezTo>
                  <a:cubicBezTo>
                    <a:pt x="3166" y="23030"/>
                    <a:pt x="3095" y="22973"/>
                    <a:pt x="3024" y="22931"/>
                  </a:cubicBezTo>
                  <a:lnTo>
                    <a:pt x="2868" y="22789"/>
                  </a:lnTo>
                  <a:lnTo>
                    <a:pt x="2826" y="22760"/>
                  </a:lnTo>
                  <a:cubicBezTo>
                    <a:pt x="2783" y="22732"/>
                    <a:pt x="2755" y="22704"/>
                    <a:pt x="2740" y="22675"/>
                  </a:cubicBezTo>
                  <a:cubicBezTo>
                    <a:pt x="2712" y="22647"/>
                    <a:pt x="2698" y="22618"/>
                    <a:pt x="2669" y="22590"/>
                  </a:cubicBezTo>
                  <a:lnTo>
                    <a:pt x="2627" y="22533"/>
                  </a:lnTo>
                  <a:cubicBezTo>
                    <a:pt x="2542" y="22377"/>
                    <a:pt x="2485" y="22207"/>
                    <a:pt x="2442" y="22036"/>
                  </a:cubicBezTo>
                  <a:cubicBezTo>
                    <a:pt x="2400" y="21880"/>
                    <a:pt x="2357" y="21738"/>
                    <a:pt x="2329" y="21596"/>
                  </a:cubicBezTo>
                  <a:cubicBezTo>
                    <a:pt x="2229" y="21014"/>
                    <a:pt x="2158" y="20432"/>
                    <a:pt x="2116" y="19836"/>
                  </a:cubicBezTo>
                  <a:cubicBezTo>
                    <a:pt x="2059" y="19268"/>
                    <a:pt x="2030" y="18686"/>
                    <a:pt x="2002" y="18103"/>
                  </a:cubicBezTo>
                  <a:cubicBezTo>
                    <a:pt x="1945" y="16953"/>
                    <a:pt x="1917" y="15803"/>
                    <a:pt x="1903" y="14653"/>
                  </a:cubicBezTo>
                  <a:cubicBezTo>
                    <a:pt x="1874" y="12339"/>
                    <a:pt x="1874" y="10053"/>
                    <a:pt x="1917" y="7753"/>
                  </a:cubicBezTo>
                  <a:cubicBezTo>
                    <a:pt x="1959" y="5453"/>
                    <a:pt x="2016" y="3153"/>
                    <a:pt x="2116" y="853"/>
                  </a:cubicBezTo>
                  <a:cubicBezTo>
                    <a:pt x="2123" y="761"/>
                    <a:pt x="2194" y="714"/>
                    <a:pt x="2265" y="714"/>
                  </a:cubicBezTo>
                  <a:close/>
                  <a:moveTo>
                    <a:pt x="28737" y="2"/>
                  </a:moveTo>
                  <a:cubicBezTo>
                    <a:pt x="23691" y="326"/>
                    <a:pt x="18640" y="491"/>
                    <a:pt x="13590" y="491"/>
                  </a:cubicBezTo>
                  <a:cubicBezTo>
                    <a:pt x="9366" y="491"/>
                    <a:pt x="5143" y="376"/>
                    <a:pt x="923" y="143"/>
                  </a:cubicBezTo>
                  <a:lnTo>
                    <a:pt x="923" y="200"/>
                  </a:lnTo>
                  <a:cubicBezTo>
                    <a:pt x="923" y="200"/>
                    <a:pt x="0" y="21582"/>
                    <a:pt x="1576" y="24720"/>
                  </a:cubicBezTo>
                  <a:cubicBezTo>
                    <a:pt x="2120" y="25791"/>
                    <a:pt x="3410" y="26221"/>
                    <a:pt x="4596" y="26221"/>
                  </a:cubicBezTo>
                  <a:cubicBezTo>
                    <a:pt x="5360" y="26221"/>
                    <a:pt x="6081" y="26042"/>
                    <a:pt x="6531" y="25742"/>
                  </a:cubicBezTo>
                  <a:cubicBezTo>
                    <a:pt x="7341" y="25160"/>
                    <a:pt x="7923" y="24336"/>
                    <a:pt x="8207" y="23385"/>
                  </a:cubicBezTo>
                  <a:cubicBezTo>
                    <a:pt x="8207" y="23385"/>
                    <a:pt x="9073" y="25969"/>
                    <a:pt x="11785" y="26125"/>
                  </a:cubicBezTo>
                  <a:cubicBezTo>
                    <a:pt x="11862" y="26130"/>
                    <a:pt x="11937" y="26132"/>
                    <a:pt x="12012" y="26132"/>
                  </a:cubicBezTo>
                  <a:cubicBezTo>
                    <a:pt x="14563" y="26132"/>
                    <a:pt x="15689" y="23612"/>
                    <a:pt x="15689" y="23612"/>
                  </a:cubicBezTo>
                  <a:cubicBezTo>
                    <a:pt x="15689" y="23612"/>
                    <a:pt x="16838" y="26142"/>
                    <a:pt x="19578" y="26142"/>
                  </a:cubicBezTo>
                  <a:cubicBezTo>
                    <a:pt x="19630" y="26142"/>
                    <a:pt x="19682" y="26141"/>
                    <a:pt x="19735" y="26140"/>
                  </a:cubicBezTo>
                  <a:cubicBezTo>
                    <a:pt x="22589" y="26040"/>
                    <a:pt x="22831" y="23257"/>
                    <a:pt x="22831" y="23257"/>
                  </a:cubicBezTo>
                  <a:cubicBezTo>
                    <a:pt x="22831" y="23257"/>
                    <a:pt x="23936" y="25404"/>
                    <a:pt x="26001" y="25404"/>
                  </a:cubicBezTo>
                  <a:cubicBezTo>
                    <a:pt x="26106" y="25404"/>
                    <a:pt x="26213" y="25399"/>
                    <a:pt x="26323" y="25387"/>
                  </a:cubicBezTo>
                  <a:cubicBezTo>
                    <a:pt x="30568" y="24961"/>
                    <a:pt x="29319" y="15960"/>
                    <a:pt x="28737" y="2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918;p48"/>
            <p:cNvSpPr/>
            <p:nvPr/>
          </p:nvSpPr>
          <p:spPr>
            <a:xfrm>
              <a:off x="1206075" y="2868825"/>
              <a:ext cx="55750" cy="76000"/>
            </a:xfrm>
            <a:custGeom>
              <a:avLst/>
              <a:gdLst/>
              <a:ahLst/>
              <a:cxnLst/>
              <a:rect l="l" t="t" r="r" b="b"/>
              <a:pathLst>
                <a:path w="2230" h="3040" extrusionOk="0">
                  <a:moveTo>
                    <a:pt x="909" y="1"/>
                  </a:moveTo>
                  <a:lnTo>
                    <a:pt x="909" y="1"/>
                  </a:lnTo>
                  <a:cubicBezTo>
                    <a:pt x="909" y="1"/>
                    <a:pt x="0" y="626"/>
                    <a:pt x="57" y="1435"/>
                  </a:cubicBezTo>
                  <a:cubicBezTo>
                    <a:pt x="99" y="1989"/>
                    <a:pt x="213" y="2514"/>
                    <a:pt x="398" y="3039"/>
                  </a:cubicBezTo>
                  <a:cubicBezTo>
                    <a:pt x="398" y="3039"/>
                    <a:pt x="2229" y="1974"/>
                    <a:pt x="909" y="1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919;p48"/>
            <p:cNvSpPr/>
            <p:nvPr/>
          </p:nvSpPr>
          <p:spPr>
            <a:xfrm>
              <a:off x="812775" y="2631375"/>
              <a:ext cx="786250" cy="737000"/>
            </a:xfrm>
            <a:custGeom>
              <a:avLst/>
              <a:gdLst/>
              <a:ahLst/>
              <a:cxnLst/>
              <a:rect l="l" t="t" r="r" b="b"/>
              <a:pathLst>
                <a:path w="31450" h="29480" extrusionOk="0">
                  <a:moveTo>
                    <a:pt x="9715" y="2920"/>
                  </a:moveTo>
                  <a:cubicBezTo>
                    <a:pt x="9787" y="2920"/>
                    <a:pt x="9862" y="2921"/>
                    <a:pt x="9939" y="2925"/>
                  </a:cubicBezTo>
                  <a:cubicBezTo>
                    <a:pt x="11700" y="3025"/>
                    <a:pt x="12892" y="4132"/>
                    <a:pt x="12935" y="4416"/>
                  </a:cubicBezTo>
                  <a:cubicBezTo>
                    <a:pt x="12941" y="4442"/>
                    <a:pt x="12941" y="4453"/>
                    <a:pt x="12929" y="4453"/>
                  </a:cubicBezTo>
                  <a:cubicBezTo>
                    <a:pt x="12881" y="4453"/>
                    <a:pt x="12644" y="4274"/>
                    <a:pt x="11828" y="4104"/>
                  </a:cubicBezTo>
                  <a:cubicBezTo>
                    <a:pt x="10995" y="3960"/>
                    <a:pt x="10162" y="3889"/>
                    <a:pt x="9318" y="3889"/>
                  </a:cubicBezTo>
                  <a:cubicBezTo>
                    <a:pt x="9241" y="3889"/>
                    <a:pt x="9164" y="3889"/>
                    <a:pt x="9087" y="3891"/>
                  </a:cubicBezTo>
                  <a:cubicBezTo>
                    <a:pt x="9015" y="3894"/>
                    <a:pt x="8942" y="3896"/>
                    <a:pt x="8868" y="3896"/>
                  </a:cubicBezTo>
                  <a:cubicBezTo>
                    <a:pt x="8665" y="3896"/>
                    <a:pt x="8458" y="3883"/>
                    <a:pt x="8250" y="3862"/>
                  </a:cubicBezTo>
                  <a:cubicBezTo>
                    <a:pt x="7829" y="3767"/>
                    <a:pt x="8148" y="2920"/>
                    <a:pt x="9715" y="2920"/>
                  </a:cubicBezTo>
                  <a:close/>
                  <a:moveTo>
                    <a:pt x="16935" y="4273"/>
                  </a:moveTo>
                  <a:cubicBezTo>
                    <a:pt x="16946" y="4273"/>
                    <a:pt x="16957" y="4273"/>
                    <a:pt x="16967" y="4274"/>
                  </a:cubicBezTo>
                  <a:cubicBezTo>
                    <a:pt x="17251" y="4274"/>
                    <a:pt x="17493" y="4515"/>
                    <a:pt x="17507" y="4799"/>
                  </a:cubicBezTo>
                  <a:cubicBezTo>
                    <a:pt x="17507" y="5083"/>
                    <a:pt x="17265" y="5325"/>
                    <a:pt x="16982" y="5325"/>
                  </a:cubicBezTo>
                  <a:cubicBezTo>
                    <a:pt x="16961" y="5329"/>
                    <a:pt x="16940" y="5330"/>
                    <a:pt x="16919" y="5330"/>
                  </a:cubicBezTo>
                  <a:cubicBezTo>
                    <a:pt x="16870" y="5330"/>
                    <a:pt x="16823" y="5320"/>
                    <a:pt x="16783" y="5310"/>
                  </a:cubicBezTo>
                  <a:cubicBezTo>
                    <a:pt x="16499" y="5239"/>
                    <a:pt x="16343" y="4941"/>
                    <a:pt x="16414" y="4672"/>
                  </a:cubicBezTo>
                  <a:lnTo>
                    <a:pt x="16414" y="4657"/>
                  </a:lnTo>
                  <a:cubicBezTo>
                    <a:pt x="16482" y="4426"/>
                    <a:pt x="16693" y="4273"/>
                    <a:pt x="16935" y="4273"/>
                  </a:cubicBezTo>
                  <a:close/>
                  <a:moveTo>
                    <a:pt x="14710" y="4373"/>
                  </a:moveTo>
                  <a:cubicBezTo>
                    <a:pt x="15150" y="4373"/>
                    <a:pt x="15377" y="4913"/>
                    <a:pt x="15065" y="5225"/>
                  </a:cubicBezTo>
                  <a:cubicBezTo>
                    <a:pt x="14962" y="5328"/>
                    <a:pt x="14836" y="5374"/>
                    <a:pt x="14711" y="5374"/>
                  </a:cubicBezTo>
                  <a:cubicBezTo>
                    <a:pt x="14457" y="5374"/>
                    <a:pt x="14213" y="5180"/>
                    <a:pt x="14213" y="4884"/>
                  </a:cubicBezTo>
                  <a:cubicBezTo>
                    <a:pt x="14213" y="4601"/>
                    <a:pt x="14440" y="4373"/>
                    <a:pt x="14710" y="4373"/>
                  </a:cubicBezTo>
                  <a:close/>
                  <a:moveTo>
                    <a:pt x="18987" y="4884"/>
                  </a:moveTo>
                  <a:cubicBezTo>
                    <a:pt x="19458" y="4884"/>
                    <a:pt x="19689" y="5442"/>
                    <a:pt x="19367" y="5779"/>
                  </a:cubicBezTo>
                  <a:cubicBezTo>
                    <a:pt x="19254" y="5891"/>
                    <a:pt x="19116" y="5942"/>
                    <a:pt x="18980" y="5942"/>
                  </a:cubicBezTo>
                  <a:cubicBezTo>
                    <a:pt x="18705" y="5942"/>
                    <a:pt x="18444" y="5733"/>
                    <a:pt x="18444" y="5410"/>
                  </a:cubicBezTo>
                  <a:cubicBezTo>
                    <a:pt x="18444" y="5126"/>
                    <a:pt x="18685" y="4884"/>
                    <a:pt x="18969" y="4884"/>
                  </a:cubicBezTo>
                  <a:cubicBezTo>
                    <a:pt x="18975" y="4884"/>
                    <a:pt x="18981" y="4884"/>
                    <a:pt x="18987" y="4884"/>
                  </a:cubicBezTo>
                  <a:close/>
                  <a:moveTo>
                    <a:pt x="22839" y="4691"/>
                  </a:moveTo>
                  <a:cubicBezTo>
                    <a:pt x="23418" y="4691"/>
                    <a:pt x="24118" y="4802"/>
                    <a:pt x="24819" y="5140"/>
                  </a:cubicBezTo>
                  <a:cubicBezTo>
                    <a:pt x="26314" y="5861"/>
                    <a:pt x="26290" y="6770"/>
                    <a:pt x="25928" y="6770"/>
                  </a:cubicBezTo>
                  <a:cubicBezTo>
                    <a:pt x="25905" y="6770"/>
                    <a:pt x="25881" y="6766"/>
                    <a:pt x="25855" y="6759"/>
                  </a:cubicBezTo>
                  <a:cubicBezTo>
                    <a:pt x="25415" y="6645"/>
                    <a:pt x="24137" y="5736"/>
                    <a:pt x="22590" y="5254"/>
                  </a:cubicBezTo>
                  <a:cubicBezTo>
                    <a:pt x="21596" y="4955"/>
                    <a:pt x="21397" y="5097"/>
                    <a:pt x="21468" y="4998"/>
                  </a:cubicBezTo>
                  <a:cubicBezTo>
                    <a:pt x="21563" y="4871"/>
                    <a:pt x="22103" y="4691"/>
                    <a:pt x="22839" y="4691"/>
                  </a:cubicBezTo>
                  <a:close/>
                  <a:moveTo>
                    <a:pt x="8654" y="4683"/>
                  </a:moveTo>
                  <a:cubicBezTo>
                    <a:pt x="9576" y="4683"/>
                    <a:pt x="10310" y="4865"/>
                    <a:pt x="10266" y="4927"/>
                  </a:cubicBezTo>
                  <a:cubicBezTo>
                    <a:pt x="10039" y="5339"/>
                    <a:pt x="9158" y="5069"/>
                    <a:pt x="7568" y="6020"/>
                  </a:cubicBezTo>
                  <a:cubicBezTo>
                    <a:pt x="6346" y="6741"/>
                    <a:pt x="5847" y="7391"/>
                    <a:pt x="5331" y="7391"/>
                  </a:cubicBezTo>
                  <a:cubicBezTo>
                    <a:pt x="5277" y="7391"/>
                    <a:pt x="5224" y="7384"/>
                    <a:pt x="5169" y="7369"/>
                  </a:cubicBezTo>
                  <a:cubicBezTo>
                    <a:pt x="4587" y="7213"/>
                    <a:pt x="4970" y="5623"/>
                    <a:pt x="6887" y="4955"/>
                  </a:cubicBezTo>
                  <a:cubicBezTo>
                    <a:pt x="7457" y="4751"/>
                    <a:pt x="8091" y="4683"/>
                    <a:pt x="8654" y="4683"/>
                  </a:cubicBezTo>
                  <a:close/>
                  <a:moveTo>
                    <a:pt x="11987" y="5153"/>
                  </a:moveTo>
                  <a:cubicBezTo>
                    <a:pt x="12260" y="5153"/>
                    <a:pt x="12552" y="5181"/>
                    <a:pt x="12864" y="5239"/>
                  </a:cubicBezTo>
                  <a:cubicBezTo>
                    <a:pt x="13318" y="5310"/>
                    <a:pt x="11629" y="5481"/>
                    <a:pt x="10791" y="6688"/>
                  </a:cubicBezTo>
                  <a:cubicBezTo>
                    <a:pt x="9817" y="8089"/>
                    <a:pt x="9733" y="9416"/>
                    <a:pt x="9054" y="9416"/>
                  </a:cubicBezTo>
                  <a:cubicBezTo>
                    <a:pt x="9011" y="9416"/>
                    <a:pt x="8965" y="9410"/>
                    <a:pt x="8917" y="9399"/>
                  </a:cubicBezTo>
                  <a:cubicBezTo>
                    <a:pt x="8234" y="9255"/>
                    <a:pt x="8644" y="5153"/>
                    <a:pt x="11987" y="5153"/>
                  </a:cubicBezTo>
                  <a:close/>
                  <a:moveTo>
                    <a:pt x="6694" y="9856"/>
                  </a:moveTo>
                  <a:cubicBezTo>
                    <a:pt x="6763" y="9856"/>
                    <a:pt x="6833" y="9869"/>
                    <a:pt x="6901" y="9896"/>
                  </a:cubicBezTo>
                  <a:cubicBezTo>
                    <a:pt x="7199" y="10024"/>
                    <a:pt x="7327" y="10393"/>
                    <a:pt x="7142" y="10677"/>
                  </a:cubicBezTo>
                  <a:cubicBezTo>
                    <a:pt x="7031" y="10863"/>
                    <a:pt x="6876" y="11060"/>
                    <a:pt x="6640" y="11060"/>
                  </a:cubicBezTo>
                  <a:cubicBezTo>
                    <a:pt x="6606" y="11060"/>
                    <a:pt x="6570" y="11055"/>
                    <a:pt x="6532" y="11046"/>
                  </a:cubicBezTo>
                  <a:cubicBezTo>
                    <a:pt x="6219" y="10933"/>
                    <a:pt x="6049" y="10592"/>
                    <a:pt x="6163" y="10280"/>
                  </a:cubicBezTo>
                  <a:cubicBezTo>
                    <a:pt x="6218" y="10024"/>
                    <a:pt x="6448" y="9856"/>
                    <a:pt x="6694" y="9856"/>
                  </a:cubicBezTo>
                  <a:close/>
                  <a:moveTo>
                    <a:pt x="21078" y="5737"/>
                  </a:moveTo>
                  <a:cubicBezTo>
                    <a:pt x="21091" y="5737"/>
                    <a:pt x="21112" y="5741"/>
                    <a:pt x="21142" y="5751"/>
                  </a:cubicBezTo>
                  <a:cubicBezTo>
                    <a:pt x="25060" y="7025"/>
                    <a:pt x="23415" y="11310"/>
                    <a:pt x="22659" y="11310"/>
                  </a:cubicBezTo>
                  <a:cubicBezTo>
                    <a:pt x="22640" y="11310"/>
                    <a:pt x="22622" y="11308"/>
                    <a:pt x="22604" y="11302"/>
                  </a:cubicBezTo>
                  <a:cubicBezTo>
                    <a:pt x="21809" y="11075"/>
                    <a:pt x="22448" y="9825"/>
                    <a:pt x="22263" y="8022"/>
                  </a:cubicBezTo>
                  <a:cubicBezTo>
                    <a:pt x="22117" y="6657"/>
                    <a:pt x="20882" y="5737"/>
                    <a:pt x="21078" y="5737"/>
                  </a:cubicBezTo>
                  <a:close/>
                  <a:moveTo>
                    <a:pt x="23627" y="6699"/>
                  </a:moveTo>
                  <a:cubicBezTo>
                    <a:pt x="23913" y="6699"/>
                    <a:pt x="25568" y="7289"/>
                    <a:pt x="26551" y="8363"/>
                  </a:cubicBezTo>
                  <a:cubicBezTo>
                    <a:pt x="27843" y="9804"/>
                    <a:pt x="27494" y="11311"/>
                    <a:pt x="26950" y="11311"/>
                  </a:cubicBezTo>
                  <a:cubicBezTo>
                    <a:pt x="26926" y="11311"/>
                    <a:pt x="26902" y="11308"/>
                    <a:pt x="26878" y="11302"/>
                  </a:cubicBezTo>
                  <a:cubicBezTo>
                    <a:pt x="26295" y="11174"/>
                    <a:pt x="26224" y="10322"/>
                    <a:pt x="25429" y="8974"/>
                  </a:cubicBezTo>
                  <a:cubicBezTo>
                    <a:pt x="24492" y="7369"/>
                    <a:pt x="23598" y="7185"/>
                    <a:pt x="23584" y="6716"/>
                  </a:cubicBezTo>
                  <a:cubicBezTo>
                    <a:pt x="23584" y="6705"/>
                    <a:pt x="23599" y="6699"/>
                    <a:pt x="23627" y="6699"/>
                  </a:cubicBezTo>
                  <a:close/>
                  <a:moveTo>
                    <a:pt x="13274" y="11319"/>
                  </a:moveTo>
                  <a:cubicBezTo>
                    <a:pt x="13449" y="11319"/>
                    <a:pt x="13640" y="11448"/>
                    <a:pt x="13631" y="11643"/>
                  </a:cubicBezTo>
                  <a:cubicBezTo>
                    <a:pt x="13602" y="11941"/>
                    <a:pt x="13460" y="12211"/>
                    <a:pt x="13233" y="12395"/>
                  </a:cubicBezTo>
                  <a:cubicBezTo>
                    <a:pt x="13196" y="12416"/>
                    <a:pt x="13155" y="12426"/>
                    <a:pt x="13115" y="12426"/>
                  </a:cubicBezTo>
                  <a:cubicBezTo>
                    <a:pt x="13018" y="12426"/>
                    <a:pt x="12927" y="12368"/>
                    <a:pt x="12907" y="12267"/>
                  </a:cubicBezTo>
                  <a:cubicBezTo>
                    <a:pt x="12878" y="12140"/>
                    <a:pt x="12892" y="11998"/>
                    <a:pt x="12921" y="11870"/>
                  </a:cubicBezTo>
                  <a:cubicBezTo>
                    <a:pt x="12935" y="11742"/>
                    <a:pt x="12963" y="11600"/>
                    <a:pt x="13020" y="11472"/>
                  </a:cubicBezTo>
                  <a:cubicBezTo>
                    <a:pt x="13068" y="11366"/>
                    <a:pt x="13168" y="11319"/>
                    <a:pt x="13274" y="11319"/>
                  </a:cubicBezTo>
                  <a:close/>
                  <a:moveTo>
                    <a:pt x="11438" y="11495"/>
                  </a:moveTo>
                  <a:cubicBezTo>
                    <a:pt x="11578" y="11495"/>
                    <a:pt x="11712" y="11569"/>
                    <a:pt x="11757" y="11742"/>
                  </a:cubicBezTo>
                  <a:cubicBezTo>
                    <a:pt x="11813" y="11955"/>
                    <a:pt x="11856" y="12182"/>
                    <a:pt x="11884" y="12409"/>
                  </a:cubicBezTo>
                  <a:cubicBezTo>
                    <a:pt x="11895" y="12535"/>
                    <a:pt x="11797" y="12607"/>
                    <a:pt x="11687" y="12607"/>
                  </a:cubicBezTo>
                  <a:cubicBezTo>
                    <a:pt x="11649" y="12607"/>
                    <a:pt x="11609" y="12598"/>
                    <a:pt x="11572" y="12580"/>
                  </a:cubicBezTo>
                  <a:cubicBezTo>
                    <a:pt x="11316" y="12452"/>
                    <a:pt x="11132" y="12211"/>
                    <a:pt x="11061" y="11927"/>
                  </a:cubicBezTo>
                  <a:lnTo>
                    <a:pt x="11061" y="11941"/>
                  </a:lnTo>
                  <a:cubicBezTo>
                    <a:pt x="10992" y="11673"/>
                    <a:pt x="11222" y="11495"/>
                    <a:pt x="11438" y="11495"/>
                  </a:cubicBezTo>
                  <a:close/>
                  <a:moveTo>
                    <a:pt x="19282" y="11969"/>
                  </a:moveTo>
                  <a:cubicBezTo>
                    <a:pt x="19431" y="11969"/>
                    <a:pt x="19580" y="12054"/>
                    <a:pt x="19637" y="12225"/>
                  </a:cubicBezTo>
                  <a:cubicBezTo>
                    <a:pt x="19665" y="12381"/>
                    <a:pt x="19665" y="12537"/>
                    <a:pt x="19637" y="12693"/>
                  </a:cubicBezTo>
                  <a:cubicBezTo>
                    <a:pt x="19622" y="12850"/>
                    <a:pt x="19551" y="12977"/>
                    <a:pt x="19424" y="13077"/>
                  </a:cubicBezTo>
                  <a:cubicBezTo>
                    <a:pt x="19381" y="13098"/>
                    <a:pt x="19335" y="13109"/>
                    <a:pt x="19289" y="13109"/>
                  </a:cubicBezTo>
                  <a:cubicBezTo>
                    <a:pt x="19243" y="13109"/>
                    <a:pt x="19196" y="13098"/>
                    <a:pt x="19154" y="13077"/>
                  </a:cubicBezTo>
                  <a:cubicBezTo>
                    <a:pt x="19026" y="12992"/>
                    <a:pt x="18955" y="12850"/>
                    <a:pt x="18941" y="12708"/>
                  </a:cubicBezTo>
                  <a:cubicBezTo>
                    <a:pt x="18898" y="12551"/>
                    <a:pt x="18898" y="12381"/>
                    <a:pt x="18927" y="12225"/>
                  </a:cubicBezTo>
                  <a:cubicBezTo>
                    <a:pt x="18983" y="12054"/>
                    <a:pt x="19133" y="11969"/>
                    <a:pt x="19282" y="11969"/>
                  </a:cubicBezTo>
                  <a:close/>
                  <a:moveTo>
                    <a:pt x="21086" y="12407"/>
                  </a:moveTo>
                  <a:cubicBezTo>
                    <a:pt x="21321" y="12407"/>
                    <a:pt x="21605" y="12584"/>
                    <a:pt x="21482" y="12821"/>
                  </a:cubicBezTo>
                  <a:cubicBezTo>
                    <a:pt x="21383" y="13006"/>
                    <a:pt x="21227" y="13276"/>
                    <a:pt x="20985" y="13290"/>
                  </a:cubicBezTo>
                  <a:cubicBezTo>
                    <a:pt x="20976" y="13292"/>
                    <a:pt x="20967" y="13292"/>
                    <a:pt x="20957" y="13292"/>
                  </a:cubicBezTo>
                  <a:cubicBezTo>
                    <a:pt x="20896" y="13292"/>
                    <a:pt x="20838" y="13254"/>
                    <a:pt x="20801" y="13205"/>
                  </a:cubicBezTo>
                  <a:cubicBezTo>
                    <a:pt x="20716" y="13020"/>
                    <a:pt x="20801" y="12807"/>
                    <a:pt x="20801" y="12637"/>
                  </a:cubicBezTo>
                  <a:lnTo>
                    <a:pt x="20815" y="12637"/>
                  </a:lnTo>
                  <a:cubicBezTo>
                    <a:pt x="20815" y="12474"/>
                    <a:pt x="20941" y="12407"/>
                    <a:pt x="21086" y="12407"/>
                  </a:cubicBezTo>
                  <a:close/>
                  <a:moveTo>
                    <a:pt x="10090" y="12742"/>
                  </a:moveTo>
                  <a:cubicBezTo>
                    <a:pt x="10188" y="12742"/>
                    <a:pt x="10287" y="12778"/>
                    <a:pt x="10365" y="12850"/>
                  </a:cubicBezTo>
                  <a:cubicBezTo>
                    <a:pt x="10521" y="12977"/>
                    <a:pt x="10663" y="13119"/>
                    <a:pt x="10791" y="13276"/>
                  </a:cubicBezTo>
                  <a:cubicBezTo>
                    <a:pt x="10834" y="13347"/>
                    <a:pt x="10834" y="13446"/>
                    <a:pt x="10763" y="13517"/>
                  </a:cubicBezTo>
                  <a:cubicBezTo>
                    <a:pt x="10668" y="13601"/>
                    <a:pt x="10553" y="13634"/>
                    <a:pt x="10433" y="13634"/>
                  </a:cubicBezTo>
                  <a:cubicBezTo>
                    <a:pt x="10249" y="13634"/>
                    <a:pt x="10052" y="13555"/>
                    <a:pt x="9897" y="13460"/>
                  </a:cubicBezTo>
                  <a:cubicBezTo>
                    <a:pt x="9698" y="13347"/>
                    <a:pt x="9641" y="13077"/>
                    <a:pt x="9783" y="12892"/>
                  </a:cubicBezTo>
                  <a:cubicBezTo>
                    <a:pt x="9860" y="12792"/>
                    <a:pt x="9974" y="12742"/>
                    <a:pt x="10090" y="12742"/>
                  </a:cubicBezTo>
                  <a:close/>
                  <a:moveTo>
                    <a:pt x="17024" y="6475"/>
                  </a:moveTo>
                  <a:cubicBezTo>
                    <a:pt x="17024" y="6475"/>
                    <a:pt x="18756" y="8690"/>
                    <a:pt x="18529" y="10138"/>
                  </a:cubicBezTo>
                  <a:cubicBezTo>
                    <a:pt x="18288" y="11572"/>
                    <a:pt x="16215" y="13659"/>
                    <a:pt x="16215" y="13659"/>
                  </a:cubicBezTo>
                  <a:cubicBezTo>
                    <a:pt x="16215" y="13659"/>
                    <a:pt x="14397" y="11998"/>
                    <a:pt x="14724" y="10422"/>
                  </a:cubicBezTo>
                  <a:cubicBezTo>
                    <a:pt x="15051" y="8832"/>
                    <a:pt x="17067" y="7980"/>
                    <a:pt x="17024" y="6475"/>
                  </a:cubicBezTo>
                  <a:close/>
                  <a:moveTo>
                    <a:pt x="6003" y="12451"/>
                  </a:moveTo>
                  <a:cubicBezTo>
                    <a:pt x="6087" y="12451"/>
                    <a:pt x="6170" y="12470"/>
                    <a:pt x="6248" y="12509"/>
                  </a:cubicBezTo>
                  <a:cubicBezTo>
                    <a:pt x="6432" y="12622"/>
                    <a:pt x="6532" y="12850"/>
                    <a:pt x="6475" y="13063"/>
                  </a:cubicBezTo>
                  <a:cubicBezTo>
                    <a:pt x="6441" y="13358"/>
                    <a:pt x="6142" y="13663"/>
                    <a:pt x="5835" y="13663"/>
                  </a:cubicBezTo>
                  <a:cubicBezTo>
                    <a:pt x="5759" y="13663"/>
                    <a:pt x="5682" y="13644"/>
                    <a:pt x="5609" y="13602"/>
                  </a:cubicBezTo>
                  <a:cubicBezTo>
                    <a:pt x="5240" y="13389"/>
                    <a:pt x="5368" y="12821"/>
                    <a:pt x="5637" y="12594"/>
                  </a:cubicBezTo>
                  <a:cubicBezTo>
                    <a:pt x="5741" y="12499"/>
                    <a:pt x="5872" y="12451"/>
                    <a:pt x="6003" y="12451"/>
                  </a:cubicBezTo>
                  <a:close/>
                  <a:moveTo>
                    <a:pt x="26709" y="12452"/>
                  </a:moveTo>
                  <a:cubicBezTo>
                    <a:pt x="26971" y="12452"/>
                    <a:pt x="27208" y="12660"/>
                    <a:pt x="27218" y="12949"/>
                  </a:cubicBezTo>
                  <a:cubicBezTo>
                    <a:pt x="27233" y="13006"/>
                    <a:pt x="27218" y="13063"/>
                    <a:pt x="27204" y="13119"/>
                  </a:cubicBezTo>
                  <a:cubicBezTo>
                    <a:pt x="27187" y="13157"/>
                    <a:pt x="27175" y="13187"/>
                    <a:pt x="27165" y="13209"/>
                  </a:cubicBezTo>
                  <a:lnTo>
                    <a:pt x="27165" y="13209"/>
                  </a:lnTo>
                  <a:cubicBezTo>
                    <a:pt x="27171" y="13194"/>
                    <a:pt x="27173" y="13187"/>
                    <a:pt x="27173" y="13187"/>
                  </a:cubicBezTo>
                  <a:lnTo>
                    <a:pt x="27173" y="13187"/>
                  </a:lnTo>
                  <a:cubicBezTo>
                    <a:pt x="27173" y="13187"/>
                    <a:pt x="27169" y="13198"/>
                    <a:pt x="27163" y="13214"/>
                  </a:cubicBezTo>
                  <a:lnTo>
                    <a:pt x="27163" y="13214"/>
                  </a:lnTo>
                  <a:cubicBezTo>
                    <a:pt x="27152" y="13240"/>
                    <a:pt x="27147" y="13253"/>
                    <a:pt x="27147" y="13253"/>
                  </a:cubicBezTo>
                  <a:cubicBezTo>
                    <a:pt x="27147" y="13253"/>
                    <a:pt x="27150" y="13247"/>
                    <a:pt x="27156" y="13233"/>
                  </a:cubicBezTo>
                  <a:lnTo>
                    <a:pt x="27156" y="13233"/>
                  </a:lnTo>
                  <a:cubicBezTo>
                    <a:pt x="27138" y="13280"/>
                    <a:pt x="27112" y="13346"/>
                    <a:pt x="27105" y="13361"/>
                  </a:cubicBezTo>
                  <a:cubicBezTo>
                    <a:pt x="27062" y="13446"/>
                    <a:pt x="26991" y="13517"/>
                    <a:pt x="26920" y="13588"/>
                  </a:cubicBezTo>
                  <a:cubicBezTo>
                    <a:pt x="26852" y="13656"/>
                    <a:pt x="26764" y="13688"/>
                    <a:pt x="26674" y="13688"/>
                  </a:cubicBezTo>
                  <a:cubicBezTo>
                    <a:pt x="26613" y="13688"/>
                    <a:pt x="26551" y="13673"/>
                    <a:pt x="26494" y="13645"/>
                  </a:cubicBezTo>
                  <a:cubicBezTo>
                    <a:pt x="26054" y="13403"/>
                    <a:pt x="26040" y="12793"/>
                    <a:pt x="26452" y="12523"/>
                  </a:cubicBezTo>
                  <a:cubicBezTo>
                    <a:pt x="26536" y="12474"/>
                    <a:pt x="26624" y="12452"/>
                    <a:pt x="26709" y="12452"/>
                  </a:cubicBezTo>
                  <a:close/>
                  <a:moveTo>
                    <a:pt x="22718" y="14056"/>
                  </a:moveTo>
                  <a:cubicBezTo>
                    <a:pt x="23030" y="14071"/>
                    <a:pt x="23271" y="14482"/>
                    <a:pt x="23001" y="14710"/>
                  </a:cubicBezTo>
                  <a:cubicBezTo>
                    <a:pt x="22732" y="14951"/>
                    <a:pt x="22363" y="14937"/>
                    <a:pt x="22050" y="14951"/>
                  </a:cubicBezTo>
                  <a:cubicBezTo>
                    <a:pt x="21823" y="14951"/>
                    <a:pt x="21709" y="14681"/>
                    <a:pt x="21866" y="14511"/>
                  </a:cubicBezTo>
                  <a:cubicBezTo>
                    <a:pt x="21965" y="14383"/>
                    <a:pt x="22093" y="14298"/>
                    <a:pt x="22235" y="14227"/>
                  </a:cubicBezTo>
                  <a:cubicBezTo>
                    <a:pt x="22377" y="14127"/>
                    <a:pt x="22547" y="14071"/>
                    <a:pt x="22718" y="14056"/>
                  </a:cubicBezTo>
                  <a:close/>
                  <a:moveTo>
                    <a:pt x="27429" y="15639"/>
                  </a:moveTo>
                  <a:lnTo>
                    <a:pt x="27429" y="15639"/>
                  </a:lnTo>
                  <a:cubicBezTo>
                    <a:pt x="27423" y="15649"/>
                    <a:pt x="27415" y="15665"/>
                    <a:pt x="27403" y="15689"/>
                  </a:cubicBezTo>
                  <a:cubicBezTo>
                    <a:pt x="27412" y="15673"/>
                    <a:pt x="27421" y="15656"/>
                    <a:pt x="27429" y="15639"/>
                  </a:cubicBezTo>
                  <a:close/>
                  <a:moveTo>
                    <a:pt x="9674" y="14976"/>
                  </a:moveTo>
                  <a:cubicBezTo>
                    <a:pt x="9852" y="14976"/>
                    <a:pt x="10028" y="15007"/>
                    <a:pt x="10195" y="15079"/>
                  </a:cubicBezTo>
                  <a:lnTo>
                    <a:pt x="10195" y="15093"/>
                  </a:lnTo>
                  <a:cubicBezTo>
                    <a:pt x="10365" y="15135"/>
                    <a:pt x="10521" y="15235"/>
                    <a:pt x="10649" y="15377"/>
                  </a:cubicBezTo>
                  <a:cubicBezTo>
                    <a:pt x="10706" y="15462"/>
                    <a:pt x="10678" y="15590"/>
                    <a:pt x="10578" y="15647"/>
                  </a:cubicBezTo>
                  <a:cubicBezTo>
                    <a:pt x="10473" y="15699"/>
                    <a:pt x="10352" y="15728"/>
                    <a:pt x="10233" y="15728"/>
                  </a:cubicBezTo>
                  <a:cubicBezTo>
                    <a:pt x="10191" y="15728"/>
                    <a:pt x="10150" y="15725"/>
                    <a:pt x="10110" y="15718"/>
                  </a:cubicBezTo>
                  <a:lnTo>
                    <a:pt x="9925" y="15718"/>
                  </a:lnTo>
                  <a:cubicBezTo>
                    <a:pt x="9895" y="15721"/>
                    <a:pt x="9863" y="15723"/>
                    <a:pt x="9831" y="15723"/>
                  </a:cubicBezTo>
                  <a:cubicBezTo>
                    <a:pt x="9744" y="15723"/>
                    <a:pt x="9653" y="15710"/>
                    <a:pt x="9570" y="15689"/>
                  </a:cubicBezTo>
                  <a:cubicBezTo>
                    <a:pt x="9229" y="15618"/>
                    <a:pt x="9201" y="15050"/>
                    <a:pt x="9570" y="14979"/>
                  </a:cubicBezTo>
                  <a:cubicBezTo>
                    <a:pt x="9605" y="14977"/>
                    <a:pt x="9639" y="14976"/>
                    <a:pt x="9674" y="14976"/>
                  </a:cubicBezTo>
                  <a:close/>
                  <a:moveTo>
                    <a:pt x="5692" y="14913"/>
                  </a:moveTo>
                  <a:cubicBezTo>
                    <a:pt x="5721" y="14913"/>
                    <a:pt x="5751" y="14916"/>
                    <a:pt x="5779" y="14922"/>
                  </a:cubicBezTo>
                  <a:cubicBezTo>
                    <a:pt x="5992" y="14965"/>
                    <a:pt x="6163" y="15135"/>
                    <a:pt x="6219" y="15348"/>
                  </a:cubicBezTo>
                  <a:cubicBezTo>
                    <a:pt x="6262" y="15519"/>
                    <a:pt x="6219" y="15718"/>
                    <a:pt x="6092" y="15860"/>
                  </a:cubicBezTo>
                  <a:lnTo>
                    <a:pt x="6092" y="15845"/>
                  </a:lnTo>
                  <a:cubicBezTo>
                    <a:pt x="6006" y="15916"/>
                    <a:pt x="5907" y="15973"/>
                    <a:pt x="5808" y="16016"/>
                  </a:cubicBezTo>
                  <a:cubicBezTo>
                    <a:pt x="5757" y="16038"/>
                    <a:pt x="5706" y="16048"/>
                    <a:pt x="5657" y="16048"/>
                  </a:cubicBezTo>
                  <a:cubicBezTo>
                    <a:pt x="5360" y="16048"/>
                    <a:pt x="5112" y="15685"/>
                    <a:pt x="5197" y="15405"/>
                  </a:cubicBezTo>
                  <a:cubicBezTo>
                    <a:pt x="5211" y="15348"/>
                    <a:pt x="5240" y="15292"/>
                    <a:pt x="5268" y="15221"/>
                  </a:cubicBezTo>
                  <a:cubicBezTo>
                    <a:pt x="5282" y="15206"/>
                    <a:pt x="5297" y="15178"/>
                    <a:pt x="5311" y="15164"/>
                  </a:cubicBezTo>
                  <a:cubicBezTo>
                    <a:pt x="5371" y="15008"/>
                    <a:pt x="5532" y="14913"/>
                    <a:pt x="5692" y="14913"/>
                  </a:cubicBezTo>
                  <a:close/>
                  <a:moveTo>
                    <a:pt x="26974" y="14946"/>
                  </a:moveTo>
                  <a:cubicBezTo>
                    <a:pt x="27127" y="14946"/>
                    <a:pt x="27273" y="15015"/>
                    <a:pt x="27360" y="15135"/>
                  </a:cubicBezTo>
                  <a:cubicBezTo>
                    <a:pt x="27476" y="15289"/>
                    <a:pt x="27498" y="15478"/>
                    <a:pt x="27429" y="15639"/>
                  </a:cubicBezTo>
                  <a:lnTo>
                    <a:pt x="27429" y="15639"/>
                  </a:lnTo>
                  <a:cubicBezTo>
                    <a:pt x="27434" y="15628"/>
                    <a:pt x="27437" y="15624"/>
                    <a:pt x="27437" y="15624"/>
                  </a:cubicBezTo>
                  <a:lnTo>
                    <a:pt x="27437" y="15624"/>
                  </a:lnTo>
                  <a:cubicBezTo>
                    <a:pt x="27439" y="15624"/>
                    <a:pt x="27385" y="15740"/>
                    <a:pt x="27374" y="15760"/>
                  </a:cubicBezTo>
                  <a:cubicBezTo>
                    <a:pt x="27346" y="15803"/>
                    <a:pt x="27332" y="15831"/>
                    <a:pt x="27304" y="15860"/>
                  </a:cubicBezTo>
                  <a:cubicBezTo>
                    <a:pt x="27247" y="15931"/>
                    <a:pt x="27162" y="16002"/>
                    <a:pt x="27076" y="16044"/>
                  </a:cubicBezTo>
                  <a:lnTo>
                    <a:pt x="27005" y="16073"/>
                  </a:lnTo>
                  <a:cubicBezTo>
                    <a:pt x="26991" y="16073"/>
                    <a:pt x="26963" y="16087"/>
                    <a:pt x="26934" y="16087"/>
                  </a:cubicBezTo>
                  <a:cubicBezTo>
                    <a:pt x="26917" y="16090"/>
                    <a:pt x="26898" y="16092"/>
                    <a:pt x="26879" y="16092"/>
                  </a:cubicBezTo>
                  <a:cubicBezTo>
                    <a:pt x="26822" y="16092"/>
                    <a:pt x="26760" y="16076"/>
                    <a:pt x="26707" y="16044"/>
                  </a:cubicBezTo>
                  <a:cubicBezTo>
                    <a:pt x="26466" y="15945"/>
                    <a:pt x="26324" y="15675"/>
                    <a:pt x="26395" y="15405"/>
                  </a:cubicBezTo>
                  <a:cubicBezTo>
                    <a:pt x="26452" y="15192"/>
                    <a:pt x="26622" y="15022"/>
                    <a:pt x="26835" y="14965"/>
                  </a:cubicBezTo>
                  <a:cubicBezTo>
                    <a:pt x="26881" y="14952"/>
                    <a:pt x="26928" y="14946"/>
                    <a:pt x="26974" y="14946"/>
                  </a:cubicBezTo>
                  <a:close/>
                  <a:moveTo>
                    <a:pt x="22157" y="16105"/>
                  </a:moveTo>
                  <a:cubicBezTo>
                    <a:pt x="22250" y="16105"/>
                    <a:pt x="22341" y="16119"/>
                    <a:pt x="22419" y="16144"/>
                  </a:cubicBezTo>
                  <a:cubicBezTo>
                    <a:pt x="22647" y="16215"/>
                    <a:pt x="22760" y="16456"/>
                    <a:pt x="22675" y="16669"/>
                  </a:cubicBezTo>
                  <a:cubicBezTo>
                    <a:pt x="22615" y="16818"/>
                    <a:pt x="22473" y="16904"/>
                    <a:pt x="22325" y="16904"/>
                  </a:cubicBezTo>
                  <a:cubicBezTo>
                    <a:pt x="22261" y="16904"/>
                    <a:pt x="22195" y="16888"/>
                    <a:pt x="22135" y="16853"/>
                  </a:cubicBezTo>
                  <a:cubicBezTo>
                    <a:pt x="21979" y="16811"/>
                    <a:pt x="21823" y="16740"/>
                    <a:pt x="21681" y="16655"/>
                  </a:cubicBezTo>
                  <a:cubicBezTo>
                    <a:pt x="21582" y="16555"/>
                    <a:pt x="21582" y="16385"/>
                    <a:pt x="21681" y="16286"/>
                  </a:cubicBezTo>
                  <a:cubicBezTo>
                    <a:pt x="21802" y="16156"/>
                    <a:pt x="21983" y="16105"/>
                    <a:pt x="22157" y="16105"/>
                  </a:cubicBezTo>
                  <a:close/>
                  <a:moveTo>
                    <a:pt x="11378" y="16979"/>
                  </a:moveTo>
                  <a:cubicBezTo>
                    <a:pt x="11473" y="16979"/>
                    <a:pt x="11565" y="17022"/>
                    <a:pt x="11629" y="17095"/>
                  </a:cubicBezTo>
                  <a:cubicBezTo>
                    <a:pt x="11728" y="17223"/>
                    <a:pt x="11714" y="17407"/>
                    <a:pt x="11615" y="17521"/>
                  </a:cubicBezTo>
                  <a:cubicBezTo>
                    <a:pt x="11420" y="17684"/>
                    <a:pt x="11115" y="17907"/>
                    <a:pt x="10838" y="17907"/>
                  </a:cubicBezTo>
                  <a:cubicBezTo>
                    <a:pt x="10730" y="17907"/>
                    <a:pt x="10627" y="17874"/>
                    <a:pt x="10536" y="17790"/>
                  </a:cubicBezTo>
                  <a:cubicBezTo>
                    <a:pt x="10450" y="17705"/>
                    <a:pt x="10408" y="17592"/>
                    <a:pt x="10450" y="17478"/>
                  </a:cubicBezTo>
                  <a:cubicBezTo>
                    <a:pt x="10479" y="17350"/>
                    <a:pt x="10578" y="17251"/>
                    <a:pt x="10706" y="17208"/>
                  </a:cubicBezTo>
                  <a:cubicBezTo>
                    <a:pt x="10763" y="17180"/>
                    <a:pt x="10820" y="17166"/>
                    <a:pt x="10876" y="17152"/>
                  </a:cubicBezTo>
                  <a:cubicBezTo>
                    <a:pt x="11004" y="17123"/>
                    <a:pt x="11104" y="17081"/>
                    <a:pt x="11217" y="17024"/>
                  </a:cubicBezTo>
                  <a:cubicBezTo>
                    <a:pt x="11269" y="16993"/>
                    <a:pt x="11324" y="16979"/>
                    <a:pt x="11378" y="16979"/>
                  </a:cubicBezTo>
                  <a:close/>
                  <a:moveTo>
                    <a:pt x="21018" y="18048"/>
                  </a:moveTo>
                  <a:cubicBezTo>
                    <a:pt x="21158" y="18048"/>
                    <a:pt x="21331" y="18128"/>
                    <a:pt x="21440" y="18174"/>
                  </a:cubicBezTo>
                  <a:cubicBezTo>
                    <a:pt x="21624" y="18287"/>
                    <a:pt x="21681" y="18529"/>
                    <a:pt x="21553" y="18699"/>
                  </a:cubicBezTo>
                  <a:lnTo>
                    <a:pt x="21553" y="18713"/>
                  </a:lnTo>
                  <a:cubicBezTo>
                    <a:pt x="21484" y="18806"/>
                    <a:pt x="21376" y="18853"/>
                    <a:pt x="21267" y="18853"/>
                  </a:cubicBezTo>
                  <a:cubicBezTo>
                    <a:pt x="21176" y="18853"/>
                    <a:pt x="21085" y="18820"/>
                    <a:pt x="21014" y="18756"/>
                  </a:cubicBezTo>
                  <a:cubicBezTo>
                    <a:pt x="20886" y="18600"/>
                    <a:pt x="20716" y="18344"/>
                    <a:pt x="20829" y="18145"/>
                  </a:cubicBezTo>
                  <a:cubicBezTo>
                    <a:pt x="20870" y="18074"/>
                    <a:pt x="20939" y="18048"/>
                    <a:pt x="21018" y="18048"/>
                  </a:cubicBezTo>
                  <a:close/>
                  <a:moveTo>
                    <a:pt x="26056" y="18476"/>
                  </a:moveTo>
                  <a:cubicBezTo>
                    <a:pt x="26364" y="18476"/>
                    <a:pt x="26695" y="18665"/>
                    <a:pt x="26608" y="18983"/>
                  </a:cubicBezTo>
                  <a:cubicBezTo>
                    <a:pt x="26608" y="18997"/>
                    <a:pt x="26594" y="19012"/>
                    <a:pt x="26594" y="19026"/>
                  </a:cubicBezTo>
                  <a:cubicBezTo>
                    <a:pt x="26579" y="19281"/>
                    <a:pt x="26381" y="19466"/>
                    <a:pt x="26139" y="19466"/>
                  </a:cubicBezTo>
                  <a:cubicBezTo>
                    <a:pt x="25813" y="19452"/>
                    <a:pt x="25571" y="19168"/>
                    <a:pt x="25586" y="18855"/>
                  </a:cubicBezTo>
                  <a:cubicBezTo>
                    <a:pt x="25586" y="18593"/>
                    <a:pt x="25814" y="18476"/>
                    <a:pt x="26056" y="18476"/>
                  </a:cubicBezTo>
                  <a:close/>
                  <a:moveTo>
                    <a:pt x="12348" y="18663"/>
                  </a:moveTo>
                  <a:cubicBezTo>
                    <a:pt x="12428" y="18663"/>
                    <a:pt x="12500" y="18716"/>
                    <a:pt x="12523" y="18799"/>
                  </a:cubicBezTo>
                  <a:cubicBezTo>
                    <a:pt x="12619" y="19138"/>
                    <a:pt x="12294" y="19533"/>
                    <a:pt x="11970" y="19533"/>
                  </a:cubicBezTo>
                  <a:cubicBezTo>
                    <a:pt x="11860" y="19533"/>
                    <a:pt x="11750" y="19488"/>
                    <a:pt x="11657" y="19381"/>
                  </a:cubicBezTo>
                  <a:cubicBezTo>
                    <a:pt x="11473" y="19168"/>
                    <a:pt x="11657" y="18898"/>
                    <a:pt x="11899" y="18827"/>
                  </a:cubicBezTo>
                  <a:cubicBezTo>
                    <a:pt x="11927" y="18813"/>
                    <a:pt x="11955" y="18813"/>
                    <a:pt x="11984" y="18813"/>
                  </a:cubicBezTo>
                  <a:cubicBezTo>
                    <a:pt x="12055" y="18799"/>
                    <a:pt x="12026" y="18813"/>
                    <a:pt x="12069" y="18784"/>
                  </a:cubicBezTo>
                  <a:cubicBezTo>
                    <a:pt x="12140" y="18742"/>
                    <a:pt x="12225" y="18699"/>
                    <a:pt x="12296" y="18671"/>
                  </a:cubicBezTo>
                  <a:cubicBezTo>
                    <a:pt x="12313" y="18666"/>
                    <a:pt x="12331" y="18663"/>
                    <a:pt x="12348" y="18663"/>
                  </a:cubicBezTo>
                  <a:close/>
                  <a:moveTo>
                    <a:pt x="19651" y="19764"/>
                  </a:moveTo>
                  <a:cubicBezTo>
                    <a:pt x="19793" y="19778"/>
                    <a:pt x="19921" y="19807"/>
                    <a:pt x="20048" y="19863"/>
                  </a:cubicBezTo>
                  <a:cubicBezTo>
                    <a:pt x="20399" y="20084"/>
                    <a:pt x="20227" y="20602"/>
                    <a:pt x="19858" y="20602"/>
                  </a:cubicBezTo>
                  <a:cubicBezTo>
                    <a:pt x="19824" y="20602"/>
                    <a:pt x="19788" y="20597"/>
                    <a:pt x="19750" y="20588"/>
                  </a:cubicBezTo>
                  <a:cubicBezTo>
                    <a:pt x="19594" y="20531"/>
                    <a:pt x="19452" y="20417"/>
                    <a:pt x="19367" y="20275"/>
                  </a:cubicBezTo>
                  <a:cubicBezTo>
                    <a:pt x="19239" y="20062"/>
                    <a:pt x="19395" y="19778"/>
                    <a:pt x="19651" y="19764"/>
                  </a:cubicBezTo>
                  <a:close/>
                  <a:moveTo>
                    <a:pt x="7829" y="16014"/>
                  </a:moveTo>
                  <a:cubicBezTo>
                    <a:pt x="8598" y="16014"/>
                    <a:pt x="8450" y="17383"/>
                    <a:pt x="9215" y="18983"/>
                  </a:cubicBezTo>
                  <a:cubicBezTo>
                    <a:pt x="9854" y="20304"/>
                    <a:pt x="11501" y="20729"/>
                    <a:pt x="11047" y="20744"/>
                  </a:cubicBezTo>
                  <a:cubicBezTo>
                    <a:pt x="10991" y="20745"/>
                    <a:pt x="10937" y="20746"/>
                    <a:pt x="10883" y="20746"/>
                  </a:cubicBezTo>
                  <a:cubicBezTo>
                    <a:pt x="6821" y="20746"/>
                    <a:pt x="7039" y="16044"/>
                    <a:pt x="7781" y="16016"/>
                  </a:cubicBezTo>
                  <a:cubicBezTo>
                    <a:pt x="7797" y="16015"/>
                    <a:pt x="7813" y="16014"/>
                    <a:pt x="7829" y="16014"/>
                  </a:cubicBezTo>
                  <a:close/>
                  <a:moveTo>
                    <a:pt x="3838" y="17474"/>
                  </a:moveTo>
                  <a:cubicBezTo>
                    <a:pt x="4391" y="17474"/>
                    <a:pt x="4765" y="18230"/>
                    <a:pt x="5921" y="19182"/>
                  </a:cubicBezTo>
                  <a:cubicBezTo>
                    <a:pt x="7341" y="20360"/>
                    <a:pt x="8250" y="20247"/>
                    <a:pt x="8420" y="20687"/>
                  </a:cubicBezTo>
                  <a:cubicBezTo>
                    <a:pt x="8435" y="20726"/>
                    <a:pt x="8214" y="20761"/>
                    <a:pt x="7862" y="20761"/>
                  </a:cubicBezTo>
                  <a:cubicBezTo>
                    <a:pt x="7182" y="20761"/>
                    <a:pt x="6010" y="20629"/>
                    <a:pt x="5084" y="20133"/>
                  </a:cubicBezTo>
                  <a:cubicBezTo>
                    <a:pt x="3295" y="19168"/>
                    <a:pt x="3167" y="17549"/>
                    <a:pt x="3763" y="17478"/>
                  </a:cubicBezTo>
                  <a:cubicBezTo>
                    <a:pt x="3788" y="17475"/>
                    <a:pt x="3813" y="17474"/>
                    <a:pt x="3838" y="17474"/>
                  </a:cubicBezTo>
                  <a:close/>
                  <a:moveTo>
                    <a:pt x="13516" y="20311"/>
                  </a:moveTo>
                  <a:cubicBezTo>
                    <a:pt x="13592" y="20311"/>
                    <a:pt x="13669" y="20352"/>
                    <a:pt x="13716" y="20417"/>
                  </a:cubicBezTo>
                  <a:cubicBezTo>
                    <a:pt x="13844" y="20737"/>
                    <a:pt x="13615" y="21217"/>
                    <a:pt x="13268" y="21217"/>
                  </a:cubicBezTo>
                  <a:cubicBezTo>
                    <a:pt x="13229" y="21217"/>
                    <a:pt x="13189" y="21211"/>
                    <a:pt x="13148" y="21198"/>
                  </a:cubicBezTo>
                  <a:cubicBezTo>
                    <a:pt x="12992" y="21155"/>
                    <a:pt x="12892" y="20999"/>
                    <a:pt x="12935" y="20843"/>
                  </a:cubicBezTo>
                  <a:lnTo>
                    <a:pt x="12935" y="20843"/>
                  </a:lnTo>
                  <a:lnTo>
                    <a:pt x="12935" y="20857"/>
                  </a:lnTo>
                  <a:cubicBezTo>
                    <a:pt x="12963" y="20715"/>
                    <a:pt x="13049" y="20602"/>
                    <a:pt x="13162" y="20531"/>
                  </a:cubicBezTo>
                  <a:cubicBezTo>
                    <a:pt x="13233" y="20460"/>
                    <a:pt x="13318" y="20389"/>
                    <a:pt x="13404" y="20346"/>
                  </a:cubicBezTo>
                  <a:cubicBezTo>
                    <a:pt x="13438" y="20322"/>
                    <a:pt x="13477" y="20311"/>
                    <a:pt x="13516" y="20311"/>
                  </a:cubicBezTo>
                  <a:close/>
                  <a:moveTo>
                    <a:pt x="12960" y="12769"/>
                  </a:moveTo>
                  <a:cubicBezTo>
                    <a:pt x="14854" y="12769"/>
                    <a:pt x="16158" y="16314"/>
                    <a:pt x="16158" y="16314"/>
                  </a:cubicBezTo>
                  <a:cubicBezTo>
                    <a:pt x="16158" y="16314"/>
                    <a:pt x="18547" y="13389"/>
                    <a:pt x="20044" y="13389"/>
                  </a:cubicBezTo>
                  <a:cubicBezTo>
                    <a:pt x="20354" y="13389"/>
                    <a:pt x="20625" y="13514"/>
                    <a:pt x="20829" y="13815"/>
                  </a:cubicBezTo>
                  <a:cubicBezTo>
                    <a:pt x="22019" y="15550"/>
                    <a:pt x="18063" y="21244"/>
                    <a:pt x="16073" y="21244"/>
                  </a:cubicBezTo>
                  <a:cubicBezTo>
                    <a:pt x="16044" y="21244"/>
                    <a:pt x="16016" y="21243"/>
                    <a:pt x="15988" y="21241"/>
                  </a:cubicBezTo>
                  <a:cubicBezTo>
                    <a:pt x="14028" y="21070"/>
                    <a:pt x="9599" y="14610"/>
                    <a:pt x="11998" y="13077"/>
                  </a:cubicBezTo>
                  <a:cubicBezTo>
                    <a:pt x="12332" y="12861"/>
                    <a:pt x="12654" y="12769"/>
                    <a:pt x="12960" y="12769"/>
                  </a:cubicBezTo>
                  <a:close/>
                  <a:moveTo>
                    <a:pt x="24538" y="17173"/>
                  </a:moveTo>
                  <a:cubicBezTo>
                    <a:pt x="24586" y="17173"/>
                    <a:pt x="24637" y="17180"/>
                    <a:pt x="24691" y="17194"/>
                  </a:cubicBezTo>
                  <a:cubicBezTo>
                    <a:pt x="25350" y="17362"/>
                    <a:pt x="24799" y="21323"/>
                    <a:pt x="21596" y="21323"/>
                  </a:cubicBezTo>
                  <a:cubicBezTo>
                    <a:pt x="21277" y="21323"/>
                    <a:pt x="20932" y="21284"/>
                    <a:pt x="20559" y="21198"/>
                  </a:cubicBezTo>
                  <a:cubicBezTo>
                    <a:pt x="20119" y="21084"/>
                    <a:pt x="21809" y="20999"/>
                    <a:pt x="22703" y="19821"/>
                  </a:cubicBezTo>
                  <a:cubicBezTo>
                    <a:pt x="23722" y="18484"/>
                    <a:pt x="23878" y="17173"/>
                    <a:pt x="24538" y="17173"/>
                  </a:cubicBezTo>
                  <a:close/>
                  <a:moveTo>
                    <a:pt x="28173" y="19382"/>
                  </a:moveTo>
                  <a:cubicBezTo>
                    <a:pt x="28234" y="19382"/>
                    <a:pt x="28293" y="19391"/>
                    <a:pt x="28354" y="19409"/>
                  </a:cubicBezTo>
                  <a:cubicBezTo>
                    <a:pt x="28922" y="19594"/>
                    <a:pt x="28496" y="21170"/>
                    <a:pt x="26551" y="21752"/>
                  </a:cubicBezTo>
                  <a:cubicBezTo>
                    <a:pt x="26066" y="21900"/>
                    <a:pt x="25540" y="21953"/>
                    <a:pt x="25051" y="21953"/>
                  </a:cubicBezTo>
                  <a:cubicBezTo>
                    <a:pt x="23996" y="21953"/>
                    <a:pt x="23109" y="21706"/>
                    <a:pt x="23158" y="21638"/>
                  </a:cubicBezTo>
                  <a:cubicBezTo>
                    <a:pt x="23413" y="21241"/>
                    <a:pt x="24279" y="21539"/>
                    <a:pt x="25912" y="20658"/>
                  </a:cubicBezTo>
                  <a:cubicBezTo>
                    <a:pt x="27142" y="19986"/>
                    <a:pt x="27670" y="19382"/>
                    <a:pt x="28173" y="19382"/>
                  </a:cubicBezTo>
                  <a:close/>
                  <a:moveTo>
                    <a:pt x="18491" y="21096"/>
                  </a:moveTo>
                  <a:cubicBezTo>
                    <a:pt x="18504" y="21096"/>
                    <a:pt x="18516" y="21097"/>
                    <a:pt x="18529" y="21099"/>
                  </a:cubicBezTo>
                  <a:cubicBezTo>
                    <a:pt x="18728" y="21184"/>
                    <a:pt x="18898" y="21354"/>
                    <a:pt x="18983" y="21553"/>
                  </a:cubicBezTo>
                  <a:cubicBezTo>
                    <a:pt x="19083" y="21738"/>
                    <a:pt x="19026" y="21965"/>
                    <a:pt x="18841" y="22078"/>
                  </a:cubicBezTo>
                  <a:cubicBezTo>
                    <a:pt x="18785" y="22111"/>
                    <a:pt x="18722" y="22127"/>
                    <a:pt x="18658" y="22127"/>
                  </a:cubicBezTo>
                  <a:cubicBezTo>
                    <a:pt x="18532" y="22127"/>
                    <a:pt x="18406" y="22064"/>
                    <a:pt x="18330" y="21951"/>
                  </a:cubicBezTo>
                  <a:cubicBezTo>
                    <a:pt x="18231" y="21752"/>
                    <a:pt x="18132" y="21397"/>
                    <a:pt x="18274" y="21212"/>
                  </a:cubicBezTo>
                  <a:cubicBezTo>
                    <a:pt x="18323" y="21138"/>
                    <a:pt x="18405" y="21096"/>
                    <a:pt x="18491" y="21096"/>
                  </a:cubicBezTo>
                  <a:close/>
                  <a:moveTo>
                    <a:pt x="6276" y="21397"/>
                  </a:moveTo>
                  <a:cubicBezTo>
                    <a:pt x="6702" y="21425"/>
                    <a:pt x="7114" y="21482"/>
                    <a:pt x="7526" y="21567"/>
                  </a:cubicBezTo>
                  <a:cubicBezTo>
                    <a:pt x="8142" y="21670"/>
                    <a:pt x="8767" y="21718"/>
                    <a:pt x="9387" y="21718"/>
                  </a:cubicBezTo>
                  <a:cubicBezTo>
                    <a:pt x="9539" y="21718"/>
                    <a:pt x="9690" y="21715"/>
                    <a:pt x="9840" y="21709"/>
                  </a:cubicBezTo>
                  <a:cubicBezTo>
                    <a:pt x="10653" y="21676"/>
                    <a:pt x="10922" y="21541"/>
                    <a:pt x="10982" y="21541"/>
                  </a:cubicBezTo>
                  <a:cubicBezTo>
                    <a:pt x="11000" y="21541"/>
                    <a:pt x="11000" y="21553"/>
                    <a:pt x="10990" y="21581"/>
                  </a:cubicBezTo>
                  <a:cubicBezTo>
                    <a:pt x="10913" y="21827"/>
                    <a:pt x="9791" y="22600"/>
                    <a:pt x="8265" y="22600"/>
                  </a:cubicBezTo>
                  <a:cubicBezTo>
                    <a:pt x="8112" y="22600"/>
                    <a:pt x="7956" y="22592"/>
                    <a:pt x="7795" y="22575"/>
                  </a:cubicBezTo>
                  <a:cubicBezTo>
                    <a:pt x="6049" y="22391"/>
                    <a:pt x="5822" y="21425"/>
                    <a:pt x="6276" y="21397"/>
                  </a:cubicBezTo>
                  <a:close/>
                  <a:moveTo>
                    <a:pt x="15766" y="21752"/>
                  </a:moveTo>
                  <a:cubicBezTo>
                    <a:pt x="15902" y="21752"/>
                    <a:pt x="16037" y="21829"/>
                    <a:pt x="16087" y="21993"/>
                  </a:cubicBezTo>
                  <a:cubicBezTo>
                    <a:pt x="16172" y="22234"/>
                    <a:pt x="16186" y="22490"/>
                    <a:pt x="16115" y="22731"/>
                  </a:cubicBezTo>
                  <a:cubicBezTo>
                    <a:pt x="16052" y="22927"/>
                    <a:pt x="15895" y="23013"/>
                    <a:pt x="15738" y="23013"/>
                  </a:cubicBezTo>
                  <a:cubicBezTo>
                    <a:pt x="15507" y="23013"/>
                    <a:pt x="15275" y="22828"/>
                    <a:pt x="15335" y="22533"/>
                  </a:cubicBezTo>
                  <a:cubicBezTo>
                    <a:pt x="15349" y="22447"/>
                    <a:pt x="15377" y="22376"/>
                    <a:pt x="15391" y="22291"/>
                  </a:cubicBezTo>
                  <a:cubicBezTo>
                    <a:pt x="15406" y="22220"/>
                    <a:pt x="15420" y="22149"/>
                    <a:pt x="15420" y="22093"/>
                  </a:cubicBezTo>
                  <a:cubicBezTo>
                    <a:pt x="15428" y="21872"/>
                    <a:pt x="15597" y="21752"/>
                    <a:pt x="15766" y="21752"/>
                  </a:cubicBezTo>
                  <a:close/>
                  <a:moveTo>
                    <a:pt x="20474" y="21978"/>
                  </a:moveTo>
                  <a:cubicBezTo>
                    <a:pt x="20529" y="21978"/>
                    <a:pt x="20759" y="22164"/>
                    <a:pt x="21553" y="22376"/>
                  </a:cubicBezTo>
                  <a:cubicBezTo>
                    <a:pt x="23115" y="22760"/>
                    <a:pt x="24677" y="22646"/>
                    <a:pt x="25117" y="22774"/>
                  </a:cubicBezTo>
                  <a:cubicBezTo>
                    <a:pt x="25522" y="22879"/>
                    <a:pt x="25206" y="23644"/>
                    <a:pt x="23781" y="23644"/>
                  </a:cubicBezTo>
                  <a:cubicBezTo>
                    <a:pt x="23658" y="23644"/>
                    <a:pt x="23525" y="23638"/>
                    <a:pt x="23385" y="23626"/>
                  </a:cubicBezTo>
                  <a:cubicBezTo>
                    <a:pt x="21638" y="23456"/>
                    <a:pt x="20488" y="22291"/>
                    <a:pt x="20460" y="22022"/>
                  </a:cubicBezTo>
                  <a:cubicBezTo>
                    <a:pt x="20457" y="21991"/>
                    <a:pt x="20459" y="21978"/>
                    <a:pt x="20474" y="21978"/>
                  </a:cubicBezTo>
                  <a:close/>
                  <a:moveTo>
                    <a:pt x="4713" y="23413"/>
                  </a:moveTo>
                  <a:cubicBezTo>
                    <a:pt x="5067" y="23413"/>
                    <a:pt x="5182" y="24301"/>
                    <a:pt x="5027" y="24378"/>
                  </a:cubicBezTo>
                  <a:cubicBezTo>
                    <a:pt x="5005" y="24392"/>
                    <a:pt x="4980" y="24398"/>
                    <a:pt x="4952" y="24398"/>
                  </a:cubicBezTo>
                  <a:cubicBezTo>
                    <a:pt x="4659" y="24398"/>
                    <a:pt x="4107" y="23688"/>
                    <a:pt x="4601" y="23441"/>
                  </a:cubicBezTo>
                  <a:cubicBezTo>
                    <a:pt x="4641" y="23422"/>
                    <a:pt x="4678" y="23413"/>
                    <a:pt x="4713" y="23413"/>
                  </a:cubicBezTo>
                  <a:close/>
                  <a:moveTo>
                    <a:pt x="5843" y="23351"/>
                  </a:moveTo>
                  <a:cubicBezTo>
                    <a:pt x="5864" y="23351"/>
                    <a:pt x="5885" y="23353"/>
                    <a:pt x="5907" y="23356"/>
                  </a:cubicBezTo>
                  <a:cubicBezTo>
                    <a:pt x="6401" y="23425"/>
                    <a:pt x="5926" y="24410"/>
                    <a:pt x="5663" y="24410"/>
                  </a:cubicBezTo>
                  <a:cubicBezTo>
                    <a:pt x="5654" y="24410"/>
                    <a:pt x="5646" y="24409"/>
                    <a:pt x="5637" y="24407"/>
                  </a:cubicBezTo>
                  <a:cubicBezTo>
                    <a:pt x="5542" y="24366"/>
                    <a:pt x="5328" y="23351"/>
                    <a:pt x="5843" y="23351"/>
                  </a:cubicBezTo>
                  <a:close/>
                  <a:moveTo>
                    <a:pt x="6747" y="24438"/>
                  </a:moveTo>
                  <a:cubicBezTo>
                    <a:pt x="6900" y="24438"/>
                    <a:pt x="7027" y="24507"/>
                    <a:pt x="7057" y="24691"/>
                  </a:cubicBezTo>
                  <a:cubicBezTo>
                    <a:pt x="7110" y="24961"/>
                    <a:pt x="6833" y="25064"/>
                    <a:pt x="6563" y="25064"/>
                  </a:cubicBezTo>
                  <a:cubicBezTo>
                    <a:pt x="6322" y="25064"/>
                    <a:pt x="6085" y="24982"/>
                    <a:pt x="6092" y="24861"/>
                  </a:cubicBezTo>
                  <a:cubicBezTo>
                    <a:pt x="6092" y="24677"/>
                    <a:pt x="6464" y="24438"/>
                    <a:pt x="6747" y="24438"/>
                  </a:cubicBezTo>
                  <a:close/>
                  <a:moveTo>
                    <a:pt x="3912" y="24464"/>
                  </a:moveTo>
                  <a:cubicBezTo>
                    <a:pt x="4246" y="24464"/>
                    <a:pt x="4724" y="24808"/>
                    <a:pt x="4672" y="24932"/>
                  </a:cubicBezTo>
                  <a:cubicBezTo>
                    <a:pt x="4633" y="25044"/>
                    <a:pt x="4426" y="25105"/>
                    <a:pt x="4204" y="25105"/>
                  </a:cubicBezTo>
                  <a:cubicBezTo>
                    <a:pt x="3864" y="25105"/>
                    <a:pt x="3489" y="24961"/>
                    <a:pt x="3635" y="24634"/>
                  </a:cubicBezTo>
                  <a:cubicBezTo>
                    <a:pt x="3685" y="24511"/>
                    <a:pt x="3789" y="24464"/>
                    <a:pt x="3912" y="24464"/>
                  </a:cubicBezTo>
                  <a:close/>
                  <a:moveTo>
                    <a:pt x="5391" y="24556"/>
                  </a:moveTo>
                  <a:cubicBezTo>
                    <a:pt x="5631" y="24556"/>
                    <a:pt x="5860" y="24746"/>
                    <a:pt x="5850" y="25031"/>
                  </a:cubicBezTo>
                  <a:cubicBezTo>
                    <a:pt x="5850" y="25278"/>
                    <a:pt x="5651" y="25472"/>
                    <a:pt x="5407" y="25472"/>
                  </a:cubicBezTo>
                  <a:cubicBezTo>
                    <a:pt x="5399" y="25472"/>
                    <a:pt x="5390" y="25472"/>
                    <a:pt x="5382" y="25472"/>
                  </a:cubicBezTo>
                  <a:cubicBezTo>
                    <a:pt x="4970" y="25457"/>
                    <a:pt x="4785" y="24961"/>
                    <a:pt x="5084" y="24677"/>
                  </a:cubicBezTo>
                  <a:cubicBezTo>
                    <a:pt x="5175" y="24594"/>
                    <a:pt x="5284" y="24556"/>
                    <a:pt x="5391" y="24556"/>
                  </a:cubicBezTo>
                  <a:close/>
                  <a:moveTo>
                    <a:pt x="11700" y="24520"/>
                  </a:moveTo>
                  <a:cubicBezTo>
                    <a:pt x="12052" y="24520"/>
                    <a:pt x="12167" y="25396"/>
                    <a:pt x="12012" y="25486"/>
                  </a:cubicBezTo>
                  <a:cubicBezTo>
                    <a:pt x="11992" y="25497"/>
                    <a:pt x="11969" y="25502"/>
                    <a:pt x="11943" y="25502"/>
                  </a:cubicBezTo>
                  <a:cubicBezTo>
                    <a:pt x="11652" y="25502"/>
                    <a:pt x="11090" y="24797"/>
                    <a:pt x="11586" y="24549"/>
                  </a:cubicBezTo>
                  <a:cubicBezTo>
                    <a:pt x="11627" y="24529"/>
                    <a:pt x="11665" y="24520"/>
                    <a:pt x="11700" y="24520"/>
                  </a:cubicBezTo>
                  <a:close/>
                  <a:moveTo>
                    <a:pt x="12843" y="24459"/>
                  </a:moveTo>
                  <a:cubicBezTo>
                    <a:pt x="12863" y="24459"/>
                    <a:pt x="12884" y="24460"/>
                    <a:pt x="12907" y="24464"/>
                  </a:cubicBezTo>
                  <a:cubicBezTo>
                    <a:pt x="13398" y="24518"/>
                    <a:pt x="12931" y="25505"/>
                    <a:pt x="12667" y="25505"/>
                  </a:cubicBezTo>
                  <a:cubicBezTo>
                    <a:pt x="12657" y="25505"/>
                    <a:pt x="12647" y="25503"/>
                    <a:pt x="12637" y="25500"/>
                  </a:cubicBezTo>
                  <a:cubicBezTo>
                    <a:pt x="12541" y="25473"/>
                    <a:pt x="12327" y="24459"/>
                    <a:pt x="12843" y="24459"/>
                  </a:cubicBezTo>
                  <a:close/>
                  <a:moveTo>
                    <a:pt x="27607" y="25069"/>
                  </a:moveTo>
                  <a:cubicBezTo>
                    <a:pt x="27628" y="25069"/>
                    <a:pt x="27650" y="25071"/>
                    <a:pt x="27673" y="25074"/>
                  </a:cubicBezTo>
                  <a:cubicBezTo>
                    <a:pt x="28150" y="25142"/>
                    <a:pt x="27684" y="26115"/>
                    <a:pt x="27420" y="26115"/>
                  </a:cubicBezTo>
                  <a:cubicBezTo>
                    <a:pt x="27409" y="26115"/>
                    <a:pt x="27399" y="26114"/>
                    <a:pt x="27389" y="26111"/>
                  </a:cubicBezTo>
                  <a:cubicBezTo>
                    <a:pt x="27293" y="26083"/>
                    <a:pt x="27079" y="25069"/>
                    <a:pt x="27607" y="25069"/>
                  </a:cubicBezTo>
                  <a:close/>
                  <a:moveTo>
                    <a:pt x="26465" y="25131"/>
                  </a:moveTo>
                  <a:cubicBezTo>
                    <a:pt x="26818" y="25131"/>
                    <a:pt x="26933" y="26019"/>
                    <a:pt x="26778" y="26096"/>
                  </a:cubicBezTo>
                  <a:cubicBezTo>
                    <a:pt x="26756" y="26110"/>
                    <a:pt x="26731" y="26116"/>
                    <a:pt x="26704" y="26116"/>
                  </a:cubicBezTo>
                  <a:cubicBezTo>
                    <a:pt x="26410" y="26116"/>
                    <a:pt x="25859" y="25406"/>
                    <a:pt x="26352" y="25159"/>
                  </a:cubicBezTo>
                  <a:cubicBezTo>
                    <a:pt x="26392" y="25140"/>
                    <a:pt x="26430" y="25131"/>
                    <a:pt x="26465" y="25131"/>
                  </a:cubicBezTo>
                  <a:close/>
                  <a:moveTo>
                    <a:pt x="13735" y="25545"/>
                  </a:moveTo>
                  <a:cubicBezTo>
                    <a:pt x="13890" y="25545"/>
                    <a:pt x="14022" y="25614"/>
                    <a:pt x="14057" y="25798"/>
                  </a:cubicBezTo>
                  <a:cubicBezTo>
                    <a:pt x="14101" y="26066"/>
                    <a:pt x="13827" y="26170"/>
                    <a:pt x="13558" y="26170"/>
                  </a:cubicBezTo>
                  <a:cubicBezTo>
                    <a:pt x="13312" y="26170"/>
                    <a:pt x="13070" y="26083"/>
                    <a:pt x="13077" y="25954"/>
                  </a:cubicBezTo>
                  <a:cubicBezTo>
                    <a:pt x="13077" y="25779"/>
                    <a:pt x="13447" y="25545"/>
                    <a:pt x="13735" y="25545"/>
                  </a:cubicBezTo>
                  <a:close/>
                  <a:moveTo>
                    <a:pt x="10911" y="25563"/>
                  </a:moveTo>
                  <a:cubicBezTo>
                    <a:pt x="11245" y="25563"/>
                    <a:pt x="11709" y="25906"/>
                    <a:pt x="11657" y="26040"/>
                  </a:cubicBezTo>
                  <a:cubicBezTo>
                    <a:pt x="11618" y="26152"/>
                    <a:pt x="11411" y="26213"/>
                    <a:pt x="11190" y="26213"/>
                  </a:cubicBezTo>
                  <a:cubicBezTo>
                    <a:pt x="10849" y="26213"/>
                    <a:pt x="10475" y="26068"/>
                    <a:pt x="10621" y="25741"/>
                  </a:cubicBezTo>
                  <a:cubicBezTo>
                    <a:pt x="10675" y="25612"/>
                    <a:pt x="10784" y="25563"/>
                    <a:pt x="10911" y="25563"/>
                  </a:cubicBezTo>
                  <a:close/>
                  <a:moveTo>
                    <a:pt x="6217" y="25454"/>
                  </a:moveTo>
                  <a:cubicBezTo>
                    <a:pt x="6541" y="25454"/>
                    <a:pt x="7078" y="25770"/>
                    <a:pt x="6787" y="26139"/>
                  </a:cubicBezTo>
                  <a:cubicBezTo>
                    <a:pt x="6731" y="26208"/>
                    <a:pt x="6665" y="26237"/>
                    <a:pt x="6597" y="26237"/>
                  </a:cubicBezTo>
                  <a:cubicBezTo>
                    <a:pt x="6288" y="26237"/>
                    <a:pt x="5916" y="25645"/>
                    <a:pt x="6021" y="25528"/>
                  </a:cubicBezTo>
                  <a:cubicBezTo>
                    <a:pt x="6057" y="25477"/>
                    <a:pt x="6129" y="25454"/>
                    <a:pt x="6217" y="25454"/>
                  </a:cubicBezTo>
                  <a:close/>
                  <a:moveTo>
                    <a:pt x="19309" y="25330"/>
                  </a:moveTo>
                  <a:cubicBezTo>
                    <a:pt x="19662" y="25330"/>
                    <a:pt x="19777" y="26218"/>
                    <a:pt x="19622" y="26295"/>
                  </a:cubicBezTo>
                  <a:cubicBezTo>
                    <a:pt x="19602" y="26306"/>
                    <a:pt x="19579" y="26312"/>
                    <a:pt x="19554" y="26312"/>
                  </a:cubicBezTo>
                  <a:cubicBezTo>
                    <a:pt x="19262" y="26312"/>
                    <a:pt x="18700" y="25606"/>
                    <a:pt x="19196" y="25358"/>
                  </a:cubicBezTo>
                  <a:cubicBezTo>
                    <a:pt x="19236" y="25339"/>
                    <a:pt x="19274" y="25330"/>
                    <a:pt x="19309" y="25330"/>
                  </a:cubicBezTo>
                  <a:close/>
                  <a:moveTo>
                    <a:pt x="20462" y="25255"/>
                  </a:moveTo>
                  <a:cubicBezTo>
                    <a:pt x="20479" y="25255"/>
                    <a:pt x="20498" y="25256"/>
                    <a:pt x="20517" y="25259"/>
                  </a:cubicBezTo>
                  <a:cubicBezTo>
                    <a:pt x="20995" y="25327"/>
                    <a:pt x="20527" y="26314"/>
                    <a:pt x="20276" y="26314"/>
                  </a:cubicBezTo>
                  <a:cubicBezTo>
                    <a:pt x="20266" y="26314"/>
                    <a:pt x="20256" y="26313"/>
                    <a:pt x="20247" y="26309"/>
                  </a:cubicBezTo>
                  <a:cubicBezTo>
                    <a:pt x="20137" y="26282"/>
                    <a:pt x="19920" y="25255"/>
                    <a:pt x="20462" y="25255"/>
                  </a:cubicBezTo>
                  <a:close/>
                  <a:moveTo>
                    <a:pt x="4672" y="25399"/>
                  </a:moveTo>
                  <a:cubicBezTo>
                    <a:pt x="4712" y="25399"/>
                    <a:pt x="4742" y="25408"/>
                    <a:pt x="4757" y="25429"/>
                  </a:cubicBezTo>
                  <a:cubicBezTo>
                    <a:pt x="4894" y="25623"/>
                    <a:pt x="4461" y="26323"/>
                    <a:pt x="4132" y="26323"/>
                  </a:cubicBezTo>
                  <a:cubicBezTo>
                    <a:pt x="4052" y="26323"/>
                    <a:pt x="3978" y="26281"/>
                    <a:pt x="3919" y="26182"/>
                  </a:cubicBezTo>
                  <a:cubicBezTo>
                    <a:pt x="3697" y="25812"/>
                    <a:pt x="4407" y="25399"/>
                    <a:pt x="4672" y="25399"/>
                  </a:cubicBezTo>
                  <a:close/>
                  <a:moveTo>
                    <a:pt x="12378" y="25658"/>
                  </a:moveTo>
                  <a:cubicBezTo>
                    <a:pt x="12619" y="25658"/>
                    <a:pt x="12850" y="25854"/>
                    <a:pt x="12850" y="26139"/>
                  </a:cubicBezTo>
                  <a:cubicBezTo>
                    <a:pt x="12836" y="26380"/>
                    <a:pt x="12623" y="26579"/>
                    <a:pt x="12367" y="26579"/>
                  </a:cubicBezTo>
                  <a:cubicBezTo>
                    <a:pt x="11955" y="26565"/>
                    <a:pt x="11771" y="26068"/>
                    <a:pt x="12069" y="25784"/>
                  </a:cubicBezTo>
                  <a:cubicBezTo>
                    <a:pt x="12161" y="25697"/>
                    <a:pt x="12270" y="25658"/>
                    <a:pt x="12378" y="25658"/>
                  </a:cubicBezTo>
                  <a:close/>
                  <a:moveTo>
                    <a:pt x="5467" y="25685"/>
                  </a:moveTo>
                  <a:cubicBezTo>
                    <a:pt x="5658" y="25698"/>
                    <a:pt x="5927" y="26770"/>
                    <a:pt x="5435" y="26770"/>
                  </a:cubicBezTo>
                  <a:cubicBezTo>
                    <a:pt x="5414" y="26770"/>
                    <a:pt x="5391" y="26768"/>
                    <a:pt x="5368" y="26764"/>
                  </a:cubicBezTo>
                  <a:cubicBezTo>
                    <a:pt x="4927" y="26693"/>
                    <a:pt x="5282" y="25685"/>
                    <a:pt x="5467" y="25685"/>
                  </a:cubicBezTo>
                  <a:close/>
                  <a:moveTo>
                    <a:pt x="28498" y="26156"/>
                  </a:moveTo>
                  <a:cubicBezTo>
                    <a:pt x="28652" y="26156"/>
                    <a:pt x="28779" y="26225"/>
                    <a:pt x="28808" y="26409"/>
                  </a:cubicBezTo>
                  <a:cubicBezTo>
                    <a:pt x="28853" y="26679"/>
                    <a:pt x="28574" y="26782"/>
                    <a:pt x="28302" y="26782"/>
                  </a:cubicBezTo>
                  <a:cubicBezTo>
                    <a:pt x="28059" y="26782"/>
                    <a:pt x="27822" y="26700"/>
                    <a:pt x="27829" y="26579"/>
                  </a:cubicBezTo>
                  <a:cubicBezTo>
                    <a:pt x="27838" y="26394"/>
                    <a:pt x="28213" y="26156"/>
                    <a:pt x="28498" y="26156"/>
                  </a:cubicBezTo>
                  <a:close/>
                  <a:moveTo>
                    <a:pt x="25670" y="26182"/>
                  </a:moveTo>
                  <a:cubicBezTo>
                    <a:pt x="26005" y="26182"/>
                    <a:pt x="26475" y="26526"/>
                    <a:pt x="26423" y="26650"/>
                  </a:cubicBezTo>
                  <a:cubicBezTo>
                    <a:pt x="26383" y="26764"/>
                    <a:pt x="26171" y="26827"/>
                    <a:pt x="25946" y="26827"/>
                  </a:cubicBezTo>
                  <a:cubicBezTo>
                    <a:pt x="25608" y="26827"/>
                    <a:pt x="25242" y="26684"/>
                    <a:pt x="25387" y="26352"/>
                  </a:cubicBezTo>
                  <a:cubicBezTo>
                    <a:pt x="25440" y="26229"/>
                    <a:pt x="25546" y="26182"/>
                    <a:pt x="25670" y="26182"/>
                  </a:cubicBezTo>
                  <a:close/>
                  <a:moveTo>
                    <a:pt x="21340" y="26354"/>
                  </a:moveTo>
                  <a:cubicBezTo>
                    <a:pt x="21495" y="26354"/>
                    <a:pt x="21623" y="26423"/>
                    <a:pt x="21653" y="26607"/>
                  </a:cubicBezTo>
                  <a:cubicBezTo>
                    <a:pt x="21697" y="26875"/>
                    <a:pt x="21423" y="26979"/>
                    <a:pt x="21154" y="26979"/>
                  </a:cubicBezTo>
                  <a:cubicBezTo>
                    <a:pt x="20908" y="26979"/>
                    <a:pt x="20666" y="26892"/>
                    <a:pt x="20673" y="26764"/>
                  </a:cubicBezTo>
                  <a:cubicBezTo>
                    <a:pt x="20682" y="26589"/>
                    <a:pt x="21056" y="26354"/>
                    <a:pt x="21340" y="26354"/>
                  </a:cubicBezTo>
                  <a:close/>
                  <a:moveTo>
                    <a:pt x="18513" y="26367"/>
                  </a:moveTo>
                  <a:cubicBezTo>
                    <a:pt x="18848" y="26367"/>
                    <a:pt x="19319" y="26714"/>
                    <a:pt x="19267" y="26849"/>
                  </a:cubicBezTo>
                  <a:cubicBezTo>
                    <a:pt x="19228" y="26960"/>
                    <a:pt x="19024" y="27021"/>
                    <a:pt x="18805" y="27021"/>
                  </a:cubicBezTo>
                  <a:cubicBezTo>
                    <a:pt x="18463" y="27021"/>
                    <a:pt x="18084" y="26873"/>
                    <a:pt x="18231" y="26536"/>
                  </a:cubicBezTo>
                  <a:cubicBezTo>
                    <a:pt x="18284" y="26414"/>
                    <a:pt x="18390" y="26367"/>
                    <a:pt x="18513" y="26367"/>
                  </a:cubicBezTo>
                  <a:close/>
                  <a:moveTo>
                    <a:pt x="27143" y="26268"/>
                  </a:moveTo>
                  <a:cubicBezTo>
                    <a:pt x="27383" y="26268"/>
                    <a:pt x="27611" y="26465"/>
                    <a:pt x="27602" y="26749"/>
                  </a:cubicBezTo>
                  <a:cubicBezTo>
                    <a:pt x="27602" y="26996"/>
                    <a:pt x="27403" y="27190"/>
                    <a:pt x="27159" y="27190"/>
                  </a:cubicBezTo>
                  <a:cubicBezTo>
                    <a:pt x="27150" y="27190"/>
                    <a:pt x="27142" y="27190"/>
                    <a:pt x="27133" y="27190"/>
                  </a:cubicBezTo>
                  <a:cubicBezTo>
                    <a:pt x="26721" y="27175"/>
                    <a:pt x="26537" y="26678"/>
                    <a:pt x="26835" y="26395"/>
                  </a:cubicBezTo>
                  <a:cubicBezTo>
                    <a:pt x="26927" y="26307"/>
                    <a:pt x="27036" y="26268"/>
                    <a:pt x="27143" y="26268"/>
                  </a:cubicBezTo>
                  <a:close/>
                  <a:moveTo>
                    <a:pt x="13209" y="26556"/>
                  </a:moveTo>
                  <a:cubicBezTo>
                    <a:pt x="13537" y="26556"/>
                    <a:pt x="14073" y="26879"/>
                    <a:pt x="13773" y="27246"/>
                  </a:cubicBezTo>
                  <a:cubicBezTo>
                    <a:pt x="13716" y="27316"/>
                    <a:pt x="13651" y="27345"/>
                    <a:pt x="13584" y="27345"/>
                  </a:cubicBezTo>
                  <a:cubicBezTo>
                    <a:pt x="13277" y="27345"/>
                    <a:pt x="12913" y="26752"/>
                    <a:pt x="13006" y="26636"/>
                  </a:cubicBezTo>
                  <a:cubicBezTo>
                    <a:pt x="13043" y="26581"/>
                    <a:pt x="13118" y="26556"/>
                    <a:pt x="13209" y="26556"/>
                  </a:cubicBezTo>
                  <a:close/>
                  <a:moveTo>
                    <a:pt x="19987" y="26467"/>
                  </a:moveTo>
                  <a:cubicBezTo>
                    <a:pt x="20228" y="26467"/>
                    <a:pt x="20456" y="26663"/>
                    <a:pt x="20446" y="26948"/>
                  </a:cubicBezTo>
                  <a:cubicBezTo>
                    <a:pt x="20446" y="27190"/>
                    <a:pt x="20233" y="27388"/>
                    <a:pt x="19977" y="27388"/>
                  </a:cubicBezTo>
                  <a:cubicBezTo>
                    <a:pt x="19566" y="27374"/>
                    <a:pt x="19381" y="26877"/>
                    <a:pt x="19679" y="26593"/>
                  </a:cubicBezTo>
                  <a:cubicBezTo>
                    <a:pt x="19771" y="26506"/>
                    <a:pt x="19880" y="26467"/>
                    <a:pt x="19987" y="26467"/>
                  </a:cubicBezTo>
                  <a:close/>
                  <a:moveTo>
                    <a:pt x="11660" y="26493"/>
                  </a:moveTo>
                  <a:cubicBezTo>
                    <a:pt x="11699" y="26493"/>
                    <a:pt x="11728" y="26502"/>
                    <a:pt x="11742" y="26522"/>
                  </a:cubicBezTo>
                  <a:cubicBezTo>
                    <a:pt x="11880" y="26728"/>
                    <a:pt x="11447" y="27430"/>
                    <a:pt x="11117" y="27430"/>
                  </a:cubicBezTo>
                  <a:cubicBezTo>
                    <a:pt x="11037" y="27430"/>
                    <a:pt x="10963" y="27389"/>
                    <a:pt x="10905" y="27289"/>
                  </a:cubicBezTo>
                  <a:cubicBezTo>
                    <a:pt x="10682" y="26918"/>
                    <a:pt x="11397" y="26493"/>
                    <a:pt x="11660" y="26493"/>
                  </a:cubicBezTo>
                  <a:close/>
                  <a:moveTo>
                    <a:pt x="12452" y="26792"/>
                  </a:moveTo>
                  <a:cubicBezTo>
                    <a:pt x="12643" y="26792"/>
                    <a:pt x="12912" y="27877"/>
                    <a:pt x="12419" y="27877"/>
                  </a:cubicBezTo>
                  <a:cubicBezTo>
                    <a:pt x="12399" y="27877"/>
                    <a:pt x="12377" y="27875"/>
                    <a:pt x="12353" y="27871"/>
                  </a:cubicBezTo>
                  <a:cubicBezTo>
                    <a:pt x="11913" y="27800"/>
                    <a:pt x="12268" y="26792"/>
                    <a:pt x="12452" y="26792"/>
                  </a:cubicBezTo>
                  <a:close/>
                  <a:moveTo>
                    <a:pt x="27970" y="27172"/>
                  </a:moveTo>
                  <a:cubicBezTo>
                    <a:pt x="28298" y="27172"/>
                    <a:pt x="28841" y="27488"/>
                    <a:pt x="28539" y="27857"/>
                  </a:cubicBezTo>
                  <a:cubicBezTo>
                    <a:pt x="28482" y="27927"/>
                    <a:pt x="28416" y="27956"/>
                    <a:pt x="28347" y="27956"/>
                  </a:cubicBezTo>
                  <a:cubicBezTo>
                    <a:pt x="28041" y="27956"/>
                    <a:pt x="27679" y="27374"/>
                    <a:pt x="27772" y="27246"/>
                  </a:cubicBezTo>
                  <a:cubicBezTo>
                    <a:pt x="27808" y="27195"/>
                    <a:pt x="27881" y="27172"/>
                    <a:pt x="27970" y="27172"/>
                  </a:cubicBezTo>
                  <a:close/>
                  <a:moveTo>
                    <a:pt x="26426" y="27118"/>
                  </a:moveTo>
                  <a:cubicBezTo>
                    <a:pt x="26465" y="27118"/>
                    <a:pt x="26494" y="27127"/>
                    <a:pt x="26508" y="27147"/>
                  </a:cubicBezTo>
                  <a:cubicBezTo>
                    <a:pt x="26646" y="27342"/>
                    <a:pt x="26211" y="28054"/>
                    <a:pt x="25881" y="28054"/>
                  </a:cubicBezTo>
                  <a:cubicBezTo>
                    <a:pt x="25802" y="28054"/>
                    <a:pt x="25728" y="28013"/>
                    <a:pt x="25671" y="27914"/>
                  </a:cubicBezTo>
                  <a:cubicBezTo>
                    <a:pt x="25448" y="27543"/>
                    <a:pt x="26163" y="27118"/>
                    <a:pt x="26426" y="27118"/>
                  </a:cubicBezTo>
                  <a:close/>
                  <a:moveTo>
                    <a:pt x="20819" y="27365"/>
                  </a:moveTo>
                  <a:cubicBezTo>
                    <a:pt x="21147" y="27365"/>
                    <a:pt x="21683" y="27689"/>
                    <a:pt x="21383" y="28056"/>
                  </a:cubicBezTo>
                  <a:cubicBezTo>
                    <a:pt x="21326" y="28125"/>
                    <a:pt x="21262" y="28154"/>
                    <a:pt x="21194" y="28154"/>
                  </a:cubicBezTo>
                  <a:cubicBezTo>
                    <a:pt x="20887" y="28154"/>
                    <a:pt x="20523" y="27561"/>
                    <a:pt x="20616" y="27445"/>
                  </a:cubicBezTo>
                  <a:cubicBezTo>
                    <a:pt x="20653" y="27390"/>
                    <a:pt x="20728" y="27365"/>
                    <a:pt x="20819" y="27365"/>
                  </a:cubicBezTo>
                  <a:close/>
                  <a:moveTo>
                    <a:pt x="19270" y="27302"/>
                  </a:moveTo>
                  <a:cubicBezTo>
                    <a:pt x="19309" y="27302"/>
                    <a:pt x="19338" y="27311"/>
                    <a:pt x="19353" y="27332"/>
                  </a:cubicBezTo>
                  <a:cubicBezTo>
                    <a:pt x="19490" y="27537"/>
                    <a:pt x="19057" y="28239"/>
                    <a:pt x="18727" y="28239"/>
                  </a:cubicBezTo>
                  <a:cubicBezTo>
                    <a:pt x="18647" y="28239"/>
                    <a:pt x="18573" y="28198"/>
                    <a:pt x="18515" y="28098"/>
                  </a:cubicBezTo>
                  <a:cubicBezTo>
                    <a:pt x="18292" y="27727"/>
                    <a:pt x="19007" y="27302"/>
                    <a:pt x="19270" y="27302"/>
                  </a:cubicBezTo>
                  <a:close/>
                  <a:moveTo>
                    <a:pt x="27218" y="27403"/>
                  </a:moveTo>
                  <a:cubicBezTo>
                    <a:pt x="27395" y="27403"/>
                    <a:pt x="27677" y="28488"/>
                    <a:pt x="27185" y="28488"/>
                  </a:cubicBezTo>
                  <a:cubicBezTo>
                    <a:pt x="27165" y="28488"/>
                    <a:pt x="27142" y="28486"/>
                    <a:pt x="27119" y="28482"/>
                  </a:cubicBezTo>
                  <a:cubicBezTo>
                    <a:pt x="26679" y="28411"/>
                    <a:pt x="27034" y="27403"/>
                    <a:pt x="27218" y="27403"/>
                  </a:cubicBezTo>
                  <a:close/>
                  <a:moveTo>
                    <a:pt x="20062" y="27601"/>
                  </a:moveTo>
                  <a:cubicBezTo>
                    <a:pt x="20253" y="27601"/>
                    <a:pt x="20522" y="28686"/>
                    <a:pt x="20030" y="28686"/>
                  </a:cubicBezTo>
                  <a:cubicBezTo>
                    <a:pt x="20009" y="28686"/>
                    <a:pt x="19987" y="28684"/>
                    <a:pt x="19963" y="28680"/>
                  </a:cubicBezTo>
                  <a:cubicBezTo>
                    <a:pt x="19523" y="28609"/>
                    <a:pt x="19878" y="27601"/>
                    <a:pt x="20062" y="27601"/>
                  </a:cubicBezTo>
                  <a:close/>
                  <a:moveTo>
                    <a:pt x="3124" y="0"/>
                  </a:moveTo>
                  <a:cubicBezTo>
                    <a:pt x="3124" y="1"/>
                    <a:pt x="1" y="25301"/>
                    <a:pt x="3309" y="27175"/>
                  </a:cubicBezTo>
                  <a:cubicBezTo>
                    <a:pt x="4098" y="27621"/>
                    <a:pt x="4793" y="27801"/>
                    <a:pt x="5399" y="27801"/>
                  </a:cubicBezTo>
                  <a:cubicBezTo>
                    <a:pt x="7920" y="27801"/>
                    <a:pt x="8917" y="24691"/>
                    <a:pt x="8917" y="24691"/>
                  </a:cubicBezTo>
                  <a:cubicBezTo>
                    <a:pt x="8917" y="24691"/>
                    <a:pt x="9286" y="27829"/>
                    <a:pt x="11813" y="28510"/>
                  </a:cubicBezTo>
                  <a:cubicBezTo>
                    <a:pt x="12093" y="28585"/>
                    <a:pt x="12357" y="28619"/>
                    <a:pt x="12607" y="28619"/>
                  </a:cubicBezTo>
                  <a:cubicBezTo>
                    <a:pt x="14963" y="28619"/>
                    <a:pt x="16030" y="25614"/>
                    <a:pt x="16030" y="25614"/>
                  </a:cubicBezTo>
                  <a:cubicBezTo>
                    <a:pt x="16030" y="25614"/>
                    <a:pt x="16612" y="29362"/>
                    <a:pt x="19693" y="29475"/>
                  </a:cubicBezTo>
                  <a:cubicBezTo>
                    <a:pt x="19768" y="29478"/>
                    <a:pt x="19841" y="29479"/>
                    <a:pt x="19913" y="29479"/>
                  </a:cubicBezTo>
                  <a:cubicBezTo>
                    <a:pt x="23308" y="29479"/>
                    <a:pt x="23498" y="26579"/>
                    <a:pt x="23498" y="26579"/>
                  </a:cubicBezTo>
                  <a:cubicBezTo>
                    <a:pt x="23498" y="26579"/>
                    <a:pt x="24743" y="29371"/>
                    <a:pt x="27403" y="29371"/>
                  </a:cubicBezTo>
                  <a:cubicBezTo>
                    <a:pt x="27789" y="29371"/>
                    <a:pt x="28205" y="29312"/>
                    <a:pt x="28652" y="29177"/>
                  </a:cubicBezTo>
                  <a:cubicBezTo>
                    <a:pt x="31449" y="28340"/>
                    <a:pt x="31123" y="11259"/>
                    <a:pt x="31421" y="4203"/>
                  </a:cubicBezTo>
                  <a:cubicBezTo>
                    <a:pt x="20574" y="3323"/>
                    <a:pt x="11061" y="1889"/>
                    <a:pt x="3124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920;p48"/>
            <p:cNvSpPr/>
            <p:nvPr/>
          </p:nvSpPr>
          <p:spPr>
            <a:xfrm>
              <a:off x="2538200" y="2635275"/>
              <a:ext cx="722000" cy="711375"/>
            </a:xfrm>
            <a:custGeom>
              <a:avLst/>
              <a:gdLst/>
              <a:ahLst/>
              <a:cxnLst/>
              <a:rect l="l" t="t" r="r" b="b"/>
              <a:pathLst>
                <a:path w="28880" h="28455" extrusionOk="0">
                  <a:moveTo>
                    <a:pt x="23060" y="1677"/>
                  </a:moveTo>
                  <a:cubicBezTo>
                    <a:pt x="23563" y="1677"/>
                    <a:pt x="24030" y="1785"/>
                    <a:pt x="24165" y="2017"/>
                  </a:cubicBezTo>
                  <a:cubicBezTo>
                    <a:pt x="24328" y="2304"/>
                    <a:pt x="23160" y="2759"/>
                    <a:pt x="22326" y="2759"/>
                  </a:cubicBezTo>
                  <a:cubicBezTo>
                    <a:pt x="21924" y="2759"/>
                    <a:pt x="21599" y="2653"/>
                    <a:pt x="21539" y="2372"/>
                  </a:cubicBezTo>
                  <a:cubicBezTo>
                    <a:pt x="21445" y="1926"/>
                    <a:pt x="22295" y="1677"/>
                    <a:pt x="23060" y="1677"/>
                  </a:cubicBezTo>
                  <a:close/>
                  <a:moveTo>
                    <a:pt x="19143" y="2933"/>
                  </a:moveTo>
                  <a:cubicBezTo>
                    <a:pt x="19277" y="2933"/>
                    <a:pt x="19405" y="2994"/>
                    <a:pt x="19490" y="3100"/>
                  </a:cubicBezTo>
                  <a:lnTo>
                    <a:pt x="19490" y="3100"/>
                  </a:lnTo>
                  <a:cubicBezTo>
                    <a:pt x="19490" y="3100"/>
                    <a:pt x="19489" y="3099"/>
                    <a:pt x="19489" y="3099"/>
                  </a:cubicBezTo>
                  <a:lnTo>
                    <a:pt x="19489" y="3099"/>
                  </a:lnTo>
                  <a:cubicBezTo>
                    <a:pt x="19487" y="3099"/>
                    <a:pt x="19494" y="3110"/>
                    <a:pt x="19509" y="3124"/>
                  </a:cubicBezTo>
                  <a:cubicBezTo>
                    <a:pt x="19503" y="3116"/>
                    <a:pt x="19497" y="3108"/>
                    <a:pt x="19490" y="3100"/>
                  </a:cubicBezTo>
                  <a:lnTo>
                    <a:pt x="19490" y="3100"/>
                  </a:lnTo>
                  <a:cubicBezTo>
                    <a:pt x="19494" y="3103"/>
                    <a:pt x="19505" y="3114"/>
                    <a:pt x="19523" y="3138"/>
                  </a:cubicBezTo>
                  <a:lnTo>
                    <a:pt x="19509" y="3124"/>
                  </a:lnTo>
                  <a:lnTo>
                    <a:pt x="19509" y="3124"/>
                  </a:lnTo>
                  <a:cubicBezTo>
                    <a:pt x="19523" y="3167"/>
                    <a:pt x="19579" y="3238"/>
                    <a:pt x="19579" y="3252"/>
                  </a:cubicBezTo>
                  <a:cubicBezTo>
                    <a:pt x="19608" y="3309"/>
                    <a:pt x="19622" y="3380"/>
                    <a:pt x="19622" y="3465"/>
                  </a:cubicBezTo>
                  <a:cubicBezTo>
                    <a:pt x="19622" y="3745"/>
                    <a:pt x="19393" y="3951"/>
                    <a:pt x="19131" y="3951"/>
                  </a:cubicBezTo>
                  <a:cubicBezTo>
                    <a:pt x="19087" y="3951"/>
                    <a:pt x="19042" y="3946"/>
                    <a:pt x="18997" y="3933"/>
                  </a:cubicBezTo>
                  <a:cubicBezTo>
                    <a:pt x="18799" y="3877"/>
                    <a:pt x="18657" y="3706"/>
                    <a:pt x="18657" y="3507"/>
                  </a:cubicBezTo>
                  <a:cubicBezTo>
                    <a:pt x="18657" y="3451"/>
                    <a:pt x="18671" y="3394"/>
                    <a:pt x="18671" y="3337"/>
                  </a:cubicBezTo>
                  <a:cubicBezTo>
                    <a:pt x="18671" y="3309"/>
                    <a:pt x="18699" y="3266"/>
                    <a:pt x="18713" y="3238"/>
                  </a:cubicBezTo>
                  <a:cubicBezTo>
                    <a:pt x="18770" y="3082"/>
                    <a:pt x="18898" y="2968"/>
                    <a:pt x="19068" y="2940"/>
                  </a:cubicBezTo>
                  <a:cubicBezTo>
                    <a:pt x="19093" y="2935"/>
                    <a:pt x="19118" y="2933"/>
                    <a:pt x="19143" y="2933"/>
                  </a:cubicBezTo>
                  <a:close/>
                  <a:moveTo>
                    <a:pt x="16880" y="3471"/>
                  </a:moveTo>
                  <a:cubicBezTo>
                    <a:pt x="16986" y="3471"/>
                    <a:pt x="17092" y="3507"/>
                    <a:pt x="17180" y="3578"/>
                  </a:cubicBezTo>
                  <a:cubicBezTo>
                    <a:pt x="17336" y="3692"/>
                    <a:pt x="17407" y="3891"/>
                    <a:pt x="17365" y="4090"/>
                  </a:cubicBezTo>
                  <a:lnTo>
                    <a:pt x="17365" y="4104"/>
                  </a:lnTo>
                  <a:cubicBezTo>
                    <a:pt x="17303" y="4340"/>
                    <a:pt x="17093" y="4480"/>
                    <a:pt x="16874" y="4480"/>
                  </a:cubicBezTo>
                  <a:cubicBezTo>
                    <a:pt x="16790" y="4480"/>
                    <a:pt x="16705" y="4459"/>
                    <a:pt x="16626" y="4416"/>
                  </a:cubicBezTo>
                  <a:cubicBezTo>
                    <a:pt x="16513" y="4345"/>
                    <a:pt x="16428" y="4246"/>
                    <a:pt x="16399" y="4118"/>
                  </a:cubicBezTo>
                  <a:cubicBezTo>
                    <a:pt x="16328" y="3891"/>
                    <a:pt x="16428" y="3664"/>
                    <a:pt x="16626" y="3550"/>
                  </a:cubicBezTo>
                  <a:lnTo>
                    <a:pt x="16612" y="3550"/>
                  </a:lnTo>
                  <a:lnTo>
                    <a:pt x="16640" y="3536"/>
                  </a:lnTo>
                  <a:cubicBezTo>
                    <a:pt x="16715" y="3492"/>
                    <a:pt x="16798" y="3471"/>
                    <a:pt x="16880" y="3471"/>
                  </a:cubicBezTo>
                  <a:close/>
                  <a:moveTo>
                    <a:pt x="14250" y="3704"/>
                  </a:moveTo>
                  <a:cubicBezTo>
                    <a:pt x="14469" y="3704"/>
                    <a:pt x="14673" y="3849"/>
                    <a:pt x="14738" y="4075"/>
                  </a:cubicBezTo>
                  <a:lnTo>
                    <a:pt x="14738" y="4090"/>
                  </a:lnTo>
                  <a:cubicBezTo>
                    <a:pt x="14841" y="4463"/>
                    <a:pt x="14539" y="4738"/>
                    <a:pt x="14231" y="4738"/>
                  </a:cubicBezTo>
                  <a:cubicBezTo>
                    <a:pt x="14070" y="4738"/>
                    <a:pt x="13908" y="4663"/>
                    <a:pt x="13801" y="4487"/>
                  </a:cubicBezTo>
                  <a:lnTo>
                    <a:pt x="13801" y="4473"/>
                  </a:lnTo>
                  <a:cubicBezTo>
                    <a:pt x="13645" y="4203"/>
                    <a:pt x="13758" y="3862"/>
                    <a:pt x="14042" y="3749"/>
                  </a:cubicBezTo>
                  <a:cubicBezTo>
                    <a:pt x="14110" y="3718"/>
                    <a:pt x="14181" y="3704"/>
                    <a:pt x="14250" y="3704"/>
                  </a:cubicBezTo>
                  <a:close/>
                  <a:moveTo>
                    <a:pt x="11359" y="3877"/>
                  </a:moveTo>
                  <a:cubicBezTo>
                    <a:pt x="11558" y="3877"/>
                    <a:pt x="11742" y="3990"/>
                    <a:pt x="11827" y="4189"/>
                  </a:cubicBezTo>
                  <a:cubicBezTo>
                    <a:pt x="11898" y="4374"/>
                    <a:pt x="11870" y="4586"/>
                    <a:pt x="11728" y="4743"/>
                  </a:cubicBezTo>
                  <a:lnTo>
                    <a:pt x="11700" y="4771"/>
                  </a:lnTo>
                  <a:cubicBezTo>
                    <a:pt x="11607" y="4863"/>
                    <a:pt x="11483" y="4910"/>
                    <a:pt x="11359" y="4910"/>
                  </a:cubicBezTo>
                  <a:cubicBezTo>
                    <a:pt x="11235" y="4910"/>
                    <a:pt x="11110" y="4863"/>
                    <a:pt x="11018" y="4771"/>
                  </a:cubicBezTo>
                  <a:lnTo>
                    <a:pt x="11004" y="4743"/>
                  </a:lnTo>
                  <a:cubicBezTo>
                    <a:pt x="10833" y="4586"/>
                    <a:pt x="10805" y="4331"/>
                    <a:pt x="10919" y="4118"/>
                  </a:cubicBezTo>
                  <a:lnTo>
                    <a:pt x="10919" y="4118"/>
                  </a:lnTo>
                  <a:lnTo>
                    <a:pt x="10919" y="4132"/>
                  </a:lnTo>
                  <a:cubicBezTo>
                    <a:pt x="11004" y="3976"/>
                    <a:pt x="11174" y="3877"/>
                    <a:pt x="11359" y="3877"/>
                  </a:cubicBezTo>
                  <a:close/>
                  <a:moveTo>
                    <a:pt x="8936" y="4091"/>
                  </a:moveTo>
                  <a:cubicBezTo>
                    <a:pt x="9110" y="4091"/>
                    <a:pt x="9281" y="4171"/>
                    <a:pt x="9357" y="4331"/>
                  </a:cubicBezTo>
                  <a:cubicBezTo>
                    <a:pt x="9470" y="4530"/>
                    <a:pt x="9470" y="4757"/>
                    <a:pt x="9357" y="4956"/>
                  </a:cubicBezTo>
                  <a:cubicBezTo>
                    <a:pt x="9270" y="5090"/>
                    <a:pt x="9126" y="5166"/>
                    <a:pt x="8975" y="5166"/>
                  </a:cubicBezTo>
                  <a:cubicBezTo>
                    <a:pt x="8903" y="5166"/>
                    <a:pt x="8830" y="5149"/>
                    <a:pt x="8761" y="5112"/>
                  </a:cubicBezTo>
                  <a:cubicBezTo>
                    <a:pt x="8675" y="5069"/>
                    <a:pt x="8619" y="5027"/>
                    <a:pt x="8562" y="4970"/>
                  </a:cubicBezTo>
                  <a:cubicBezTo>
                    <a:pt x="8335" y="4743"/>
                    <a:pt x="8363" y="4388"/>
                    <a:pt x="8604" y="4203"/>
                  </a:cubicBezTo>
                  <a:cubicBezTo>
                    <a:pt x="8697" y="4128"/>
                    <a:pt x="8817" y="4091"/>
                    <a:pt x="8936" y="4091"/>
                  </a:cubicBezTo>
                  <a:close/>
                  <a:moveTo>
                    <a:pt x="5092" y="4159"/>
                  </a:moveTo>
                  <a:cubicBezTo>
                    <a:pt x="5615" y="4159"/>
                    <a:pt x="6055" y="4294"/>
                    <a:pt x="6049" y="4615"/>
                  </a:cubicBezTo>
                  <a:cubicBezTo>
                    <a:pt x="6042" y="5044"/>
                    <a:pt x="5399" y="5205"/>
                    <a:pt x="4748" y="5205"/>
                  </a:cubicBezTo>
                  <a:cubicBezTo>
                    <a:pt x="4042" y="5205"/>
                    <a:pt x="3327" y="5015"/>
                    <a:pt x="3408" y="4771"/>
                  </a:cubicBezTo>
                  <a:cubicBezTo>
                    <a:pt x="3530" y="4404"/>
                    <a:pt x="4387" y="4159"/>
                    <a:pt x="5092" y="4159"/>
                  </a:cubicBezTo>
                  <a:close/>
                  <a:moveTo>
                    <a:pt x="23817" y="2940"/>
                  </a:moveTo>
                  <a:cubicBezTo>
                    <a:pt x="23884" y="2940"/>
                    <a:pt x="23935" y="2953"/>
                    <a:pt x="23967" y="2982"/>
                  </a:cubicBezTo>
                  <a:cubicBezTo>
                    <a:pt x="24266" y="3245"/>
                    <a:pt x="22691" y="5312"/>
                    <a:pt x="21729" y="5312"/>
                  </a:cubicBezTo>
                  <a:cubicBezTo>
                    <a:pt x="21549" y="5312"/>
                    <a:pt x="21390" y="5239"/>
                    <a:pt x="21269" y="5069"/>
                  </a:cubicBezTo>
                  <a:cubicBezTo>
                    <a:pt x="20764" y="4370"/>
                    <a:pt x="23127" y="2940"/>
                    <a:pt x="23817" y="2940"/>
                  </a:cubicBezTo>
                  <a:close/>
                  <a:moveTo>
                    <a:pt x="24707" y="2762"/>
                  </a:moveTo>
                  <a:cubicBezTo>
                    <a:pt x="24721" y="2762"/>
                    <a:pt x="24734" y="2764"/>
                    <a:pt x="24748" y="2769"/>
                  </a:cubicBezTo>
                  <a:cubicBezTo>
                    <a:pt x="25427" y="2996"/>
                    <a:pt x="25697" y="5566"/>
                    <a:pt x="24896" y="5566"/>
                  </a:cubicBezTo>
                  <a:cubicBezTo>
                    <a:pt x="24894" y="5566"/>
                    <a:pt x="24892" y="5566"/>
                    <a:pt x="24890" y="5566"/>
                  </a:cubicBezTo>
                  <a:cubicBezTo>
                    <a:pt x="23979" y="5552"/>
                    <a:pt x="24248" y="2762"/>
                    <a:pt x="24707" y="2762"/>
                  </a:cubicBezTo>
                  <a:close/>
                  <a:moveTo>
                    <a:pt x="19543" y="6041"/>
                  </a:moveTo>
                  <a:cubicBezTo>
                    <a:pt x="19685" y="6041"/>
                    <a:pt x="19829" y="6100"/>
                    <a:pt x="19920" y="6191"/>
                  </a:cubicBezTo>
                  <a:cubicBezTo>
                    <a:pt x="20119" y="6390"/>
                    <a:pt x="20119" y="6716"/>
                    <a:pt x="19920" y="6915"/>
                  </a:cubicBezTo>
                  <a:lnTo>
                    <a:pt x="19934" y="6901"/>
                  </a:lnTo>
                  <a:lnTo>
                    <a:pt x="19934" y="6901"/>
                  </a:lnTo>
                  <a:cubicBezTo>
                    <a:pt x="19906" y="6943"/>
                    <a:pt x="19878" y="6972"/>
                    <a:pt x="19835" y="7000"/>
                  </a:cubicBezTo>
                  <a:cubicBezTo>
                    <a:pt x="19746" y="7089"/>
                    <a:pt x="19622" y="7144"/>
                    <a:pt x="19495" y="7144"/>
                  </a:cubicBezTo>
                  <a:cubicBezTo>
                    <a:pt x="19481" y="7144"/>
                    <a:pt x="19466" y="7144"/>
                    <a:pt x="19452" y="7142"/>
                  </a:cubicBezTo>
                  <a:cubicBezTo>
                    <a:pt x="19310" y="7128"/>
                    <a:pt x="19182" y="7043"/>
                    <a:pt x="19111" y="6915"/>
                  </a:cubicBezTo>
                  <a:cubicBezTo>
                    <a:pt x="19040" y="6801"/>
                    <a:pt x="19026" y="6674"/>
                    <a:pt x="19040" y="6546"/>
                  </a:cubicBezTo>
                  <a:cubicBezTo>
                    <a:pt x="19068" y="6418"/>
                    <a:pt x="19125" y="6290"/>
                    <a:pt x="19210" y="6191"/>
                  </a:cubicBezTo>
                  <a:cubicBezTo>
                    <a:pt x="19296" y="6085"/>
                    <a:pt x="19419" y="6041"/>
                    <a:pt x="19543" y="6041"/>
                  </a:cubicBezTo>
                  <a:close/>
                  <a:moveTo>
                    <a:pt x="4069" y="5595"/>
                  </a:moveTo>
                  <a:cubicBezTo>
                    <a:pt x="4915" y="5595"/>
                    <a:pt x="7169" y="6487"/>
                    <a:pt x="6830" y="7213"/>
                  </a:cubicBezTo>
                  <a:cubicBezTo>
                    <a:pt x="6716" y="7455"/>
                    <a:pt x="6513" y="7554"/>
                    <a:pt x="6263" y="7554"/>
                  </a:cubicBezTo>
                  <a:cubicBezTo>
                    <a:pt x="5269" y="7554"/>
                    <a:pt x="3539" y="5986"/>
                    <a:pt x="3777" y="5680"/>
                  </a:cubicBezTo>
                  <a:cubicBezTo>
                    <a:pt x="3819" y="5621"/>
                    <a:pt x="3923" y="5595"/>
                    <a:pt x="4069" y="5595"/>
                  </a:cubicBezTo>
                  <a:close/>
                  <a:moveTo>
                    <a:pt x="23569" y="7298"/>
                  </a:moveTo>
                  <a:cubicBezTo>
                    <a:pt x="23626" y="7298"/>
                    <a:pt x="23697" y="7298"/>
                    <a:pt x="23768" y="7313"/>
                  </a:cubicBezTo>
                  <a:cubicBezTo>
                    <a:pt x="23952" y="7369"/>
                    <a:pt x="24080" y="7540"/>
                    <a:pt x="24094" y="7738"/>
                  </a:cubicBezTo>
                  <a:cubicBezTo>
                    <a:pt x="24094" y="7923"/>
                    <a:pt x="23967" y="8093"/>
                    <a:pt x="23782" y="8150"/>
                  </a:cubicBezTo>
                  <a:cubicBezTo>
                    <a:pt x="23711" y="8164"/>
                    <a:pt x="23640" y="8164"/>
                    <a:pt x="23569" y="8164"/>
                  </a:cubicBezTo>
                  <a:cubicBezTo>
                    <a:pt x="23328" y="8164"/>
                    <a:pt x="23143" y="7980"/>
                    <a:pt x="23129" y="7738"/>
                  </a:cubicBezTo>
                  <a:cubicBezTo>
                    <a:pt x="23129" y="7497"/>
                    <a:pt x="23328" y="7313"/>
                    <a:pt x="23569" y="7298"/>
                  </a:cubicBezTo>
                  <a:close/>
                  <a:moveTo>
                    <a:pt x="8193" y="7469"/>
                  </a:moveTo>
                  <a:cubicBezTo>
                    <a:pt x="8533" y="7469"/>
                    <a:pt x="8718" y="7880"/>
                    <a:pt x="8477" y="8136"/>
                  </a:cubicBezTo>
                  <a:cubicBezTo>
                    <a:pt x="8394" y="8219"/>
                    <a:pt x="8294" y="8255"/>
                    <a:pt x="8198" y="8255"/>
                  </a:cubicBezTo>
                  <a:cubicBezTo>
                    <a:pt x="7996" y="8255"/>
                    <a:pt x="7805" y="8097"/>
                    <a:pt x="7795" y="7866"/>
                  </a:cubicBezTo>
                  <a:cubicBezTo>
                    <a:pt x="7795" y="7653"/>
                    <a:pt x="7980" y="7469"/>
                    <a:pt x="8193" y="7469"/>
                  </a:cubicBezTo>
                  <a:close/>
                  <a:moveTo>
                    <a:pt x="3028" y="5607"/>
                  </a:moveTo>
                  <a:cubicBezTo>
                    <a:pt x="3492" y="5607"/>
                    <a:pt x="4235" y="8215"/>
                    <a:pt x="3365" y="8392"/>
                  </a:cubicBezTo>
                  <a:cubicBezTo>
                    <a:pt x="3340" y="8397"/>
                    <a:pt x="3315" y="8400"/>
                    <a:pt x="3291" y="8400"/>
                  </a:cubicBezTo>
                  <a:cubicBezTo>
                    <a:pt x="2557" y="8400"/>
                    <a:pt x="2363" y="5967"/>
                    <a:pt x="2968" y="5623"/>
                  </a:cubicBezTo>
                  <a:cubicBezTo>
                    <a:pt x="2987" y="5612"/>
                    <a:pt x="3008" y="5607"/>
                    <a:pt x="3028" y="5607"/>
                  </a:cubicBezTo>
                  <a:close/>
                  <a:moveTo>
                    <a:pt x="21283" y="7525"/>
                  </a:moveTo>
                  <a:cubicBezTo>
                    <a:pt x="21922" y="7525"/>
                    <a:pt x="21936" y="8534"/>
                    <a:pt x="21283" y="8534"/>
                  </a:cubicBezTo>
                  <a:cubicBezTo>
                    <a:pt x="20644" y="8534"/>
                    <a:pt x="20630" y="7525"/>
                    <a:pt x="21283" y="7525"/>
                  </a:cubicBezTo>
                  <a:close/>
                  <a:moveTo>
                    <a:pt x="19199" y="8107"/>
                  </a:moveTo>
                  <a:cubicBezTo>
                    <a:pt x="19614" y="8107"/>
                    <a:pt x="19831" y="8623"/>
                    <a:pt x="19537" y="8931"/>
                  </a:cubicBezTo>
                  <a:cubicBezTo>
                    <a:pt x="19435" y="9033"/>
                    <a:pt x="19309" y="9079"/>
                    <a:pt x="19187" y="9079"/>
                  </a:cubicBezTo>
                  <a:cubicBezTo>
                    <a:pt x="18937" y="9079"/>
                    <a:pt x="18699" y="8886"/>
                    <a:pt x="18699" y="8590"/>
                  </a:cubicBezTo>
                  <a:cubicBezTo>
                    <a:pt x="18699" y="8321"/>
                    <a:pt x="18912" y="8108"/>
                    <a:pt x="19182" y="8108"/>
                  </a:cubicBezTo>
                  <a:cubicBezTo>
                    <a:pt x="19188" y="8107"/>
                    <a:pt x="19193" y="8107"/>
                    <a:pt x="19199" y="8107"/>
                  </a:cubicBezTo>
                  <a:close/>
                  <a:moveTo>
                    <a:pt x="5874" y="8759"/>
                  </a:moveTo>
                  <a:cubicBezTo>
                    <a:pt x="6156" y="8759"/>
                    <a:pt x="6421" y="9012"/>
                    <a:pt x="6361" y="9343"/>
                  </a:cubicBezTo>
                  <a:cubicBezTo>
                    <a:pt x="6347" y="9385"/>
                    <a:pt x="6319" y="9428"/>
                    <a:pt x="6290" y="9471"/>
                  </a:cubicBezTo>
                  <a:cubicBezTo>
                    <a:pt x="6262" y="9542"/>
                    <a:pt x="6205" y="9598"/>
                    <a:pt x="6134" y="9627"/>
                  </a:cubicBezTo>
                  <a:cubicBezTo>
                    <a:pt x="6044" y="9706"/>
                    <a:pt x="5926" y="9749"/>
                    <a:pt x="5810" y="9749"/>
                  </a:cubicBezTo>
                  <a:cubicBezTo>
                    <a:pt x="5781" y="9749"/>
                    <a:pt x="5751" y="9746"/>
                    <a:pt x="5722" y="9740"/>
                  </a:cubicBezTo>
                  <a:cubicBezTo>
                    <a:pt x="5523" y="9684"/>
                    <a:pt x="5396" y="9513"/>
                    <a:pt x="5381" y="9314"/>
                  </a:cubicBezTo>
                  <a:cubicBezTo>
                    <a:pt x="5381" y="9158"/>
                    <a:pt x="5438" y="9002"/>
                    <a:pt x="5538" y="8903"/>
                  </a:cubicBezTo>
                  <a:cubicBezTo>
                    <a:pt x="5638" y="8803"/>
                    <a:pt x="5757" y="8759"/>
                    <a:pt x="5874" y="8759"/>
                  </a:cubicBezTo>
                  <a:close/>
                  <a:moveTo>
                    <a:pt x="8122" y="9059"/>
                  </a:moveTo>
                  <a:cubicBezTo>
                    <a:pt x="8434" y="9101"/>
                    <a:pt x="8647" y="9414"/>
                    <a:pt x="8562" y="9712"/>
                  </a:cubicBezTo>
                  <a:cubicBezTo>
                    <a:pt x="8562" y="9740"/>
                    <a:pt x="8562" y="9769"/>
                    <a:pt x="8548" y="9797"/>
                  </a:cubicBezTo>
                  <a:cubicBezTo>
                    <a:pt x="8475" y="10030"/>
                    <a:pt x="8268" y="10153"/>
                    <a:pt x="8060" y="10153"/>
                  </a:cubicBezTo>
                  <a:cubicBezTo>
                    <a:pt x="7899" y="10153"/>
                    <a:pt x="7738" y="10080"/>
                    <a:pt x="7639" y="9925"/>
                  </a:cubicBezTo>
                  <a:cubicBezTo>
                    <a:pt x="7568" y="9826"/>
                    <a:pt x="7540" y="9698"/>
                    <a:pt x="7540" y="9584"/>
                  </a:cubicBezTo>
                  <a:cubicBezTo>
                    <a:pt x="7553" y="9296"/>
                    <a:pt x="7783" y="9068"/>
                    <a:pt x="8053" y="9068"/>
                  </a:cubicBezTo>
                  <a:cubicBezTo>
                    <a:pt x="8076" y="9068"/>
                    <a:pt x="8099" y="9070"/>
                    <a:pt x="8122" y="9073"/>
                  </a:cubicBezTo>
                  <a:lnTo>
                    <a:pt x="8122" y="9059"/>
                  </a:lnTo>
                  <a:close/>
                  <a:moveTo>
                    <a:pt x="22479" y="9255"/>
                  </a:moveTo>
                  <a:cubicBezTo>
                    <a:pt x="22905" y="9255"/>
                    <a:pt x="23148" y="9881"/>
                    <a:pt x="22703" y="10152"/>
                  </a:cubicBezTo>
                  <a:cubicBezTo>
                    <a:pt x="22627" y="10195"/>
                    <a:pt x="22544" y="10215"/>
                    <a:pt x="22461" y="10215"/>
                  </a:cubicBezTo>
                  <a:cubicBezTo>
                    <a:pt x="22296" y="10215"/>
                    <a:pt x="22135" y="10133"/>
                    <a:pt x="22050" y="9982"/>
                  </a:cubicBezTo>
                  <a:cubicBezTo>
                    <a:pt x="21894" y="9726"/>
                    <a:pt x="22007" y="9400"/>
                    <a:pt x="22277" y="9286"/>
                  </a:cubicBezTo>
                  <a:lnTo>
                    <a:pt x="22277" y="9300"/>
                  </a:lnTo>
                  <a:cubicBezTo>
                    <a:pt x="22348" y="9269"/>
                    <a:pt x="22415" y="9255"/>
                    <a:pt x="22479" y="9255"/>
                  </a:cubicBezTo>
                  <a:close/>
                  <a:moveTo>
                    <a:pt x="15963" y="6205"/>
                  </a:moveTo>
                  <a:cubicBezTo>
                    <a:pt x="15971" y="6205"/>
                    <a:pt x="15979" y="6205"/>
                    <a:pt x="15987" y="6205"/>
                  </a:cubicBezTo>
                  <a:cubicBezTo>
                    <a:pt x="18086" y="6219"/>
                    <a:pt x="16565" y="10684"/>
                    <a:pt x="15488" y="10684"/>
                  </a:cubicBezTo>
                  <a:cubicBezTo>
                    <a:pt x="15465" y="10684"/>
                    <a:pt x="15442" y="10682"/>
                    <a:pt x="15419" y="10677"/>
                  </a:cubicBezTo>
                  <a:cubicBezTo>
                    <a:pt x="14952" y="10593"/>
                    <a:pt x="13456" y="6205"/>
                    <a:pt x="15963" y="6205"/>
                  </a:cubicBezTo>
                  <a:close/>
                  <a:moveTo>
                    <a:pt x="11154" y="7080"/>
                  </a:moveTo>
                  <a:cubicBezTo>
                    <a:pt x="12558" y="7080"/>
                    <a:pt x="13415" y="10504"/>
                    <a:pt x="12850" y="10919"/>
                  </a:cubicBezTo>
                  <a:cubicBezTo>
                    <a:pt x="12741" y="11000"/>
                    <a:pt x="12605" y="11037"/>
                    <a:pt x="12451" y="11037"/>
                  </a:cubicBezTo>
                  <a:cubicBezTo>
                    <a:pt x="11184" y="11037"/>
                    <a:pt x="8729" y="8498"/>
                    <a:pt x="10578" y="7270"/>
                  </a:cubicBezTo>
                  <a:cubicBezTo>
                    <a:pt x="10778" y="7139"/>
                    <a:pt x="10971" y="7080"/>
                    <a:pt x="11154" y="7080"/>
                  </a:cubicBezTo>
                  <a:close/>
                  <a:moveTo>
                    <a:pt x="6390" y="10805"/>
                  </a:moveTo>
                  <a:cubicBezTo>
                    <a:pt x="6744" y="10805"/>
                    <a:pt x="6957" y="11189"/>
                    <a:pt x="6787" y="11487"/>
                  </a:cubicBezTo>
                  <a:lnTo>
                    <a:pt x="6773" y="11529"/>
                  </a:lnTo>
                  <a:cubicBezTo>
                    <a:pt x="6688" y="11671"/>
                    <a:pt x="6542" y="11742"/>
                    <a:pt x="6397" y="11742"/>
                  </a:cubicBezTo>
                  <a:cubicBezTo>
                    <a:pt x="6251" y="11742"/>
                    <a:pt x="6106" y="11671"/>
                    <a:pt x="6020" y="11529"/>
                  </a:cubicBezTo>
                  <a:lnTo>
                    <a:pt x="6006" y="11487"/>
                  </a:lnTo>
                  <a:cubicBezTo>
                    <a:pt x="5836" y="11189"/>
                    <a:pt x="6049" y="10805"/>
                    <a:pt x="6390" y="10805"/>
                  </a:cubicBezTo>
                  <a:close/>
                  <a:moveTo>
                    <a:pt x="20257" y="10246"/>
                  </a:moveTo>
                  <a:cubicBezTo>
                    <a:pt x="20791" y="10246"/>
                    <a:pt x="21245" y="10492"/>
                    <a:pt x="21439" y="11132"/>
                  </a:cubicBezTo>
                  <a:cubicBezTo>
                    <a:pt x="21826" y="12397"/>
                    <a:pt x="20255" y="12983"/>
                    <a:pt x="18978" y="12983"/>
                  </a:cubicBezTo>
                  <a:cubicBezTo>
                    <a:pt x="18191" y="12983"/>
                    <a:pt x="17516" y="12761"/>
                    <a:pt x="17478" y="12339"/>
                  </a:cubicBezTo>
                  <a:cubicBezTo>
                    <a:pt x="17399" y="11529"/>
                    <a:pt x="19037" y="10246"/>
                    <a:pt x="20257" y="10246"/>
                  </a:cubicBezTo>
                  <a:close/>
                  <a:moveTo>
                    <a:pt x="25561" y="9624"/>
                  </a:moveTo>
                  <a:cubicBezTo>
                    <a:pt x="26063" y="9624"/>
                    <a:pt x="25981" y="10534"/>
                    <a:pt x="25443" y="11444"/>
                  </a:cubicBezTo>
                  <a:cubicBezTo>
                    <a:pt x="24899" y="12364"/>
                    <a:pt x="23893" y="13273"/>
                    <a:pt x="22544" y="13273"/>
                  </a:cubicBezTo>
                  <a:cubicBezTo>
                    <a:pt x="22416" y="13273"/>
                    <a:pt x="22284" y="13265"/>
                    <a:pt x="22149" y="13247"/>
                  </a:cubicBezTo>
                  <a:cubicBezTo>
                    <a:pt x="21965" y="13233"/>
                    <a:pt x="23157" y="12694"/>
                    <a:pt x="23896" y="11600"/>
                  </a:cubicBezTo>
                  <a:cubicBezTo>
                    <a:pt x="24705" y="10393"/>
                    <a:pt x="24819" y="9684"/>
                    <a:pt x="25514" y="9627"/>
                  </a:cubicBezTo>
                  <a:cubicBezTo>
                    <a:pt x="25530" y="9625"/>
                    <a:pt x="25546" y="9624"/>
                    <a:pt x="25561" y="9624"/>
                  </a:cubicBezTo>
                  <a:close/>
                  <a:moveTo>
                    <a:pt x="8566" y="11823"/>
                  </a:moveTo>
                  <a:cubicBezTo>
                    <a:pt x="9946" y="11823"/>
                    <a:pt x="11797" y="12882"/>
                    <a:pt x="11671" y="13403"/>
                  </a:cubicBezTo>
                  <a:cubicBezTo>
                    <a:pt x="11534" y="13992"/>
                    <a:pt x="10322" y="14403"/>
                    <a:pt x="9182" y="14403"/>
                  </a:cubicBezTo>
                  <a:cubicBezTo>
                    <a:pt x="7957" y="14403"/>
                    <a:pt x="6817" y="13929"/>
                    <a:pt x="7185" y="12694"/>
                  </a:cubicBezTo>
                  <a:cubicBezTo>
                    <a:pt x="7371" y="12057"/>
                    <a:pt x="7916" y="11823"/>
                    <a:pt x="8566" y="11823"/>
                  </a:cubicBezTo>
                  <a:close/>
                  <a:moveTo>
                    <a:pt x="24730" y="13738"/>
                  </a:moveTo>
                  <a:cubicBezTo>
                    <a:pt x="24769" y="13738"/>
                    <a:pt x="24808" y="13745"/>
                    <a:pt x="24847" y="13758"/>
                  </a:cubicBezTo>
                  <a:lnTo>
                    <a:pt x="24890" y="13787"/>
                  </a:lnTo>
                  <a:cubicBezTo>
                    <a:pt x="25103" y="13844"/>
                    <a:pt x="25230" y="14057"/>
                    <a:pt x="25174" y="14270"/>
                  </a:cubicBezTo>
                  <a:cubicBezTo>
                    <a:pt x="25131" y="14412"/>
                    <a:pt x="25060" y="14511"/>
                    <a:pt x="24946" y="14596"/>
                  </a:cubicBezTo>
                  <a:cubicBezTo>
                    <a:pt x="24880" y="14645"/>
                    <a:pt x="24806" y="14666"/>
                    <a:pt x="24732" y="14666"/>
                  </a:cubicBezTo>
                  <a:cubicBezTo>
                    <a:pt x="24461" y="14666"/>
                    <a:pt x="24193" y="14378"/>
                    <a:pt x="24293" y="14099"/>
                  </a:cubicBezTo>
                  <a:lnTo>
                    <a:pt x="24293" y="14085"/>
                  </a:lnTo>
                  <a:cubicBezTo>
                    <a:pt x="24353" y="13907"/>
                    <a:pt x="24532" y="13738"/>
                    <a:pt x="24730" y="13738"/>
                  </a:cubicBezTo>
                  <a:close/>
                  <a:moveTo>
                    <a:pt x="4053" y="11198"/>
                  </a:moveTo>
                  <a:cubicBezTo>
                    <a:pt x="4074" y="11198"/>
                    <a:pt x="4095" y="11199"/>
                    <a:pt x="4118" y="11203"/>
                  </a:cubicBezTo>
                  <a:cubicBezTo>
                    <a:pt x="4814" y="11302"/>
                    <a:pt x="4885" y="12026"/>
                    <a:pt x="5594" y="13290"/>
                  </a:cubicBezTo>
                  <a:cubicBezTo>
                    <a:pt x="6248" y="14426"/>
                    <a:pt x="7398" y="15065"/>
                    <a:pt x="7227" y="15065"/>
                  </a:cubicBezTo>
                  <a:cubicBezTo>
                    <a:pt x="7167" y="15068"/>
                    <a:pt x="7107" y="15070"/>
                    <a:pt x="7048" y="15070"/>
                  </a:cubicBezTo>
                  <a:cubicBezTo>
                    <a:pt x="5625" y="15070"/>
                    <a:pt x="4636" y="14102"/>
                    <a:pt x="4118" y="13134"/>
                  </a:cubicBezTo>
                  <a:cubicBezTo>
                    <a:pt x="3600" y="12166"/>
                    <a:pt x="3553" y="11198"/>
                    <a:pt x="4053" y="11198"/>
                  </a:cubicBezTo>
                  <a:close/>
                  <a:moveTo>
                    <a:pt x="14727" y="11435"/>
                  </a:moveTo>
                  <a:cubicBezTo>
                    <a:pt x="16304" y="11435"/>
                    <a:pt x="17224" y="13311"/>
                    <a:pt x="16172" y="14568"/>
                  </a:cubicBezTo>
                  <a:cubicBezTo>
                    <a:pt x="15774" y="15048"/>
                    <a:pt x="15239" y="15265"/>
                    <a:pt x="14713" y="15265"/>
                  </a:cubicBezTo>
                  <a:cubicBezTo>
                    <a:pt x="13792" y="15265"/>
                    <a:pt x="12897" y="14601"/>
                    <a:pt x="12807" y="13517"/>
                  </a:cubicBezTo>
                  <a:cubicBezTo>
                    <a:pt x="12708" y="12466"/>
                    <a:pt x="13474" y="11529"/>
                    <a:pt x="14539" y="11444"/>
                  </a:cubicBezTo>
                  <a:cubicBezTo>
                    <a:pt x="14603" y="11438"/>
                    <a:pt x="14665" y="11435"/>
                    <a:pt x="14727" y="11435"/>
                  </a:cubicBezTo>
                  <a:close/>
                  <a:moveTo>
                    <a:pt x="3794" y="14708"/>
                  </a:moveTo>
                  <a:cubicBezTo>
                    <a:pt x="3795" y="14708"/>
                    <a:pt x="3799" y="14708"/>
                    <a:pt x="3805" y="14710"/>
                  </a:cubicBezTo>
                  <a:lnTo>
                    <a:pt x="3805" y="14710"/>
                  </a:lnTo>
                  <a:cubicBezTo>
                    <a:pt x="3803" y="14710"/>
                    <a:pt x="3801" y="14710"/>
                    <a:pt x="3799" y="14710"/>
                  </a:cubicBezTo>
                  <a:lnTo>
                    <a:pt x="3799" y="14710"/>
                  </a:lnTo>
                  <a:cubicBezTo>
                    <a:pt x="3807" y="14713"/>
                    <a:pt x="3825" y="14718"/>
                    <a:pt x="3848" y="14724"/>
                  </a:cubicBezTo>
                  <a:cubicBezTo>
                    <a:pt x="3828" y="14717"/>
                    <a:pt x="3814" y="14713"/>
                    <a:pt x="3805" y="14710"/>
                  </a:cubicBezTo>
                  <a:lnTo>
                    <a:pt x="3805" y="14710"/>
                  </a:lnTo>
                  <a:cubicBezTo>
                    <a:pt x="3829" y="14713"/>
                    <a:pt x="3853" y="14717"/>
                    <a:pt x="3876" y="14724"/>
                  </a:cubicBezTo>
                  <a:cubicBezTo>
                    <a:pt x="3947" y="14724"/>
                    <a:pt x="4004" y="14752"/>
                    <a:pt x="4061" y="14781"/>
                  </a:cubicBezTo>
                  <a:cubicBezTo>
                    <a:pt x="4189" y="14866"/>
                    <a:pt x="4260" y="14994"/>
                    <a:pt x="4260" y="15136"/>
                  </a:cubicBezTo>
                  <a:cubicBezTo>
                    <a:pt x="4274" y="15249"/>
                    <a:pt x="4217" y="15363"/>
                    <a:pt x="4132" y="15434"/>
                  </a:cubicBezTo>
                  <a:cubicBezTo>
                    <a:pt x="4132" y="15462"/>
                    <a:pt x="4132" y="15476"/>
                    <a:pt x="4132" y="15505"/>
                  </a:cubicBezTo>
                  <a:cubicBezTo>
                    <a:pt x="4084" y="15661"/>
                    <a:pt x="3945" y="15756"/>
                    <a:pt x="3791" y="15756"/>
                  </a:cubicBezTo>
                  <a:cubicBezTo>
                    <a:pt x="3763" y="15756"/>
                    <a:pt x="3735" y="15753"/>
                    <a:pt x="3706" y="15746"/>
                  </a:cubicBezTo>
                  <a:cubicBezTo>
                    <a:pt x="3351" y="15661"/>
                    <a:pt x="3181" y="15263"/>
                    <a:pt x="3351" y="14951"/>
                  </a:cubicBezTo>
                  <a:cubicBezTo>
                    <a:pt x="3432" y="14802"/>
                    <a:pt x="3596" y="14708"/>
                    <a:pt x="3761" y="14708"/>
                  </a:cubicBezTo>
                  <a:cubicBezTo>
                    <a:pt x="3774" y="14708"/>
                    <a:pt x="3786" y="14709"/>
                    <a:pt x="3799" y="14710"/>
                  </a:cubicBezTo>
                  <a:lnTo>
                    <a:pt x="3799" y="14710"/>
                  </a:lnTo>
                  <a:cubicBezTo>
                    <a:pt x="3795" y="14708"/>
                    <a:pt x="3794" y="14708"/>
                    <a:pt x="3794" y="14708"/>
                  </a:cubicBezTo>
                  <a:close/>
                  <a:moveTo>
                    <a:pt x="21617" y="13736"/>
                  </a:moveTo>
                  <a:cubicBezTo>
                    <a:pt x="22940" y="13736"/>
                    <a:pt x="23958" y="14641"/>
                    <a:pt x="24506" y="15533"/>
                  </a:cubicBezTo>
                  <a:cubicBezTo>
                    <a:pt x="25051" y="16428"/>
                    <a:pt x="25142" y="17323"/>
                    <a:pt x="24630" y="17323"/>
                  </a:cubicBezTo>
                  <a:cubicBezTo>
                    <a:pt x="24622" y="17323"/>
                    <a:pt x="24614" y="17323"/>
                    <a:pt x="24606" y="17322"/>
                  </a:cubicBezTo>
                  <a:cubicBezTo>
                    <a:pt x="23910" y="17280"/>
                    <a:pt x="23768" y="16570"/>
                    <a:pt x="22930" y="15391"/>
                  </a:cubicBezTo>
                  <a:cubicBezTo>
                    <a:pt x="22164" y="14326"/>
                    <a:pt x="20971" y="13801"/>
                    <a:pt x="21155" y="13773"/>
                  </a:cubicBezTo>
                  <a:cubicBezTo>
                    <a:pt x="21313" y="13748"/>
                    <a:pt x="21467" y="13736"/>
                    <a:pt x="21617" y="13736"/>
                  </a:cubicBezTo>
                  <a:close/>
                  <a:moveTo>
                    <a:pt x="18637" y="14718"/>
                  </a:moveTo>
                  <a:cubicBezTo>
                    <a:pt x="20023" y="14718"/>
                    <a:pt x="22038" y="15743"/>
                    <a:pt x="21070" y="17294"/>
                  </a:cubicBezTo>
                  <a:cubicBezTo>
                    <a:pt x="20838" y="17663"/>
                    <a:pt x="20531" y="17813"/>
                    <a:pt x="20195" y="17813"/>
                  </a:cubicBezTo>
                  <a:cubicBezTo>
                    <a:pt x="18929" y="17813"/>
                    <a:pt x="17246" y="15688"/>
                    <a:pt x="17549" y="15150"/>
                  </a:cubicBezTo>
                  <a:cubicBezTo>
                    <a:pt x="17712" y="14854"/>
                    <a:pt x="18133" y="14718"/>
                    <a:pt x="18637" y="14718"/>
                  </a:cubicBezTo>
                  <a:close/>
                  <a:moveTo>
                    <a:pt x="22391" y="17493"/>
                  </a:moveTo>
                  <a:cubicBezTo>
                    <a:pt x="22902" y="17493"/>
                    <a:pt x="23001" y="18217"/>
                    <a:pt x="22504" y="18344"/>
                  </a:cubicBezTo>
                  <a:cubicBezTo>
                    <a:pt x="22462" y="18359"/>
                    <a:pt x="22419" y="18366"/>
                    <a:pt x="22377" y="18366"/>
                  </a:cubicBezTo>
                  <a:cubicBezTo>
                    <a:pt x="22341" y="18366"/>
                    <a:pt x="22305" y="18361"/>
                    <a:pt x="22269" y="18351"/>
                  </a:cubicBezTo>
                  <a:lnTo>
                    <a:pt x="22269" y="18351"/>
                  </a:lnTo>
                  <a:lnTo>
                    <a:pt x="22263" y="18344"/>
                  </a:lnTo>
                  <a:cubicBezTo>
                    <a:pt x="21780" y="18217"/>
                    <a:pt x="21880" y="17493"/>
                    <a:pt x="22391" y="17493"/>
                  </a:cubicBezTo>
                  <a:close/>
                  <a:moveTo>
                    <a:pt x="7538" y="15588"/>
                  </a:moveTo>
                  <a:cubicBezTo>
                    <a:pt x="7750" y="15588"/>
                    <a:pt x="7968" y="15611"/>
                    <a:pt x="8193" y="15661"/>
                  </a:cubicBezTo>
                  <a:cubicBezTo>
                    <a:pt x="8377" y="15704"/>
                    <a:pt x="7128" y="16130"/>
                    <a:pt x="6304" y="17152"/>
                  </a:cubicBezTo>
                  <a:cubicBezTo>
                    <a:pt x="5391" y="18262"/>
                    <a:pt x="5201" y="18955"/>
                    <a:pt x="4522" y="18955"/>
                  </a:cubicBezTo>
                  <a:cubicBezTo>
                    <a:pt x="4515" y="18955"/>
                    <a:pt x="4508" y="18955"/>
                    <a:pt x="4501" y="18955"/>
                  </a:cubicBezTo>
                  <a:cubicBezTo>
                    <a:pt x="3452" y="18955"/>
                    <a:pt x="4983" y="15588"/>
                    <a:pt x="7538" y="15588"/>
                  </a:cubicBezTo>
                  <a:close/>
                  <a:moveTo>
                    <a:pt x="18671" y="18628"/>
                  </a:moveTo>
                  <a:cubicBezTo>
                    <a:pt x="19196" y="18628"/>
                    <a:pt x="19196" y="19452"/>
                    <a:pt x="18671" y="19452"/>
                  </a:cubicBezTo>
                  <a:cubicBezTo>
                    <a:pt x="18131" y="19452"/>
                    <a:pt x="18131" y="18643"/>
                    <a:pt x="18671" y="18628"/>
                  </a:cubicBezTo>
                  <a:close/>
                  <a:moveTo>
                    <a:pt x="12006" y="15303"/>
                  </a:moveTo>
                  <a:cubicBezTo>
                    <a:pt x="12116" y="15303"/>
                    <a:pt x="12202" y="15331"/>
                    <a:pt x="12253" y="15391"/>
                  </a:cubicBezTo>
                  <a:cubicBezTo>
                    <a:pt x="12947" y="16167"/>
                    <a:pt x="11451" y="19463"/>
                    <a:pt x="10037" y="19463"/>
                  </a:cubicBezTo>
                  <a:cubicBezTo>
                    <a:pt x="9743" y="19463"/>
                    <a:pt x="9453" y="19321"/>
                    <a:pt x="9187" y="18983"/>
                  </a:cubicBezTo>
                  <a:cubicBezTo>
                    <a:pt x="8025" y="17528"/>
                    <a:pt x="11019" y="15303"/>
                    <a:pt x="12006" y="15303"/>
                  </a:cubicBezTo>
                  <a:close/>
                  <a:moveTo>
                    <a:pt x="7147" y="18384"/>
                  </a:moveTo>
                  <a:cubicBezTo>
                    <a:pt x="7430" y="18384"/>
                    <a:pt x="7709" y="18649"/>
                    <a:pt x="7596" y="18941"/>
                  </a:cubicBezTo>
                  <a:cubicBezTo>
                    <a:pt x="7568" y="19040"/>
                    <a:pt x="7525" y="19125"/>
                    <a:pt x="7469" y="19210"/>
                  </a:cubicBezTo>
                  <a:cubicBezTo>
                    <a:pt x="7440" y="19281"/>
                    <a:pt x="7398" y="19352"/>
                    <a:pt x="7341" y="19423"/>
                  </a:cubicBezTo>
                  <a:cubicBezTo>
                    <a:pt x="7263" y="19492"/>
                    <a:pt x="7160" y="19530"/>
                    <a:pt x="7056" y="19530"/>
                  </a:cubicBezTo>
                  <a:cubicBezTo>
                    <a:pt x="6988" y="19530"/>
                    <a:pt x="6920" y="19514"/>
                    <a:pt x="6858" y="19480"/>
                  </a:cubicBezTo>
                  <a:cubicBezTo>
                    <a:pt x="6432" y="19281"/>
                    <a:pt x="6617" y="18643"/>
                    <a:pt x="6929" y="18444"/>
                  </a:cubicBezTo>
                  <a:cubicBezTo>
                    <a:pt x="6997" y="18402"/>
                    <a:pt x="7073" y="18384"/>
                    <a:pt x="7147" y="18384"/>
                  </a:cubicBezTo>
                  <a:close/>
                  <a:moveTo>
                    <a:pt x="12227" y="18727"/>
                  </a:moveTo>
                  <a:cubicBezTo>
                    <a:pt x="12264" y="18727"/>
                    <a:pt x="12301" y="18732"/>
                    <a:pt x="12338" y="18742"/>
                  </a:cubicBezTo>
                  <a:cubicBezTo>
                    <a:pt x="12835" y="18785"/>
                    <a:pt x="12835" y="19509"/>
                    <a:pt x="12338" y="19565"/>
                  </a:cubicBezTo>
                  <a:cubicBezTo>
                    <a:pt x="12301" y="19575"/>
                    <a:pt x="12264" y="19580"/>
                    <a:pt x="12227" y="19580"/>
                  </a:cubicBezTo>
                  <a:cubicBezTo>
                    <a:pt x="11999" y="19580"/>
                    <a:pt x="11799" y="19398"/>
                    <a:pt x="11799" y="19154"/>
                  </a:cubicBezTo>
                  <a:cubicBezTo>
                    <a:pt x="11799" y="18909"/>
                    <a:pt x="11999" y="18727"/>
                    <a:pt x="12227" y="18727"/>
                  </a:cubicBezTo>
                  <a:close/>
                  <a:moveTo>
                    <a:pt x="15386" y="16100"/>
                  </a:moveTo>
                  <a:cubicBezTo>
                    <a:pt x="15812" y="16100"/>
                    <a:pt x="16446" y="17243"/>
                    <a:pt x="16683" y="18359"/>
                  </a:cubicBezTo>
                  <a:cubicBezTo>
                    <a:pt x="16919" y="19482"/>
                    <a:pt x="16748" y="20618"/>
                    <a:pt x="15577" y="20618"/>
                  </a:cubicBezTo>
                  <a:cubicBezTo>
                    <a:pt x="15549" y="20618"/>
                    <a:pt x="15520" y="20617"/>
                    <a:pt x="15490" y="20616"/>
                  </a:cubicBezTo>
                  <a:cubicBezTo>
                    <a:pt x="13631" y="20545"/>
                    <a:pt x="14582" y="16186"/>
                    <a:pt x="15363" y="16101"/>
                  </a:cubicBezTo>
                  <a:cubicBezTo>
                    <a:pt x="15370" y="16100"/>
                    <a:pt x="15378" y="16100"/>
                    <a:pt x="15386" y="16100"/>
                  </a:cubicBezTo>
                  <a:close/>
                  <a:moveTo>
                    <a:pt x="23143" y="20006"/>
                  </a:moveTo>
                  <a:cubicBezTo>
                    <a:pt x="23498" y="20006"/>
                    <a:pt x="23683" y="20432"/>
                    <a:pt x="23427" y="20687"/>
                  </a:cubicBezTo>
                  <a:cubicBezTo>
                    <a:pt x="23349" y="20769"/>
                    <a:pt x="23251" y="20806"/>
                    <a:pt x="23153" y="20806"/>
                  </a:cubicBezTo>
                  <a:cubicBezTo>
                    <a:pt x="22948" y="20806"/>
                    <a:pt x="22746" y="20644"/>
                    <a:pt x="22746" y="20403"/>
                  </a:cubicBezTo>
                  <a:cubicBezTo>
                    <a:pt x="22746" y="20190"/>
                    <a:pt x="22916" y="20006"/>
                    <a:pt x="23143" y="20006"/>
                  </a:cubicBezTo>
                  <a:close/>
                  <a:moveTo>
                    <a:pt x="20988" y="20075"/>
                  </a:moveTo>
                  <a:cubicBezTo>
                    <a:pt x="21001" y="20075"/>
                    <a:pt x="21014" y="20076"/>
                    <a:pt x="21028" y="20077"/>
                  </a:cubicBezTo>
                  <a:cubicBezTo>
                    <a:pt x="21198" y="20105"/>
                    <a:pt x="21354" y="20233"/>
                    <a:pt x="21397" y="20403"/>
                  </a:cubicBezTo>
                  <a:cubicBezTo>
                    <a:pt x="21439" y="20545"/>
                    <a:pt x="21425" y="20715"/>
                    <a:pt x="21340" y="20843"/>
                  </a:cubicBezTo>
                  <a:cubicBezTo>
                    <a:pt x="21262" y="20978"/>
                    <a:pt x="21124" y="21046"/>
                    <a:pt x="20985" y="21046"/>
                  </a:cubicBezTo>
                  <a:cubicBezTo>
                    <a:pt x="20847" y="21046"/>
                    <a:pt x="20708" y="20978"/>
                    <a:pt x="20630" y="20843"/>
                  </a:cubicBezTo>
                  <a:lnTo>
                    <a:pt x="20616" y="20815"/>
                  </a:lnTo>
                  <a:cubicBezTo>
                    <a:pt x="20474" y="20673"/>
                    <a:pt x="20474" y="20446"/>
                    <a:pt x="20588" y="20290"/>
                  </a:cubicBezTo>
                  <a:lnTo>
                    <a:pt x="20588" y="20290"/>
                  </a:lnTo>
                  <a:lnTo>
                    <a:pt x="20588" y="20304"/>
                  </a:lnTo>
                  <a:cubicBezTo>
                    <a:pt x="20667" y="20159"/>
                    <a:pt x="20819" y="20075"/>
                    <a:pt x="20988" y="20075"/>
                  </a:cubicBezTo>
                  <a:close/>
                  <a:moveTo>
                    <a:pt x="17535" y="20446"/>
                  </a:moveTo>
                  <a:cubicBezTo>
                    <a:pt x="18103" y="20446"/>
                    <a:pt x="18103" y="21298"/>
                    <a:pt x="17535" y="21312"/>
                  </a:cubicBezTo>
                  <a:cubicBezTo>
                    <a:pt x="16981" y="21312"/>
                    <a:pt x="16967" y="20446"/>
                    <a:pt x="17535" y="20446"/>
                  </a:cubicBezTo>
                  <a:close/>
                  <a:moveTo>
                    <a:pt x="5197" y="20715"/>
                  </a:moveTo>
                  <a:cubicBezTo>
                    <a:pt x="5452" y="20715"/>
                    <a:pt x="5651" y="20914"/>
                    <a:pt x="5665" y="21170"/>
                  </a:cubicBezTo>
                  <a:cubicBezTo>
                    <a:pt x="5665" y="21459"/>
                    <a:pt x="5437" y="21643"/>
                    <a:pt x="5196" y="21643"/>
                  </a:cubicBezTo>
                  <a:cubicBezTo>
                    <a:pt x="5083" y="21643"/>
                    <a:pt x="4966" y="21602"/>
                    <a:pt x="4870" y="21511"/>
                  </a:cubicBezTo>
                  <a:cubicBezTo>
                    <a:pt x="4572" y="21212"/>
                    <a:pt x="4785" y="20715"/>
                    <a:pt x="5197" y="20715"/>
                  </a:cubicBezTo>
                  <a:close/>
                  <a:moveTo>
                    <a:pt x="13542" y="20830"/>
                  </a:moveTo>
                  <a:cubicBezTo>
                    <a:pt x="13634" y="20830"/>
                    <a:pt x="13728" y="20852"/>
                    <a:pt x="13815" y="20900"/>
                  </a:cubicBezTo>
                  <a:cubicBezTo>
                    <a:pt x="13985" y="20999"/>
                    <a:pt x="14071" y="21212"/>
                    <a:pt x="14028" y="21411"/>
                  </a:cubicBezTo>
                  <a:cubicBezTo>
                    <a:pt x="14014" y="21440"/>
                    <a:pt x="14000" y="21482"/>
                    <a:pt x="13971" y="21511"/>
                  </a:cubicBezTo>
                  <a:cubicBezTo>
                    <a:pt x="13894" y="21655"/>
                    <a:pt x="13738" y="21735"/>
                    <a:pt x="13579" y="21735"/>
                  </a:cubicBezTo>
                  <a:cubicBezTo>
                    <a:pt x="13504" y="21735"/>
                    <a:pt x="13429" y="21717"/>
                    <a:pt x="13361" y="21681"/>
                  </a:cubicBezTo>
                  <a:cubicBezTo>
                    <a:pt x="13205" y="21596"/>
                    <a:pt x="13105" y="21440"/>
                    <a:pt x="13105" y="21255"/>
                  </a:cubicBezTo>
                  <a:cubicBezTo>
                    <a:pt x="13105" y="21070"/>
                    <a:pt x="13233" y="20900"/>
                    <a:pt x="13418" y="20843"/>
                  </a:cubicBezTo>
                  <a:cubicBezTo>
                    <a:pt x="13458" y="20834"/>
                    <a:pt x="13500" y="20830"/>
                    <a:pt x="13542" y="20830"/>
                  </a:cubicBezTo>
                  <a:close/>
                  <a:moveTo>
                    <a:pt x="7855" y="20899"/>
                  </a:moveTo>
                  <a:cubicBezTo>
                    <a:pt x="8133" y="20899"/>
                    <a:pt x="8288" y="21264"/>
                    <a:pt x="8164" y="21496"/>
                  </a:cubicBezTo>
                  <a:cubicBezTo>
                    <a:pt x="8093" y="21653"/>
                    <a:pt x="7937" y="21766"/>
                    <a:pt x="7753" y="21780"/>
                  </a:cubicBezTo>
                  <a:cubicBezTo>
                    <a:pt x="7682" y="21780"/>
                    <a:pt x="7596" y="21752"/>
                    <a:pt x="7540" y="21724"/>
                  </a:cubicBezTo>
                  <a:cubicBezTo>
                    <a:pt x="7383" y="21624"/>
                    <a:pt x="7298" y="21454"/>
                    <a:pt x="7327" y="21283"/>
                  </a:cubicBezTo>
                  <a:cubicBezTo>
                    <a:pt x="7341" y="21113"/>
                    <a:pt x="7469" y="20971"/>
                    <a:pt x="7639" y="20928"/>
                  </a:cubicBezTo>
                  <a:cubicBezTo>
                    <a:pt x="7696" y="20914"/>
                    <a:pt x="7753" y="20900"/>
                    <a:pt x="7824" y="20900"/>
                  </a:cubicBezTo>
                  <a:cubicBezTo>
                    <a:pt x="7834" y="20899"/>
                    <a:pt x="7844" y="20899"/>
                    <a:pt x="7855" y="20899"/>
                  </a:cubicBezTo>
                  <a:close/>
                  <a:moveTo>
                    <a:pt x="11154" y="20875"/>
                  </a:moveTo>
                  <a:cubicBezTo>
                    <a:pt x="11225" y="20875"/>
                    <a:pt x="11295" y="20892"/>
                    <a:pt x="11359" y="20928"/>
                  </a:cubicBezTo>
                  <a:cubicBezTo>
                    <a:pt x="11572" y="21056"/>
                    <a:pt x="11643" y="21326"/>
                    <a:pt x="11529" y="21525"/>
                  </a:cubicBezTo>
                  <a:lnTo>
                    <a:pt x="11515" y="21553"/>
                  </a:lnTo>
                  <a:cubicBezTo>
                    <a:pt x="11487" y="21596"/>
                    <a:pt x="11458" y="21638"/>
                    <a:pt x="11430" y="21667"/>
                  </a:cubicBezTo>
                  <a:cubicBezTo>
                    <a:pt x="11342" y="21750"/>
                    <a:pt x="11235" y="21788"/>
                    <a:pt x="11132" y="21788"/>
                  </a:cubicBezTo>
                  <a:cubicBezTo>
                    <a:pt x="10918" y="21788"/>
                    <a:pt x="10715" y="21627"/>
                    <a:pt x="10706" y="21369"/>
                  </a:cubicBezTo>
                  <a:cubicBezTo>
                    <a:pt x="10692" y="21283"/>
                    <a:pt x="10720" y="21184"/>
                    <a:pt x="10777" y="21099"/>
                  </a:cubicBezTo>
                  <a:cubicBezTo>
                    <a:pt x="10854" y="20954"/>
                    <a:pt x="11004" y="20875"/>
                    <a:pt x="11154" y="20875"/>
                  </a:cubicBezTo>
                  <a:close/>
                  <a:moveTo>
                    <a:pt x="26089" y="1129"/>
                  </a:moveTo>
                  <a:cubicBezTo>
                    <a:pt x="26157" y="1129"/>
                    <a:pt x="26225" y="1172"/>
                    <a:pt x="26238" y="1264"/>
                  </a:cubicBezTo>
                  <a:cubicBezTo>
                    <a:pt x="26238" y="1264"/>
                    <a:pt x="26267" y="1491"/>
                    <a:pt x="26324" y="1931"/>
                  </a:cubicBezTo>
                  <a:cubicBezTo>
                    <a:pt x="26380" y="2386"/>
                    <a:pt x="26466" y="3025"/>
                    <a:pt x="26537" y="3848"/>
                  </a:cubicBezTo>
                  <a:cubicBezTo>
                    <a:pt x="26622" y="4672"/>
                    <a:pt x="26721" y="5680"/>
                    <a:pt x="26821" y="6830"/>
                  </a:cubicBezTo>
                  <a:cubicBezTo>
                    <a:pt x="26934" y="7980"/>
                    <a:pt x="27033" y="9272"/>
                    <a:pt x="27104" y="10692"/>
                  </a:cubicBezTo>
                  <a:cubicBezTo>
                    <a:pt x="27175" y="12111"/>
                    <a:pt x="27246" y="13659"/>
                    <a:pt x="27261" y="15306"/>
                  </a:cubicBezTo>
                  <a:cubicBezTo>
                    <a:pt x="27261" y="16115"/>
                    <a:pt x="27246" y="16967"/>
                    <a:pt x="27190" y="17833"/>
                  </a:cubicBezTo>
                  <a:lnTo>
                    <a:pt x="27204" y="17819"/>
                  </a:lnTo>
                  <a:lnTo>
                    <a:pt x="27204" y="17819"/>
                  </a:lnTo>
                  <a:cubicBezTo>
                    <a:pt x="27133" y="18699"/>
                    <a:pt x="27076" y="19580"/>
                    <a:pt x="26778" y="20517"/>
                  </a:cubicBezTo>
                  <a:cubicBezTo>
                    <a:pt x="26693" y="20786"/>
                    <a:pt x="26579" y="21042"/>
                    <a:pt x="26409" y="21269"/>
                  </a:cubicBezTo>
                  <a:cubicBezTo>
                    <a:pt x="26295" y="21397"/>
                    <a:pt x="26167" y="21511"/>
                    <a:pt x="26025" y="21596"/>
                  </a:cubicBezTo>
                  <a:cubicBezTo>
                    <a:pt x="25898" y="21667"/>
                    <a:pt x="25784" y="21724"/>
                    <a:pt x="25670" y="21780"/>
                  </a:cubicBezTo>
                  <a:cubicBezTo>
                    <a:pt x="25216" y="21951"/>
                    <a:pt x="24748" y="22093"/>
                    <a:pt x="24279" y="22192"/>
                  </a:cubicBezTo>
                  <a:cubicBezTo>
                    <a:pt x="23370" y="22405"/>
                    <a:pt x="22448" y="22561"/>
                    <a:pt x="21525" y="22703"/>
                  </a:cubicBezTo>
                  <a:cubicBezTo>
                    <a:pt x="19650" y="22959"/>
                    <a:pt x="17762" y="23143"/>
                    <a:pt x="15860" y="23285"/>
                  </a:cubicBezTo>
                  <a:cubicBezTo>
                    <a:pt x="13971" y="23413"/>
                    <a:pt x="12069" y="23484"/>
                    <a:pt x="10180" y="23498"/>
                  </a:cubicBezTo>
                  <a:cubicBezTo>
                    <a:pt x="9946" y="23500"/>
                    <a:pt x="9712" y="23501"/>
                    <a:pt x="9479" y="23501"/>
                  </a:cubicBezTo>
                  <a:cubicBezTo>
                    <a:pt x="7845" y="23501"/>
                    <a:pt x="6233" y="23447"/>
                    <a:pt x="4643" y="23186"/>
                  </a:cubicBezTo>
                  <a:cubicBezTo>
                    <a:pt x="4416" y="23143"/>
                    <a:pt x="4175" y="23101"/>
                    <a:pt x="3947" y="23044"/>
                  </a:cubicBezTo>
                  <a:cubicBezTo>
                    <a:pt x="3834" y="23001"/>
                    <a:pt x="3720" y="22973"/>
                    <a:pt x="3592" y="22930"/>
                  </a:cubicBezTo>
                  <a:cubicBezTo>
                    <a:pt x="3536" y="22916"/>
                    <a:pt x="3479" y="22888"/>
                    <a:pt x="3422" y="22859"/>
                  </a:cubicBezTo>
                  <a:lnTo>
                    <a:pt x="3323" y="22831"/>
                  </a:lnTo>
                  <a:lnTo>
                    <a:pt x="3209" y="22774"/>
                  </a:lnTo>
                  <a:cubicBezTo>
                    <a:pt x="3152" y="22746"/>
                    <a:pt x="3096" y="22703"/>
                    <a:pt x="3039" y="22675"/>
                  </a:cubicBezTo>
                  <a:cubicBezTo>
                    <a:pt x="2982" y="22632"/>
                    <a:pt x="2925" y="22590"/>
                    <a:pt x="2868" y="22533"/>
                  </a:cubicBezTo>
                  <a:cubicBezTo>
                    <a:pt x="2826" y="22490"/>
                    <a:pt x="2797" y="22433"/>
                    <a:pt x="2769" y="22391"/>
                  </a:cubicBezTo>
                  <a:cubicBezTo>
                    <a:pt x="2698" y="22249"/>
                    <a:pt x="2641" y="22121"/>
                    <a:pt x="2599" y="21979"/>
                  </a:cubicBezTo>
                  <a:cubicBezTo>
                    <a:pt x="2528" y="21752"/>
                    <a:pt x="2471" y="21525"/>
                    <a:pt x="2428" y="21298"/>
                  </a:cubicBezTo>
                  <a:cubicBezTo>
                    <a:pt x="2272" y="20432"/>
                    <a:pt x="2173" y="19594"/>
                    <a:pt x="2087" y="18785"/>
                  </a:cubicBezTo>
                  <a:cubicBezTo>
                    <a:pt x="1931" y="17152"/>
                    <a:pt x="1818" y="15618"/>
                    <a:pt x="1733" y="14199"/>
                  </a:cubicBezTo>
                  <a:cubicBezTo>
                    <a:pt x="1562" y="11359"/>
                    <a:pt x="1505" y="8988"/>
                    <a:pt x="1449" y="7327"/>
                  </a:cubicBezTo>
                  <a:cubicBezTo>
                    <a:pt x="1420" y="6503"/>
                    <a:pt x="1406" y="5850"/>
                    <a:pt x="1406" y="5410"/>
                  </a:cubicBezTo>
                  <a:cubicBezTo>
                    <a:pt x="1392" y="4970"/>
                    <a:pt x="1392" y="4728"/>
                    <a:pt x="1392" y="4728"/>
                  </a:cubicBezTo>
                  <a:cubicBezTo>
                    <a:pt x="1392" y="4615"/>
                    <a:pt x="1477" y="4516"/>
                    <a:pt x="1591" y="4516"/>
                  </a:cubicBezTo>
                  <a:cubicBezTo>
                    <a:pt x="1704" y="4516"/>
                    <a:pt x="1789" y="4601"/>
                    <a:pt x="1804" y="4700"/>
                  </a:cubicBezTo>
                  <a:cubicBezTo>
                    <a:pt x="1804" y="4700"/>
                    <a:pt x="1875" y="5651"/>
                    <a:pt x="2002" y="7298"/>
                  </a:cubicBezTo>
                  <a:cubicBezTo>
                    <a:pt x="2059" y="8122"/>
                    <a:pt x="2144" y="9130"/>
                    <a:pt x="2229" y="10280"/>
                  </a:cubicBezTo>
                  <a:cubicBezTo>
                    <a:pt x="2329" y="11430"/>
                    <a:pt x="2442" y="12722"/>
                    <a:pt x="2570" y="14128"/>
                  </a:cubicBezTo>
                  <a:cubicBezTo>
                    <a:pt x="2684" y="15547"/>
                    <a:pt x="2840" y="17067"/>
                    <a:pt x="3025" y="18671"/>
                  </a:cubicBezTo>
                  <a:cubicBezTo>
                    <a:pt x="3138" y="19480"/>
                    <a:pt x="3238" y="20304"/>
                    <a:pt x="3408" y="21099"/>
                  </a:cubicBezTo>
                  <a:cubicBezTo>
                    <a:pt x="3451" y="21298"/>
                    <a:pt x="3493" y="21482"/>
                    <a:pt x="3550" y="21681"/>
                  </a:cubicBezTo>
                  <a:cubicBezTo>
                    <a:pt x="3564" y="21738"/>
                    <a:pt x="3592" y="21780"/>
                    <a:pt x="3607" y="21837"/>
                  </a:cubicBezTo>
                  <a:cubicBezTo>
                    <a:pt x="3635" y="21851"/>
                    <a:pt x="3663" y="21866"/>
                    <a:pt x="3692" y="21880"/>
                  </a:cubicBezTo>
                  <a:lnTo>
                    <a:pt x="3734" y="21894"/>
                  </a:lnTo>
                  <a:lnTo>
                    <a:pt x="3791" y="21922"/>
                  </a:lnTo>
                  <a:cubicBezTo>
                    <a:pt x="3834" y="21937"/>
                    <a:pt x="3876" y="21951"/>
                    <a:pt x="3919" y="21965"/>
                  </a:cubicBezTo>
                  <a:cubicBezTo>
                    <a:pt x="4004" y="21993"/>
                    <a:pt x="4089" y="22022"/>
                    <a:pt x="4189" y="22050"/>
                  </a:cubicBezTo>
                  <a:cubicBezTo>
                    <a:pt x="4388" y="22093"/>
                    <a:pt x="4586" y="22135"/>
                    <a:pt x="4799" y="22164"/>
                  </a:cubicBezTo>
                  <a:cubicBezTo>
                    <a:pt x="5665" y="22291"/>
                    <a:pt x="6546" y="22362"/>
                    <a:pt x="7426" y="22391"/>
                  </a:cubicBezTo>
                  <a:cubicBezTo>
                    <a:pt x="8320" y="22419"/>
                    <a:pt x="9243" y="22433"/>
                    <a:pt x="10166" y="22433"/>
                  </a:cubicBezTo>
                  <a:cubicBezTo>
                    <a:pt x="12012" y="22419"/>
                    <a:pt x="13900" y="22320"/>
                    <a:pt x="15774" y="22206"/>
                  </a:cubicBezTo>
                  <a:cubicBezTo>
                    <a:pt x="17663" y="22093"/>
                    <a:pt x="19537" y="21922"/>
                    <a:pt x="21354" y="21681"/>
                  </a:cubicBezTo>
                  <a:cubicBezTo>
                    <a:pt x="22277" y="21553"/>
                    <a:pt x="23172" y="21411"/>
                    <a:pt x="24038" y="21227"/>
                  </a:cubicBezTo>
                  <a:cubicBezTo>
                    <a:pt x="24464" y="21127"/>
                    <a:pt x="24875" y="21014"/>
                    <a:pt x="25273" y="20872"/>
                  </a:cubicBezTo>
                  <a:cubicBezTo>
                    <a:pt x="25358" y="20829"/>
                    <a:pt x="25429" y="20801"/>
                    <a:pt x="25514" y="20758"/>
                  </a:cubicBezTo>
                  <a:cubicBezTo>
                    <a:pt x="25557" y="20730"/>
                    <a:pt x="25599" y="20701"/>
                    <a:pt x="25642" y="20659"/>
                  </a:cubicBezTo>
                  <a:cubicBezTo>
                    <a:pt x="25727" y="20517"/>
                    <a:pt x="25812" y="20375"/>
                    <a:pt x="25855" y="20204"/>
                  </a:cubicBezTo>
                  <a:cubicBezTo>
                    <a:pt x="25983" y="19821"/>
                    <a:pt x="26082" y="19423"/>
                    <a:pt x="26139" y="19012"/>
                  </a:cubicBezTo>
                  <a:cubicBezTo>
                    <a:pt x="26196" y="18600"/>
                    <a:pt x="26238" y="18174"/>
                    <a:pt x="26281" y="17762"/>
                  </a:cubicBezTo>
                  <a:cubicBezTo>
                    <a:pt x="26352" y="16925"/>
                    <a:pt x="26395" y="16101"/>
                    <a:pt x="26409" y="15292"/>
                  </a:cubicBezTo>
                  <a:cubicBezTo>
                    <a:pt x="26451" y="13673"/>
                    <a:pt x="26423" y="12140"/>
                    <a:pt x="26395" y="10720"/>
                  </a:cubicBezTo>
                  <a:cubicBezTo>
                    <a:pt x="26309" y="7895"/>
                    <a:pt x="26196" y="5538"/>
                    <a:pt x="26096" y="3877"/>
                  </a:cubicBezTo>
                  <a:cubicBezTo>
                    <a:pt x="25997" y="2230"/>
                    <a:pt x="25940" y="1293"/>
                    <a:pt x="25940" y="1293"/>
                  </a:cubicBezTo>
                  <a:cubicBezTo>
                    <a:pt x="25933" y="1186"/>
                    <a:pt x="26011" y="1129"/>
                    <a:pt x="26089" y="1129"/>
                  </a:cubicBezTo>
                  <a:close/>
                  <a:moveTo>
                    <a:pt x="26026" y="23026"/>
                  </a:moveTo>
                  <a:cubicBezTo>
                    <a:pt x="26108" y="23026"/>
                    <a:pt x="26194" y="23044"/>
                    <a:pt x="26281" y="23087"/>
                  </a:cubicBezTo>
                  <a:cubicBezTo>
                    <a:pt x="27048" y="23456"/>
                    <a:pt x="25784" y="25770"/>
                    <a:pt x="25188" y="25898"/>
                  </a:cubicBezTo>
                  <a:cubicBezTo>
                    <a:pt x="25160" y="25903"/>
                    <a:pt x="25132" y="25906"/>
                    <a:pt x="25103" y="25906"/>
                  </a:cubicBezTo>
                  <a:cubicBezTo>
                    <a:pt x="24295" y="25906"/>
                    <a:pt x="22966" y="23860"/>
                    <a:pt x="23583" y="23243"/>
                  </a:cubicBezTo>
                  <a:cubicBezTo>
                    <a:pt x="23694" y="23130"/>
                    <a:pt x="23806" y="23083"/>
                    <a:pt x="23916" y="23083"/>
                  </a:cubicBezTo>
                  <a:cubicBezTo>
                    <a:pt x="24442" y="23083"/>
                    <a:pt x="24918" y="24151"/>
                    <a:pt x="24918" y="24151"/>
                  </a:cubicBezTo>
                  <a:cubicBezTo>
                    <a:pt x="24918" y="24151"/>
                    <a:pt x="25386" y="23026"/>
                    <a:pt x="26026" y="23026"/>
                  </a:cubicBezTo>
                  <a:close/>
                  <a:moveTo>
                    <a:pt x="19580" y="23963"/>
                  </a:moveTo>
                  <a:cubicBezTo>
                    <a:pt x="19662" y="23963"/>
                    <a:pt x="19748" y="23982"/>
                    <a:pt x="19835" y="24024"/>
                  </a:cubicBezTo>
                  <a:cubicBezTo>
                    <a:pt x="20602" y="24393"/>
                    <a:pt x="19338" y="26721"/>
                    <a:pt x="18742" y="26835"/>
                  </a:cubicBezTo>
                  <a:cubicBezTo>
                    <a:pt x="18712" y="26841"/>
                    <a:pt x="18681" y="26844"/>
                    <a:pt x="18650" y="26844"/>
                  </a:cubicBezTo>
                  <a:cubicBezTo>
                    <a:pt x="17842" y="26844"/>
                    <a:pt x="16536" y="24808"/>
                    <a:pt x="17137" y="24180"/>
                  </a:cubicBezTo>
                  <a:cubicBezTo>
                    <a:pt x="17248" y="24067"/>
                    <a:pt x="17360" y="24020"/>
                    <a:pt x="17470" y="24020"/>
                  </a:cubicBezTo>
                  <a:cubicBezTo>
                    <a:pt x="17996" y="24020"/>
                    <a:pt x="18472" y="25088"/>
                    <a:pt x="18472" y="25088"/>
                  </a:cubicBezTo>
                  <a:cubicBezTo>
                    <a:pt x="18472" y="25088"/>
                    <a:pt x="18940" y="23963"/>
                    <a:pt x="19580" y="23963"/>
                  </a:cubicBezTo>
                  <a:close/>
                  <a:moveTo>
                    <a:pt x="11998" y="24190"/>
                  </a:moveTo>
                  <a:cubicBezTo>
                    <a:pt x="12081" y="24190"/>
                    <a:pt x="12166" y="24209"/>
                    <a:pt x="12253" y="24251"/>
                  </a:cubicBezTo>
                  <a:cubicBezTo>
                    <a:pt x="13020" y="24620"/>
                    <a:pt x="11771" y="26948"/>
                    <a:pt x="11174" y="27062"/>
                  </a:cubicBezTo>
                  <a:lnTo>
                    <a:pt x="11160" y="27062"/>
                  </a:lnTo>
                  <a:cubicBezTo>
                    <a:pt x="11132" y="27067"/>
                    <a:pt x="11104" y="27070"/>
                    <a:pt x="11075" y="27070"/>
                  </a:cubicBezTo>
                  <a:cubicBezTo>
                    <a:pt x="10268" y="27070"/>
                    <a:pt x="8953" y="25037"/>
                    <a:pt x="9570" y="24407"/>
                  </a:cubicBezTo>
                  <a:cubicBezTo>
                    <a:pt x="9679" y="24298"/>
                    <a:pt x="9790" y="24252"/>
                    <a:pt x="9898" y="24252"/>
                  </a:cubicBezTo>
                  <a:cubicBezTo>
                    <a:pt x="10422" y="24252"/>
                    <a:pt x="10890" y="25316"/>
                    <a:pt x="10890" y="25316"/>
                  </a:cubicBezTo>
                  <a:cubicBezTo>
                    <a:pt x="10890" y="25316"/>
                    <a:pt x="11358" y="24190"/>
                    <a:pt x="11998" y="24190"/>
                  </a:cubicBezTo>
                  <a:close/>
                  <a:moveTo>
                    <a:pt x="2992" y="24378"/>
                  </a:moveTo>
                  <a:cubicBezTo>
                    <a:pt x="3538" y="24378"/>
                    <a:pt x="3891" y="25571"/>
                    <a:pt x="3891" y="25571"/>
                  </a:cubicBezTo>
                  <a:cubicBezTo>
                    <a:pt x="3891" y="25571"/>
                    <a:pt x="4461" y="24597"/>
                    <a:pt x="5070" y="24597"/>
                  </a:cubicBezTo>
                  <a:cubicBezTo>
                    <a:pt x="5173" y="24597"/>
                    <a:pt x="5278" y="24625"/>
                    <a:pt x="5381" y="24691"/>
                  </a:cubicBezTo>
                  <a:cubicBezTo>
                    <a:pt x="6091" y="25145"/>
                    <a:pt x="4544" y="27289"/>
                    <a:pt x="3933" y="27332"/>
                  </a:cubicBezTo>
                  <a:lnTo>
                    <a:pt x="3947" y="27332"/>
                  </a:lnTo>
                  <a:cubicBezTo>
                    <a:pt x="3938" y="27332"/>
                    <a:pt x="3928" y="27333"/>
                    <a:pt x="3918" y="27333"/>
                  </a:cubicBezTo>
                  <a:cubicBezTo>
                    <a:pt x="3097" y="27333"/>
                    <a:pt x="1997" y="25039"/>
                    <a:pt x="2698" y="24492"/>
                  </a:cubicBezTo>
                  <a:cubicBezTo>
                    <a:pt x="2801" y="24412"/>
                    <a:pt x="2899" y="24378"/>
                    <a:pt x="2992" y="24378"/>
                  </a:cubicBezTo>
                  <a:close/>
                  <a:moveTo>
                    <a:pt x="27545" y="1"/>
                  </a:moveTo>
                  <a:lnTo>
                    <a:pt x="27545" y="1"/>
                  </a:lnTo>
                  <a:cubicBezTo>
                    <a:pt x="21922" y="1193"/>
                    <a:pt x="12282" y="2940"/>
                    <a:pt x="0" y="3948"/>
                  </a:cubicBezTo>
                  <a:cubicBezTo>
                    <a:pt x="426" y="15760"/>
                    <a:pt x="15" y="27346"/>
                    <a:pt x="3067" y="28240"/>
                  </a:cubicBezTo>
                  <a:cubicBezTo>
                    <a:pt x="3338" y="28320"/>
                    <a:pt x="3598" y="28356"/>
                    <a:pt x="3849" y="28356"/>
                  </a:cubicBezTo>
                  <a:cubicBezTo>
                    <a:pt x="5964" y="28356"/>
                    <a:pt x="7327" y="25813"/>
                    <a:pt x="7327" y="25813"/>
                  </a:cubicBezTo>
                  <a:cubicBezTo>
                    <a:pt x="7327" y="25813"/>
                    <a:pt x="8212" y="28455"/>
                    <a:pt x="10979" y="28455"/>
                  </a:cubicBezTo>
                  <a:cubicBezTo>
                    <a:pt x="11016" y="28455"/>
                    <a:pt x="11052" y="28454"/>
                    <a:pt x="11089" y="28453"/>
                  </a:cubicBezTo>
                  <a:cubicBezTo>
                    <a:pt x="13943" y="28382"/>
                    <a:pt x="15178" y="25614"/>
                    <a:pt x="15178" y="25614"/>
                  </a:cubicBezTo>
                  <a:cubicBezTo>
                    <a:pt x="15178" y="25614"/>
                    <a:pt x="16140" y="27968"/>
                    <a:pt x="18518" y="27968"/>
                  </a:cubicBezTo>
                  <a:cubicBezTo>
                    <a:pt x="18659" y="27968"/>
                    <a:pt x="18804" y="27960"/>
                    <a:pt x="18955" y="27942"/>
                  </a:cubicBezTo>
                  <a:cubicBezTo>
                    <a:pt x="21652" y="27616"/>
                    <a:pt x="21922" y="25060"/>
                    <a:pt x="21922" y="25060"/>
                  </a:cubicBezTo>
                  <a:cubicBezTo>
                    <a:pt x="22320" y="25912"/>
                    <a:pt x="23015" y="26579"/>
                    <a:pt x="23867" y="26948"/>
                  </a:cubicBezTo>
                  <a:cubicBezTo>
                    <a:pt x="24276" y="27130"/>
                    <a:pt x="24707" y="27219"/>
                    <a:pt x="25132" y="27219"/>
                  </a:cubicBezTo>
                  <a:cubicBezTo>
                    <a:pt x="26466" y="27219"/>
                    <a:pt x="27747" y="26345"/>
                    <a:pt x="28113" y="24719"/>
                  </a:cubicBezTo>
                  <a:cubicBezTo>
                    <a:pt x="28879" y="21326"/>
                    <a:pt x="27559" y="284"/>
                    <a:pt x="27530" y="15"/>
                  </a:cubicBezTo>
                  <a:lnTo>
                    <a:pt x="27545" y="1"/>
                  </a:ln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921;p48"/>
            <p:cNvSpPr/>
            <p:nvPr/>
          </p:nvSpPr>
          <p:spPr>
            <a:xfrm>
              <a:off x="729350" y="2590075"/>
              <a:ext cx="2678825" cy="171400"/>
            </a:xfrm>
            <a:custGeom>
              <a:avLst/>
              <a:gdLst/>
              <a:ahLst/>
              <a:cxnLst/>
              <a:rect l="l" t="t" r="r" b="b"/>
              <a:pathLst>
                <a:path w="107153" h="6856" extrusionOk="0">
                  <a:moveTo>
                    <a:pt x="176" y="0"/>
                  </a:moveTo>
                  <a:cubicBezTo>
                    <a:pt x="47" y="0"/>
                    <a:pt x="0" y="195"/>
                    <a:pt x="143" y="247"/>
                  </a:cubicBezTo>
                  <a:lnTo>
                    <a:pt x="1322" y="573"/>
                  </a:lnTo>
                  <a:cubicBezTo>
                    <a:pt x="2074" y="786"/>
                    <a:pt x="3196" y="1084"/>
                    <a:pt x="4630" y="1439"/>
                  </a:cubicBezTo>
                  <a:cubicBezTo>
                    <a:pt x="6064" y="1794"/>
                    <a:pt x="7810" y="2220"/>
                    <a:pt x="9826" y="2646"/>
                  </a:cubicBezTo>
                  <a:cubicBezTo>
                    <a:pt x="11828" y="3072"/>
                    <a:pt x="14128" y="3526"/>
                    <a:pt x="16613" y="3938"/>
                  </a:cubicBezTo>
                  <a:cubicBezTo>
                    <a:pt x="19097" y="4364"/>
                    <a:pt x="21795" y="4748"/>
                    <a:pt x="24677" y="5117"/>
                  </a:cubicBezTo>
                  <a:cubicBezTo>
                    <a:pt x="27560" y="5500"/>
                    <a:pt x="30598" y="5812"/>
                    <a:pt x="33750" y="6068"/>
                  </a:cubicBezTo>
                  <a:cubicBezTo>
                    <a:pt x="36916" y="6338"/>
                    <a:pt x="40167" y="6536"/>
                    <a:pt x="43490" y="6678"/>
                  </a:cubicBezTo>
                  <a:cubicBezTo>
                    <a:pt x="46258" y="6797"/>
                    <a:pt x="49066" y="6856"/>
                    <a:pt x="51881" y="6856"/>
                  </a:cubicBezTo>
                  <a:cubicBezTo>
                    <a:pt x="52444" y="6856"/>
                    <a:pt x="53007" y="6854"/>
                    <a:pt x="53570" y="6849"/>
                  </a:cubicBezTo>
                  <a:cubicBezTo>
                    <a:pt x="56949" y="6835"/>
                    <a:pt x="60329" y="6721"/>
                    <a:pt x="63637" y="6565"/>
                  </a:cubicBezTo>
                  <a:cubicBezTo>
                    <a:pt x="66959" y="6394"/>
                    <a:pt x="70225" y="6167"/>
                    <a:pt x="73377" y="5883"/>
                  </a:cubicBezTo>
                  <a:cubicBezTo>
                    <a:pt x="76529" y="5599"/>
                    <a:pt x="79567" y="5244"/>
                    <a:pt x="82449" y="4875"/>
                  </a:cubicBezTo>
                  <a:cubicBezTo>
                    <a:pt x="85317" y="4506"/>
                    <a:pt x="88029" y="4094"/>
                    <a:pt x="90528" y="3683"/>
                  </a:cubicBezTo>
                  <a:cubicBezTo>
                    <a:pt x="95526" y="2859"/>
                    <a:pt x="99657" y="1993"/>
                    <a:pt x="102539" y="1326"/>
                  </a:cubicBezTo>
                  <a:cubicBezTo>
                    <a:pt x="105407" y="658"/>
                    <a:pt x="107040" y="204"/>
                    <a:pt x="107040" y="204"/>
                  </a:cubicBezTo>
                  <a:cubicBezTo>
                    <a:pt x="107152" y="179"/>
                    <a:pt x="107122" y="24"/>
                    <a:pt x="107037" y="24"/>
                  </a:cubicBezTo>
                  <a:cubicBezTo>
                    <a:pt x="107025" y="24"/>
                    <a:pt x="107012" y="27"/>
                    <a:pt x="106998" y="34"/>
                  </a:cubicBezTo>
                  <a:cubicBezTo>
                    <a:pt x="106998" y="34"/>
                    <a:pt x="105365" y="460"/>
                    <a:pt x="102483" y="1070"/>
                  </a:cubicBezTo>
                  <a:cubicBezTo>
                    <a:pt x="101034" y="1383"/>
                    <a:pt x="99288" y="1738"/>
                    <a:pt x="97258" y="2107"/>
                  </a:cubicBezTo>
                  <a:cubicBezTo>
                    <a:pt x="95242" y="2476"/>
                    <a:pt x="92956" y="2859"/>
                    <a:pt x="90457" y="3257"/>
                  </a:cubicBezTo>
                  <a:cubicBezTo>
                    <a:pt x="87972" y="3640"/>
                    <a:pt x="85246" y="4023"/>
                    <a:pt x="82378" y="4364"/>
                  </a:cubicBezTo>
                  <a:cubicBezTo>
                    <a:pt x="79510" y="4719"/>
                    <a:pt x="76472" y="5017"/>
                    <a:pt x="73334" y="5301"/>
                  </a:cubicBezTo>
                  <a:cubicBezTo>
                    <a:pt x="70182" y="5571"/>
                    <a:pt x="66931" y="5784"/>
                    <a:pt x="63623" y="5940"/>
                  </a:cubicBezTo>
                  <a:cubicBezTo>
                    <a:pt x="60300" y="6096"/>
                    <a:pt x="56949" y="6196"/>
                    <a:pt x="53570" y="6196"/>
                  </a:cubicBezTo>
                  <a:cubicBezTo>
                    <a:pt x="53152" y="6203"/>
                    <a:pt x="52732" y="6205"/>
                    <a:pt x="52312" y="6205"/>
                  </a:cubicBezTo>
                  <a:cubicBezTo>
                    <a:pt x="51051" y="6205"/>
                    <a:pt x="49787" y="6182"/>
                    <a:pt x="48530" y="6182"/>
                  </a:cubicBezTo>
                  <a:cubicBezTo>
                    <a:pt x="46855" y="6139"/>
                    <a:pt x="45179" y="6111"/>
                    <a:pt x="43532" y="6040"/>
                  </a:cubicBezTo>
                  <a:cubicBezTo>
                    <a:pt x="40210" y="5926"/>
                    <a:pt x="36944" y="5713"/>
                    <a:pt x="33807" y="5472"/>
                  </a:cubicBezTo>
                  <a:cubicBezTo>
                    <a:pt x="30669" y="5216"/>
                    <a:pt x="27631" y="4932"/>
                    <a:pt x="24763" y="4577"/>
                  </a:cubicBezTo>
                  <a:cubicBezTo>
                    <a:pt x="21880" y="4222"/>
                    <a:pt x="19168" y="3839"/>
                    <a:pt x="16684" y="3456"/>
                  </a:cubicBezTo>
                  <a:cubicBezTo>
                    <a:pt x="14185" y="3058"/>
                    <a:pt x="11913" y="2646"/>
                    <a:pt x="9897" y="2249"/>
                  </a:cubicBezTo>
                  <a:cubicBezTo>
                    <a:pt x="7881" y="1837"/>
                    <a:pt x="6135" y="1468"/>
                    <a:pt x="4701" y="1127"/>
                  </a:cubicBezTo>
                  <a:cubicBezTo>
                    <a:pt x="3267" y="786"/>
                    <a:pt x="2145" y="517"/>
                    <a:pt x="1378" y="304"/>
                  </a:cubicBezTo>
                  <a:lnTo>
                    <a:pt x="200" y="5"/>
                  </a:lnTo>
                  <a:lnTo>
                    <a:pt x="214" y="5"/>
                  </a:lnTo>
                  <a:cubicBezTo>
                    <a:pt x="201" y="2"/>
                    <a:pt x="188" y="0"/>
                    <a:pt x="176" y="0"/>
                  </a:cubicBezTo>
                  <a:close/>
                </a:path>
              </a:pathLst>
            </a:custGeom>
            <a:solidFill>
              <a:srgbClr val="2E0A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922;p48"/>
            <p:cNvSpPr/>
            <p:nvPr/>
          </p:nvSpPr>
          <p:spPr>
            <a:xfrm>
              <a:off x="2441300" y="2138925"/>
              <a:ext cx="227900" cy="212175"/>
            </a:xfrm>
            <a:custGeom>
              <a:avLst/>
              <a:gdLst/>
              <a:ahLst/>
              <a:cxnLst/>
              <a:rect l="l" t="t" r="r" b="b"/>
              <a:pathLst>
                <a:path w="9116" h="8487" extrusionOk="0">
                  <a:moveTo>
                    <a:pt x="4949" y="1"/>
                  </a:moveTo>
                  <a:cubicBezTo>
                    <a:pt x="4514" y="1"/>
                    <a:pt x="4210" y="692"/>
                    <a:pt x="4061" y="1383"/>
                  </a:cubicBezTo>
                  <a:cubicBezTo>
                    <a:pt x="4043" y="1462"/>
                    <a:pt x="4027" y="1541"/>
                    <a:pt x="4014" y="1619"/>
                  </a:cubicBezTo>
                  <a:lnTo>
                    <a:pt x="4014" y="1619"/>
                  </a:lnTo>
                  <a:cubicBezTo>
                    <a:pt x="3832" y="917"/>
                    <a:pt x="3476" y="156"/>
                    <a:pt x="3012" y="156"/>
                  </a:cubicBezTo>
                  <a:cubicBezTo>
                    <a:pt x="2970" y="156"/>
                    <a:pt x="2927" y="163"/>
                    <a:pt x="2883" y="176"/>
                  </a:cubicBezTo>
                  <a:cubicBezTo>
                    <a:pt x="1931" y="474"/>
                    <a:pt x="2812" y="2888"/>
                    <a:pt x="2812" y="2888"/>
                  </a:cubicBezTo>
                  <a:cubicBezTo>
                    <a:pt x="2812" y="2888"/>
                    <a:pt x="1673" y="1281"/>
                    <a:pt x="963" y="1281"/>
                  </a:cubicBezTo>
                  <a:cubicBezTo>
                    <a:pt x="826" y="1281"/>
                    <a:pt x="705" y="1340"/>
                    <a:pt x="611" y="1482"/>
                  </a:cubicBezTo>
                  <a:cubicBezTo>
                    <a:pt x="29" y="2377"/>
                    <a:pt x="1590" y="3371"/>
                    <a:pt x="1590" y="3371"/>
                  </a:cubicBezTo>
                  <a:lnTo>
                    <a:pt x="1576" y="3371"/>
                  </a:lnTo>
                  <a:cubicBezTo>
                    <a:pt x="1576" y="3371"/>
                    <a:pt x="0" y="3541"/>
                    <a:pt x="142" y="4251"/>
                  </a:cubicBezTo>
                  <a:cubicBezTo>
                    <a:pt x="270" y="4961"/>
                    <a:pt x="1647" y="4961"/>
                    <a:pt x="1647" y="4961"/>
                  </a:cubicBezTo>
                  <a:cubicBezTo>
                    <a:pt x="1647" y="4961"/>
                    <a:pt x="15" y="6650"/>
                    <a:pt x="582" y="7389"/>
                  </a:cubicBezTo>
                  <a:cubicBezTo>
                    <a:pt x="722" y="7571"/>
                    <a:pt x="881" y="7639"/>
                    <a:pt x="1042" y="7639"/>
                  </a:cubicBezTo>
                  <a:cubicBezTo>
                    <a:pt x="1523" y="7639"/>
                    <a:pt x="2016" y="7034"/>
                    <a:pt x="2016" y="7034"/>
                  </a:cubicBezTo>
                  <a:lnTo>
                    <a:pt x="2016" y="7034"/>
                  </a:lnTo>
                  <a:cubicBezTo>
                    <a:pt x="2016" y="7034"/>
                    <a:pt x="1870" y="8486"/>
                    <a:pt x="2674" y="8486"/>
                  </a:cubicBezTo>
                  <a:cubicBezTo>
                    <a:pt x="2700" y="8486"/>
                    <a:pt x="2727" y="8485"/>
                    <a:pt x="2755" y="8482"/>
                  </a:cubicBezTo>
                  <a:cubicBezTo>
                    <a:pt x="3635" y="8383"/>
                    <a:pt x="3663" y="7232"/>
                    <a:pt x="3663" y="7232"/>
                  </a:cubicBezTo>
                  <a:cubicBezTo>
                    <a:pt x="3663" y="7232"/>
                    <a:pt x="4155" y="8462"/>
                    <a:pt x="4910" y="8462"/>
                  </a:cubicBezTo>
                  <a:cubicBezTo>
                    <a:pt x="5006" y="8462"/>
                    <a:pt x="5107" y="8442"/>
                    <a:pt x="5211" y="8397"/>
                  </a:cubicBezTo>
                  <a:cubicBezTo>
                    <a:pt x="6104" y="7998"/>
                    <a:pt x="5415" y="6495"/>
                    <a:pt x="5369" y="6400"/>
                  </a:cubicBezTo>
                  <a:lnTo>
                    <a:pt x="5369" y="6400"/>
                  </a:lnTo>
                  <a:cubicBezTo>
                    <a:pt x="5409" y="6481"/>
                    <a:pt x="5945" y="7581"/>
                    <a:pt x="6537" y="7581"/>
                  </a:cubicBezTo>
                  <a:cubicBezTo>
                    <a:pt x="6624" y="7581"/>
                    <a:pt x="6713" y="7557"/>
                    <a:pt x="6801" y="7502"/>
                  </a:cubicBezTo>
                  <a:cubicBezTo>
                    <a:pt x="7497" y="7062"/>
                    <a:pt x="6702" y="5529"/>
                    <a:pt x="6702" y="5529"/>
                  </a:cubicBezTo>
                  <a:lnTo>
                    <a:pt x="6702" y="5529"/>
                  </a:lnTo>
                  <a:cubicBezTo>
                    <a:pt x="6702" y="5529"/>
                    <a:pt x="6919" y="5570"/>
                    <a:pt x="7186" y="5570"/>
                  </a:cubicBezTo>
                  <a:cubicBezTo>
                    <a:pt x="7544" y="5570"/>
                    <a:pt x="7991" y="5495"/>
                    <a:pt x="8122" y="5145"/>
                  </a:cubicBezTo>
                  <a:cubicBezTo>
                    <a:pt x="8255" y="4753"/>
                    <a:pt x="7711" y="4680"/>
                    <a:pt x="7287" y="4680"/>
                  </a:cubicBezTo>
                  <a:cubicBezTo>
                    <a:pt x="7037" y="4680"/>
                    <a:pt x="6830" y="4705"/>
                    <a:pt x="6830" y="4705"/>
                  </a:cubicBezTo>
                  <a:cubicBezTo>
                    <a:pt x="6830" y="4705"/>
                    <a:pt x="9115" y="3839"/>
                    <a:pt x="8363" y="3172"/>
                  </a:cubicBezTo>
                  <a:cubicBezTo>
                    <a:pt x="8183" y="3014"/>
                    <a:pt x="7955" y="2955"/>
                    <a:pt x="7714" y="2955"/>
                  </a:cubicBezTo>
                  <a:cubicBezTo>
                    <a:pt x="7001" y="2955"/>
                    <a:pt x="6176" y="3470"/>
                    <a:pt x="6176" y="3470"/>
                  </a:cubicBezTo>
                  <a:cubicBezTo>
                    <a:pt x="6176" y="3470"/>
                    <a:pt x="7511" y="1085"/>
                    <a:pt x="6730" y="1000"/>
                  </a:cubicBezTo>
                  <a:cubicBezTo>
                    <a:pt x="6717" y="998"/>
                    <a:pt x="6704" y="997"/>
                    <a:pt x="6691" y="997"/>
                  </a:cubicBezTo>
                  <a:cubicBezTo>
                    <a:pt x="6384" y="997"/>
                    <a:pt x="6002" y="1366"/>
                    <a:pt x="5679" y="1815"/>
                  </a:cubicBezTo>
                  <a:lnTo>
                    <a:pt x="5679" y="1815"/>
                  </a:lnTo>
                  <a:cubicBezTo>
                    <a:pt x="5707" y="963"/>
                    <a:pt x="5500" y="72"/>
                    <a:pt x="5012" y="6"/>
                  </a:cubicBezTo>
                  <a:cubicBezTo>
                    <a:pt x="4991" y="2"/>
                    <a:pt x="4970" y="1"/>
                    <a:pt x="4949" y="1"/>
                  </a:cubicBezTo>
                  <a:close/>
                </a:path>
              </a:pathLst>
            </a:custGeom>
            <a:solidFill>
              <a:srgbClr val="E84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923;p48"/>
            <p:cNvSpPr/>
            <p:nvPr/>
          </p:nvSpPr>
          <p:spPr>
            <a:xfrm>
              <a:off x="2473600" y="2186600"/>
              <a:ext cx="149100" cy="129625"/>
            </a:xfrm>
            <a:custGeom>
              <a:avLst/>
              <a:gdLst/>
              <a:ahLst/>
              <a:cxnLst/>
              <a:rect l="l" t="t" r="r" b="b"/>
              <a:pathLst>
                <a:path w="5964" h="5185" extrusionOk="0">
                  <a:moveTo>
                    <a:pt x="2008" y="1"/>
                  </a:moveTo>
                  <a:cubicBezTo>
                    <a:pt x="1974" y="1"/>
                    <a:pt x="1939" y="5"/>
                    <a:pt x="1903" y="15"/>
                  </a:cubicBezTo>
                  <a:cubicBezTo>
                    <a:pt x="1207" y="214"/>
                    <a:pt x="2059" y="2301"/>
                    <a:pt x="2059" y="2301"/>
                  </a:cubicBezTo>
                  <a:cubicBezTo>
                    <a:pt x="2059" y="2301"/>
                    <a:pt x="1304" y="1570"/>
                    <a:pt x="764" y="1570"/>
                  </a:cubicBezTo>
                  <a:cubicBezTo>
                    <a:pt x="590" y="1570"/>
                    <a:pt x="438" y="1646"/>
                    <a:pt x="341" y="1847"/>
                  </a:cubicBezTo>
                  <a:cubicBezTo>
                    <a:pt x="0" y="2557"/>
                    <a:pt x="1520" y="2798"/>
                    <a:pt x="1520" y="2798"/>
                  </a:cubicBezTo>
                  <a:cubicBezTo>
                    <a:pt x="1520" y="2798"/>
                    <a:pt x="29" y="3537"/>
                    <a:pt x="639" y="4275"/>
                  </a:cubicBezTo>
                  <a:cubicBezTo>
                    <a:pt x="746" y="4398"/>
                    <a:pt x="860" y="4449"/>
                    <a:pt x="976" y="4449"/>
                  </a:cubicBezTo>
                  <a:cubicBezTo>
                    <a:pt x="1246" y="4449"/>
                    <a:pt x="1524" y="4174"/>
                    <a:pt x="1732" y="3906"/>
                  </a:cubicBezTo>
                  <a:cubicBezTo>
                    <a:pt x="1874" y="3735"/>
                    <a:pt x="1988" y="3551"/>
                    <a:pt x="2087" y="3366"/>
                  </a:cubicBezTo>
                  <a:lnTo>
                    <a:pt x="2087" y="3366"/>
                  </a:lnTo>
                  <a:cubicBezTo>
                    <a:pt x="2031" y="3494"/>
                    <a:pt x="1477" y="5141"/>
                    <a:pt x="2087" y="5183"/>
                  </a:cubicBezTo>
                  <a:cubicBezTo>
                    <a:pt x="2096" y="5184"/>
                    <a:pt x="2104" y="5184"/>
                    <a:pt x="2112" y="5184"/>
                  </a:cubicBezTo>
                  <a:cubicBezTo>
                    <a:pt x="2719" y="5184"/>
                    <a:pt x="2954" y="3650"/>
                    <a:pt x="2954" y="3650"/>
                  </a:cubicBezTo>
                  <a:cubicBezTo>
                    <a:pt x="2954" y="3650"/>
                    <a:pt x="3094" y="4853"/>
                    <a:pt x="3546" y="4853"/>
                  </a:cubicBezTo>
                  <a:cubicBezTo>
                    <a:pt x="3570" y="4853"/>
                    <a:pt x="3595" y="4850"/>
                    <a:pt x="3621" y="4843"/>
                  </a:cubicBezTo>
                  <a:cubicBezTo>
                    <a:pt x="4132" y="4715"/>
                    <a:pt x="3678" y="3296"/>
                    <a:pt x="3678" y="3295"/>
                  </a:cubicBezTo>
                  <a:lnTo>
                    <a:pt x="3678" y="3295"/>
                  </a:lnTo>
                  <a:cubicBezTo>
                    <a:pt x="3678" y="3296"/>
                    <a:pt x="4285" y="4717"/>
                    <a:pt x="4872" y="4717"/>
                  </a:cubicBezTo>
                  <a:cubicBezTo>
                    <a:pt x="4938" y="4717"/>
                    <a:pt x="5004" y="4698"/>
                    <a:pt x="5069" y="4658"/>
                  </a:cubicBezTo>
                  <a:cubicBezTo>
                    <a:pt x="5708" y="4275"/>
                    <a:pt x="4189" y="2898"/>
                    <a:pt x="4189" y="2898"/>
                  </a:cubicBezTo>
                  <a:lnTo>
                    <a:pt x="4189" y="2898"/>
                  </a:lnTo>
                  <a:cubicBezTo>
                    <a:pt x="4189" y="2898"/>
                    <a:pt x="4983" y="3239"/>
                    <a:pt x="5460" y="3239"/>
                  </a:cubicBezTo>
                  <a:cubicBezTo>
                    <a:pt x="5622" y="3239"/>
                    <a:pt x="5747" y="3200"/>
                    <a:pt x="5793" y="3096"/>
                  </a:cubicBezTo>
                  <a:cubicBezTo>
                    <a:pt x="5964" y="2670"/>
                    <a:pt x="4345" y="2386"/>
                    <a:pt x="4345" y="2386"/>
                  </a:cubicBezTo>
                  <a:cubicBezTo>
                    <a:pt x="4345" y="2386"/>
                    <a:pt x="5722" y="1904"/>
                    <a:pt x="5296" y="1364"/>
                  </a:cubicBezTo>
                  <a:cubicBezTo>
                    <a:pt x="5208" y="1251"/>
                    <a:pt x="5087" y="1206"/>
                    <a:pt x="4951" y="1206"/>
                  </a:cubicBezTo>
                  <a:cubicBezTo>
                    <a:pt x="4478" y="1206"/>
                    <a:pt x="3834" y="1748"/>
                    <a:pt x="3834" y="1748"/>
                  </a:cubicBezTo>
                  <a:cubicBezTo>
                    <a:pt x="3834" y="1748"/>
                    <a:pt x="4401" y="142"/>
                    <a:pt x="3664" y="142"/>
                  </a:cubicBezTo>
                  <a:cubicBezTo>
                    <a:pt x="3655" y="142"/>
                    <a:pt x="3645" y="143"/>
                    <a:pt x="3635" y="143"/>
                  </a:cubicBezTo>
                  <a:cubicBezTo>
                    <a:pt x="3195" y="172"/>
                    <a:pt x="3010" y="1691"/>
                    <a:pt x="3010" y="1691"/>
                  </a:cubicBezTo>
                  <a:cubicBezTo>
                    <a:pt x="3010" y="1691"/>
                    <a:pt x="2652" y="1"/>
                    <a:pt x="2008" y="1"/>
                  </a:cubicBezTo>
                  <a:close/>
                </a:path>
              </a:pathLst>
            </a:custGeom>
            <a:solidFill>
              <a:srgbClr val="FF5D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924;p48"/>
            <p:cNvSpPr/>
            <p:nvPr/>
          </p:nvSpPr>
          <p:spPr>
            <a:xfrm>
              <a:off x="2526125" y="2225650"/>
              <a:ext cx="52550" cy="50075"/>
            </a:xfrm>
            <a:custGeom>
              <a:avLst/>
              <a:gdLst/>
              <a:ahLst/>
              <a:cxnLst/>
              <a:rect l="l" t="t" r="r" b="b"/>
              <a:pathLst>
                <a:path w="2102" h="2003" extrusionOk="0">
                  <a:moveTo>
                    <a:pt x="1132" y="1"/>
                  </a:moveTo>
                  <a:cubicBezTo>
                    <a:pt x="1129" y="1"/>
                    <a:pt x="1126" y="1"/>
                    <a:pt x="1122" y="1"/>
                  </a:cubicBezTo>
                  <a:cubicBezTo>
                    <a:pt x="782" y="15"/>
                    <a:pt x="980" y="753"/>
                    <a:pt x="980" y="753"/>
                  </a:cubicBezTo>
                  <a:cubicBezTo>
                    <a:pt x="980" y="753"/>
                    <a:pt x="733" y="270"/>
                    <a:pt x="485" y="270"/>
                  </a:cubicBezTo>
                  <a:cubicBezTo>
                    <a:pt x="461" y="270"/>
                    <a:pt x="436" y="275"/>
                    <a:pt x="412" y="285"/>
                  </a:cubicBezTo>
                  <a:cubicBezTo>
                    <a:pt x="143" y="384"/>
                    <a:pt x="682" y="981"/>
                    <a:pt x="682" y="981"/>
                  </a:cubicBezTo>
                  <a:cubicBezTo>
                    <a:pt x="682" y="981"/>
                    <a:pt x="1" y="1052"/>
                    <a:pt x="57" y="1364"/>
                  </a:cubicBezTo>
                  <a:cubicBezTo>
                    <a:pt x="78" y="1454"/>
                    <a:pt x="146" y="1487"/>
                    <a:pt x="233" y="1487"/>
                  </a:cubicBezTo>
                  <a:cubicBezTo>
                    <a:pt x="445" y="1487"/>
                    <a:pt x="767" y="1293"/>
                    <a:pt x="767" y="1293"/>
                  </a:cubicBezTo>
                  <a:lnTo>
                    <a:pt x="767" y="1293"/>
                  </a:lnTo>
                  <a:cubicBezTo>
                    <a:pt x="767" y="1293"/>
                    <a:pt x="356" y="2003"/>
                    <a:pt x="810" y="2003"/>
                  </a:cubicBezTo>
                  <a:cubicBezTo>
                    <a:pt x="1278" y="2003"/>
                    <a:pt x="1137" y="1222"/>
                    <a:pt x="1136" y="1222"/>
                  </a:cubicBezTo>
                  <a:lnTo>
                    <a:pt x="1136" y="1222"/>
                  </a:lnTo>
                  <a:cubicBezTo>
                    <a:pt x="1137" y="1222"/>
                    <a:pt x="1509" y="1584"/>
                    <a:pt x="1742" y="1584"/>
                  </a:cubicBezTo>
                  <a:cubicBezTo>
                    <a:pt x="1782" y="1584"/>
                    <a:pt x="1817" y="1574"/>
                    <a:pt x="1846" y="1549"/>
                  </a:cubicBezTo>
                  <a:cubicBezTo>
                    <a:pt x="2031" y="1364"/>
                    <a:pt x="1435" y="1037"/>
                    <a:pt x="1435" y="1037"/>
                  </a:cubicBezTo>
                  <a:cubicBezTo>
                    <a:pt x="1435" y="1037"/>
                    <a:pt x="2102" y="881"/>
                    <a:pt x="1917" y="569"/>
                  </a:cubicBezTo>
                  <a:cubicBezTo>
                    <a:pt x="1872" y="500"/>
                    <a:pt x="1812" y="473"/>
                    <a:pt x="1747" y="473"/>
                  </a:cubicBezTo>
                  <a:cubicBezTo>
                    <a:pt x="1544" y="473"/>
                    <a:pt x="1293" y="725"/>
                    <a:pt x="1293" y="725"/>
                  </a:cubicBezTo>
                  <a:cubicBezTo>
                    <a:pt x="1293" y="725"/>
                    <a:pt x="1460" y="1"/>
                    <a:pt x="1132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925;p48"/>
            <p:cNvSpPr/>
            <p:nvPr/>
          </p:nvSpPr>
          <p:spPr>
            <a:xfrm>
              <a:off x="2790575" y="3285800"/>
              <a:ext cx="175375" cy="155250"/>
            </a:xfrm>
            <a:custGeom>
              <a:avLst/>
              <a:gdLst/>
              <a:ahLst/>
              <a:cxnLst/>
              <a:rect l="l" t="t" r="r" b="b"/>
              <a:pathLst>
                <a:path w="7015" h="6210" extrusionOk="0">
                  <a:moveTo>
                    <a:pt x="2171" y="1"/>
                  </a:moveTo>
                  <a:cubicBezTo>
                    <a:pt x="448" y="1"/>
                    <a:pt x="0" y="2006"/>
                    <a:pt x="0" y="2006"/>
                  </a:cubicBezTo>
                  <a:cubicBezTo>
                    <a:pt x="199" y="2177"/>
                    <a:pt x="398" y="2376"/>
                    <a:pt x="568" y="2574"/>
                  </a:cubicBezTo>
                  <a:cubicBezTo>
                    <a:pt x="568" y="2574"/>
                    <a:pt x="1062" y="1302"/>
                    <a:pt x="2087" y="1302"/>
                  </a:cubicBezTo>
                  <a:cubicBezTo>
                    <a:pt x="2228" y="1302"/>
                    <a:pt x="2380" y="1327"/>
                    <a:pt x="2542" y="1382"/>
                  </a:cubicBezTo>
                  <a:cubicBezTo>
                    <a:pt x="4061" y="1907"/>
                    <a:pt x="4657" y="4676"/>
                    <a:pt x="1988" y="5400"/>
                  </a:cubicBezTo>
                  <a:cubicBezTo>
                    <a:pt x="1889" y="5528"/>
                    <a:pt x="1832" y="5684"/>
                    <a:pt x="1832" y="5854"/>
                  </a:cubicBezTo>
                  <a:cubicBezTo>
                    <a:pt x="1874" y="6081"/>
                    <a:pt x="2172" y="5982"/>
                    <a:pt x="2187" y="6209"/>
                  </a:cubicBezTo>
                  <a:cubicBezTo>
                    <a:pt x="7014" y="6010"/>
                    <a:pt x="5211" y="743"/>
                    <a:pt x="2882" y="104"/>
                  </a:cubicBezTo>
                  <a:cubicBezTo>
                    <a:pt x="2624" y="33"/>
                    <a:pt x="2387" y="1"/>
                    <a:pt x="2171" y="1"/>
                  </a:cubicBezTo>
                  <a:close/>
                </a:path>
              </a:pathLst>
            </a:custGeom>
            <a:solidFill>
              <a:srgbClr val="FF9B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926;p48"/>
            <p:cNvSpPr/>
            <p:nvPr/>
          </p:nvSpPr>
          <p:spPr>
            <a:xfrm>
              <a:off x="2508725" y="3326000"/>
              <a:ext cx="334050" cy="128825"/>
            </a:xfrm>
            <a:custGeom>
              <a:avLst/>
              <a:gdLst/>
              <a:ahLst/>
              <a:cxnLst/>
              <a:rect l="l" t="t" r="r" b="b"/>
              <a:pathLst>
                <a:path w="13362" h="5153" extrusionOk="0">
                  <a:moveTo>
                    <a:pt x="2017" y="1"/>
                  </a:moveTo>
                  <a:cubicBezTo>
                    <a:pt x="2017" y="1"/>
                    <a:pt x="370" y="1250"/>
                    <a:pt x="44" y="2613"/>
                  </a:cubicBezTo>
                  <a:cubicBezTo>
                    <a:pt x="29" y="2684"/>
                    <a:pt x="15" y="2770"/>
                    <a:pt x="1" y="2841"/>
                  </a:cubicBezTo>
                  <a:cubicBezTo>
                    <a:pt x="1" y="2841"/>
                    <a:pt x="1733" y="4658"/>
                    <a:pt x="6035" y="5084"/>
                  </a:cubicBezTo>
                  <a:cubicBezTo>
                    <a:pt x="6532" y="5131"/>
                    <a:pt x="7012" y="5152"/>
                    <a:pt x="7472" y="5152"/>
                  </a:cubicBezTo>
                  <a:cubicBezTo>
                    <a:pt x="10996" y="5152"/>
                    <a:pt x="13361" y="3920"/>
                    <a:pt x="13361" y="3920"/>
                  </a:cubicBezTo>
                  <a:cubicBezTo>
                    <a:pt x="13333" y="3749"/>
                    <a:pt x="13290" y="3565"/>
                    <a:pt x="13234" y="3394"/>
                  </a:cubicBezTo>
                  <a:cubicBezTo>
                    <a:pt x="12964" y="2486"/>
                    <a:pt x="12481" y="1662"/>
                    <a:pt x="11842" y="966"/>
                  </a:cubicBezTo>
                  <a:cubicBezTo>
                    <a:pt x="11672" y="768"/>
                    <a:pt x="11473" y="583"/>
                    <a:pt x="11274" y="413"/>
                  </a:cubicBezTo>
                  <a:cubicBezTo>
                    <a:pt x="11104" y="256"/>
                    <a:pt x="11004" y="185"/>
                    <a:pt x="11004" y="185"/>
                  </a:cubicBezTo>
                  <a:lnTo>
                    <a:pt x="11004" y="171"/>
                  </a:lnTo>
                  <a:cubicBezTo>
                    <a:pt x="11004" y="171"/>
                    <a:pt x="9054" y="818"/>
                    <a:pt x="6525" y="818"/>
                  </a:cubicBezTo>
                  <a:cubicBezTo>
                    <a:pt x="5122" y="818"/>
                    <a:pt x="3542" y="619"/>
                    <a:pt x="2017" y="1"/>
                  </a:cubicBezTo>
                  <a:close/>
                </a:path>
              </a:pathLst>
            </a:custGeom>
            <a:solidFill>
              <a:srgbClr val="FFB6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927;p48"/>
            <p:cNvSpPr/>
            <p:nvPr/>
          </p:nvSpPr>
          <p:spPr>
            <a:xfrm>
              <a:off x="2556300" y="3253250"/>
              <a:ext cx="194550" cy="31625"/>
            </a:xfrm>
            <a:custGeom>
              <a:avLst/>
              <a:gdLst/>
              <a:ahLst/>
              <a:cxnLst/>
              <a:rect l="l" t="t" r="r" b="b"/>
              <a:pathLst>
                <a:path w="7782" h="1265" extrusionOk="0">
                  <a:moveTo>
                    <a:pt x="4200" y="0"/>
                  </a:moveTo>
                  <a:cubicBezTo>
                    <a:pt x="4178" y="0"/>
                    <a:pt x="4155" y="0"/>
                    <a:pt x="4132" y="0"/>
                  </a:cubicBezTo>
                  <a:cubicBezTo>
                    <a:pt x="1624" y="13"/>
                    <a:pt x="736" y="294"/>
                    <a:pt x="168" y="294"/>
                  </a:cubicBezTo>
                  <a:cubicBezTo>
                    <a:pt x="109" y="294"/>
                    <a:pt x="54" y="291"/>
                    <a:pt x="0" y="284"/>
                  </a:cubicBezTo>
                  <a:lnTo>
                    <a:pt x="0" y="284"/>
                  </a:lnTo>
                  <a:lnTo>
                    <a:pt x="15" y="298"/>
                  </a:lnTo>
                  <a:cubicBezTo>
                    <a:pt x="739" y="696"/>
                    <a:pt x="1946" y="1136"/>
                    <a:pt x="3777" y="1236"/>
                  </a:cubicBezTo>
                  <a:cubicBezTo>
                    <a:pt x="4042" y="1255"/>
                    <a:pt x="4308" y="1265"/>
                    <a:pt x="4574" y="1265"/>
                  </a:cubicBezTo>
                  <a:cubicBezTo>
                    <a:pt x="5659" y="1265"/>
                    <a:pt x="6743" y="1103"/>
                    <a:pt x="7781" y="795"/>
                  </a:cubicBezTo>
                  <a:cubicBezTo>
                    <a:pt x="7781" y="795"/>
                    <a:pt x="6776" y="0"/>
                    <a:pt x="4200" y="0"/>
                  </a:cubicBezTo>
                  <a:close/>
                </a:path>
              </a:pathLst>
            </a:custGeom>
            <a:solidFill>
              <a:srgbClr val="693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928;p48"/>
            <p:cNvSpPr/>
            <p:nvPr/>
          </p:nvSpPr>
          <p:spPr>
            <a:xfrm>
              <a:off x="2532525" y="3233525"/>
              <a:ext cx="270125" cy="39625"/>
            </a:xfrm>
            <a:custGeom>
              <a:avLst/>
              <a:gdLst/>
              <a:ahLst/>
              <a:cxnLst/>
              <a:rect l="l" t="t" r="r" b="b"/>
              <a:pathLst>
                <a:path w="10805" h="1585" extrusionOk="0">
                  <a:moveTo>
                    <a:pt x="2141" y="1"/>
                  </a:moveTo>
                  <a:cubicBezTo>
                    <a:pt x="1158" y="1"/>
                    <a:pt x="339" y="92"/>
                    <a:pt x="0" y="349"/>
                  </a:cubicBezTo>
                  <a:cubicBezTo>
                    <a:pt x="270" y="647"/>
                    <a:pt x="597" y="903"/>
                    <a:pt x="966" y="1073"/>
                  </a:cubicBezTo>
                  <a:cubicBezTo>
                    <a:pt x="1022" y="1082"/>
                    <a:pt x="1088" y="1086"/>
                    <a:pt x="1163" y="1086"/>
                  </a:cubicBezTo>
                  <a:cubicBezTo>
                    <a:pt x="1446" y="1086"/>
                    <a:pt x="1858" y="1030"/>
                    <a:pt x="2385" y="974"/>
                  </a:cubicBezTo>
                  <a:cubicBezTo>
                    <a:pt x="3063" y="899"/>
                    <a:pt x="3757" y="864"/>
                    <a:pt x="4448" y="864"/>
                  </a:cubicBezTo>
                  <a:cubicBezTo>
                    <a:pt x="4670" y="864"/>
                    <a:pt x="4891" y="868"/>
                    <a:pt x="5112" y="875"/>
                  </a:cubicBezTo>
                  <a:cubicBezTo>
                    <a:pt x="6347" y="917"/>
                    <a:pt x="7568" y="1158"/>
                    <a:pt x="8732" y="1584"/>
                  </a:cubicBezTo>
                  <a:cubicBezTo>
                    <a:pt x="10081" y="1158"/>
                    <a:pt x="10748" y="605"/>
                    <a:pt x="10805" y="562"/>
                  </a:cubicBezTo>
                  <a:cubicBezTo>
                    <a:pt x="10670" y="510"/>
                    <a:pt x="10471" y="493"/>
                    <a:pt x="10222" y="493"/>
                  </a:cubicBezTo>
                  <a:cubicBezTo>
                    <a:pt x="9999" y="493"/>
                    <a:pt x="9736" y="506"/>
                    <a:pt x="9442" y="520"/>
                  </a:cubicBezTo>
                  <a:cubicBezTo>
                    <a:pt x="9179" y="539"/>
                    <a:pt x="8916" y="548"/>
                    <a:pt x="8653" y="548"/>
                  </a:cubicBezTo>
                  <a:cubicBezTo>
                    <a:pt x="8149" y="548"/>
                    <a:pt x="7645" y="514"/>
                    <a:pt x="7142" y="449"/>
                  </a:cubicBezTo>
                  <a:lnTo>
                    <a:pt x="7156" y="449"/>
                  </a:lnTo>
                  <a:cubicBezTo>
                    <a:pt x="6123" y="285"/>
                    <a:pt x="3876" y="1"/>
                    <a:pt x="214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929;p48"/>
            <p:cNvSpPr/>
            <p:nvPr/>
          </p:nvSpPr>
          <p:spPr>
            <a:xfrm>
              <a:off x="2527900" y="3242600"/>
              <a:ext cx="285400" cy="103850"/>
            </a:xfrm>
            <a:custGeom>
              <a:avLst/>
              <a:gdLst/>
              <a:ahLst/>
              <a:cxnLst/>
              <a:rect l="l" t="t" r="r" b="b"/>
              <a:pathLst>
                <a:path w="11416" h="4154" extrusionOk="0">
                  <a:moveTo>
                    <a:pt x="185" y="0"/>
                  </a:moveTo>
                  <a:cubicBezTo>
                    <a:pt x="72" y="57"/>
                    <a:pt x="1" y="185"/>
                    <a:pt x="15" y="313"/>
                  </a:cubicBezTo>
                  <a:cubicBezTo>
                    <a:pt x="57" y="1491"/>
                    <a:pt x="1236" y="3337"/>
                    <a:pt x="1236" y="3337"/>
                  </a:cubicBezTo>
                  <a:cubicBezTo>
                    <a:pt x="2765" y="3955"/>
                    <a:pt x="4349" y="4154"/>
                    <a:pt x="5754" y="4154"/>
                  </a:cubicBezTo>
                  <a:cubicBezTo>
                    <a:pt x="8287" y="4154"/>
                    <a:pt x="10237" y="3507"/>
                    <a:pt x="10237" y="3507"/>
                  </a:cubicBezTo>
                  <a:cubicBezTo>
                    <a:pt x="10237" y="3507"/>
                    <a:pt x="11416" y="739"/>
                    <a:pt x="11146" y="313"/>
                  </a:cubicBezTo>
                  <a:cubicBezTo>
                    <a:pt x="11104" y="256"/>
                    <a:pt x="11047" y="213"/>
                    <a:pt x="10990" y="199"/>
                  </a:cubicBezTo>
                  <a:cubicBezTo>
                    <a:pt x="10933" y="242"/>
                    <a:pt x="10266" y="795"/>
                    <a:pt x="8917" y="1221"/>
                  </a:cubicBezTo>
                  <a:cubicBezTo>
                    <a:pt x="7868" y="1529"/>
                    <a:pt x="6791" y="1691"/>
                    <a:pt x="5708" y="1691"/>
                  </a:cubicBezTo>
                  <a:cubicBezTo>
                    <a:pt x="5443" y="1691"/>
                    <a:pt x="5178" y="1681"/>
                    <a:pt x="4913" y="1662"/>
                  </a:cubicBezTo>
                  <a:cubicBezTo>
                    <a:pt x="3067" y="1562"/>
                    <a:pt x="1875" y="1136"/>
                    <a:pt x="1136" y="724"/>
                  </a:cubicBezTo>
                  <a:lnTo>
                    <a:pt x="1151" y="724"/>
                  </a:lnTo>
                  <a:cubicBezTo>
                    <a:pt x="782" y="540"/>
                    <a:pt x="455" y="299"/>
                    <a:pt x="185" y="0"/>
                  </a:cubicBezTo>
                  <a:close/>
                </a:path>
              </a:pathLst>
            </a:custGeom>
            <a:solidFill>
              <a:srgbClr val="FF9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930;p48"/>
            <p:cNvSpPr/>
            <p:nvPr/>
          </p:nvSpPr>
          <p:spPr>
            <a:xfrm>
              <a:off x="2490275" y="3397000"/>
              <a:ext cx="356050" cy="183550"/>
            </a:xfrm>
            <a:custGeom>
              <a:avLst/>
              <a:gdLst/>
              <a:ahLst/>
              <a:cxnLst/>
              <a:rect l="l" t="t" r="r" b="b"/>
              <a:pathLst>
                <a:path w="14242" h="7342" extrusionOk="0">
                  <a:moveTo>
                    <a:pt x="753" y="1"/>
                  </a:moveTo>
                  <a:cubicBezTo>
                    <a:pt x="1" y="3167"/>
                    <a:pt x="1406" y="5751"/>
                    <a:pt x="3962" y="6816"/>
                  </a:cubicBezTo>
                  <a:cubicBezTo>
                    <a:pt x="4689" y="7120"/>
                    <a:pt x="6098" y="7342"/>
                    <a:pt x="7614" y="7342"/>
                  </a:cubicBezTo>
                  <a:cubicBezTo>
                    <a:pt x="9915" y="7342"/>
                    <a:pt x="12466" y="6831"/>
                    <a:pt x="13262" y="5325"/>
                  </a:cubicBezTo>
                  <a:cubicBezTo>
                    <a:pt x="13830" y="4246"/>
                    <a:pt x="14241" y="2656"/>
                    <a:pt x="14199" y="1761"/>
                  </a:cubicBezTo>
                  <a:cubicBezTo>
                    <a:pt x="14184" y="1534"/>
                    <a:pt x="14156" y="1307"/>
                    <a:pt x="14114" y="1080"/>
                  </a:cubicBezTo>
                  <a:cubicBezTo>
                    <a:pt x="14114" y="1080"/>
                    <a:pt x="11789" y="2303"/>
                    <a:pt x="8274" y="2303"/>
                  </a:cubicBezTo>
                  <a:cubicBezTo>
                    <a:pt x="7799" y="2303"/>
                    <a:pt x="7303" y="2280"/>
                    <a:pt x="6787" y="2230"/>
                  </a:cubicBezTo>
                  <a:cubicBezTo>
                    <a:pt x="2457" y="1818"/>
                    <a:pt x="753" y="1"/>
                    <a:pt x="753" y="1"/>
                  </a:cubicBezTo>
                  <a:close/>
                </a:path>
              </a:pathLst>
            </a:custGeom>
            <a:solidFill>
              <a:srgbClr val="FF9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931;p48"/>
            <p:cNvSpPr/>
            <p:nvPr/>
          </p:nvSpPr>
          <p:spPr>
            <a:xfrm>
              <a:off x="2487125" y="2975325"/>
              <a:ext cx="57475" cy="144125"/>
            </a:xfrm>
            <a:custGeom>
              <a:avLst/>
              <a:gdLst/>
              <a:ahLst/>
              <a:cxnLst/>
              <a:rect l="l" t="t" r="r" b="b"/>
              <a:pathLst>
                <a:path w="2299" h="5765" extrusionOk="0">
                  <a:moveTo>
                    <a:pt x="2072" y="0"/>
                  </a:moveTo>
                  <a:cubicBezTo>
                    <a:pt x="2072" y="3"/>
                    <a:pt x="2072" y="7"/>
                    <a:pt x="2072" y="10"/>
                  </a:cubicBezTo>
                  <a:lnTo>
                    <a:pt x="2072" y="10"/>
                  </a:lnTo>
                  <a:cubicBezTo>
                    <a:pt x="2077" y="7"/>
                    <a:pt x="2081" y="3"/>
                    <a:pt x="2086" y="0"/>
                  </a:cubicBezTo>
                  <a:close/>
                  <a:moveTo>
                    <a:pt x="2072" y="10"/>
                  </a:moveTo>
                  <a:cubicBezTo>
                    <a:pt x="1082" y="694"/>
                    <a:pt x="1" y="2010"/>
                    <a:pt x="354" y="3763"/>
                  </a:cubicBezTo>
                  <a:cubicBezTo>
                    <a:pt x="524" y="4686"/>
                    <a:pt x="1319" y="5282"/>
                    <a:pt x="2299" y="5765"/>
                  </a:cubicBezTo>
                  <a:cubicBezTo>
                    <a:pt x="2186" y="3993"/>
                    <a:pt x="2115" y="2051"/>
                    <a:pt x="2072" y="10"/>
                  </a:cubicBezTo>
                  <a:close/>
                </a:path>
              </a:pathLst>
            </a:custGeom>
            <a:solidFill>
              <a:srgbClr val="F367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932;p48"/>
            <p:cNvSpPr/>
            <p:nvPr/>
          </p:nvSpPr>
          <p:spPr>
            <a:xfrm>
              <a:off x="2539250" y="2971775"/>
              <a:ext cx="11400" cy="150525"/>
            </a:xfrm>
            <a:custGeom>
              <a:avLst/>
              <a:gdLst/>
              <a:ahLst/>
              <a:cxnLst/>
              <a:rect l="l" t="t" r="r" b="b"/>
              <a:pathLst>
                <a:path w="456" h="6021" extrusionOk="0">
                  <a:moveTo>
                    <a:pt x="200" y="0"/>
                  </a:moveTo>
                  <a:cubicBezTo>
                    <a:pt x="143" y="43"/>
                    <a:pt x="72" y="85"/>
                    <a:pt x="1" y="142"/>
                  </a:cubicBezTo>
                  <a:cubicBezTo>
                    <a:pt x="44" y="2187"/>
                    <a:pt x="115" y="4132"/>
                    <a:pt x="214" y="5907"/>
                  </a:cubicBezTo>
                  <a:cubicBezTo>
                    <a:pt x="299" y="5949"/>
                    <a:pt x="370" y="5978"/>
                    <a:pt x="455" y="6020"/>
                  </a:cubicBezTo>
                  <a:cubicBezTo>
                    <a:pt x="342" y="4189"/>
                    <a:pt x="257" y="2158"/>
                    <a:pt x="200" y="0"/>
                  </a:cubicBezTo>
                  <a:close/>
                </a:path>
              </a:pathLst>
            </a:custGeom>
            <a:solidFill>
              <a:srgbClr val="DD3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933;p48"/>
            <p:cNvSpPr/>
            <p:nvPr/>
          </p:nvSpPr>
          <p:spPr>
            <a:xfrm>
              <a:off x="2588600" y="3085000"/>
              <a:ext cx="25225" cy="63200"/>
            </a:xfrm>
            <a:custGeom>
              <a:avLst/>
              <a:gdLst/>
              <a:ahLst/>
              <a:cxnLst/>
              <a:rect l="l" t="t" r="r" b="b"/>
              <a:pathLst>
                <a:path w="1009" h="2528" extrusionOk="0">
                  <a:moveTo>
                    <a:pt x="1" y="0"/>
                  </a:moveTo>
                  <a:lnTo>
                    <a:pt x="1" y="15"/>
                  </a:lnTo>
                  <a:cubicBezTo>
                    <a:pt x="15" y="270"/>
                    <a:pt x="43" y="526"/>
                    <a:pt x="71" y="796"/>
                  </a:cubicBezTo>
                  <a:cubicBezTo>
                    <a:pt x="128" y="1264"/>
                    <a:pt x="171" y="1733"/>
                    <a:pt x="242" y="2215"/>
                  </a:cubicBezTo>
                  <a:cubicBezTo>
                    <a:pt x="497" y="2315"/>
                    <a:pt x="767" y="2428"/>
                    <a:pt x="1009" y="2528"/>
                  </a:cubicBezTo>
                  <a:cubicBezTo>
                    <a:pt x="938" y="2045"/>
                    <a:pt x="867" y="1548"/>
                    <a:pt x="810" y="1065"/>
                  </a:cubicBezTo>
                  <a:cubicBezTo>
                    <a:pt x="781" y="838"/>
                    <a:pt x="753" y="625"/>
                    <a:pt x="725" y="412"/>
                  </a:cubicBezTo>
                  <a:cubicBezTo>
                    <a:pt x="469" y="270"/>
                    <a:pt x="228" y="128"/>
                    <a:pt x="1" y="0"/>
                  </a:cubicBezTo>
                  <a:close/>
                </a:path>
              </a:pathLst>
            </a:custGeom>
            <a:solidFill>
              <a:srgbClr val="F367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934;p48"/>
            <p:cNvSpPr/>
            <p:nvPr/>
          </p:nvSpPr>
          <p:spPr>
            <a:xfrm>
              <a:off x="2607050" y="3095300"/>
              <a:ext cx="14225" cy="56450"/>
            </a:xfrm>
            <a:custGeom>
              <a:avLst/>
              <a:gdLst/>
              <a:ahLst/>
              <a:cxnLst/>
              <a:rect l="l" t="t" r="r" b="b"/>
              <a:pathLst>
                <a:path w="569" h="2258" extrusionOk="0">
                  <a:moveTo>
                    <a:pt x="1" y="0"/>
                  </a:moveTo>
                  <a:lnTo>
                    <a:pt x="1" y="0"/>
                  </a:lnTo>
                  <a:cubicBezTo>
                    <a:pt x="15" y="213"/>
                    <a:pt x="43" y="440"/>
                    <a:pt x="72" y="653"/>
                  </a:cubicBezTo>
                  <a:cubicBezTo>
                    <a:pt x="129" y="1136"/>
                    <a:pt x="200" y="1633"/>
                    <a:pt x="271" y="2130"/>
                  </a:cubicBezTo>
                  <a:lnTo>
                    <a:pt x="569" y="2258"/>
                  </a:lnTo>
                  <a:cubicBezTo>
                    <a:pt x="441" y="1605"/>
                    <a:pt x="356" y="923"/>
                    <a:pt x="271" y="270"/>
                  </a:cubicBezTo>
                  <a:cubicBezTo>
                    <a:pt x="271" y="227"/>
                    <a:pt x="271" y="185"/>
                    <a:pt x="256" y="14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DD3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935;p48"/>
            <p:cNvSpPr/>
            <p:nvPr/>
          </p:nvSpPr>
          <p:spPr>
            <a:xfrm>
              <a:off x="2652250" y="3162675"/>
              <a:ext cx="22275" cy="16325"/>
            </a:xfrm>
            <a:custGeom>
              <a:avLst/>
              <a:gdLst/>
              <a:ahLst/>
              <a:cxnLst/>
              <a:rect l="l" t="t" r="r" b="b"/>
              <a:pathLst>
                <a:path w="891" h="653" extrusionOk="0">
                  <a:moveTo>
                    <a:pt x="383" y="1"/>
                  </a:moveTo>
                  <a:cubicBezTo>
                    <a:pt x="161" y="1"/>
                    <a:pt x="1" y="228"/>
                    <a:pt x="81" y="443"/>
                  </a:cubicBezTo>
                  <a:cubicBezTo>
                    <a:pt x="132" y="578"/>
                    <a:pt x="257" y="653"/>
                    <a:pt x="387" y="653"/>
                  </a:cubicBezTo>
                  <a:cubicBezTo>
                    <a:pt x="475" y="653"/>
                    <a:pt x="566" y="617"/>
                    <a:pt x="635" y="542"/>
                  </a:cubicBezTo>
                  <a:cubicBezTo>
                    <a:pt x="720" y="542"/>
                    <a:pt x="819" y="514"/>
                    <a:pt x="890" y="457"/>
                  </a:cubicBezTo>
                  <a:cubicBezTo>
                    <a:pt x="890" y="216"/>
                    <a:pt x="677" y="3"/>
                    <a:pt x="422" y="3"/>
                  </a:cubicBezTo>
                  <a:cubicBezTo>
                    <a:pt x="409" y="1"/>
                    <a:pt x="396" y="1"/>
                    <a:pt x="383" y="1"/>
                  </a:cubicBezTo>
                  <a:close/>
                </a:path>
              </a:pathLst>
            </a:custGeom>
            <a:solidFill>
              <a:srgbClr val="F367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936;p48"/>
            <p:cNvSpPr/>
            <p:nvPr/>
          </p:nvSpPr>
          <p:spPr>
            <a:xfrm>
              <a:off x="2656400" y="3153150"/>
              <a:ext cx="23100" cy="20975"/>
            </a:xfrm>
            <a:custGeom>
              <a:avLst/>
              <a:gdLst/>
              <a:ahLst/>
              <a:cxnLst/>
              <a:rect l="l" t="t" r="r" b="b"/>
              <a:pathLst>
                <a:path w="924" h="839" extrusionOk="0">
                  <a:moveTo>
                    <a:pt x="455" y="0"/>
                  </a:moveTo>
                  <a:cubicBezTo>
                    <a:pt x="457" y="0"/>
                    <a:pt x="459" y="0"/>
                    <a:pt x="462" y="1"/>
                  </a:cubicBezTo>
                  <a:lnTo>
                    <a:pt x="462" y="1"/>
                  </a:lnTo>
                  <a:cubicBezTo>
                    <a:pt x="464" y="0"/>
                    <a:pt x="466" y="0"/>
                    <a:pt x="469" y="0"/>
                  </a:cubicBezTo>
                  <a:close/>
                  <a:moveTo>
                    <a:pt x="462" y="1"/>
                  </a:moveTo>
                  <a:cubicBezTo>
                    <a:pt x="209" y="4"/>
                    <a:pt x="0" y="216"/>
                    <a:pt x="0" y="469"/>
                  </a:cubicBezTo>
                  <a:cubicBezTo>
                    <a:pt x="71" y="412"/>
                    <a:pt x="171" y="384"/>
                    <a:pt x="256" y="384"/>
                  </a:cubicBezTo>
                  <a:cubicBezTo>
                    <a:pt x="511" y="384"/>
                    <a:pt x="710" y="597"/>
                    <a:pt x="724" y="838"/>
                  </a:cubicBezTo>
                  <a:cubicBezTo>
                    <a:pt x="852" y="753"/>
                    <a:pt x="923" y="611"/>
                    <a:pt x="923" y="455"/>
                  </a:cubicBezTo>
                  <a:cubicBezTo>
                    <a:pt x="923" y="216"/>
                    <a:pt x="714" y="4"/>
                    <a:pt x="462" y="1"/>
                  </a:cubicBezTo>
                  <a:close/>
                </a:path>
              </a:pathLst>
            </a:custGeom>
            <a:solidFill>
              <a:srgbClr val="DD3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937;p48"/>
            <p:cNvSpPr/>
            <p:nvPr/>
          </p:nvSpPr>
          <p:spPr>
            <a:xfrm>
              <a:off x="2669875" y="3201425"/>
              <a:ext cx="25600" cy="17775"/>
            </a:xfrm>
            <a:custGeom>
              <a:avLst/>
              <a:gdLst/>
              <a:ahLst/>
              <a:cxnLst/>
              <a:rect l="l" t="t" r="r" b="b"/>
              <a:pathLst>
                <a:path w="1024" h="711" extrusionOk="0">
                  <a:moveTo>
                    <a:pt x="1" y="0"/>
                  </a:moveTo>
                  <a:lnTo>
                    <a:pt x="1" y="0"/>
                  </a:lnTo>
                  <a:cubicBezTo>
                    <a:pt x="58" y="213"/>
                    <a:pt x="72" y="426"/>
                    <a:pt x="43" y="639"/>
                  </a:cubicBezTo>
                  <a:cubicBezTo>
                    <a:pt x="271" y="668"/>
                    <a:pt x="498" y="696"/>
                    <a:pt x="725" y="710"/>
                  </a:cubicBezTo>
                  <a:cubicBezTo>
                    <a:pt x="839" y="512"/>
                    <a:pt x="938" y="299"/>
                    <a:pt x="1023" y="86"/>
                  </a:cubicBezTo>
                  <a:cubicBezTo>
                    <a:pt x="668" y="71"/>
                    <a:pt x="342" y="43"/>
                    <a:pt x="1" y="0"/>
                  </a:cubicBezTo>
                  <a:close/>
                </a:path>
              </a:pathLst>
            </a:custGeom>
            <a:solidFill>
              <a:srgbClr val="F367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938;p48"/>
            <p:cNvSpPr/>
            <p:nvPr/>
          </p:nvSpPr>
          <p:spPr>
            <a:xfrm>
              <a:off x="2666325" y="3190425"/>
              <a:ext cx="32325" cy="13150"/>
            </a:xfrm>
            <a:custGeom>
              <a:avLst/>
              <a:gdLst/>
              <a:ahLst/>
              <a:cxnLst/>
              <a:rect l="l" t="t" r="r" b="b"/>
              <a:pathLst>
                <a:path w="1293" h="526" extrusionOk="0">
                  <a:moveTo>
                    <a:pt x="1" y="0"/>
                  </a:moveTo>
                  <a:lnTo>
                    <a:pt x="1" y="0"/>
                  </a:lnTo>
                  <a:cubicBezTo>
                    <a:pt x="72" y="142"/>
                    <a:pt x="114" y="284"/>
                    <a:pt x="157" y="440"/>
                  </a:cubicBezTo>
                  <a:cubicBezTo>
                    <a:pt x="484" y="469"/>
                    <a:pt x="824" y="497"/>
                    <a:pt x="1165" y="526"/>
                  </a:cubicBezTo>
                  <a:cubicBezTo>
                    <a:pt x="1222" y="398"/>
                    <a:pt x="1265" y="270"/>
                    <a:pt x="1293" y="128"/>
                  </a:cubicBezTo>
                  <a:cubicBezTo>
                    <a:pt x="853" y="100"/>
                    <a:pt x="427" y="57"/>
                    <a:pt x="1" y="0"/>
                  </a:cubicBezTo>
                  <a:close/>
                </a:path>
              </a:pathLst>
            </a:custGeom>
            <a:solidFill>
              <a:srgbClr val="DD3D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939;p48"/>
            <p:cNvSpPr/>
            <p:nvPr/>
          </p:nvSpPr>
          <p:spPr>
            <a:xfrm>
              <a:off x="2535350" y="2961825"/>
              <a:ext cx="165450" cy="277950"/>
            </a:xfrm>
            <a:custGeom>
              <a:avLst/>
              <a:gdLst/>
              <a:ahLst/>
              <a:cxnLst/>
              <a:rect l="l" t="t" r="r" b="b"/>
              <a:pathLst>
                <a:path w="6618" h="11118" extrusionOk="0">
                  <a:moveTo>
                    <a:pt x="1335" y="1"/>
                  </a:moveTo>
                  <a:cubicBezTo>
                    <a:pt x="995" y="58"/>
                    <a:pt x="654" y="185"/>
                    <a:pt x="370" y="384"/>
                  </a:cubicBezTo>
                  <a:cubicBezTo>
                    <a:pt x="427" y="2542"/>
                    <a:pt x="498" y="4572"/>
                    <a:pt x="611" y="6404"/>
                  </a:cubicBezTo>
                  <a:cubicBezTo>
                    <a:pt x="1165" y="6674"/>
                    <a:pt x="1776" y="6901"/>
                    <a:pt x="2372" y="7142"/>
                  </a:cubicBezTo>
                  <a:cubicBezTo>
                    <a:pt x="2301" y="6645"/>
                    <a:pt x="2258" y="6177"/>
                    <a:pt x="2201" y="5723"/>
                  </a:cubicBezTo>
                  <a:cubicBezTo>
                    <a:pt x="2173" y="5453"/>
                    <a:pt x="2159" y="5197"/>
                    <a:pt x="2131" y="4942"/>
                  </a:cubicBezTo>
                  <a:cubicBezTo>
                    <a:pt x="1534" y="4601"/>
                    <a:pt x="1066" y="4274"/>
                    <a:pt x="867" y="3962"/>
                  </a:cubicBezTo>
                  <a:cubicBezTo>
                    <a:pt x="1" y="2514"/>
                    <a:pt x="1733" y="427"/>
                    <a:pt x="1477" y="58"/>
                  </a:cubicBezTo>
                  <a:cubicBezTo>
                    <a:pt x="1449" y="15"/>
                    <a:pt x="1392" y="1"/>
                    <a:pt x="1335" y="1"/>
                  </a:cubicBezTo>
                  <a:close/>
                  <a:moveTo>
                    <a:pt x="5297" y="7653"/>
                  </a:moveTo>
                  <a:cubicBezTo>
                    <a:pt x="5552" y="7653"/>
                    <a:pt x="5751" y="7866"/>
                    <a:pt x="5765" y="8108"/>
                  </a:cubicBezTo>
                  <a:cubicBezTo>
                    <a:pt x="5765" y="8264"/>
                    <a:pt x="5694" y="8406"/>
                    <a:pt x="5566" y="8491"/>
                  </a:cubicBezTo>
                  <a:cubicBezTo>
                    <a:pt x="5481" y="8548"/>
                    <a:pt x="5396" y="8576"/>
                    <a:pt x="5297" y="8576"/>
                  </a:cubicBezTo>
                  <a:cubicBezTo>
                    <a:pt x="5055" y="8576"/>
                    <a:pt x="4842" y="8378"/>
                    <a:pt x="4842" y="8122"/>
                  </a:cubicBezTo>
                  <a:cubicBezTo>
                    <a:pt x="4842" y="7866"/>
                    <a:pt x="5041" y="7653"/>
                    <a:pt x="5297" y="7653"/>
                  </a:cubicBezTo>
                  <a:close/>
                  <a:moveTo>
                    <a:pt x="3124" y="5481"/>
                  </a:moveTo>
                  <a:cubicBezTo>
                    <a:pt x="3124" y="5524"/>
                    <a:pt x="3124" y="5566"/>
                    <a:pt x="3139" y="5609"/>
                  </a:cubicBezTo>
                  <a:cubicBezTo>
                    <a:pt x="3224" y="6262"/>
                    <a:pt x="3323" y="6944"/>
                    <a:pt x="3437" y="7611"/>
                  </a:cubicBezTo>
                  <a:cubicBezTo>
                    <a:pt x="4147" y="7952"/>
                    <a:pt x="4757" y="8349"/>
                    <a:pt x="5084" y="8875"/>
                  </a:cubicBezTo>
                  <a:cubicBezTo>
                    <a:pt x="5140" y="8960"/>
                    <a:pt x="5183" y="9059"/>
                    <a:pt x="5240" y="9158"/>
                  </a:cubicBezTo>
                  <a:cubicBezTo>
                    <a:pt x="5652" y="9215"/>
                    <a:pt x="6078" y="9244"/>
                    <a:pt x="6518" y="9272"/>
                  </a:cubicBezTo>
                  <a:cubicBezTo>
                    <a:pt x="6617" y="8931"/>
                    <a:pt x="6603" y="8576"/>
                    <a:pt x="6504" y="8236"/>
                  </a:cubicBezTo>
                  <a:cubicBezTo>
                    <a:pt x="6120" y="7114"/>
                    <a:pt x="4530" y="6234"/>
                    <a:pt x="3139" y="5481"/>
                  </a:cubicBezTo>
                  <a:close/>
                  <a:moveTo>
                    <a:pt x="5424" y="10223"/>
                  </a:moveTo>
                  <a:cubicBezTo>
                    <a:pt x="5410" y="10521"/>
                    <a:pt x="5325" y="10805"/>
                    <a:pt x="5197" y="11075"/>
                  </a:cubicBezTo>
                  <a:lnTo>
                    <a:pt x="5566" y="11118"/>
                  </a:lnTo>
                  <a:cubicBezTo>
                    <a:pt x="5765" y="10848"/>
                    <a:pt x="5936" y="10578"/>
                    <a:pt x="6106" y="10294"/>
                  </a:cubicBezTo>
                  <a:cubicBezTo>
                    <a:pt x="5879" y="10266"/>
                    <a:pt x="5652" y="10252"/>
                    <a:pt x="5424" y="10223"/>
                  </a:cubicBezTo>
                  <a:close/>
                </a:path>
              </a:pathLst>
            </a:custGeom>
            <a:solidFill>
              <a:srgbClr val="DA4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940;p48"/>
            <p:cNvSpPr/>
            <p:nvPr/>
          </p:nvSpPr>
          <p:spPr>
            <a:xfrm>
              <a:off x="2646450" y="3255375"/>
              <a:ext cx="15300" cy="13150"/>
            </a:xfrm>
            <a:custGeom>
              <a:avLst/>
              <a:gdLst/>
              <a:ahLst/>
              <a:cxnLst/>
              <a:rect l="l" t="t" r="r" b="b"/>
              <a:pathLst>
                <a:path w="612" h="526" extrusionOk="0">
                  <a:moveTo>
                    <a:pt x="370" y="1"/>
                  </a:moveTo>
                  <a:cubicBezTo>
                    <a:pt x="157" y="313"/>
                    <a:pt x="1" y="512"/>
                    <a:pt x="129" y="526"/>
                  </a:cubicBezTo>
                  <a:cubicBezTo>
                    <a:pt x="129" y="526"/>
                    <a:pt x="327" y="327"/>
                    <a:pt x="611" y="1"/>
                  </a:cubicBezTo>
                  <a:close/>
                </a:path>
              </a:pathLst>
            </a:custGeom>
            <a:solidFill>
              <a:srgbClr val="A46C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941;p48"/>
            <p:cNvSpPr/>
            <p:nvPr/>
          </p:nvSpPr>
          <p:spPr>
            <a:xfrm>
              <a:off x="2655675" y="3238325"/>
              <a:ext cx="18850" cy="17075"/>
            </a:xfrm>
            <a:custGeom>
              <a:avLst/>
              <a:gdLst/>
              <a:ahLst/>
              <a:cxnLst/>
              <a:rect l="l" t="t" r="r" b="b"/>
              <a:pathLst>
                <a:path w="754" h="683" extrusionOk="0">
                  <a:moveTo>
                    <a:pt x="384" y="1"/>
                  </a:moveTo>
                  <a:lnTo>
                    <a:pt x="384" y="15"/>
                  </a:lnTo>
                  <a:cubicBezTo>
                    <a:pt x="271" y="242"/>
                    <a:pt x="143" y="470"/>
                    <a:pt x="1" y="683"/>
                  </a:cubicBezTo>
                  <a:lnTo>
                    <a:pt x="242" y="683"/>
                  </a:lnTo>
                  <a:cubicBezTo>
                    <a:pt x="398" y="498"/>
                    <a:pt x="583" y="285"/>
                    <a:pt x="753" y="44"/>
                  </a:cubicBezTo>
                  <a:lnTo>
                    <a:pt x="384" y="1"/>
                  </a:lnTo>
                  <a:close/>
                </a:path>
              </a:pathLst>
            </a:custGeom>
            <a:solidFill>
              <a:srgbClr val="FFB1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942;p48"/>
            <p:cNvSpPr/>
            <p:nvPr/>
          </p:nvSpPr>
          <p:spPr>
            <a:xfrm>
              <a:off x="2649650" y="3388750"/>
              <a:ext cx="31250" cy="26725"/>
            </a:xfrm>
            <a:custGeom>
              <a:avLst/>
              <a:gdLst/>
              <a:ahLst/>
              <a:cxnLst/>
              <a:rect l="l" t="t" r="r" b="b"/>
              <a:pathLst>
                <a:path w="1250" h="1069" extrusionOk="0">
                  <a:moveTo>
                    <a:pt x="539" y="0"/>
                  </a:moveTo>
                  <a:cubicBezTo>
                    <a:pt x="266" y="0"/>
                    <a:pt x="1" y="213"/>
                    <a:pt x="1" y="529"/>
                  </a:cubicBezTo>
                  <a:cubicBezTo>
                    <a:pt x="1" y="827"/>
                    <a:pt x="242" y="1069"/>
                    <a:pt x="540" y="1069"/>
                  </a:cubicBezTo>
                  <a:cubicBezTo>
                    <a:pt x="1009" y="1069"/>
                    <a:pt x="1250" y="487"/>
                    <a:pt x="909" y="160"/>
                  </a:cubicBezTo>
                  <a:cubicBezTo>
                    <a:pt x="803" y="49"/>
                    <a:pt x="670" y="0"/>
                    <a:pt x="5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943;p48"/>
            <p:cNvSpPr/>
            <p:nvPr/>
          </p:nvSpPr>
          <p:spPr>
            <a:xfrm>
              <a:off x="2674875" y="3369200"/>
              <a:ext cx="14200" cy="14400"/>
            </a:xfrm>
            <a:custGeom>
              <a:avLst/>
              <a:gdLst/>
              <a:ahLst/>
              <a:cxnLst/>
              <a:rect l="l" t="t" r="r" b="b"/>
              <a:pathLst>
                <a:path w="568" h="576" extrusionOk="0">
                  <a:moveTo>
                    <a:pt x="394" y="1"/>
                  </a:moveTo>
                  <a:cubicBezTo>
                    <a:pt x="185" y="1"/>
                    <a:pt x="1" y="261"/>
                    <a:pt x="14" y="459"/>
                  </a:cubicBezTo>
                  <a:cubicBezTo>
                    <a:pt x="14" y="523"/>
                    <a:pt x="71" y="575"/>
                    <a:pt x="123" y="575"/>
                  </a:cubicBezTo>
                  <a:cubicBezTo>
                    <a:pt x="130" y="575"/>
                    <a:pt x="136" y="574"/>
                    <a:pt x="142" y="573"/>
                  </a:cubicBezTo>
                  <a:cubicBezTo>
                    <a:pt x="241" y="545"/>
                    <a:pt x="340" y="488"/>
                    <a:pt x="411" y="417"/>
                  </a:cubicBezTo>
                  <a:cubicBezTo>
                    <a:pt x="497" y="346"/>
                    <a:pt x="553" y="246"/>
                    <a:pt x="568" y="133"/>
                  </a:cubicBezTo>
                  <a:cubicBezTo>
                    <a:pt x="568" y="62"/>
                    <a:pt x="511" y="5"/>
                    <a:pt x="440" y="5"/>
                  </a:cubicBezTo>
                  <a:cubicBezTo>
                    <a:pt x="424" y="2"/>
                    <a:pt x="409" y="1"/>
                    <a:pt x="3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944;p48"/>
            <p:cNvSpPr/>
            <p:nvPr/>
          </p:nvSpPr>
          <p:spPr>
            <a:xfrm>
              <a:off x="2682650" y="3383475"/>
              <a:ext cx="18500" cy="11875"/>
            </a:xfrm>
            <a:custGeom>
              <a:avLst/>
              <a:gdLst/>
              <a:ahLst/>
              <a:cxnLst/>
              <a:rect l="l" t="t" r="r" b="b"/>
              <a:pathLst>
                <a:path w="740" h="475" extrusionOk="0">
                  <a:moveTo>
                    <a:pt x="433" y="0"/>
                  </a:moveTo>
                  <a:cubicBezTo>
                    <a:pt x="275" y="0"/>
                    <a:pt x="123" y="84"/>
                    <a:pt x="44" y="229"/>
                  </a:cubicBezTo>
                  <a:cubicBezTo>
                    <a:pt x="1" y="286"/>
                    <a:pt x="15" y="357"/>
                    <a:pt x="72" y="385"/>
                  </a:cubicBezTo>
                  <a:cubicBezTo>
                    <a:pt x="148" y="446"/>
                    <a:pt x="236" y="474"/>
                    <a:pt x="326" y="474"/>
                  </a:cubicBezTo>
                  <a:cubicBezTo>
                    <a:pt x="404" y="474"/>
                    <a:pt x="482" y="453"/>
                    <a:pt x="555" y="414"/>
                  </a:cubicBezTo>
                  <a:cubicBezTo>
                    <a:pt x="739" y="314"/>
                    <a:pt x="682" y="30"/>
                    <a:pt x="470" y="2"/>
                  </a:cubicBezTo>
                  <a:cubicBezTo>
                    <a:pt x="457" y="1"/>
                    <a:pt x="445" y="0"/>
                    <a:pt x="4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945;p48"/>
            <p:cNvSpPr/>
            <p:nvPr/>
          </p:nvSpPr>
          <p:spPr>
            <a:xfrm>
              <a:off x="2683725" y="3404050"/>
              <a:ext cx="18450" cy="12200"/>
            </a:xfrm>
            <a:custGeom>
              <a:avLst/>
              <a:gdLst/>
              <a:ahLst/>
              <a:cxnLst/>
              <a:rect l="l" t="t" r="r" b="b"/>
              <a:pathLst>
                <a:path w="738" h="488" extrusionOk="0">
                  <a:moveTo>
                    <a:pt x="392" y="1"/>
                  </a:moveTo>
                  <a:cubicBezTo>
                    <a:pt x="380" y="1"/>
                    <a:pt x="368" y="1"/>
                    <a:pt x="356" y="2"/>
                  </a:cubicBezTo>
                  <a:cubicBezTo>
                    <a:pt x="228" y="2"/>
                    <a:pt x="100" y="59"/>
                    <a:pt x="29" y="173"/>
                  </a:cubicBezTo>
                  <a:cubicBezTo>
                    <a:pt x="1" y="215"/>
                    <a:pt x="15" y="286"/>
                    <a:pt x="72" y="329"/>
                  </a:cubicBezTo>
                  <a:cubicBezTo>
                    <a:pt x="171" y="386"/>
                    <a:pt x="285" y="443"/>
                    <a:pt x="398" y="471"/>
                  </a:cubicBezTo>
                  <a:cubicBezTo>
                    <a:pt x="428" y="482"/>
                    <a:pt x="459" y="487"/>
                    <a:pt x="488" y="487"/>
                  </a:cubicBezTo>
                  <a:cubicBezTo>
                    <a:pt x="610" y="487"/>
                    <a:pt x="713" y="398"/>
                    <a:pt x="725" y="272"/>
                  </a:cubicBezTo>
                  <a:cubicBezTo>
                    <a:pt x="738" y="88"/>
                    <a:pt x="555" y="1"/>
                    <a:pt x="3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946;p48"/>
            <p:cNvSpPr/>
            <p:nvPr/>
          </p:nvSpPr>
          <p:spPr>
            <a:xfrm>
              <a:off x="2674500" y="3418625"/>
              <a:ext cx="13500" cy="16100"/>
            </a:xfrm>
            <a:custGeom>
              <a:avLst/>
              <a:gdLst/>
              <a:ahLst/>
              <a:cxnLst/>
              <a:rect l="l" t="t" r="r" b="b"/>
              <a:pathLst>
                <a:path w="540" h="644" extrusionOk="0">
                  <a:moveTo>
                    <a:pt x="185" y="0"/>
                  </a:moveTo>
                  <a:cubicBezTo>
                    <a:pt x="181" y="0"/>
                    <a:pt x="176" y="1"/>
                    <a:pt x="171" y="2"/>
                  </a:cubicBezTo>
                  <a:cubicBezTo>
                    <a:pt x="86" y="2"/>
                    <a:pt x="57" y="87"/>
                    <a:pt x="29" y="158"/>
                  </a:cubicBezTo>
                  <a:cubicBezTo>
                    <a:pt x="0" y="286"/>
                    <a:pt x="15" y="413"/>
                    <a:pt x="71" y="527"/>
                  </a:cubicBezTo>
                  <a:cubicBezTo>
                    <a:pt x="121" y="601"/>
                    <a:pt x="203" y="643"/>
                    <a:pt x="289" y="643"/>
                  </a:cubicBezTo>
                  <a:cubicBezTo>
                    <a:pt x="302" y="643"/>
                    <a:pt x="314" y="642"/>
                    <a:pt x="327" y="641"/>
                  </a:cubicBezTo>
                  <a:lnTo>
                    <a:pt x="341" y="641"/>
                  </a:lnTo>
                  <a:cubicBezTo>
                    <a:pt x="412" y="626"/>
                    <a:pt x="469" y="570"/>
                    <a:pt x="497" y="513"/>
                  </a:cubicBezTo>
                  <a:cubicBezTo>
                    <a:pt x="540" y="342"/>
                    <a:pt x="455" y="257"/>
                    <a:pt x="370" y="158"/>
                  </a:cubicBezTo>
                  <a:cubicBezTo>
                    <a:pt x="316" y="104"/>
                    <a:pt x="263" y="0"/>
                    <a:pt x="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947;p48"/>
            <p:cNvSpPr/>
            <p:nvPr/>
          </p:nvSpPr>
          <p:spPr>
            <a:xfrm>
              <a:off x="2650700" y="3424800"/>
              <a:ext cx="12900" cy="14750"/>
            </a:xfrm>
            <a:custGeom>
              <a:avLst/>
              <a:gdLst/>
              <a:ahLst/>
              <a:cxnLst/>
              <a:rect l="l" t="t" r="r" b="b"/>
              <a:pathLst>
                <a:path w="516" h="590" extrusionOk="0">
                  <a:moveTo>
                    <a:pt x="307" y="0"/>
                  </a:moveTo>
                  <a:cubicBezTo>
                    <a:pt x="280" y="0"/>
                    <a:pt x="254" y="8"/>
                    <a:pt x="228" y="24"/>
                  </a:cubicBezTo>
                  <a:cubicBezTo>
                    <a:pt x="101" y="95"/>
                    <a:pt x="15" y="209"/>
                    <a:pt x="15" y="351"/>
                  </a:cubicBezTo>
                  <a:cubicBezTo>
                    <a:pt x="0" y="507"/>
                    <a:pt x="118" y="589"/>
                    <a:pt x="235" y="589"/>
                  </a:cubicBezTo>
                  <a:cubicBezTo>
                    <a:pt x="342" y="589"/>
                    <a:pt x="449" y="521"/>
                    <a:pt x="456" y="379"/>
                  </a:cubicBezTo>
                  <a:cubicBezTo>
                    <a:pt x="456" y="337"/>
                    <a:pt x="470" y="280"/>
                    <a:pt x="470" y="237"/>
                  </a:cubicBezTo>
                  <a:cubicBezTo>
                    <a:pt x="515" y="123"/>
                    <a:pt x="414" y="0"/>
                    <a:pt x="3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948;p48"/>
            <p:cNvSpPr/>
            <p:nvPr/>
          </p:nvSpPr>
          <p:spPr>
            <a:xfrm>
              <a:off x="2623850" y="3412275"/>
              <a:ext cx="20150" cy="13625"/>
            </a:xfrm>
            <a:custGeom>
              <a:avLst/>
              <a:gdLst/>
              <a:ahLst/>
              <a:cxnLst/>
              <a:rect l="l" t="t" r="r" b="b"/>
              <a:pathLst>
                <a:path w="806" h="545" extrusionOk="0">
                  <a:moveTo>
                    <a:pt x="567" y="0"/>
                  </a:moveTo>
                  <a:cubicBezTo>
                    <a:pt x="426" y="0"/>
                    <a:pt x="288" y="54"/>
                    <a:pt x="166" y="142"/>
                  </a:cubicBezTo>
                  <a:cubicBezTo>
                    <a:pt x="1" y="284"/>
                    <a:pt x="141" y="545"/>
                    <a:pt x="324" y="545"/>
                  </a:cubicBezTo>
                  <a:cubicBezTo>
                    <a:pt x="361" y="545"/>
                    <a:pt x="399" y="535"/>
                    <a:pt x="436" y="511"/>
                  </a:cubicBezTo>
                  <a:cubicBezTo>
                    <a:pt x="578" y="440"/>
                    <a:pt x="706" y="327"/>
                    <a:pt x="791" y="185"/>
                  </a:cubicBezTo>
                  <a:cubicBezTo>
                    <a:pt x="805" y="114"/>
                    <a:pt x="763" y="28"/>
                    <a:pt x="692" y="14"/>
                  </a:cubicBezTo>
                  <a:cubicBezTo>
                    <a:pt x="650" y="5"/>
                    <a:pt x="609" y="0"/>
                    <a:pt x="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949;p48"/>
            <p:cNvSpPr/>
            <p:nvPr/>
          </p:nvSpPr>
          <p:spPr>
            <a:xfrm>
              <a:off x="2626225" y="3392325"/>
              <a:ext cx="15225" cy="11225"/>
            </a:xfrm>
            <a:custGeom>
              <a:avLst/>
              <a:gdLst/>
              <a:ahLst/>
              <a:cxnLst/>
              <a:rect l="l" t="t" r="r" b="b"/>
              <a:pathLst>
                <a:path w="609" h="449" extrusionOk="0">
                  <a:moveTo>
                    <a:pt x="209" y="1"/>
                  </a:moveTo>
                  <a:cubicBezTo>
                    <a:pt x="195" y="1"/>
                    <a:pt x="182" y="2"/>
                    <a:pt x="171" y="3"/>
                  </a:cubicBezTo>
                  <a:cubicBezTo>
                    <a:pt x="57" y="17"/>
                    <a:pt x="0" y="131"/>
                    <a:pt x="15" y="244"/>
                  </a:cubicBezTo>
                  <a:cubicBezTo>
                    <a:pt x="52" y="368"/>
                    <a:pt x="164" y="449"/>
                    <a:pt x="296" y="449"/>
                  </a:cubicBezTo>
                  <a:cubicBezTo>
                    <a:pt x="315" y="449"/>
                    <a:pt x="335" y="447"/>
                    <a:pt x="355" y="443"/>
                  </a:cubicBezTo>
                  <a:cubicBezTo>
                    <a:pt x="469" y="429"/>
                    <a:pt x="568" y="330"/>
                    <a:pt x="583" y="216"/>
                  </a:cubicBezTo>
                  <a:cubicBezTo>
                    <a:pt x="608" y="62"/>
                    <a:pt x="345" y="1"/>
                    <a:pt x="2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950;p48"/>
            <p:cNvSpPr/>
            <p:nvPr/>
          </p:nvSpPr>
          <p:spPr>
            <a:xfrm>
              <a:off x="2637750" y="3372125"/>
              <a:ext cx="11575" cy="12650"/>
            </a:xfrm>
            <a:custGeom>
              <a:avLst/>
              <a:gdLst/>
              <a:ahLst/>
              <a:cxnLst/>
              <a:rect l="l" t="t" r="r" b="b"/>
              <a:pathLst>
                <a:path w="463" h="506" extrusionOk="0">
                  <a:moveTo>
                    <a:pt x="204" y="1"/>
                  </a:moveTo>
                  <a:cubicBezTo>
                    <a:pt x="95" y="1"/>
                    <a:pt x="1" y="95"/>
                    <a:pt x="22" y="215"/>
                  </a:cubicBezTo>
                  <a:cubicBezTo>
                    <a:pt x="36" y="357"/>
                    <a:pt x="136" y="470"/>
                    <a:pt x="278" y="499"/>
                  </a:cubicBezTo>
                  <a:cubicBezTo>
                    <a:pt x="293" y="504"/>
                    <a:pt x="308" y="506"/>
                    <a:pt x="323" y="506"/>
                  </a:cubicBezTo>
                  <a:cubicBezTo>
                    <a:pt x="391" y="506"/>
                    <a:pt x="451" y="455"/>
                    <a:pt x="462" y="385"/>
                  </a:cubicBezTo>
                  <a:cubicBezTo>
                    <a:pt x="462" y="257"/>
                    <a:pt x="406" y="115"/>
                    <a:pt x="306" y="30"/>
                  </a:cubicBezTo>
                  <a:cubicBezTo>
                    <a:pt x="273" y="10"/>
                    <a:pt x="238" y="1"/>
                    <a:pt x="2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951;p48"/>
            <p:cNvSpPr/>
            <p:nvPr/>
          </p:nvSpPr>
          <p:spPr>
            <a:xfrm>
              <a:off x="2657450" y="3368450"/>
              <a:ext cx="10400" cy="11125"/>
            </a:xfrm>
            <a:custGeom>
              <a:avLst/>
              <a:gdLst/>
              <a:ahLst/>
              <a:cxnLst/>
              <a:rect l="l" t="t" r="r" b="b"/>
              <a:pathLst>
                <a:path w="416" h="445" extrusionOk="0">
                  <a:moveTo>
                    <a:pt x="212" y="1"/>
                  </a:moveTo>
                  <a:cubicBezTo>
                    <a:pt x="139" y="1"/>
                    <a:pt x="70" y="42"/>
                    <a:pt x="44" y="120"/>
                  </a:cubicBezTo>
                  <a:cubicBezTo>
                    <a:pt x="1" y="177"/>
                    <a:pt x="15" y="262"/>
                    <a:pt x="58" y="333"/>
                  </a:cubicBezTo>
                  <a:cubicBezTo>
                    <a:pt x="87" y="409"/>
                    <a:pt x="155" y="444"/>
                    <a:pt x="223" y="444"/>
                  </a:cubicBezTo>
                  <a:cubicBezTo>
                    <a:pt x="319" y="444"/>
                    <a:pt x="415" y="373"/>
                    <a:pt x="398" y="248"/>
                  </a:cubicBezTo>
                  <a:cubicBezTo>
                    <a:pt x="413" y="177"/>
                    <a:pt x="398" y="106"/>
                    <a:pt x="342" y="49"/>
                  </a:cubicBezTo>
                  <a:cubicBezTo>
                    <a:pt x="303" y="17"/>
                    <a:pt x="257" y="1"/>
                    <a:pt x="2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952;p48"/>
            <p:cNvSpPr/>
            <p:nvPr/>
          </p:nvSpPr>
          <p:spPr>
            <a:xfrm>
              <a:off x="2556650" y="3366200"/>
              <a:ext cx="28700" cy="23900"/>
            </a:xfrm>
            <a:custGeom>
              <a:avLst/>
              <a:gdLst/>
              <a:ahLst/>
              <a:cxnLst/>
              <a:rect l="l" t="t" r="r" b="b"/>
              <a:pathLst>
                <a:path w="1148" h="956" extrusionOk="0">
                  <a:moveTo>
                    <a:pt x="521" y="0"/>
                  </a:moveTo>
                  <a:cubicBezTo>
                    <a:pt x="301" y="0"/>
                    <a:pt x="86" y="145"/>
                    <a:pt x="43" y="395"/>
                  </a:cubicBezTo>
                  <a:cubicBezTo>
                    <a:pt x="1" y="665"/>
                    <a:pt x="171" y="906"/>
                    <a:pt x="441" y="949"/>
                  </a:cubicBezTo>
                  <a:cubicBezTo>
                    <a:pt x="470" y="953"/>
                    <a:pt x="499" y="956"/>
                    <a:pt x="527" y="956"/>
                  </a:cubicBezTo>
                  <a:cubicBezTo>
                    <a:pt x="905" y="956"/>
                    <a:pt x="1147" y="527"/>
                    <a:pt x="909" y="196"/>
                  </a:cubicBezTo>
                  <a:cubicBezTo>
                    <a:pt x="809" y="62"/>
                    <a:pt x="664" y="0"/>
                    <a:pt x="5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953;p48"/>
            <p:cNvSpPr/>
            <p:nvPr/>
          </p:nvSpPr>
          <p:spPr>
            <a:xfrm>
              <a:off x="2583625" y="3351600"/>
              <a:ext cx="13875" cy="12050"/>
            </a:xfrm>
            <a:custGeom>
              <a:avLst/>
              <a:gdLst/>
              <a:ahLst/>
              <a:cxnLst/>
              <a:rect l="l" t="t" r="r" b="b"/>
              <a:pathLst>
                <a:path w="555" h="482" extrusionOk="0">
                  <a:moveTo>
                    <a:pt x="378" y="0"/>
                  </a:moveTo>
                  <a:cubicBezTo>
                    <a:pt x="201" y="0"/>
                    <a:pt x="25" y="195"/>
                    <a:pt x="1" y="368"/>
                  </a:cubicBezTo>
                  <a:cubicBezTo>
                    <a:pt x="1" y="425"/>
                    <a:pt x="43" y="482"/>
                    <a:pt x="100" y="482"/>
                  </a:cubicBezTo>
                  <a:cubicBezTo>
                    <a:pt x="200" y="468"/>
                    <a:pt x="285" y="439"/>
                    <a:pt x="370" y="383"/>
                  </a:cubicBezTo>
                  <a:cubicBezTo>
                    <a:pt x="455" y="340"/>
                    <a:pt x="512" y="255"/>
                    <a:pt x="540" y="155"/>
                  </a:cubicBezTo>
                  <a:cubicBezTo>
                    <a:pt x="554" y="84"/>
                    <a:pt x="512" y="28"/>
                    <a:pt x="455" y="13"/>
                  </a:cubicBezTo>
                  <a:cubicBezTo>
                    <a:pt x="430" y="4"/>
                    <a:pt x="404" y="0"/>
                    <a:pt x="3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954;p48"/>
            <p:cNvSpPr/>
            <p:nvPr/>
          </p:nvSpPr>
          <p:spPr>
            <a:xfrm>
              <a:off x="2588950" y="3365775"/>
              <a:ext cx="16725" cy="10575"/>
            </a:xfrm>
            <a:custGeom>
              <a:avLst/>
              <a:gdLst/>
              <a:ahLst/>
              <a:cxnLst/>
              <a:rect l="l" t="t" r="r" b="b"/>
              <a:pathLst>
                <a:path w="669" h="423" extrusionOk="0">
                  <a:moveTo>
                    <a:pt x="352" y="0"/>
                  </a:moveTo>
                  <a:cubicBezTo>
                    <a:pt x="233" y="0"/>
                    <a:pt x="121" y="57"/>
                    <a:pt x="43" y="156"/>
                  </a:cubicBezTo>
                  <a:cubicBezTo>
                    <a:pt x="1" y="199"/>
                    <a:pt x="1" y="256"/>
                    <a:pt x="43" y="298"/>
                  </a:cubicBezTo>
                  <a:cubicBezTo>
                    <a:pt x="123" y="378"/>
                    <a:pt x="231" y="423"/>
                    <a:pt x="342" y="423"/>
                  </a:cubicBezTo>
                  <a:cubicBezTo>
                    <a:pt x="389" y="423"/>
                    <a:pt x="437" y="415"/>
                    <a:pt x="483" y="398"/>
                  </a:cubicBezTo>
                  <a:cubicBezTo>
                    <a:pt x="668" y="327"/>
                    <a:pt x="654" y="57"/>
                    <a:pt x="455" y="14"/>
                  </a:cubicBezTo>
                  <a:cubicBezTo>
                    <a:pt x="420" y="5"/>
                    <a:pt x="386" y="0"/>
                    <a:pt x="3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955;p48"/>
            <p:cNvSpPr/>
            <p:nvPr/>
          </p:nvSpPr>
          <p:spPr>
            <a:xfrm>
              <a:off x="2587175" y="3384125"/>
              <a:ext cx="17075" cy="11475"/>
            </a:xfrm>
            <a:custGeom>
              <a:avLst/>
              <a:gdLst/>
              <a:ahLst/>
              <a:cxnLst/>
              <a:rect l="l" t="t" r="r" b="b"/>
              <a:pathLst>
                <a:path w="683" h="459" extrusionOk="0">
                  <a:moveTo>
                    <a:pt x="286" y="1"/>
                  </a:moveTo>
                  <a:cubicBezTo>
                    <a:pt x="192" y="1"/>
                    <a:pt x="103" y="32"/>
                    <a:pt x="43" y="104"/>
                  </a:cubicBezTo>
                  <a:cubicBezTo>
                    <a:pt x="1" y="146"/>
                    <a:pt x="1" y="217"/>
                    <a:pt x="43" y="260"/>
                  </a:cubicBezTo>
                  <a:cubicBezTo>
                    <a:pt x="128" y="331"/>
                    <a:pt x="228" y="388"/>
                    <a:pt x="327" y="430"/>
                  </a:cubicBezTo>
                  <a:cubicBezTo>
                    <a:pt x="362" y="450"/>
                    <a:pt x="399" y="458"/>
                    <a:pt x="435" y="458"/>
                  </a:cubicBezTo>
                  <a:cubicBezTo>
                    <a:pt x="531" y="458"/>
                    <a:pt x="619" y="396"/>
                    <a:pt x="640" y="303"/>
                  </a:cubicBezTo>
                  <a:cubicBezTo>
                    <a:pt x="682" y="118"/>
                    <a:pt x="498" y="4"/>
                    <a:pt x="341" y="4"/>
                  </a:cubicBezTo>
                  <a:cubicBezTo>
                    <a:pt x="323" y="2"/>
                    <a:pt x="305" y="1"/>
                    <a:pt x="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956;p48"/>
            <p:cNvSpPr/>
            <p:nvPr/>
          </p:nvSpPr>
          <p:spPr>
            <a:xfrm>
              <a:off x="2576525" y="3395175"/>
              <a:ext cx="12100" cy="14975"/>
            </a:xfrm>
            <a:custGeom>
              <a:avLst/>
              <a:gdLst/>
              <a:ahLst/>
              <a:cxnLst/>
              <a:rect l="l" t="t" r="r" b="b"/>
              <a:pathLst>
                <a:path w="484" h="599" extrusionOk="0">
                  <a:moveTo>
                    <a:pt x="181" y="1"/>
                  </a:moveTo>
                  <a:cubicBezTo>
                    <a:pt x="108" y="1"/>
                    <a:pt x="70" y="78"/>
                    <a:pt x="43" y="130"/>
                  </a:cubicBezTo>
                  <a:cubicBezTo>
                    <a:pt x="1" y="230"/>
                    <a:pt x="1" y="343"/>
                    <a:pt x="29" y="457"/>
                  </a:cubicBezTo>
                  <a:cubicBezTo>
                    <a:pt x="72" y="542"/>
                    <a:pt x="157" y="599"/>
                    <a:pt x="242" y="599"/>
                  </a:cubicBezTo>
                  <a:lnTo>
                    <a:pt x="256" y="599"/>
                  </a:lnTo>
                  <a:cubicBezTo>
                    <a:pt x="327" y="585"/>
                    <a:pt x="384" y="556"/>
                    <a:pt x="413" y="499"/>
                  </a:cubicBezTo>
                  <a:cubicBezTo>
                    <a:pt x="484" y="372"/>
                    <a:pt x="413" y="272"/>
                    <a:pt x="342" y="173"/>
                  </a:cubicBezTo>
                  <a:cubicBezTo>
                    <a:pt x="313" y="116"/>
                    <a:pt x="271" y="17"/>
                    <a:pt x="200" y="3"/>
                  </a:cubicBezTo>
                  <a:cubicBezTo>
                    <a:pt x="193" y="1"/>
                    <a:pt x="187" y="1"/>
                    <a:pt x="1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957;p48"/>
            <p:cNvSpPr/>
            <p:nvPr/>
          </p:nvSpPr>
          <p:spPr>
            <a:xfrm>
              <a:off x="2553550" y="3397775"/>
              <a:ext cx="12875" cy="12775"/>
            </a:xfrm>
            <a:custGeom>
              <a:avLst/>
              <a:gdLst/>
              <a:ahLst/>
              <a:cxnLst/>
              <a:rect l="l" t="t" r="r" b="b"/>
              <a:pathLst>
                <a:path w="515" h="511" extrusionOk="0">
                  <a:moveTo>
                    <a:pt x="323" y="1"/>
                  </a:moveTo>
                  <a:cubicBezTo>
                    <a:pt x="305" y="1"/>
                    <a:pt x="286" y="4"/>
                    <a:pt x="267" y="12"/>
                  </a:cubicBezTo>
                  <a:cubicBezTo>
                    <a:pt x="153" y="55"/>
                    <a:pt x="54" y="154"/>
                    <a:pt x="25" y="268"/>
                  </a:cubicBezTo>
                  <a:cubicBezTo>
                    <a:pt x="0" y="419"/>
                    <a:pt x="118" y="510"/>
                    <a:pt x="234" y="510"/>
                  </a:cubicBezTo>
                  <a:cubicBezTo>
                    <a:pt x="315" y="510"/>
                    <a:pt x="394" y="466"/>
                    <a:pt x="423" y="367"/>
                  </a:cubicBezTo>
                  <a:cubicBezTo>
                    <a:pt x="437" y="324"/>
                    <a:pt x="451" y="282"/>
                    <a:pt x="465" y="239"/>
                  </a:cubicBezTo>
                  <a:cubicBezTo>
                    <a:pt x="514" y="141"/>
                    <a:pt x="437" y="1"/>
                    <a:pt x="3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958;p48"/>
            <p:cNvSpPr/>
            <p:nvPr/>
          </p:nvSpPr>
          <p:spPr>
            <a:xfrm>
              <a:off x="2531675" y="3383475"/>
              <a:ext cx="18975" cy="11750"/>
            </a:xfrm>
            <a:custGeom>
              <a:avLst/>
              <a:gdLst/>
              <a:ahLst/>
              <a:cxnLst/>
              <a:rect l="l" t="t" r="r" b="b"/>
              <a:pathLst>
                <a:path w="759" h="470" extrusionOk="0">
                  <a:moveTo>
                    <a:pt x="500" y="1"/>
                  </a:moveTo>
                  <a:cubicBezTo>
                    <a:pt x="392" y="1"/>
                    <a:pt x="282" y="32"/>
                    <a:pt x="190" y="87"/>
                  </a:cubicBezTo>
                  <a:cubicBezTo>
                    <a:pt x="1" y="188"/>
                    <a:pt x="115" y="470"/>
                    <a:pt x="303" y="470"/>
                  </a:cubicBezTo>
                  <a:cubicBezTo>
                    <a:pt x="326" y="470"/>
                    <a:pt x="350" y="466"/>
                    <a:pt x="375" y="456"/>
                  </a:cubicBezTo>
                  <a:cubicBezTo>
                    <a:pt x="517" y="414"/>
                    <a:pt x="645" y="329"/>
                    <a:pt x="730" y="215"/>
                  </a:cubicBezTo>
                  <a:cubicBezTo>
                    <a:pt x="758" y="144"/>
                    <a:pt x="730" y="73"/>
                    <a:pt x="673" y="30"/>
                  </a:cubicBezTo>
                  <a:cubicBezTo>
                    <a:pt x="618" y="10"/>
                    <a:pt x="559" y="1"/>
                    <a:pt x="5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959;p48"/>
            <p:cNvSpPr/>
            <p:nvPr/>
          </p:nvSpPr>
          <p:spPr>
            <a:xfrm>
              <a:off x="2537125" y="3364350"/>
              <a:ext cx="14575" cy="10725"/>
            </a:xfrm>
            <a:custGeom>
              <a:avLst/>
              <a:gdLst/>
              <a:ahLst/>
              <a:cxnLst/>
              <a:rect l="l" t="t" r="r" b="b"/>
              <a:pathLst>
                <a:path w="583" h="429" extrusionOk="0">
                  <a:moveTo>
                    <a:pt x="200" y="0"/>
                  </a:moveTo>
                  <a:cubicBezTo>
                    <a:pt x="86" y="0"/>
                    <a:pt x="1" y="100"/>
                    <a:pt x="15" y="199"/>
                  </a:cubicBezTo>
                  <a:cubicBezTo>
                    <a:pt x="28" y="332"/>
                    <a:pt x="129" y="428"/>
                    <a:pt x="258" y="428"/>
                  </a:cubicBezTo>
                  <a:cubicBezTo>
                    <a:pt x="267" y="428"/>
                    <a:pt x="276" y="427"/>
                    <a:pt x="285" y="426"/>
                  </a:cubicBezTo>
                  <a:cubicBezTo>
                    <a:pt x="294" y="427"/>
                    <a:pt x="304" y="428"/>
                    <a:pt x="314" y="428"/>
                  </a:cubicBezTo>
                  <a:cubicBezTo>
                    <a:pt x="415" y="428"/>
                    <a:pt x="500" y="361"/>
                    <a:pt x="526" y="270"/>
                  </a:cubicBezTo>
                  <a:cubicBezTo>
                    <a:pt x="583" y="114"/>
                    <a:pt x="285" y="0"/>
                    <a:pt x="2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960;p48"/>
            <p:cNvSpPr/>
            <p:nvPr/>
          </p:nvSpPr>
          <p:spPr>
            <a:xfrm>
              <a:off x="2550975" y="3348325"/>
              <a:ext cx="9975" cy="11700"/>
            </a:xfrm>
            <a:custGeom>
              <a:avLst/>
              <a:gdLst/>
              <a:ahLst/>
              <a:cxnLst/>
              <a:rect l="l" t="t" r="r" b="b"/>
              <a:pathLst>
                <a:path w="399" h="468" extrusionOk="0">
                  <a:moveTo>
                    <a:pt x="179" y="0"/>
                  </a:moveTo>
                  <a:cubicBezTo>
                    <a:pt x="92" y="0"/>
                    <a:pt x="11" y="58"/>
                    <a:pt x="1" y="159"/>
                  </a:cubicBezTo>
                  <a:cubicBezTo>
                    <a:pt x="1" y="286"/>
                    <a:pt x="86" y="400"/>
                    <a:pt x="199" y="457"/>
                  </a:cubicBezTo>
                  <a:cubicBezTo>
                    <a:pt x="217" y="464"/>
                    <a:pt x="236" y="467"/>
                    <a:pt x="254" y="467"/>
                  </a:cubicBezTo>
                  <a:cubicBezTo>
                    <a:pt x="308" y="467"/>
                    <a:pt x="359" y="435"/>
                    <a:pt x="370" y="372"/>
                  </a:cubicBezTo>
                  <a:cubicBezTo>
                    <a:pt x="398" y="258"/>
                    <a:pt x="370" y="130"/>
                    <a:pt x="284" y="31"/>
                  </a:cubicBezTo>
                  <a:cubicBezTo>
                    <a:pt x="251" y="10"/>
                    <a:pt x="215" y="0"/>
                    <a:pt x="1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961;p48"/>
            <p:cNvSpPr/>
            <p:nvPr/>
          </p:nvSpPr>
          <p:spPr>
            <a:xfrm>
              <a:off x="2568725" y="3347750"/>
              <a:ext cx="9600" cy="9250"/>
            </a:xfrm>
            <a:custGeom>
              <a:avLst/>
              <a:gdLst/>
              <a:ahLst/>
              <a:cxnLst/>
              <a:rect l="l" t="t" r="r" b="b"/>
              <a:pathLst>
                <a:path w="384" h="370" extrusionOk="0">
                  <a:moveTo>
                    <a:pt x="189" y="0"/>
                  </a:moveTo>
                  <a:cubicBezTo>
                    <a:pt x="132" y="0"/>
                    <a:pt x="73" y="29"/>
                    <a:pt x="43" y="82"/>
                  </a:cubicBezTo>
                  <a:cubicBezTo>
                    <a:pt x="15" y="139"/>
                    <a:pt x="0" y="210"/>
                    <a:pt x="29" y="281"/>
                  </a:cubicBezTo>
                  <a:cubicBezTo>
                    <a:pt x="62" y="341"/>
                    <a:pt x="124" y="370"/>
                    <a:pt x="186" y="370"/>
                  </a:cubicBezTo>
                  <a:cubicBezTo>
                    <a:pt x="256" y="370"/>
                    <a:pt x="325" y="334"/>
                    <a:pt x="355" y="267"/>
                  </a:cubicBezTo>
                  <a:cubicBezTo>
                    <a:pt x="384" y="196"/>
                    <a:pt x="370" y="125"/>
                    <a:pt x="313" y="68"/>
                  </a:cubicBezTo>
                  <a:cubicBezTo>
                    <a:pt x="286" y="22"/>
                    <a:pt x="239" y="0"/>
                    <a:pt x="1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962;p48"/>
            <p:cNvSpPr/>
            <p:nvPr/>
          </p:nvSpPr>
          <p:spPr>
            <a:xfrm>
              <a:off x="2748325" y="3383400"/>
              <a:ext cx="28425" cy="23950"/>
            </a:xfrm>
            <a:custGeom>
              <a:avLst/>
              <a:gdLst/>
              <a:ahLst/>
              <a:cxnLst/>
              <a:rect l="l" t="t" r="r" b="b"/>
              <a:pathLst>
                <a:path w="1137" h="958" extrusionOk="0">
                  <a:moveTo>
                    <a:pt x="616" y="1"/>
                  </a:moveTo>
                  <a:cubicBezTo>
                    <a:pt x="229" y="1"/>
                    <a:pt x="0" y="462"/>
                    <a:pt x="242" y="772"/>
                  </a:cubicBezTo>
                  <a:cubicBezTo>
                    <a:pt x="343" y="899"/>
                    <a:pt x="482" y="957"/>
                    <a:pt x="620" y="957"/>
                  </a:cubicBezTo>
                  <a:cubicBezTo>
                    <a:pt x="849" y="957"/>
                    <a:pt x="1073" y="797"/>
                    <a:pt x="1108" y="530"/>
                  </a:cubicBezTo>
                  <a:cubicBezTo>
                    <a:pt x="1136" y="261"/>
                    <a:pt x="938" y="33"/>
                    <a:pt x="682" y="5"/>
                  </a:cubicBezTo>
                  <a:cubicBezTo>
                    <a:pt x="660" y="2"/>
                    <a:pt x="637" y="1"/>
                    <a:pt x="6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963;p48"/>
            <p:cNvSpPr/>
            <p:nvPr/>
          </p:nvSpPr>
          <p:spPr>
            <a:xfrm>
              <a:off x="2737325" y="3410500"/>
              <a:ext cx="13525" cy="12300"/>
            </a:xfrm>
            <a:custGeom>
              <a:avLst/>
              <a:gdLst/>
              <a:ahLst/>
              <a:cxnLst/>
              <a:rect l="l" t="t" r="r" b="b"/>
              <a:pathLst>
                <a:path w="541" h="492" extrusionOk="0">
                  <a:moveTo>
                    <a:pt x="441" y="0"/>
                  </a:moveTo>
                  <a:cubicBezTo>
                    <a:pt x="341" y="14"/>
                    <a:pt x="256" y="57"/>
                    <a:pt x="185" y="114"/>
                  </a:cubicBezTo>
                  <a:cubicBezTo>
                    <a:pt x="86" y="170"/>
                    <a:pt x="29" y="256"/>
                    <a:pt x="15" y="355"/>
                  </a:cubicBezTo>
                  <a:cubicBezTo>
                    <a:pt x="0" y="412"/>
                    <a:pt x="43" y="483"/>
                    <a:pt x="114" y="483"/>
                  </a:cubicBezTo>
                  <a:cubicBezTo>
                    <a:pt x="135" y="489"/>
                    <a:pt x="157" y="492"/>
                    <a:pt x="178" y="492"/>
                  </a:cubicBezTo>
                  <a:cubicBezTo>
                    <a:pt x="359" y="492"/>
                    <a:pt x="540" y="291"/>
                    <a:pt x="540" y="114"/>
                  </a:cubicBezTo>
                  <a:cubicBezTo>
                    <a:pt x="540" y="57"/>
                    <a:pt x="497" y="0"/>
                    <a:pt x="4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964;p48"/>
            <p:cNvSpPr/>
            <p:nvPr/>
          </p:nvSpPr>
          <p:spPr>
            <a:xfrm>
              <a:off x="2728450" y="3398525"/>
              <a:ext cx="16350" cy="10725"/>
            </a:xfrm>
            <a:custGeom>
              <a:avLst/>
              <a:gdLst/>
              <a:ahLst/>
              <a:cxnLst/>
              <a:rect l="l" t="t" r="r" b="b"/>
              <a:pathLst>
                <a:path w="654" h="429" extrusionOk="0">
                  <a:moveTo>
                    <a:pt x="345" y="0"/>
                  </a:moveTo>
                  <a:cubicBezTo>
                    <a:pt x="287" y="0"/>
                    <a:pt x="228" y="13"/>
                    <a:pt x="171" y="39"/>
                  </a:cubicBezTo>
                  <a:cubicBezTo>
                    <a:pt x="1" y="110"/>
                    <a:pt x="15" y="380"/>
                    <a:pt x="214" y="422"/>
                  </a:cubicBezTo>
                  <a:cubicBezTo>
                    <a:pt x="237" y="426"/>
                    <a:pt x="260" y="428"/>
                    <a:pt x="283" y="428"/>
                  </a:cubicBezTo>
                  <a:cubicBezTo>
                    <a:pt x="418" y="428"/>
                    <a:pt x="553" y="361"/>
                    <a:pt x="625" y="252"/>
                  </a:cubicBezTo>
                  <a:cubicBezTo>
                    <a:pt x="654" y="209"/>
                    <a:pt x="654" y="138"/>
                    <a:pt x="611" y="110"/>
                  </a:cubicBezTo>
                  <a:cubicBezTo>
                    <a:pt x="539" y="38"/>
                    <a:pt x="444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965;p48"/>
            <p:cNvSpPr/>
            <p:nvPr/>
          </p:nvSpPr>
          <p:spPr>
            <a:xfrm>
              <a:off x="2728800" y="3379475"/>
              <a:ext cx="17075" cy="11225"/>
            </a:xfrm>
            <a:custGeom>
              <a:avLst/>
              <a:gdLst/>
              <a:ahLst/>
              <a:cxnLst/>
              <a:rect l="l" t="t" r="r" b="b"/>
              <a:pathLst>
                <a:path w="683" h="449" extrusionOk="0">
                  <a:moveTo>
                    <a:pt x="248" y="0"/>
                  </a:moveTo>
                  <a:cubicBezTo>
                    <a:pt x="147" y="0"/>
                    <a:pt x="51" y="65"/>
                    <a:pt x="29" y="162"/>
                  </a:cubicBezTo>
                  <a:cubicBezTo>
                    <a:pt x="1" y="361"/>
                    <a:pt x="200" y="446"/>
                    <a:pt x="341" y="446"/>
                  </a:cubicBezTo>
                  <a:cubicBezTo>
                    <a:pt x="356" y="448"/>
                    <a:pt x="370" y="449"/>
                    <a:pt x="385" y="449"/>
                  </a:cubicBezTo>
                  <a:cubicBezTo>
                    <a:pt x="483" y="449"/>
                    <a:pt x="579" y="407"/>
                    <a:pt x="654" y="332"/>
                  </a:cubicBezTo>
                  <a:cubicBezTo>
                    <a:pt x="682" y="290"/>
                    <a:pt x="682" y="219"/>
                    <a:pt x="625" y="190"/>
                  </a:cubicBezTo>
                  <a:cubicBezTo>
                    <a:pt x="540" y="119"/>
                    <a:pt x="441" y="63"/>
                    <a:pt x="341" y="20"/>
                  </a:cubicBezTo>
                  <a:cubicBezTo>
                    <a:pt x="311" y="7"/>
                    <a:pt x="279" y="0"/>
                    <a:pt x="2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966;p48"/>
            <p:cNvSpPr/>
            <p:nvPr/>
          </p:nvSpPr>
          <p:spPr>
            <a:xfrm>
              <a:off x="2743725" y="3364000"/>
              <a:ext cx="12075" cy="14925"/>
            </a:xfrm>
            <a:custGeom>
              <a:avLst/>
              <a:gdLst/>
              <a:ahLst/>
              <a:cxnLst/>
              <a:rect l="l" t="t" r="r" b="b"/>
              <a:pathLst>
                <a:path w="483" h="597" extrusionOk="0">
                  <a:moveTo>
                    <a:pt x="213" y="0"/>
                  </a:moveTo>
                  <a:cubicBezTo>
                    <a:pt x="142" y="0"/>
                    <a:pt x="85" y="43"/>
                    <a:pt x="57" y="114"/>
                  </a:cubicBezTo>
                  <a:cubicBezTo>
                    <a:pt x="0" y="241"/>
                    <a:pt x="71" y="327"/>
                    <a:pt x="142" y="440"/>
                  </a:cubicBezTo>
                  <a:cubicBezTo>
                    <a:pt x="185" y="483"/>
                    <a:pt x="227" y="582"/>
                    <a:pt x="298" y="596"/>
                  </a:cubicBezTo>
                  <a:cubicBezTo>
                    <a:pt x="383" y="596"/>
                    <a:pt x="426" y="511"/>
                    <a:pt x="440" y="454"/>
                  </a:cubicBezTo>
                  <a:cubicBezTo>
                    <a:pt x="483" y="355"/>
                    <a:pt x="483" y="241"/>
                    <a:pt x="440" y="128"/>
                  </a:cubicBezTo>
                  <a:cubicBezTo>
                    <a:pt x="398" y="43"/>
                    <a:pt x="312" y="0"/>
                    <a:pt x="2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967;p48"/>
            <p:cNvSpPr/>
            <p:nvPr/>
          </p:nvSpPr>
          <p:spPr>
            <a:xfrm>
              <a:off x="2765950" y="3361875"/>
              <a:ext cx="12475" cy="13200"/>
            </a:xfrm>
            <a:custGeom>
              <a:avLst/>
              <a:gdLst/>
              <a:ahLst/>
              <a:cxnLst/>
              <a:rect l="l" t="t" r="r" b="b"/>
              <a:pathLst>
                <a:path w="499" h="528" extrusionOk="0">
                  <a:moveTo>
                    <a:pt x="268" y="0"/>
                  </a:moveTo>
                  <a:cubicBezTo>
                    <a:pt x="181" y="0"/>
                    <a:pt x="95" y="53"/>
                    <a:pt x="77" y="170"/>
                  </a:cubicBezTo>
                  <a:cubicBezTo>
                    <a:pt x="62" y="213"/>
                    <a:pt x="62" y="255"/>
                    <a:pt x="48" y="298"/>
                  </a:cubicBezTo>
                  <a:cubicBezTo>
                    <a:pt x="1" y="393"/>
                    <a:pt x="82" y="528"/>
                    <a:pt x="185" y="528"/>
                  </a:cubicBezTo>
                  <a:cubicBezTo>
                    <a:pt x="205" y="528"/>
                    <a:pt x="226" y="523"/>
                    <a:pt x="247" y="511"/>
                  </a:cubicBezTo>
                  <a:cubicBezTo>
                    <a:pt x="375" y="468"/>
                    <a:pt x="460" y="369"/>
                    <a:pt x="474" y="241"/>
                  </a:cubicBezTo>
                  <a:cubicBezTo>
                    <a:pt x="498" y="89"/>
                    <a:pt x="382" y="0"/>
                    <a:pt x="2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968;p48"/>
            <p:cNvSpPr/>
            <p:nvPr/>
          </p:nvSpPr>
          <p:spPr>
            <a:xfrm>
              <a:off x="2782050" y="3376425"/>
              <a:ext cx="19300" cy="11950"/>
            </a:xfrm>
            <a:custGeom>
              <a:avLst/>
              <a:gdLst/>
              <a:ahLst/>
              <a:cxnLst/>
              <a:rect l="l" t="t" r="r" b="b"/>
              <a:pathLst>
                <a:path w="772" h="478" extrusionOk="0">
                  <a:moveTo>
                    <a:pt x="469" y="0"/>
                  </a:moveTo>
                  <a:cubicBezTo>
                    <a:pt x="446" y="0"/>
                    <a:pt x="422" y="5"/>
                    <a:pt x="398" y="14"/>
                  </a:cubicBezTo>
                  <a:cubicBezTo>
                    <a:pt x="256" y="57"/>
                    <a:pt x="128" y="156"/>
                    <a:pt x="43" y="284"/>
                  </a:cubicBezTo>
                  <a:cubicBezTo>
                    <a:pt x="0" y="341"/>
                    <a:pt x="29" y="426"/>
                    <a:pt x="100" y="454"/>
                  </a:cubicBezTo>
                  <a:cubicBezTo>
                    <a:pt x="159" y="469"/>
                    <a:pt x="217" y="477"/>
                    <a:pt x="275" y="477"/>
                  </a:cubicBezTo>
                  <a:cubicBezTo>
                    <a:pt x="384" y="477"/>
                    <a:pt x="490" y="448"/>
                    <a:pt x="583" y="383"/>
                  </a:cubicBezTo>
                  <a:cubicBezTo>
                    <a:pt x="771" y="270"/>
                    <a:pt x="648" y="0"/>
                    <a:pt x="4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969;p48"/>
            <p:cNvSpPr/>
            <p:nvPr/>
          </p:nvSpPr>
          <p:spPr>
            <a:xfrm>
              <a:off x="2782400" y="3396875"/>
              <a:ext cx="14225" cy="10450"/>
            </a:xfrm>
            <a:custGeom>
              <a:avLst/>
              <a:gdLst/>
              <a:ahLst/>
              <a:cxnLst/>
              <a:rect l="l" t="t" r="r" b="b"/>
              <a:pathLst>
                <a:path w="569" h="418" extrusionOk="0">
                  <a:moveTo>
                    <a:pt x="319" y="1"/>
                  </a:moveTo>
                  <a:cubicBezTo>
                    <a:pt x="303" y="1"/>
                    <a:pt x="287" y="2"/>
                    <a:pt x="270" y="6"/>
                  </a:cubicBezTo>
                  <a:cubicBezTo>
                    <a:pt x="171" y="6"/>
                    <a:pt x="72" y="77"/>
                    <a:pt x="43" y="176"/>
                  </a:cubicBezTo>
                  <a:cubicBezTo>
                    <a:pt x="1" y="332"/>
                    <a:pt x="299" y="417"/>
                    <a:pt x="398" y="417"/>
                  </a:cubicBezTo>
                  <a:cubicBezTo>
                    <a:pt x="498" y="403"/>
                    <a:pt x="569" y="318"/>
                    <a:pt x="554" y="218"/>
                  </a:cubicBezTo>
                  <a:cubicBezTo>
                    <a:pt x="542" y="93"/>
                    <a:pt x="440" y="1"/>
                    <a:pt x="3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970;p48"/>
            <p:cNvSpPr/>
            <p:nvPr/>
          </p:nvSpPr>
          <p:spPr>
            <a:xfrm>
              <a:off x="2773875" y="3412400"/>
              <a:ext cx="10325" cy="11525"/>
            </a:xfrm>
            <a:custGeom>
              <a:avLst/>
              <a:gdLst/>
              <a:ahLst/>
              <a:cxnLst/>
              <a:rect l="l" t="t" r="r" b="b"/>
              <a:pathLst>
                <a:path w="413" h="461" extrusionOk="0">
                  <a:moveTo>
                    <a:pt x="167" y="0"/>
                  </a:moveTo>
                  <a:cubicBezTo>
                    <a:pt x="109" y="0"/>
                    <a:pt x="52" y="39"/>
                    <a:pt x="29" y="94"/>
                  </a:cubicBezTo>
                  <a:cubicBezTo>
                    <a:pt x="1" y="222"/>
                    <a:pt x="43" y="350"/>
                    <a:pt x="143" y="435"/>
                  </a:cubicBezTo>
                  <a:cubicBezTo>
                    <a:pt x="171" y="453"/>
                    <a:pt x="201" y="461"/>
                    <a:pt x="231" y="461"/>
                  </a:cubicBezTo>
                  <a:cubicBezTo>
                    <a:pt x="319" y="461"/>
                    <a:pt x="402" y="389"/>
                    <a:pt x="413" y="293"/>
                  </a:cubicBezTo>
                  <a:cubicBezTo>
                    <a:pt x="398" y="165"/>
                    <a:pt x="327" y="66"/>
                    <a:pt x="214" y="9"/>
                  </a:cubicBezTo>
                  <a:cubicBezTo>
                    <a:pt x="199" y="3"/>
                    <a:pt x="183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971;p48"/>
            <p:cNvSpPr/>
            <p:nvPr/>
          </p:nvSpPr>
          <p:spPr>
            <a:xfrm>
              <a:off x="2756500" y="3415875"/>
              <a:ext cx="9600" cy="9675"/>
            </a:xfrm>
            <a:custGeom>
              <a:avLst/>
              <a:gdLst/>
              <a:ahLst/>
              <a:cxnLst/>
              <a:rect l="l" t="t" r="r" b="b"/>
              <a:pathLst>
                <a:path w="384" h="387" extrusionOk="0">
                  <a:moveTo>
                    <a:pt x="193" y="1"/>
                  </a:moveTo>
                  <a:cubicBezTo>
                    <a:pt x="119" y="1"/>
                    <a:pt x="44" y="47"/>
                    <a:pt x="29" y="140"/>
                  </a:cubicBezTo>
                  <a:cubicBezTo>
                    <a:pt x="0" y="197"/>
                    <a:pt x="29" y="282"/>
                    <a:pt x="71" y="325"/>
                  </a:cubicBezTo>
                  <a:cubicBezTo>
                    <a:pt x="102" y="367"/>
                    <a:pt x="148" y="386"/>
                    <a:pt x="194" y="386"/>
                  </a:cubicBezTo>
                  <a:cubicBezTo>
                    <a:pt x="255" y="386"/>
                    <a:pt x="317" y="353"/>
                    <a:pt x="341" y="296"/>
                  </a:cubicBezTo>
                  <a:cubicBezTo>
                    <a:pt x="384" y="239"/>
                    <a:pt x="384" y="168"/>
                    <a:pt x="341" y="97"/>
                  </a:cubicBezTo>
                  <a:cubicBezTo>
                    <a:pt x="315" y="33"/>
                    <a:pt x="254" y="1"/>
                    <a:pt x="1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972;p48"/>
            <p:cNvSpPr/>
            <p:nvPr/>
          </p:nvSpPr>
          <p:spPr>
            <a:xfrm>
              <a:off x="2694375" y="3451300"/>
              <a:ext cx="139525" cy="32000"/>
            </a:xfrm>
            <a:custGeom>
              <a:avLst/>
              <a:gdLst/>
              <a:ahLst/>
              <a:cxnLst/>
              <a:rect l="l" t="t" r="r" b="b"/>
              <a:pathLst>
                <a:path w="5581" h="1280" extrusionOk="0">
                  <a:moveTo>
                    <a:pt x="5438" y="1"/>
                  </a:moveTo>
                  <a:cubicBezTo>
                    <a:pt x="4615" y="242"/>
                    <a:pt x="3848" y="597"/>
                    <a:pt x="2982" y="753"/>
                  </a:cubicBezTo>
                  <a:cubicBezTo>
                    <a:pt x="2499" y="853"/>
                    <a:pt x="2017" y="895"/>
                    <a:pt x="1520" y="895"/>
                  </a:cubicBezTo>
                  <a:cubicBezTo>
                    <a:pt x="1065" y="895"/>
                    <a:pt x="611" y="853"/>
                    <a:pt x="143" y="810"/>
                  </a:cubicBezTo>
                  <a:lnTo>
                    <a:pt x="128" y="810"/>
                  </a:lnTo>
                  <a:cubicBezTo>
                    <a:pt x="15" y="824"/>
                    <a:pt x="1" y="966"/>
                    <a:pt x="100" y="1009"/>
                  </a:cubicBezTo>
                  <a:cubicBezTo>
                    <a:pt x="605" y="1182"/>
                    <a:pt x="1136" y="1280"/>
                    <a:pt x="1680" y="1280"/>
                  </a:cubicBezTo>
                  <a:cubicBezTo>
                    <a:pt x="1716" y="1280"/>
                    <a:pt x="1753" y="1280"/>
                    <a:pt x="1789" y="1279"/>
                  </a:cubicBezTo>
                  <a:cubicBezTo>
                    <a:pt x="3124" y="1279"/>
                    <a:pt x="4558" y="853"/>
                    <a:pt x="5509" y="157"/>
                  </a:cubicBezTo>
                  <a:cubicBezTo>
                    <a:pt x="5580" y="100"/>
                    <a:pt x="5524" y="1"/>
                    <a:pt x="5453" y="1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973;p48"/>
            <p:cNvSpPr/>
            <p:nvPr/>
          </p:nvSpPr>
          <p:spPr>
            <a:xfrm>
              <a:off x="2763600" y="3478275"/>
              <a:ext cx="53975" cy="15650"/>
            </a:xfrm>
            <a:custGeom>
              <a:avLst/>
              <a:gdLst/>
              <a:ahLst/>
              <a:cxnLst/>
              <a:rect l="l" t="t" r="r" b="b"/>
              <a:pathLst>
                <a:path w="2159" h="626" extrusionOk="0">
                  <a:moveTo>
                    <a:pt x="2144" y="1"/>
                  </a:moveTo>
                  <a:lnTo>
                    <a:pt x="2130" y="15"/>
                  </a:lnTo>
                  <a:cubicBezTo>
                    <a:pt x="1463" y="228"/>
                    <a:pt x="781" y="384"/>
                    <a:pt x="85" y="484"/>
                  </a:cubicBezTo>
                  <a:cubicBezTo>
                    <a:pt x="0" y="484"/>
                    <a:pt x="14" y="611"/>
                    <a:pt x="100" y="626"/>
                  </a:cubicBezTo>
                  <a:lnTo>
                    <a:pt x="284" y="626"/>
                  </a:lnTo>
                  <a:cubicBezTo>
                    <a:pt x="966" y="626"/>
                    <a:pt x="1534" y="342"/>
                    <a:pt x="2144" y="43"/>
                  </a:cubicBezTo>
                  <a:cubicBezTo>
                    <a:pt x="2158" y="29"/>
                    <a:pt x="2158" y="15"/>
                    <a:pt x="2144" y="1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974;p48"/>
            <p:cNvSpPr/>
            <p:nvPr/>
          </p:nvSpPr>
          <p:spPr>
            <a:xfrm>
              <a:off x="2703950" y="3491775"/>
              <a:ext cx="111850" cy="17425"/>
            </a:xfrm>
            <a:custGeom>
              <a:avLst/>
              <a:gdLst/>
              <a:ahLst/>
              <a:cxnLst/>
              <a:rect l="l" t="t" r="r" b="b"/>
              <a:pathLst>
                <a:path w="4474" h="697" extrusionOk="0">
                  <a:moveTo>
                    <a:pt x="4445" y="0"/>
                  </a:moveTo>
                  <a:cubicBezTo>
                    <a:pt x="3536" y="341"/>
                    <a:pt x="2798" y="583"/>
                    <a:pt x="1818" y="597"/>
                  </a:cubicBezTo>
                  <a:lnTo>
                    <a:pt x="966" y="597"/>
                  </a:lnTo>
                  <a:cubicBezTo>
                    <a:pt x="654" y="597"/>
                    <a:pt x="342" y="597"/>
                    <a:pt x="29" y="625"/>
                  </a:cubicBezTo>
                  <a:cubicBezTo>
                    <a:pt x="1" y="625"/>
                    <a:pt x="1" y="696"/>
                    <a:pt x="29" y="696"/>
                  </a:cubicBezTo>
                  <a:cubicBezTo>
                    <a:pt x="185" y="696"/>
                    <a:pt x="356" y="682"/>
                    <a:pt x="512" y="682"/>
                  </a:cubicBezTo>
                  <a:cubicBezTo>
                    <a:pt x="725" y="682"/>
                    <a:pt x="952" y="682"/>
                    <a:pt x="1179" y="696"/>
                  </a:cubicBezTo>
                  <a:lnTo>
                    <a:pt x="1832" y="696"/>
                  </a:lnTo>
                  <a:cubicBezTo>
                    <a:pt x="2755" y="696"/>
                    <a:pt x="3636" y="611"/>
                    <a:pt x="4459" y="43"/>
                  </a:cubicBezTo>
                  <a:cubicBezTo>
                    <a:pt x="4473" y="29"/>
                    <a:pt x="4473" y="0"/>
                    <a:pt x="4459" y="0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975;p48"/>
            <p:cNvSpPr/>
            <p:nvPr/>
          </p:nvSpPr>
          <p:spPr>
            <a:xfrm>
              <a:off x="2709275" y="3518400"/>
              <a:ext cx="82375" cy="16000"/>
            </a:xfrm>
            <a:custGeom>
              <a:avLst/>
              <a:gdLst/>
              <a:ahLst/>
              <a:cxnLst/>
              <a:rect l="l" t="t" r="r" b="b"/>
              <a:pathLst>
                <a:path w="3295" h="640" extrusionOk="0">
                  <a:moveTo>
                    <a:pt x="3266" y="0"/>
                  </a:moveTo>
                  <a:cubicBezTo>
                    <a:pt x="2230" y="426"/>
                    <a:pt x="1193" y="128"/>
                    <a:pt x="129" y="398"/>
                  </a:cubicBezTo>
                  <a:cubicBezTo>
                    <a:pt x="1" y="426"/>
                    <a:pt x="15" y="625"/>
                    <a:pt x="157" y="639"/>
                  </a:cubicBezTo>
                  <a:lnTo>
                    <a:pt x="185" y="639"/>
                  </a:lnTo>
                  <a:cubicBezTo>
                    <a:pt x="342" y="597"/>
                    <a:pt x="498" y="582"/>
                    <a:pt x="654" y="582"/>
                  </a:cubicBezTo>
                  <a:cubicBezTo>
                    <a:pt x="810" y="582"/>
                    <a:pt x="966" y="597"/>
                    <a:pt x="1137" y="611"/>
                  </a:cubicBezTo>
                  <a:cubicBezTo>
                    <a:pt x="1293" y="625"/>
                    <a:pt x="1449" y="639"/>
                    <a:pt x="1605" y="639"/>
                  </a:cubicBezTo>
                  <a:lnTo>
                    <a:pt x="1847" y="639"/>
                  </a:lnTo>
                  <a:cubicBezTo>
                    <a:pt x="2386" y="582"/>
                    <a:pt x="2812" y="298"/>
                    <a:pt x="3281" y="43"/>
                  </a:cubicBezTo>
                  <a:cubicBezTo>
                    <a:pt x="3295" y="43"/>
                    <a:pt x="3295" y="14"/>
                    <a:pt x="3281" y="14"/>
                  </a:cubicBezTo>
                  <a:lnTo>
                    <a:pt x="3266" y="0"/>
                  </a:ln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976;p48"/>
            <p:cNvSpPr/>
            <p:nvPr/>
          </p:nvSpPr>
          <p:spPr>
            <a:xfrm>
              <a:off x="2714600" y="3271700"/>
              <a:ext cx="76700" cy="25575"/>
            </a:xfrm>
            <a:custGeom>
              <a:avLst/>
              <a:gdLst/>
              <a:ahLst/>
              <a:cxnLst/>
              <a:rect l="l" t="t" r="r" b="b"/>
              <a:pathLst>
                <a:path w="3068" h="1023" extrusionOk="0">
                  <a:moveTo>
                    <a:pt x="2826" y="1"/>
                  </a:moveTo>
                  <a:lnTo>
                    <a:pt x="2812" y="15"/>
                  </a:lnTo>
                  <a:cubicBezTo>
                    <a:pt x="2599" y="15"/>
                    <a:pt x="2315" y="171"/>
                    <a:pt x="2159" y="228"/>
                  </a:cubicBezTo>
                  <a:cubicBezTo>
                    <a:pt x="1520" y="469"/>
                    <a:pt x="810" y="810"/>
                    <a:pt x="129" y="838"/>
                  </a:cubicBezTo>
                  <a:cubicBezTo>
                    <a:pt x="15" y="838"/>
                    <a:pt x="1" y="1023"/>
                    <a:pt x="114" y="1023"/>
                  </a:cubicBezTo>
                  <a:lnTo>
                    <a:pt x="384" y="1023"/>
                  </a:lnTo>
                  <a:cubicBezTo>
                    <a:pt x="924" y="1009"/>
                    <a:pt x="1477" y="909"/>
                    <a:pt x="1989" y="725"/>
                  </a:cubicBezTo>
                  <a:cubicBezTo>
                    <a:pt x="2301" y="611"/>
                    <a:pt x="2883" y="469"/>
                    <a:pt x="3053" y="171"/>
                  </a:cubicBezTo>
                  <a:cubicBezTo>
                    <a:pt x="3068" y="157"/>
                    <a:pt x="3068" y="128"/>
                    <a:pt x="3053" y="114"/>
                  </a:cubicBezTo>
                  <a:cubicBezTo>
                    <a:pt x="2997" y="43"/>
                    <a:pt x="2911" y="1"/>
                    <a:pt x="2826" y="1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977;p48"/>
            <p:cNvSpPr/>
            <p:nvPr/>
          </p:nvSpPr>
          <p:spPr>
            <a:xfrm>
              <a:off x="2705725" y="3295475"/>
              <a:ext cx="75650" cy="23100"/>
            </a:xfrm>
            <a:custGeom>
              <a:avLst/>
              <a:gdLst/>
              <a:ahLst/>
              <a:cxnLst/>
              <a:rect l="l" t="t" r="r" b="b"/>
              <a:pathLst>
                <a:path w="3026" h="924" extrusionOk="0">
                  <a:moveTo>
                    <a:pt x="2982" y="1"/>
                  </a:moveTo>
                  <a:lnTo>
                    <a:pt x="2982" y="15"/>
                  </a:lnTo>
                  <a:cubicBezTo>
                    <a:pt x="2982" y="8"/>
                    <a:pt x="2979" y="4"/>
                    <a:pt x="2975" y="4"/>
                  </a:cubicBezTo>
                  <a:cubicBezTo>
                    <a:pt x="2972" y="4"/>
                    <a:pt x="2968" y="8"/>
                    <a:pt x="2968" y="15"/>
                  </a:cubicBezTo>
                  <a:cubicBezTo>
                    <a:pt x="2074" y="583"/>
                    <a:pt x="1037" y="555"/>
                    <a:pt x="58" y="839"/>
                  </a:cubicBezTo>
                  <a:cubicBezTo>
                    <a:pt x="1" y="839"/>
                    <a:pt x="15" y="924"/>
                    <a:pt x="72" y="924"/>
                  </a:cubicBezTo>
                  <a:cubicBezTo>
                    <a:pt x="1023" y="824"/>
                    <a:pt x="2301" y="839"/>
                    <a:pt x="2997" y="72"/>
                  </a:cubicBezTo>
                  <a:cubicBezTo>
                    <a:pt x="3025" y="43"/>
                    <a:pt x="3011" y="15"/>
                    <a:pt x="2982" y="1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978;p48"/>
            <p:cNvSpPr/>
            <p:nvPr/>
          </p:nvSpPr>
          <p:spPr>
            <a:xfrm>
              <a:off x="2726675" y="3315725"/>
              <a:ext cx="42600" cy="11725"/>
            </a:xfrm>
            <a:custGeom>
              <a:avLst/>
              <a:gdLst/>
              <a:ahLst/>
              <a:cxnLst/>
              <a:rect l="l" t="t" r="r" b="b"/>
              <a:pathLst>
                <a:path w="1704" h="469" extrusionOk="0">
                  <a:moveTo>
                    <a:pt x="1662" y="0"/>
                  </a:moveTo>
                  <a:cubicBezTo>
                    <a:pt x="1664" y="0"/>
                    <a:pt x="1666" y="0"/>
                    <a:pt x="1669" y="1"/>
                  </a:cubicBezTo>
                  <a:lnTo>
                    <a:pt x="1669" y="1"/>
                  </a:lnTo>
                  <a:cubicBezTo>
                    <a:pt x="1671" y="1"/>
                    <a:pt x="1673" y="0"/>
                    <a:pt x="1676" y="0"/>
                  </a:cubicBezTo>
                  <a:close/>
                  <a:moveTo>
                    <a:pt x="1669" y="1"/>
                  </a:moveTo>
                  <a:lnTo>
                    <a:pt x="1669" y="1"/>
                  </a:lnTo>
                  <a:cubicBezTo>
                    <a:pt x="1131" y="42"/>
                    <a:pt x="595" y="1"/>
                    <a:pt x="100" y="242"/>
                  </a:cubicBezTo>
                  <a:cubicBezTo>
                    <a:pt x="1" y="298"/>
                    <a:pt x="29" y="469"/>
                    <a:pt x="143" y="469"/>
                  </a:cubicBezTo>
                  <a:cubicBezTo>
                    <a:pt x="682" y="440"/>
                    <a:pt x="1236" y="384"/>
                    <a:pt x="1690" y="43"/>
                  </a:cubicBezTo>
                  <a:cubicBezTo>
                    <a:pt x="1703" y="30"/>
                    <a:pt x="1692" y="5"/>
                    <a:pt x="1669" y="1"/>
                  </a:cubicBezTo>
                  <a:close/>
                </a:path>
              </a:pathLst>
            </a:custGeom>
            <a:solidFill>
              <a:srgbClr val="F480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979;p48"/>
            <p:cNvSpPr/>
            <p:nvPr/>
          </p:nvSpPr>
          <p:spPr>
            <a:xfrm>
              <a:off x="2846300" y="3364700"/>
              <a:ext cx="60000" cy="57875"/>
            </a:xfrm>
            <a:custGeom>
              <a:avLst/>
              <a:gdLst/>
              <a:ahLst/>
              <a:cxnLst/>
              <a:rect l="l" t="t" r="r" b="b"/>
              <a:pathLst>
                <a:path w="2400" h="2315" extrusionOk="0">
                  <a:moveTo>
                    <a:pt x="2371" y="1"/>
                  </a:moveTo>
                  <a:cubicBezTo>
                    <a:pt x="2357" y="1"/>
                    <a:pt x="2343" y="15"/>
                    <a:pt x="2343" y="43"/>
                  </a:cubicBezTo>
                  <a:cubicBezTo>
                    <a:pt x="2244" y="639"/>
                    <a:pt x="1931" y="1179"/>
                    <a:pt x="1463" y="1591"/>
                  </a:cubicBezTo>
                  <a:cubicBezTo>
                    <a:pt x="1065" y="1931"/>
                    <a:pt x="554" y="2002"/>
                    <a:pt x="71" y="2173"/>
                  </a:cubicBezTo>
                  <a:cubicBezTo>
                    <a:pt x="0" y="2201"/>
                    <a:pt x="14" y="2315"/>
                    <a:pt x="100" y="2315"/>
                  </a:cubicBezTo>
                  <a:cubicBezTo>
                    <a:pt x="1420" y="2201"/>
                    <a:pt x="2300" y="1392"/>
                    <a:pt x="2400" y="43"/>
                  </a:cubicBezTo>
                  <a:cubicBezTo>
                    <a:pt x="2400" y="15"/>
                    <a:pt x="2386" y="1"/>
                    <a:pt x="2371" y="1"/>
                  </a:cubicBezTo>
                  <a:close/>
                </a:path>
              </a:pathLst>
            </a:custGeom>
            <a:solidFill>
              <a:srgbClr val="F4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980;p48"/>
            <p:cNvSpPr/>
            <p:nvPr/>
          </p:nvSpPr>
          <p:spPr>
            <a:xfrm>
              <a:off x="2880025" y="3320325"/>
              <a:ext cx="22375" cy="56825"/>
            </a:xfrm>
            <a:custGeom>
              <a:avLst/>
              <a:gdLst/>
              <a:ahLst/>
              <a:cxnLst/>
              <a:rect l="l" t="t" r="r" b="b"/>
              <a:pathLst>
                <a:path w="895" h="2273" extrusionOk="0">
                  <a:moveTo>
                    <a:pt x="43" y="1"/>
                  </a:moveTo>
                  <a:cubicBezTo>
                    <a:pt x="14" y="1"/>
                    <a:pt x="0" y="58"/>
                    <a:pt x="29" y="72"/>
                  </a:cubicBezTo>
                  <a:cubicBezTo>
                    <a:pt x="738" y="554"/>
                    <a:pt x="781" y="1477"/>
                    <a:pt x="582" y="2244"/>
                  </a:cubicBezTo>
                  <a:cubicBezTo>
                    <a:pt x="582" y="2258"/>
                    <a:pt x="596" y="2272"/>
                    <a:pt x="596" y="2272"/>
                  </a:cubicBezTo>
                  <a:cubicBezTo>
                    <a:pt x="611" y="2272"/>
                    <a:pt x="611" y="2258"/>
                    <a:pt x="611" y="2258"/>
                  </a:cubicBezTo>
                  <a:cubicBezTo>
                    <a:pt x="895" y="1463"/>
                    <a:pt x="838" y="498"/>
                    <a:pt x="71" y="15"/>
                  </a:cubicBezTo>
                  <a:lnTo>
                    <a:pt x="43" y="15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F4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981;p48"/>
            <p:cNvSpPr/>
            <p:nvPr/>
          </p:nvSpPr>
          <p:spPr>
            <a:xfrm>
              <a:off x="2868300" y="3404450"/>
              <a:ext cx="39775" cy="24875"/>
            </a:xfrm>
            <a:custGeom>
              <a:avLst/>
              <a:gdLst/>
              <a:ahLst/>
              <a:cxnLst/>
              <a:rect l="l" t="t" r="r" b="b"/>
              <a:pathLst>
                <a:path w="1591" h="995" extrusionOk="0">
                  <a:moveTo>
                    <a:pt x="1491" y="1"/>
                  </a:moveTo>
                  <a:lnTo>
                    <a:pt x="1491" y="15"/>
                  </a:lnTo>
                  <a:cubicBezTo>
                    <a:pt x="1491" y="8"/>
                    <a:pt x="1488" y="4"/>
                    <a:pt x="1482" y="4"/>
                  </a:cubicBezTo>
                  <a:cubicBezTo>
                    <a:pt x="1477" y="4"/>
                    <a:pt x="1470" y="8"/>
                    <a:pt x="1463" y="15"/>
                  </a:cubicBezTo>
                  <a:cubicBezTo>
                    <a:pt x="1193" y="143"/>
                    <a:pt x="952" y="299"/>
                    <a:pt x="710" y="483"/>
                  </a:cubicBezTo>
                  <a:cubicBezTo>
                    <a:pt x="455" y="625"/>
                    <a:pt x="228" y="782"/>
                    <a:pt x="1" y="980"/>
                  </a:cubicBezTo>
                  <a:lnTo>
                    <a:pt x="15" y="995"/>
                  </a:lnTo>
                  <a:cubicBezTo>
                    <a:pt x="285" y="796"/>
                    <a:pt x="597" y="739"/>
                    <a:pt x="881" y="583"/>
                  </a:cubicBezTo>
                  <a:cubicBezTo>
                    <a:pt x="1122" y="455"/>
                    <a:pt x="1307" y="285"/>
                    <a:pt x="1534" y="143"/>
                  </a:cubicBezTo>
                  <a:cubicBezTo>
                    <a:pt x="1591" y="100"/>
                    <a:pt x="1562" y="1"/>
                    <a:pt x="1491" y="1"/>
                  </a:cubicBezTo>
                  <a:close/>
                </a:path>
              </a:pathLst>
            </a:custGeom>
            <a:solidFill>
              <a:srgbClr val="F4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982;p48"/>
            <p:cNvSpPr/>
            <p:nvPr/>
          </p:nvSpPr>
          <p:spPr>
            <a:xfrm>
              <a:off x="1154600" y="1823500"/>
              <a:ext cx="1832625" cy="264475"/>
            </a:xfrm>
            <a:custGeom>
              <a:avLst/>
              <a:gdLst/>
              <a:ahLst/>
              <a:cxnLst/>
              <a:rect l="l" t="t" r="r" b="b"/>
              <a:pathLst>
                <a:path w="73305" h="10579" extrusionOk="0">
                  <a:moveTo>
                    <a:pt x="8732" y="341"/>
                  </a:moveTo>
                  <a:cubicBezTo>
                    <a:pt x="8917" y="341"/>
                    <a:pt x="9073" y="455"/>
                    <a:pt x="9073" y="597"/>
                  </a:cubicBezTo>
                  <a:cubicBezTo>
                    <a:pt x="9073" y="739"/>
                    <a:pt x="8917" y="852"/>
                    <a:pt x="8732" y="852"/>
                  </a:cubicBezTo>
                  <a:cubicBezTo>
                    <a:pt x="8533" y="852"/>
                    <a:pt x="8377" y="739"/>
                    <a:pt x="8377" y="597"/>
                  </a:cubicBezTo>
                  <a:cubicBezTo>
                    <a:pt x="8377" y="455"/>
                    <a:pt x="8533" y="341"/>
                    <a:pt x="8732" y="341"/>
                  </a:cubicBezTo>
                  <a:close/>
                  <a:moveTo>
                    <a:pt x="64587" y="341"/>
                  </a:moveTo>
                  <a:cubicBezTo>
                    <a:pt x="64772" y="341"/>
                    <a:pt x="64942" y="455"/>
                    <a:pt x="64942" y="597"/>
                  </a:cubicBezTo>
                  <a:cubicBezTo>
                    <a:pt x="64942" y="739"/>
                    <a:pt x="64786" y="852"/>
                    <a:pt x="64587" y="852"/>
                  </a:cubicBezTo>
                  <a:cubicBezTo>
                    <a:pt x="64403" y="852"/>
                    <a:pt x="64247" y="739"/>
                    <a:pt x="64247" y="597"/>
                  </a:cubicBezTo>
                  <a:cubicBezTo>
                    <a:pt x="64247" y="455"/>
                    <a:pt x="64403" y="341"/>
                    <a:pt x="64587" y="341"/>
                  </a:cubicBezTo>
                  <a:close/>
                  <a:moveTo>
                    <a:pt x="26423" y="569"/>
                  </a:moveTo>
                  <a:cubicBezTo>
                    <a:pt x="26664" y="569"/>
                    <a:pt x="26863" y="711"/>
                    <a:pt x="26863" y="881"/>
                  </a:cubicBezTo>
                  <a:cubicBezTo>
                    <a:pt x="26863" y="1037"/>
                    <a:pt x="26664" y="1179"/>
                    <a:pt x="26423" y="1179"/>
                  </a:cubicBezTo>
                  <a:cubicBezTo>
                    <a:pt x="26167" y="1179"/>
                    <a:pt x="25983" y="1051"/>
                    <a:pt x="25983" y="881"/>
                  </a:cubicBezTo>
                  <a:cubicBezTo>
                    <a:pt x="25983" y="696"/>
                    <a:pt x="26167" y="569"/>
                    <a:pt x="26423" y="569"/>
                  </a:cubicBezTo>
                  <a:close/>
                  <a:moveTo>
                    <a:pt x="46897" y="569"/>
                  </a:moveTo>
                  <a:cubicBezTo>
                    <a:pt x="47138" y="569"/>
                    <a:pt x="47337" y="711"/>
                    <a:pt x="47337" y="881"/>
                  </a:cubicBezTo>
                  <a:cubicBezTo>
                    <a:pt x="47337" y="1037"/>
                    <a:pt x="47138" y="1179"/>
                    <a:pt x="46897" y="1179"/>
                  </a:cubicBezTo>
                  <a:cubicBezTo>
                    <a:pt x="46655" y="1179"/>
                    <a:pt x="46456" y="1051"/>
                    <a:pt x="46456" y="881"/>
                  </a:cubicBezTo>
                  <a:cubicBezTo>
                    <a:pt x="46456" y="696"/>
                    <a:pt x="46655" y="569"/>
                    <a:pt x="46897" y="569"/>
                  </a:cubicBezTo>
                  <a:close/>
                  <a:moveTo>
                    <a:pt x="7951" y="824"/>
                  </a:moveTo>
                  <a:cubicBezTo>
                    <a:pt x="7980" y="824"/>
                    <a:pt x="7994" y="838"/>
                    <a:pt x="8008" y="838"/>
                  </a:cubicBezTo>
                  <a:cubicBezTo>
                    <a:pt x="8320" y="1009"/>
                    <a:pt x="6929" y="2996"/>
                    <a:pt x="6091" y="2996"/>
                  </a:cubicBezTo>
                  <a:cubicBezTo>
                    <a:pt x="5949" y="2996"/>
                    <a:pt x="5807" y="2925"/>
                    <a:pt x="5722" y="2798"/>
                  </a:cubicBezTo>
                  <a:cubicBezTo>
                    <a:pt x="5140" y="1988"/>
                    <a:pt x="7483" y="824"/>
                    <a:pt x="7951" y="824"/>
                  </a:cubicBezTo>
                  <a:close/>
                  <a:moveTo>
                    <a:pt x="65311" y="824"/>
                  </a:moveTo>
                  <a:cubicBezTo>
                    <a:pt x="65780" y="824"/>
                    <a:pt x="68123" y="1988"/>
                    <a:pt x="67541" y="2798"/>
                  </a:cubicBezTo>
                  <a:cubicBezTo>
                    <a:pt x="67455" y="2925"/>
                    <a:pt x="67313" y="2996"/>
                    <a:pt x="67171" y="2996"/>
                  </a:cubicBezTo>
                  <a:cubicBezTo>
                    <a:pt x="66334" y="2996"/>
                    <a:pt x="64942" y="1009"/>
                    <a:pt x="65240" y="838"/>
                  </a:cubicBezTo>
                  <a:cubicBezTo>
                    <a:pt x="65269" y="838"/>
                    <a:pt x="65283" y="824"/>
                    <a:pt x="65311" y="824"/>
                  </a:cubicBezTo>
                  <a:close/>
                  <a:moveTo>
                    <a:pt x="9428" y="838"/>
                  </a:moveTo>
                  <a:cubicBezTo>
                    <a:pt x="10124" y="838"/>
                    <a:pt x="12409" y="2386"/>
                    <a:pt x="11359" y="3096"/>
                  </a:cubicBezTo>
                  <a:cubicBezTo>
                    <a:pt x="11259" y="3167"/>
                    <a:pt x="11146" y="3195"/>
                    <a:pt x="11032" y="3209"/>
                  </a:cubicBezTo>
                  <a:cubicBezTo>
                    <a:pt x="10124" y="3209"/>
                    <a:pt x="9158" y="1023"/>
                    <a:pt x="9258" y="895"/>
                  </a:cubicBezTo>
                  <a:cubicBezTo>
                    <a:pt x="9300" y="852"/>
                    <a:pt x="9357" y="838"/>
                    <a:pt x="9428" y="838"/>
                  </a:cubicBezTo>
                  <a:close/>
                  <a:moveTo>
                    <a:pt x="63835" y="838"/>
                  </a:moveTo>
                  <a:cubicBezTo>
                    <a:pt x="63892" y="838"/>
                    <a:pt x="63948" y="852"/>
                    <a:pt x="64005" y="895"/>
                  </a:cubicBezTo>
                  <a:cubicBezTo>
                    <a:pt x="64105" y="1023"/>
                    <a:pt x="63153" y="3209"/>
                    <a:pt x="62230" y="3209"/>
                  </a:cubicBezTo>
                  <a:cubicBezTo>
                    <a:pt x="62117" y="3195"/>
                    <a:pt x="62003" y="3167"/>
                    <a:pt x="61904" y="3096"/>
                  </a:cubicBezTo>
                  <a:cubicBezTo>
                    <a:pt x="60853" y="2386"/>
                    <a:pt x="63139" y="838"/>
                    <a:pt x="63835" y="838"/>
                  </a:cubicBezTo>
                  <a:close/>
                  <a:moveTo>
                    <a:pt x="2996" y="2159"/>
                  </a:moveTo>
                  <a:cubicBezTo>
                    <a:pt x="3110" y="2159"/>
                    <a:pt x="3223" y="2187"/>
                    <a:pt x="3323" y="2244"/>
                  </a:cubicBezTo>
                  <a:cubicBezTo>
                    <a:pt x="3933" y="2641"/>
                    <a:pt x="3096" y="3763"/>
                    <a:pt x="2513" y="3763"/>
                  </a:cubicBezTo>
                  <a:cubicBezTo>
                    <a:pt x="2400" y="3763"/>
                    <a:pt x="2300" y="3721"/>
                    <a:pt x="2229" y="3650"/>
                  </a:cubicBezTo>
                  <a:cubicBezTo>
                    <a:pt x="1548" y="2954"/>
                    <a:pt x="2357" y="2159"/>
                    <a:pt x="2996" y="2159"/>
                  </a:cubicBezTo>
                  <a:close/>
                  <a:moveTo>
                    <a:pt x="70323" y="2159"/>
                  </a:moveTo>
                  <a:cubicBezTo>
                    <a:pt x="70976" y="2159"/>
                    <a:pt x="71786" y="2954"/>
                    <a:pt x="71104" y="3650"/>
                  </a:cubicBezTo>
                  <a:cubicBezTo>
                    <a:pt x="71019" y="3721"/>
                    <a:pt x="70920" y="3763"/>
                    <a:pt x="70820" y="3763"/>
                  </a:cubicBezTo>
                  <a:cubicBezTo>
                    <a:pt x="70224" y="3763"/>
                    <a:pt x="69400" y="2641"/>
                    <a:pt x="69997" y="2244"/>
                  </a:cubicBezTo>
                  <a:cubicBezTo>
                    <a:pt x="70096" y="2187"/>
                    <a:pt x="70210" y="2159"/>
                    <a:pt x="70323" y="2159"/>
                  </a:cubicBezTo>
                  <a:close/>
                  <a:moveTo>
                    <a:pt x="47862" y="1165"/>
                  </a:moveTo>
                  <a:cubicBezTo>
                    <a:pt x="48458" y="1165"/>
                    <a:pt x="51454" y="2585"/>
                    <a:pt x="50702" y="3579"/>
                  </a:cubicBezTo>
                  <a:cubicBezTo>
                    <a:pt x="50595" y="3725"/>
                    <a:pt x="50439" y="3821"/>
                    <a:pt x="50268" y="3821"/>
                  </a:cubicBezTo>
                  <a:cubicBezTo>
                    <a:pt x="50256" y="3821"/>
                    <a:pt x="50245" y="3821"/>
                    <a:pt x="50233" y="3820"/>
                  </a:cubicBezTo>
                  <a:cubicBezTo>
                    <a:pt x="49168" y="3820"/>
                    <a:pt x="47393" y="1378"/>
                    <a:pt x="47777" y="1179"/>
                  </a:cubicBezTo>
                  <a:cubicBezTo>
                    <a:pt x="47805" y="1165"/>
                    <a:pt x="47834" y="1165"/>
                    <a:pt x="47862" y="1165"/>
                  </a:cubicBezTo>
                  <a:close/>
                  <a:moveTo>
                    <a:pt x="25457" y="1165"/>
                  </a:moveTo>
                  <a:cubicBezTo>
                    <a:pt x="25486" y="1165"/>
                    <a:pt x="25514" y="1165"/>
                    <a:pt x="25543" y="1179"/>
                  </a:cubicBezTo>
                  <a:cubicBezTo>
                    <a:pt x="25926" y="1378"/>
                    <a:pt x="24151" y="3820"/>
                    <a:pt x="23086" y="3820"/>
                  </a:cubicBezTo>
                  <a:lnTo>
                    <a:pt x="23086" y="3834"/>
                  </a:lnTo>
                  <a:cubicBezTo>
                    <a:pt x="22902" y="3834"/>
                    <a:pt x="22717" y="3735"/>
                    <a:pt x="22618" y="3593"/>
                  </a:cubicBezTo>
                  <a:cubicBezTo>
                    <a:pt x="21865" y="2585"/>
                    <a:pt x="24861" y="1165"/>
                    <a:pt x="25457" y="1165"/>
                  </a:cubicBezTo>
                  <a:close/>
                  <a:moveTo>
                    <a:pt x="27302" y="1190"/>
                  </a:moveTo>
                  <a:cubicBezTo>
                    <a:pt x="27316" y="1190"/>
                    <a:pt x="27331" y="1191"/>
                    <a:pt x="27346" y="1193"/>
                  </a:cubicBezTo>
                  <a:cubicBezTo>
                    <a:pt x="28226" y="1193"/>
                    <a:pt x="31165" y="3082"/>
                    <a:pt x="29830" y="3948"/>
                  </a:cubicBezTo>
                  <a:cubicBezTo>
                    <a:pt x="29703" y="4033"/>
                    <a:pt x="29547" y="4090"/>
                    <a:pt x="29390" y="4090"/>
                  </a:cubicBezTo>
                  <a:cubicBezTo>
                    <a:pt x="28212" y="4090"/>
                    <a:pt x="26991" y="1406"/>
                    <a:pt x="27133" y="1250"/>
                  </a:cubicBezTo>
                  <a:cubicBezTo>
                    <a:pt x="27180" y="1215"/>
                    <a:pt x="27236" y="1190"/>
                    <a:pt x="27302" y="1190"/>
                  </a:cubicBezTo>
                  <a:close/>
                  <a:moveTo>
                    <a:pt x="46012" y="1190"/>
                  </a:moveTo>
                  <a:cubicBezTo>
                    <a:pt x="46074" y="1190"/>
                    <a:pt x="46140" y="1215"/>
                    <a:pt x="46187" y="1250"/>
                  </a:cubicBezTo>
                  <a:cubicBezTo>
                    <a:pt x="46314" y="1406"/>
                    <a:pt x="45093" y="4090"/>
                    <a:pt x="43929" y="4090"/>
                  </a:cubicBezTo>
                  <a:lnTo>
                    <a:pt x="43915" y="4090"/>
                  </a:lnTo>
                  <a:cubicBezTo>
                    <a:pt x="43773" y="4090"/>
                    <a:pt x="43617" y="4033"/>
                    <a:pt x="43489" y="3948"/>
                  </a:cubicBezTo>
                  <a:cubicBezTo>
                    <a:pt x="42154" y="3082"/>
                    <a:pt x="45079" y="1193"/>
                    <a:pt x="45974" y="1193"/>
                  </a:cubicBezTo>
                  <a:cubicBezTo>
                    <a:pt x="45986" y="1191"/>
                    <a:pt x="45999" y="1190"/>
                    <a:pt x="46012" y="1190"/>
                  </a:cubicBezTo>
                  <a:close/>
                  <a:moveTo>
                    <a:pt x="8647" y="1080"/>
                  </a:moveTo>
                  <a:cubicBezTo>
                    <a:pt x="8974" y="1080"/>
                    <a:pt x="9272" y="1875"/>
                    <a:pt x="9357" y="2670"/>
                  </a:cubicBezTo>
                  <a:cubicBezTo>
                    <a:pt x="9442" y="3465"/>
                    <a:pt x="9343" y="4246"/>
                    <a:pt x="8832" y="4246"/>
                  </a:cubicBezTo>
                  <a:lnTo>
                    <a:pt x="8775" y="4246"/>
                  </a:lnTo>
                  <a:cubicBezTo>
                    <a:pt x="7639" y="4104"/>
                    <a:pt x="8320" y="1108"/>
                    <a:pt x="8633" y="1080"/>
                  </a:cubicBezTo>
                  <a:close/>
                  <a:moveTo>
                    <a:pt x="64658" y="1080"/>
                  </a:moveTo>
                  <a:cubicBezTo>
                    <a:pt x="64971" y="1108"/>
                    <a:pt x="65666" y="4104"/>
                    <a:pt x="64531" y="4246"/>
                  </a:cubicBezTo>
                  <a:lnTo>
                    <a:pt x="64460" y="4246"/>
                  </a:lnTo>
                  <a:cubicBezTo>
                    <a:pt x="63934" y="4246"/>
                    <a:pt x="63835" y="3465"/>
                    <a:pt x="63920" y="2670"/>
                  </a:cubicBezTo>
                  <a:cubicBezTo>
                    <a:pt x="64019" y="1875"/>
                    <a:pt x="64318" y="1080"/>
                    <a:pt x="64644" y="1080"/>
                  </a:cubicBezTo>
                  <a:close/>
                  <a:moveTo>
                    <a:pt x="14809" y="3053"/>
                  </a:moveTo>
                  <a:cubicBezTo>
                    <a:pt x="15363" y="3053"/>
                    <a:pt x="16200" y="4047"/>
                    <a:pt x="15391" y="4587"/>
                  </a:cubicBezTo>
                  <a:cubicBezTo>
                    <a:pt x="15320" y="4629"/>
                    <a:pt x="15235" y="4658"/>
                    <a:pt x="15150" y="4658"/>
                  </a:cubicBezTo>
                  <a:cubicBezTo>
                    <a:pt x="14568" y="4658"/>
                    <a:pt x="14056" y="3366"/>
                    <a:pt x="14639" y="3096"/>
                  </a:cubicBezTo>
                  <a:cubicBezTo>
                    <a:pt x="14695" y="3067"/>
                    <a:pt x="14752" y="3053"/>
                    <a:pt x="14809" y="3053"/>
                  </a:cubicBezTo>
                  <a:close/>
                  <a:moveTo>
                    <a:pt x="58496" y="3053"/>
                  </a:moveTo>
                  <a:cubicBezTo>
                    <a:pt x="58567" y="3053"/>
                    <a:pt x="58624" y="3067"/>
                    <a:pt x="58681" y="3096"/>
                  </a:cubicBezTo>
                  <a:cubicBezTo>
                    <a:pt x="59263" y="3366"/>
                    <a:pt x="58752" y="4658"/>
                    <a:pt x="58170" y="4658"/>
                  </a:cubicBezTo>
                  <a:lnTo>
                    <a:pt x="58156" y="4658"/>
                  </a:lnTo>
                  <a:cubicBezTo>
                    <a:pt x="58070" y="4658"/>
                    <a:pt x="57985" y="4629"/>
                    <a:pt x="57928" y="4587"/>
                  </a:cubicBezTo>
                  <a:cubicBezTo>
                    <a:pt x="57105" y="4047"/>
                    <a:pt x="57943" y="3053"/>
                    <a:pt x="58496" y="3053"/>
                  </a:cubicBezTo>
                  <a:close/>
                  <a:moveTo>
                    <a:pt x="4203" y="3593"/>
                  </a:moveTo>
                  <a:cubicBezTo>
                    <a:pt x="4288" y="3593"/>
                    <a:pt x="4359" y="3607"/>
                    <a:pt x="4430" y="3650"/>
                  </a:cubicBezTo>
                  <a:cubicBezTo>
                    <a:pt x="5225" y="4047"/>
                    <a:pt x="4487" y="5296"/>
                    <a:pt x="3862" y="5296"/>
                  </a:cubicBezTo>
                  <a:cubicBezTo>
                    <a:pt x="3734" y="5296"/>
                    <a:pt x="3621" y="5240"/>
                    <a:pt x="3536" y="5155"/>
                  </a:cubicBezTo>
                  <a:cubicBezTo>
                    <a:pt x="2968" y="4601"/>
                    <a:pt x="3621" y="3593"/>
                    <a:pt x="4203" y="3593"/>
                  </a:cubicBezTo>
                  <a:close/>
                  <a:moveTo>
                    <a:pt x="69116" y="3593"/>
                  </a:moveTo>
                  <a:cubicBezTo>
                    <a:pt x="69699" y="3593"/>
                    <a:pt x="70352" y="4601"/>
                    <a:pt x="69784" y="5155"/>
                  </a:cubicBezTo>
                  <a:cubicBezTo>
                    <a:pt x="69699" y="5240"/>
                    <a:pt x="69585" y="5296"/>
                    <a:pt x="69457" y="5296"/>
                  </a:cubicBezTo>
                  <a:cubicBezTo>
                    <a:pt x="68833" y="5296"/>
                    <a:pt x="68094" y="4047"/>
                    <a:pt x="68889" y="3650"/>
                  </a:cubicBezTo>
                  <a:cubicBezTo>
                    <a:pt x="68960" y="3607"/>
                    <a:pt x="69031" y="3593"/>
                    <a:pt x="69116" y="3593"/>
                  </a:cubicBezTo>
                  <a:close/>
                  <a:moveTo>
                    <a:pt x="26338" y="1477"/>
                  </a:moveTo>
                  <a:cubicBezTo>
                    <a:pt x="26735" y="1477"/>
                    <a:pt x="27133" y="2457"/>
                    <a:pt x="27246" y="3422"/>
                  </a:cubicBezTo>
                  <a:cubicBezTo>
                    <a:pt x="27374" y="4388"/>
                    <a:pt x="27232" y="5367"/>
                    <a:pt x="26565" y="5367"/>
                  </a:cubicBezTo>
                  <a:lnTo>
                    <a:pt x="26480" y="5367"/>
                  </a:lnTo>
                  <a:cubicBezTo>
                    <a:pt x="25032" y="5183"/>
                    <a:pt x="25912" y="1520"/>
                    <a:pt x="26309" y="1477"/>
                  </a:cubicBezTo>
                  <a:close/>
                  <a:moveTo>
                    <a:pt x="47010" y="1477"/>
                  </a:moveTo>
                  <a:cubicBezTo>
                    <a:pt x="47408" y="1520"/>
                    <a:pt x="48288" y="5183"/>
                    <a:pt x="46826" y="5367"/>
                  </a:cubicBezTo>
                  <a:lnTo>
                    <a:pt x="46740" y="5367"/>
                  </a:lnTo>
                  <a:cubicBezTo>
                    <a:pt x="46087" y="5367"/>
                    <a:pt x="45945" y="4388"/>
                    <a:pt x="46059" y="3422"/>
                  </a:cubicBezTo>
                  <a:cubicBezTo>
                    <a:pt x="46187" y="2457"/>
                    <a:pt x="46570" y="1477"/>
                    <a:pt x="46982" y="1477"/>
                  </a:cubicBezTo>
                  <a:close/>
                  <a:moveTo>
                    <a:pt x="33096" y="3791"/>
                  </a:moveTo>
                  <a:cubicBezTo>
                    <a:pt x="33749" y="3791"/>
                    <a:pt x="34729" y="4587"/>
                    <a:pt x="34033" y="5353"/>
                  </a:cubicBezTo>
                  <a:cubicBezTo>
                    <a:pt x="33934" y="5453"/>
                    <a:pt x="33806" y="5524"/>
                    <a:pt x="33678" y="5524"/>
                  </a:cubicBezTo>
                  <a:lnTo>
                    <a:pt x="33664" y="5524"/>
                  </a:lnTo>
                  <a:cubicBezTo>
                    <a:pt x="33025" y="5524"/>
                    <a:pt x="32230" y="4359"/>
                    <a:pt x="32755" y="3905"/>
                  </a:cubicBezTo>
                  <a:cubicBezTo>
                    <a:pt x="32855" y="3834"/>
                    <a:pt x="32982" y="3791"/>
                    <a:pt x="33096" y="3791"/>
                  </a:cubicBezTo>
                  <a:close/>
                  <a:moveTo>
                    <a:pt x="40223" y="3791"/>
                  </a:moveTo>
                  <a:cubicBezTo>
                    <a:pt x="40337" y="3791"/>
                    <a:pt x="40465" y="3834"/>
                    <a:pt x="40564" y="3905"/>
                  </a:cubicBezTo>
                  <a:cubicBezTo>
                    <a:pt x="41104" y="4345"/>
                    <a:pt x="40294" y="5524"/>
                    <a:pt x="39656" y="5524"/>
                  </a:cubicBezTo>
                  <a:cubicBezTo>
                    <a:pt x="39514" y="5524"/>
                    <a:pt x="39386" y="5453"/>
                    <a:pt x="39301" y="5353"/>
                  </a:cubicBezTo>
                  <a:cubicBezTo>
                    <a:pt x="38605" y="4572"/>
                    <a:pt x="39570" y="3791"/>
                    <a:pt x="40223" y="3791"/>
                  </a:cubicBezTo>
                  <a:close/>
                  <a:moveTo>
                    <a:pt x="54180" y="3891"/>
                  </a:moveTo>
                  <a:cubicBezTo>
                    <a:pt x="54947" y="3891"/>
                    <a:pt x="55841" y="5197"/>
                    <a:pt x="54776" y="5822"/>
                  </a:cubicBezTo>
                  <a:cubicBezTo>
                    <a:pt x="54707" y="5849"/>
                    <a:pt x="54638" y="5877"/>
                    <a:pt x="54556" y="5879"/>
                  </a:cubicBezTo>
                  <a:lnTo>
                    <a:pt x="54556" y="5879"/>
                  </a:lnTo>
                  <a:cubicBezTo>
                    <a:pt x="53849" y="5867"/>
                    <a:pt x="53161" y="4174"/>
                    <a:pt x="53996" y="3919"/>
                  </a:cubicBezTo>
                  <a:cubicBezTo>
                    <a:pt x="54052" y="3905"/>
                    <a:pt x="54109" y="3891"/>
                    <a:pt x="54180" y="3891"/>
                  </a:cubicBezTo>
                  <a:close/>
                  <a:moveTo>
                    <a:pt x="19139" y="3891"/>
                  </a:moveTo>
                  <a:cubicBezTo>
                    <a:pt x="19210" y="3891"/>
                    <a:pt x="19267" y="3905"/>
                    <a:pt x="19338" y="3919"/>
                  </a:cubicBezTo>
                  <a:cubicBezTo>
                    <a:pt x="20176" y="4175"/>
                    <a:pt x="19480" y="5879"/>
                    <a:pt x="18770" y="5879"/>
                  </a:cubicBezTo>
                  <a:cubicBezTo>
                    <a:pt x="18685" y="5879"/>
                    <a:pt x="18614" y="5850"/>
                    <a:pt x="18543" y="5822"/>
                  </a:cubicBezTo>
                  <a:cubicBezTo>
                    <a:pt x="17478" y="5197"/>
                    <a:pt x="18373" y="3891"/>
                    <a:pt x="19139" y="3891"/>
                  </a:cubicBezTo>
                  <a:close/>
                  <a:moveTo>
                    <a:pt x="12949" y="4217"/>
                  </a:moveTo>
                  <a:cubicBezTo>
                    <a:pt x="13801" y="4217"/>
                    <a:pt x="14383" y="5808"/>
                    <a:pt x="13389" y="6006"/>
                  </a:cubicBezTo>
                  <a:cubicBezTo>
                    <a:pt x="13332" y="6021"/>
                    <a:pt x="13261" y="6035"/>
                    <a:pt x="13190" y="6035"/>
                  </a:cubicBezTo>
                  <a:cubicBezTo>
                    <a:pt x="12225" y="6035"/>
                    <a:pt x="12097" y="4430"/>
                    <a:pt x="12750" y="4246"/>
                  </a:cubicBezTo>
                  <a:cubicBezTo>
                    <a:pt x="12821" y="4232"/>
                    <a:pt x="12878" y="4217"/>
                    <a:pt x="12949" y="4217"/>
                  </a:cubicBezTo>
                  <a:close/>
                  <a:moveTo>
                    <a:pt x="60385" y="4217"/>
                  </a:moveTo>
                  <a:cubicBezTo>
                    <a:pt x="60441" y="4217"/>
                    <a:pt x="60512" y="4232"/>
                    <a:pt x="60569" y="4246"/>
                  </a:cubicBezTo>
                  <a:cubicBezTo>
                    <a:pt x="61222" y="4416"/>
                    <a:pt x="61109" y="6035"/>
                    <a:pt x="60129" y="6035"/>
                  </a:cubicBezTo>
                  <a:cubicBezTo>
                    <a:pt x="60072" y="6035"/>
                    <a:pt x="60001" y="6021"/>
                    <a:pt x="59930" y="6006"/>
                  </a:cubicBezTo>
                  <a:cubicBezTo>
                    <a:pt x="58936" y="5808"/>
                    <a:pt x="59533" y="4217"/>
                    <a:pt x="60385" y="4217"/>
                  </a:cubicBezTo>
                  <a:close/>
                  <a:moveTo>
                    <a:pt x="6177" y="4544"/>
                  </a:moveTo>
                  <a:cubicBezTo>
                    <a:pt x="6233" y="4544"/>
                    <a:pt x="6276" y="4558"/>
                    <a:pt x="6319" y="4572"/>
                  </a:cubicBezTo>
                  <a:cubicBezTo>
                    <a:pt x="7156" y="4828"/>
                    <a:pt x="6688" y="6603"/>
                    <a:pt x="5864" y="6603"/>
                  </a:cubicBezTo>
                  <a:cubicBezTo>
                    <a:pt x="5751" y="6589"/>
                    <a:pt x="5637" y="6560"/>
                    <a:pt x="5538" y="6503"/>
                  </a:cubicBezTo>
                  <a:cubicBezTo>
                    <a:pt x="4586" y="5950"/>
                    <a:pt x="5495" y="4544"/>
                    <a:pt x="6177" y="4544"/>
                  </a:cubicBezTo>
                  <a:close/>
                  <a:moveTo>
                    <a:pt x="67143" y="4544"/>
                  </a:moveTo>
                  <a:cubicBezTo>
                    <a:pt x="67824" y="4544"/>
                    <a:pt x="68733" y="5950"/>
                    <a:pt x="67796" y="6503"/>
                  </a:cubicBezTo>
                  <a:cubicBezTo>
                    <a:pt x="67682" y="6560"/>
                    <a:pt x="67569" y="6589"/>
                    <a:pt x="67455" y="6603"/>
                  </a:cubicBezTo>
                  <a:cubicBezTo>
                    <a:pt x="66632" y="6603"/>
                    <a:pt x="66163" y="4828"/>
                    <a:pt x="67001" y="4572"/>
                  </a:cubicBezTo>
                  <a:cubicBezTo>
                    <a:pt x="67044" y="4558"/>
                    <a:pt x="67086" y="4544"/>
                    <a:pt x="67143" y="4544"/>
                  </a:cubicBezTo>
                  <a:close/>
                  <a:moveTo>
                    <a:pt x="10606" y="4998"/>
                  </a:moveTo>
                  <a:cubicBezTo>
                    <a:pt x="11472" y="4998"/>
                    <a:pt x="11984" y="6816"/>
                    <a:pt x="10990" y="7029"/>
                  </a:cubicBezTo>
                  <a:cubicBezTo>
                    <a:pt x="10933" y="7029"/>
                    <a:pt x="10876" y="7043"/>
                    <a:pt x="10805" y="7043"/>
                  </a:cubicBezTo>
                  <a:cubicBezTo>
                    <a:pt x="9825" y="7043"/>
                    <a:pt x="9783" y="5211"/>
                    <a:pt x="10450" y="5027"/>
                  </a:cubicBezTo>
                  <a:cubicBezTo>
                    <a:pt x="10493" y="5013"/>
                    <a:pt x="10550" y="4998"/>
                    <a:pt x="10606" y="4998"/>
                  </a:cubicBezTo>
                  <a:close/>
                  <a:moveTo>
                    <a:pt x="62713" y="4998"/>
                  </a:moveTo>
                  <a:cubicBezTo>
                    <a:pt x="62770" y="4998"/>
                    <a:pt x="62827" y="5013"/>
                    <a:pt x="62884" y="5027"/>
                  </a:cubicBezTo>
                  <a:cubicBezTo>
                    <a:pt x="63551" y="5197"/>
                    <a:pt x="63494" y="7043"/>
                    <a:pt x="62529" y="7043"/>
                  </a:cubicBezTo>
                  <a:lnTo>
                    <a:pt x="62514" y="7043"/>
                  </a:lnTo>
                  <a:cubicBezTo>
                    <a:pt x="62443" y="7043"/>
                    <a:pt x="62387" y="7029"/>
                    <a:pt x="62330" y="7029"/>
                  </a:cubicBezTo>
                  <a:cubicBezTo>
                    <a:pt x="61336" y="6816"/>
                    <a:pt x="61847" y="4998"/>
                    <a:pt x="62713" y="4998"/>
                  </a:cubicBezTo>
                  <a:close/>
                  <a:moveTo>
                    <a:pt x="8292" y="5013"/>
                  </a:moveTo>
                  <a:cubicBezTo>
                    <a:pt x="9243" y="5013"/>
                    <a:pt x="9385" y="7227"/>
                    <a:pt x="8292" y="7227"/>
                  </a:cubicBezTo>
                  <a:lnTo>
                    <a:pt x="8221" y="7227"/>
                  </a:lnTo>
                  <a:cubicBezTo>
                    <a:pt x="7057" y="7128"/>
                    <a:pt x="7568" y="5013"/>
                    <a:pt x="8292" y="5013"/>
                  </a:cubicBezTo>
                  <a:close/>
                  <a:moveTo>
                    <a:pt x="64999" y="5013"/>
                  </a:moveTo>
                  <a:cubicBezTo>
                    <a:pt x="65737" y="5013"/>
                    <a:pt x="66248" y="7128"/>
                    <a:pt x="65070" y="7227"/>
                  </a:cubicBezTo>
                  <a:lnTo>
                    <a:pt x="64999" y="7227"/>
                  </a:lnTo>
                  <a:cubicBezTo>
                    <a:pt x="63920" y="7227"/>
                    <a:pt x="64062" y="5013"/>
                    <a:pt x="64999" y="5013"/>
                  </a:cubicBezTo>
                  <a:close/>
                  <a:moveTo>
                    <a:pt x="52121" y="5481"/>
                  </a:moveTo>
                  <a:cubicBezTo>
                    <a:pt x="52860" y="5481"/>
                    <a:pt x="53399" y="6986"/>
                    <a:pt x="52519" y="7455"/>
                  </a:cubicBezTo>
                  <a:cubicBezTo>
                    <a:pt x="52436" y="7496"/>
                    <a:pt x="52353" y="7524"/>
                    <a:pt x="52256" y="7526"/>
                  </a:cubicBezTo>
                  <a:lnTo>
                    <a:pt x="52256" y="7526"/>
                  </a:lnTo>
                  <a:cubicBezTo>
                    <a:pt x="51465" y="7515"/>
                    <a:pt x="50946" y="5679"/>
                    <a:pt x="52022" y="5495"/>
                  </a:cubicBezTo>
                  <a:cubicBezTo>
                    <a:pt x="52050" y="5481"/>
                    <a:pt x="52079" y="5481"/>
                    <a:pt x="52121" y="5481"/>
                  </a:cubicBezTo>
                  <a:close/>
                  <a:moveTo>
                    <a:pt x="21212" y="5481"/>
                  </a:moveTo>
                  <a:cubicBezTo>
                    <a:pt x="21241" y="5481"/>
                    <a:pt x="21283" y="5481"/>
                    <a:pt x="21312" y="5495"/>
                  </a:cubicBezTo>
                  <a:cubicBezTo>
                    <a:pt x="22391" y="5680"/>
                    <a:pt x="21865" y="7526"/>
                    <a:pt x="21070" y="7526"/>
                  </a:cubicBezTo>
                  <a:cubicBezTo>
                    <a:pt x="20985" y="7526"/>
                    <a:pt x="20900" y="7497"/>
                    <a:pt x="20815" y="7455"/>
                  </a:cubicBezTo>
                  <a:cubicBezTo>
                    <a:pt x="19934" y="6986"/>
                    <a:pt x="20460" y="5481"/>
                    <a:pt x="21212" y="5481"/>
                  </a:cubicBezTo>
                  <a:close/>
                  <a:moveTo>
                    <a:pt x="31421" y="5538"/>
                  </a:moveTo>
                  <a:cubicBezTo>
                    <a:pt x="32372" y="5538"/>
                    <a:pt x="33124" y="7256"/>
                    <a:pt x="32017" y="7568"/>
                  </a:cubicBezTo>
                  <a:cubicBezTo>
                    <a:pt x="31918" y="7597"/>
                    <a:pt x="31818" y="7611"/>
                    <a:pt x="31719" y="7611"/>
                  </a:cubicBezTo>
                  <a:cubicBezTo>
                    <a:pt x="30654" y="7611"/>
                    <a:pt x="30413" y="5836"/>
                    <a:pt x="31151" y="5580"/>
                  </a:cubicBezTo>
                  <a:cubicBezTo>
                    <a:pt x="31236" y="5552"/>
                    <a:pt x="31321" y="5538"/>
                    <a:pt x="31421" y="5538"/>
                  </a:cubicBezTo>
                  <a:close/>
                  <a:moveTo>
                    <a:pt x="41885" y="5538"/>
                  </a:moveTo>
                  <a:cubicBezTo>
                    <a:pt x="41970" y="5538"/>
                    <a:pt x="42069" y="5552"/>
                    <a:pt x="42154" y="5580"/>
                  </a:cubicBezTo>
                  <a:cubicBezTo>
                    <a:pt x="42878" y="5836"/>
                    <a:pt x="42637" y="7611"/>
                    <a:pt x="41572" y="7611"/>
                  </a:cubicBezTo>
                  <a:cubicBezTo>
                    <a:pt x="41473" y="7611"/>
                    <a:pt x="41373" y="7597"/>
                    <a:pt x="41274" y="7568"/>
                  </a:cubicBezTo>
                  <a:cubicBezTo>
                    <a:pt x="40167" y="7256"/>
                    <a:pt x="40919" y="5538"/>
                    <a:pt x="41885" y="5538"/>
                  </a:cubicBezTo>
                  <a:close/>
                  <a:moveTo>
                    <a:pt x="23654" y="6447"/>
                  </a:moveTo>
                  <a:cubicBezTo>
                    <a:pt x="23683" y="6447"/>
                    <a:pt x="23725" y="6447"/>
                    <a:pt x="23768" y="6461"/>
                  </a:cubicBezTo>
                  <a:cubicBezTo>
                    <a:pt x="24760" y="6687"/>
                    <a:pt x="24338" y="8822"/>
                    <a:pt x="23363" y="8832"/>
                  </a:cubicBezTo>
                  <a:lnTo>
                    <a:pt x="23363" y="8832"/>
                  </a:lnTo>
                  <a:cubicBezTo>
                    <a:pt x="23238" y="8831"/>
                    <a:pt x="23113" y="8802"/>
                    <a:pt x="23015" y="8747"/>
                  </a:cubicBezTo>
                  <a:cubicBezTo>
                    <a:pt x="21851" y="8179"/>
                    <a:pt x="22845" y="6447"/>
                    <a:pt x="23654" y="6447"/>
                  </a:cubicBezTo>
                  <a:close/>
                  <a:moveTo>
                    <a:pt x="49651" y="6447"/>
                  </a:moveTo>
                  <a:cubicBezTo>
                    <a:pt x="50460" y="6447"/>
                    <a:pt x="51454" y="8179"/>
                    <a:pt x="50290" y="8747"/>
                  </a:cubicBezTo>
                  <a:cubicBezTo>
                    <a:pt x="50190" y="8803"/>
                    <a:pt x="50063" y="8832"/>
                    <a:pt x="49935" y="8832"/>
                  </a:cubicBezTo>
                  <a:cubicBezTo>
                    <a:pt x="48969" y="8832"/>
                    <a:pt x="48544" y="6688"/>
                    <a:pt x="49537" y="6461"/>
                  </a:cubicBezTo>
                  <a:cubicBezTo>
                    <a:pt x="49580" y="6447"/>
                    <a:pt x="49623" y="6447"/>
                    <a:pt x="49651" y="6447"/>
                  </a:cubicBezTo>
                  <a:close/>
                  <a:moveTo>
                    <a:pt x="28794" y="6631"/>
                  </a:moveTo>
                  <a:cubicBezTo>
                    <a:pt x="29759" y="6631"/>
                    <a:pt x="30455" y="8619"/>
                    <a:pt x="29348" y="8931"/>
                  </a:cubicBezTo>
                  <a:cubicBezTo>
                    <a:pt x="29263" y="8960"/>
                    <a:pt x="29163" y="8974"/>
                    <a:pt x="29078" y="8974"/>
                  </a:cubicBezTo>
                  <a:cubicBezTo>
                    <a:pt x="28013" y="8974"/>
                    <a:pt x="27829" y="6929"/>
                    <a:pt x="28553" y="6674"/>
                  </a:cubicBezTo>
                  <a:cubicBezTo>
                    <a:pt x="28638" y="6645"/>
                    <a:pt x="28723" y="6631"/>
                    <a:pt x="28794" y="6631"/>
                  </a:cubicBezTo>
                  <a:close/>
                  <a:moveTo>
                    <a:pt x="44511" y="6631"/>
                  </a:moveTo>
                  <a:cubicBezTo>
                    <a:pt x="44596" y="6631"/>
                    <a:pt x="44682" y="6645"/>
                    <a:pt x="44753" y="6674"/>
                  </a:cubicBezTo>
                  <a:cubicBezTo>
                    <a:pt x="45491" y="6929"/>
                    <a:pt x="45306" y="8974"/>
                    <a:pt x="44242" y="8974"/>
                  </a:cubicBezTo>
                  <a:cubicBezTo>
                    <a:pt x="44142" y="8974"/>
                    <a:pt x="44057" y="8960"/>
                    <a:pt x="43972" y="8931"/>
                  </a:cubicBezTo>
                  <a:cubicBezTo>
                    <a:pt x="42850" y="8619"/>
                    <a:pt x="43560" y="6631"/>
                    <a:pt x="44511" y="6631"/>
                  </a:cubicBezTo>
                  <a:close/>
                  <a:moveTo>
                    <a:pt x="26139" y="6816"/>
                  </a:moveTo>
                  <a:cubicBezTo>
                    <a:pt x="26664" y="6816"/>
                    <a:pt x="27019" y="7455"/>
                    <a:pt x="27062" y="8093"/>
                  </a:cubicBezTo>
                  <a:cubicBezTo>
                    <a:pt x="27090" y="8732"/>
                    <a:pt x="26849" y="9371"/>
                    <a:pt x="26196" y="9371"/>
                  </a:cubicBezTo>
                  <a:lnTo>
                    <a:pt x="26196" y="9357"/>
                  </a:lnTo>
                  <a:lnTo>
                    <a:pt x="26182" y="9357"/>
                  </a:lnTo>
                  <a:cubicBezTo>
                    <a:pt x="24833" y="9343"/>
                    <a:pt x="25259" y="6872"/>
                    <a:pt x="26096" y="6816"/>
                  </a:cubicBezTo>
                  <a:close/>
                  <a:moveTo>
                    <a:pt x="47223" y="6816"/>
                  </a:moveTo>
                  <a:cubicBezTo>
                    <a:pt x="48061" y="6872"/>
                    <a:pt x="48487" y="9343"/>
                    <a:pt x="47138" y="9357"/>
                  </a:cubicBezTo>
                  <a:lnTo>
                    <a:pt x="47110" y="9357"/>
                  </a:lnTo>
                  <a:lnTo>
                    <a:pt x="47110" y="9371"/>
                  </a:lnTo>
                  <a:cubicBezTo>
                    <a:pt x="46456" y="9371"/>
                    <a:pt x="46201" y="8732"/>
                    <a:pt x="46258" y="8093"/>
                  </a:cubicBezTo>
                  <a:cubicBezTo>
                    <a:pt x="46300" y="7455"/>
                    <a:pt x="46641" y="6816"/>
                    <a:pt x="47181" y="6816"/>
                  </a:cubicBezTo>
                  <a:close/>
                  <a:moveTo>
                    <a:pt x="0" y="1"/>
                  </a:moveTo>
                  <a:cubicBezTo>
                    <a:pt x="0" y="1"/>
                    <a:pt x="1136" y="7171"/>
                    <a:pt x="7866" y="7810"/>
                  </a:cubicBezTo>
                  <a:cubicBezTo>
                    <a:pt x="8193" y="7838"/>
                    <a:pt x="8519" y="7852"/>
                    <a:pt x="8832" y="7852"/>
                  </a:cubicBezTo>
                  <a:cubicBezTo>
                    <a:pt x="13673" y="7852"/>
                    <a:pt x="16342" y="4331"/>
                    <a:pt x="16342" y="4331"/>
                  </a:cubicBezTo>
                  <a:cubicBezTo>
                    <a:pt x="16342" y="4331"/>
                    <a:pt x="19594" y="10578"/>
                    <a:pt x="26380" y="10578"/>
                  </a:cubicBezTo>
                  <a:cubicBezTo>
                    <a:pt x="33380" y="10578"/>
                    <a:pt x="36347" y="3437"/>
                    <a:pt x="36660" y="2641"/>
                  </a:cubicBezTo>
                  <a:cubicBezTo>
                    <a:pt x="36958" y="3437"/>
                    <a:pt x="39939" y="10578"/>
                    <a:pt x="46939" y="10578"/>
                  </a:cubicBezTo>
                  <a:cubicBezTo>
                    <a:pt x="53712" y="10578"/>
                    <a:pt x="56963" y="4331"/>
                    <a:pt x="56963" y="4331"/>
                  </a:cubicBezTo>
                  <a:cubicBezTo>
                    <a:pt x="56963" y="4331"/>
                    <a:pt x="59646" y="7852"/>
                    <a:pt x="64488" y="7852"/>
                  </a:cubicBezTo>
                  <a:cubicBezTo>
                    <a:pt x="64800" y="7852"/>
                    <a:pt x="65113" y="7838"/>
                    <a:pt x="65439" y="7810"/>
                  </a:cubicBezTo>
                  <a:cubicBezTo>
                    <a:pt x="72183" y="7171"/>
                    <a:pt x="73305" y="1"/>
                    <a:pt x="73305" y="1"/>
                  </a:cubicBez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983;p48"/>
            <p:cNvSpPr/>
            <p:nvPr/>
          </p:nvSpPr>
          <p:spPr>
            <a:xfrm>
              <a:off x="1154950" y="1812150"/>
              <a:ext cx="1832275" cy="264450"/>
            </a:xfrm>
            <a:custGeom>
              <a:avLst/>
              <a:gdLst/>
              <a:ahLst/>
              <a:cxnLst/>
              <a:rect l="l" t="t" r="r" b="b"/>
              <a:pathLst>
                <a:path w="73291" h="10578" extrusionOk="0">
                  <a:moveTo>
                    <a:pt x="8718" y="341"/>
                  </a:moveTo>
                  <a:cubicBezTo>
                    <a:pt x="8903" y="341"/>
                    <a:pt x="9059" y="455"/>
                    <a:pt x="9059" y="597"/>
                  </a:cubicBezTo>
                  <a:cubicBezTo>
                    <a:pt x="9059" y="724"/>
                    <a:pt x="8903" y="838"/>
                    <a:pt x="8718" y="838"/>
                  </a:cubicBezTo>
                  <a:cubicBezTo>
                    <a:pt x="8519" y="838"/>
                    <a:pt x="8363" y="739"/>
                    <a:pt x="8363" y="597"/>
                  </a:cubicBezTo>
                  <a:cubicBezTo>
                    <a:pt x="8363" y="455"/>
                    <a:pt x="8519" y="341"/>
                    <a:pt x="8718" y="341"/>
                  </a:cubicBezTo>
                  <a:close/>
                  <a:moveTo>
                    <a:pt x="64573" y="341"/>
                  </a:moveTo>
                  <a:cubicBezTo>
                    <a:pt x="64758" y="341"/>
                    <a:pt x="64928" y="455"/>
                    <a:pt x="64928" y="597"/>
                  </a:cubicBezTo>
                  <a:cubicBezTo>
                    <a:pt x="64928" y="724"/>
                    <a:pt x="64772" y="838"/>
                    <a:pt x="64573" y="838"/>
                  </a:cubicBezTo>
                  <a:cubicBezTo>
                    <a:pt x="64375" y="838"/>
                    <a:pt x="64233" y="739"/>
                    <a:pt x="64233" y="597"/>
                  </a:cubicBezTo>
                  <a:cubicBezTo>
                    <a:pt x="64233" y="455"/>
                    <a:pt x="64389" y="341"/>
                    <a:pt x="64573" y="341"/>
                  </a:cubicBezTo>
                  <a:close/>
                  <a:moveTo>
                    <a:pt x="26409" y="568"/>
                  </a:moveTo>
                  <a:cubicBezTo>
                    <a:pt x="26650" y="568"/>
                    <a:pt x="26849" y="710"/>
                    <a:pt x="26849" y="881"/>
                  </a:cubicBezTo>
                  <a:cubicBezTo>
                    <a:pt x="26849" y="1051"/>
                    <a:pt x="26650" y="1179"/>
                    <a:pt x="26409" y="1179"/>
                  </a:cubicBezTo>
                  <a:cubicBezTo>
                    <a:pt x="26168" y="1179"/>
                    <a:pt x="25969" y="1051"/>
                    <a:pt x="25969" y="881"/>
                  </a:cubicBezTo>
                  <a:cubicBezTo>
                    <a:pt x="25969" y="710"/>
                    <a:pt x="26153" y="568"/>
                    <a:pt x="26409" y="568"/>
                  </a:cubicBezTo>
                  <a:close/>
                  <a:moveTo>
                    <a:pt x="46883" y="568"/>
                  </a:moveTo>
                  <a:cubicBezTo>
                    <a:pt x="47138" y="568"/>
                    <a:pt x="47337" y="710"/>
                    <a:pt x="47337" y="881"/>
                  </a:cubicBezTo>
                  <a:cubicBezTo>
                    <a:pt x="47337" y="1051"/>
                    <a:pt x="47138" y="1179"/>
                    <a:pt x="46883" y="1179"/>
                  </a:cubicBezTo>
                  <a:cubicBezTo>
                    <a:pt x="46641" y="1179"/>
                    <a:pt x="46442" y="1051"/>
                    <a:pt x="46442" y="881"/>
                  </a:cubicBezTo>
                  <a:cubicBezTo>
                    <a:pt x="46442" y="710"/>
                    <a:pt x="46641" y="568"/>
                    <a:pt x="46883" y="568"/>
                  </a:cubicBezTo>
                  <a:close/>
                  <a:moveTo>
                    <a:pt x="65329" y="827"/>
                  </a:moveTo>
                  <a:cubicBezTo>
                    <a:pt x="65794" y="827"/>
                    <a:pt x="68133" y="1990"/>
                    <a:pt x="67555" y="2797"/>
                  </a:cubicBezTo>
                  <a:cubicBezTo>
                    <a:pt x="67455" y="2935"/>
                    <a:pt x="67326" y="2994"/>
                    <a:pt x="67182" y="2994"/>
                  </a:cubicBezTo>
                  <a:cubicBezTo>
                    <a:pt x="66343" y="2994"/>
                    <a:pt x="64952" y="1007"/>
                    <a:pt x="65255" y="838"/>
                  </a:cubicBezTo>
                  <a:lnTo>
                    <a:pt x="65269" y="838"/>
                  </a:lnTo>
                  <a:cubicBezTo>
                    <a:pt x="65283" y="830"/>
                    <a:pt x="65303" y="827"/>
                    <a:pt x="65329" y="827"/>
                  </a:cubicBezTo>
                  <a:close/>
                  <a:moveTo>
                    <a:pt x="7956" y="839"/>
                  </a:moveTo>
                  <a:cubicBezTo>
                    <a:pt x="7985" y="839"/>
                    <a:pt x="8008" y="843"/>
                    <a:pt x="8022" y="852"/>
                  </a:cubicBezTo>
                  <a:cubicBezTo>
                    <a:pt x="8325" y="1010"/>
                    <a:pt x="6935" y="2994"/>
                    <a:pt x="6105" y="2994"/>
                  </a:cubicBezTo>
                  <a:cubicBezTo>
                    <a:pt x="5961" y="2994"/>
                    <a:pt x="5835" y="2935"/>
                    <a:pt x="5737" y="2797"/>
                  </a:cubicBezTo>
                  <a:cubicBezTo>
                    <a:pt x="5161" y="1995"/>
                    <a:pt x="7473" y="839"/>
                    <a:pt x="7956" y="839"/>
                  </a:cubicBezTo>
                  <a:close/>
                  <a:moveTo>
                    <a:pt x="9442" y="842"/>
                  </a:moveTo>
                  <a:cubicBezTo>
                    <a:pt x="10127" y="842"/>
                    <a:pt x="12428" y="2388"/>
                    <a:pt x="11373" y="3095"/>
                  </a:cubicBezTo>
                  <a:cubicBezTo>
                    <a:pt x="11264" y="3171"/>
                    <a:pt x="11151" y="3204"/>
                    <a:pt x="11038" y="3204"/>
                  </a:cubicBezTo>
                  <a:cubicBezTo>
                    <a:pt x="10126" y="3204"/>
                    <a:pt x="9172" y="1021"/>
                    <a:pt x="9286" y="895"/>
                  </a:cubicBezTo>
                  <a:cubicBezTo>
                    <a:pt x="9317" y="859"/>
                    <a:pt x="9371" y="842"/>
                    <a:pt x="9442" y="842"/>
                  </a:cubicBezTo>
                  <a:close/>
                  <a:moveTo>
                    <a:pt x="63850" y="842"/>
                  </a:moveTo>
                  <a:cubicBezTo>
                    <a:pt x="63921" y="842"/>
                    <a:pt x="63975" y="859"/>
                    <a:pt x="64005" y="895"/>
                  </a:cubicBezTo>
                  <a:cubicBezTo>
                    <a:pt x="64106" y="1021"/>
                    <a:pt x="63162" y="3204"/>
                    <a:pt x="62243" y="3204"/>
                  </a:cubicBezTo>
                  <a:cubicBezTo>
                    <a:pt x="62129" y="3204"/>
                    <a:pt x="62015" y="3171"/>
                    <a:pt x="61904" y="3095"/>
                  </a:cubicBezTo>
                  <a:cubicBezTo>
                    <a:pt x="60862" y="2388"/>
                    <a:pt x="63164" y="842"/>
                    <a:pt x="63850" y="842"/>
                  </a:cubicBezTo>
                  <a:close/>
                  <a:moveTo>
                    <a:pt x="2981" y="2156"/>
                  </a:moveTo>
                  <a:cubicBezTo>
                    <a:pt x="3100" y="2156"/>
                    <a:pt x="3213" y="2183"/>
                    <a:pt x="3309" y="2244"/>
                  </a:cubicBezTo>
                  <a:cubicBezTo>
                    <a:pt x="3912" y="2641"/>
                    <a:pt x="3081" y="3766"/>
                    <a:pt x="2487" y="3766"/>
                  </a:cubicBezTo>
                  <a:cubicBezTo>
                    <a:pt x="2381" y="3766"/>
                    <a:pt x="2283" y="3731"/>
                    <a:pt x="2201" y="3649"/>
                  </a:cubicBezTo>
                  <a:cubicBezTo>
                    <a:pt x="1519" y="2943"/>
                    <a:pt x="2340" y="2156"/>
                    <a:pt x="2981" y="2156"/>
                  </a:cubicBezTo>
                  <a:close/>
                  <a:moveTo>
                    <a:pt x="70310" y="2156"/>
                  </a:moveTo>
                  <a:cubicBezTo>
                    <a:pt x="70947" y="2156"/>
                    <a:pt x="71758" y="2943"/>
                    <a:pt x="71076" y="3649"/>
                  </a:cubicBezTo>
                  <a:cubicBezTo>
                    <a:pt x="70997" y="3731"/>
                    <a:pt x="70900" y="3766"/>
                    <a:pt x="70796" y="3766"/>
                  </a:cubicBezTo>
                  <a:cubicBezTo>
                    <a:pt x="70210" y="3766"/>
                    <a:pt x="69378" y="2641"/>
                    <a:pt x="69969" y="2244"/>
                  </a:cubicBezTo>
                  <a:lnTo>
                    <a:pt x="69983" y="2244"/>
                  </a:lnTo>
                  <a:cubicBezTo>
                    <a:pt x="70079" y="2183"/>
                    <a:pt x="70191" y="2156"/>
                    <a:pt x="70310" y="2156"/>
                  </a:cubicBezTo>
                  <a:close/>
                  <a:moveTo>
                    <a:pt x="25452" y="1166"/>
                  </a:moveTo>
                  <a:cubicBezTo>
                    <a:pt x="25485" y="1166"/>
                    <a:pt x="25511" y="1170"/>
                    <a:pt x="25529" y="1179"/>
                  </a:cubicBezTo>
                  <a:cubicBezTo>
                    <a:pt x="25917" y="1373"/>
                    <a:pt x="24127" y="3828"/>
                    <a:pt x="23067" y="3828"/>
                  </a:cubicBezTo>
                  <a:cubicBezTo>
                    <a:pt x="22887" y="3828"/>
                    <a:pt x="22728" y="3757"/>
                    <a:pt x="22604" y="3592"/>
                  </a:cubicBezTo>
                  <a:cubicBezTo>
                    <a:pt x="21850" y="2583"/>
                    <a:pt x="24847" y="1166"/>
                    <a:pt x="25452" y="1166"/>
                  </a:cubicBezTo>
                  <a:close/>
                  <a:moveTo>
                    <a:pt x="47840" y="1166"/>
                  </a:moveTo>
                  <a:cubicBezTo>
                    <a:pt x="48445" y="1166"/>
                    <a:pt x="51441" y="2583"/>
                    <a:pt x="50688" y="3592"/>
                  </a:cubicBezTo>
                  <a:cubicBezTo>
                    <a:pt x="50564" y="3757"/>
                    <a:pt x="50405" y="3828"/>
                    <a:pt x="50225" y="3828"/>
                  </a:cubicBezTo>
                  <a:cubicBezTo>
                    <a:pt x="49164" y="3828"/>
                    <a:pt x="47374" y="1373"/>
                    <a:pt x="47763" y="1179"/>
                  </a:cubicBezTo>
                  <a:cubicBezTo>
                    <a:pt x="47781" y="1170"/>
                    <a:pt x="47807" y="1166"/>
                    <a:pt x="47840" y="1166"/>
                  </a:cubicBezTo>
                  <a:close/>
                  <a:moveTo>
                    <a:pt x="45953" y="1182"/>
                  </a:moveTo>
                  <a:cubicBezTo>
                    <a:pt x="46047" y="1182"/>
                    <a:pt x="46118" y="1203"/>
                    <a:pt x="46158" y="1250"/>
                  </a:cubicBezTo>
                  <a:cubicBezTo>
                    <a:pt x="46298" y="1401"/>
                    <a:pt x="45073" y="4077"/>
                    <a:pt x="43901" y="4077"/>
                  </a:cubicBezTo>
                  <a:cubicBezTo>
                    <a:pt x="43757" y="4077"/>
                    <a:pt x="43614" y="4037"/>
                    <a:pt x="43475" y="3947"/>
                  </a:cubicBezTo>
                  <a:cubicBezTo>
                    <a:pt x="42140" y="3087"/>
                    <a:pt x="45065" y="1182"/>
                    <a:pt x="45953" y="1182"/>
                  </a:cubicBezTo>
                  <a:close/>
                  <a:moveTo>
                    <a:pt x="27339" y="1182"/>
                  </a:moveTo>
                  <a:cubicBezTo>
                    <a:pt x="28226" y="1182"/>
                    <a:pt x="31152" y="3087"/>
                    <a:pt x="29816" y="3947"/>
                  </a:cubicBezTo>
                  <a:cubicBezTo>
                    <a:pt x="29675" y="4040"/>
                    <a:pt x="29531" y="4081"/>
                    <a:pt x="29386" y="4081"/>
                  </a:cubicBezTo>
                  <a:cubicBezTo>
                    <a:pt x="28215" y="4081"/>
                    <a:pt x="26994" y="1401"/>
                    <a:pt x="27133" y="1250"/>
                  </a:cubicBezTo>
                  <a:cubicBezTo>
                    <a:pt x="27174" y="1203"/>
                    <a:pt x="27245" y="1182"/>
                    <a:pt x="27339" y="1182"/>
                  </a:cubicBezTo>
                  <a:close/>
                  <a:moveTo>
                    <a:pt x="8653" y="1078"/>
                  </a:moveTo>
                  <a:cubicBezTo>
                    <a:pt x="9285" y="1078"/>
                    <a:pt x="9860" y="4250"/>
                    <a:pt x="8829" y="4250"/>
                  </a:cubicBezTo>
                  <a:cubicBezTo>
                    <a:pt x="8807" y="4250"/>
                    <a:pt x="8784" y="4248"/>
                    <a:pt x="8761" y="4245"/>
                  </a:cubicBezTo>
                  <a:cubicBezTo>
                    <a:pt x="7625" y="4104"/>
                    <a:pt x="8321" y="1108"/>
                    <a:pt x="8633" y="1079"/>
                  </a:cubicBezTo>
                  <a:cubicBezTo>
                    <a:pt x="8640" y="1079"/>
                    <a:pt x="8647" y="1078"/>
                    <a:pt x="8653" y="1078"/>
                  </a:cubicBezTo>
                  <a:close/>
                  <a:moveTo>
                    <a:pt x="64634" y="1092"/>
                  </a:moveTo>
                  <a:cubicBezTo>
                    <a:pt x="64642" y="1092"/>
                    <a:pt x="64650" y="1092"/>
                    <a:pt x="64659" y="1094"/>
                  </a:cubicBezTo>
                  <a:cubicBezTo>
                    <a:pt x="64971" y="1122"/>
                    <a:pt x="65667" y="4104"/>
                    <a:pt x="64531" y="4245"/>
                  </a:cubicBezTo>
                  <a:cubicBezTo>
                    <a:pt x="64507" y="4248"/>
                    <a:pt x="64485" y="4250"/>
                    <a:pt x="64463" y="4250"/>
                  </a:cubicBezTo>
                  <a:cubicBezTo>
                    <a:pt x="63433" y="4250"/>
                    <a:pt x="64004" y="1092"/>
                    <a:pt x="64634" y="1092"/>
                  </a:cubicBezTo>
                  <a:close/>
                  <a:moveTo>
                    <a:pt x="14804" y="3059"/>
                  </a:moveTo>
                  <a:cubicBezTo>
                    <a:pt x="15352" y="3059"/>
                    <a:pt x="16197" y="4048"/>
                    <a:pt x="15377" y="4586"/>
                  </a:cubicBezTo>
                  <a:cubicBezTo>
                    <a:pt x="15300" y="4638"/>
                    <a:pt x="15221" y="4662"/>
                    <a:pt x="15144" y="4662"/>
                  </a:cubicBezTo>
                  <a:cubicBezTo>
                    <a:pt x="14566" y="4662"/>
                    <a:pt x="14050" y="3371"/>
                    <a:pt x="14639" y="3095"/>
                  </a:cubicBezTo>
                  <a:cubicBezTo>
                    <a:pt x="14689" y="3071"/>
                    <a:pt x="14744" y="3059"/>
                    <a:pt x="14804" y="3059"/>
                  </a:cubicBezTo>
                  <a:close/>
                  <a:moveTo>
                    <a:pt x="58484" y="3059"/>
                  </a:moveTo>
                  <a:cubicBezTo>
                    <a:pt x="58545" y="3059"/>
                    <a:pt x="58601" y="3071"/>
                    <a:pt x="58653" y="3095"/>
                  </a:cubicBezTo>
                  <a:cubicBezTo>
                    <a:pt x="59241" y="3371"/>
                    <a:pt x="58726" y="4662"/>
                    <a:pt x="58148" y="4662"/>
                  </a:cubicBezTo>
                  <a:cubicBezTo>
                    <a:pt x="58070" y="4662"/>
                    <a:pt x="57992" y="4638"/>
                    <a:pt x="57914" y="4586"/>
                  </a:cubicBezTo>
                  <a:cubicBezTo>
                    <a:pt x="57094" y="4048"/>
                    <a:pt x="57928" y="3059"/>
                    <a:pt x="58484" y="3059"/>
                  </a:cubicBezTo>
                  <a:close/>
                  <a:moveTo>
                    <a:pt x="4197" y="3598"/>
                  </a:moveTo>
                  <a:cubicBezTo>
                    <a:pt x="4272" y="3598"/>
                    <a:pt x="4346" y="3614"/>
                    <a:pt x="4416" y="3649"/>
                  </a:cubicBezTo>
                  <a:cubicBezTo>
                    <a:pt x="5208" y="4045"/>
                    <a:pt x="4479" y="5293"/>
                    <a:pt x="3840" y="5293"/>
                  </a:cubicBezTo>
                  <a:cubicBezTo>
                    <a:pt x="3723" y="5293"/>
                    <a:pt x="3609" y="5251"/>
                    <a:pt x="3507" y="5154"/>
                  </a:cubicBezTo>
                  <a:cubicBezTo>
                    <a:pt x="2940" y="4600"/>
                    <a:pt x="3604" y="3598"/>
                    <a:pt x="4197" y="3598"/>
                  </a:cubicBezTo>
                  <a:close/>
                  <a:moveTo>
                    <a:pt x="69094" y="3598"/>
                  </a:moveTo>
                  <a:cubicBezTo>
                    <a:pt x="69685" y="3598"/>
                    <a:pt x="70337" y="4600"/>
                    <a:pt x="69770" y="5154"/>
                  </a:cubicBezTo>
                  <a:cubicBezTo>
                    <a:pt x="69671" y="5251"/>
                    <a:pt x="69559" y="5293"/>
                    <a:pt x="69443" y="5293"/>
                  </a:cubicBezTo>
                  <a:cubicBezTo>
                    <a:pt x="68813" y="5293"/>
                    <a:pt x="68083" y="4045"/>
                    <a:pt x="68875" y="3649"/>
                  </a:cubicBezTo>
                  <a:cubicBezTo>
                    <a:pt x="68946" y="3614"/>
                    <a:pt x="69019" y="3598"/>
                    <a:pt x="69094" y="3598"/>
                  </a:cubicBezTo>
                  <a:close/>
                  <a:moveTo>
                    <a:pt x="46974" y="1462"/>
                  </a:moveTo>
                  <a:cubicBezTo>
                    <a:pt x="46982" y="1462"/>
                    <a:pt x="46989" y="1462"/>
                    <a:pt x="46996" y="1463"/>
                  </a:cubicBezTo>
                  <a:cubicBezTo>
                    <a:pt x="47394" y="1505"/>
                    <a:pt x="48274" y="5168"/>
                    <a:pt x="46812" y="5353"/>
                  </a:cubicBezTo>
                  <a:cubicBezTo>
                    <a:pt x="46782" y="5356"/>
                    <a:pt x="46753" y="5358"/>
                    <a:pt x="46726" y="5358"/>
                  </a:cubicBezTo>
                  <a:cubicBezTo>
                    <a:pt x="45393" y="5358"/>
                    <a:pt x="46148" y="1462"/>
                    <a:pt x="46974" y="1462"/>
                  </a:cubicBezTo>
                  <a:close/>
                  <a:moveTo>
                    <a:pt x="26321" y="1476"/>
                  </a:moveTo>
                  <a:cubicBezTo>
                    <a:pt x="27132" y="1476"/>
                    <a:pt x="27882" y="5358"/>
                    <a:pt x="26552" y="5358"/>
                  </a:cubicBezTo>
                  <a:cubicBezTo>
                    <a:pt x="26524" y="5358"/>
                    <a:pt x="26495" y="5356"/>
                    <a:pt x="26466" y="5353"/>
                  </a:cubicBezTo>
                  <a:cubicBezTo>
                    <a:pt x="25018" y="5183"/>
                    <a:pt x="25898" y="1505"/>
                    <a:pt x="26295" y="1477"/>
                  </a:cubicBezTo>
                  <a:cubicBezTo>
                    <a:pt x="26304" y="1476"/>
                    <a:pt x="26312" y="1476"/>
                    <a:pt x="26321" y="1476"/>
                  </a:cubicBezTo>
                  <a:close/>
                  <a:moveTo>
                    <a:pt x="33092" y="3794"/>
                  </a:moveTo>
                  <a:cubicBezTo>
                    <a:pt x="33745" y="3794"/>
                    <a:pt x="34712" y="4578"/>
                    <a:pt x="34019" y="5353"/>
                  </a:cubicBezTo>
                  <a:cubicBezTo>
                    <a:pt x="33914" y="5470"/>
                    <a:pt x="33789" y="5520"/>
                    <a:pt x="33657" y="5520"/>
                  </a:cubicBezTo>
                  <a:cubicBezTo>
                    <a:pt x="33018" y="5520"/>
                    <a:pt x="32212" y="4352"/>
                    <a:pt x="32741" y="3905"/>
                  </a:cubicBezTo>
                  <a:cubicBezTo>
                    <a:pt x="32832" y="3828"/>
                    <a:pt x="32955" y="3794"/>
                    <a:pt x="33092" y="3794"/>
                  </a:cubicBezTo>
                  <a:close/>
                  <a:moveTo>
                    <a:pt x="40191" y="3794"/>
                  </a:moveTo>
                  <a:cubicBezTo>
                    <a:pt x="40326" y="3794"/>
                    <a:pt x="40447" y="3828"/>
                    <a:pt x="40536" y="3905"/>
                  </a:cubicBezTo>
                  <a:cubicBezTo>
                    <a:pt x="41077" y="4352"/>
                    <a:pt x="40264" y="5520"/>
                    <a:pt x="39629" y="5520"/>
                  </a:cubicBezTo>
                  <a:cubicBezTo>
                    <a:pt x="39498" y="5520"/>
                    <a:pt x="39375" y="5470"/>
                    <a:pt x="39272" y="5353"/>
                  </a:cubicBezTo>
                  <a:cubicBezTo>
                    <a:pt x="38580" y="4578"/>
                    <a:pt x="39547" y="3794"/>
                    <a:pt x="40191" y="3794"/>
                  </a:cubicBezTo>
                  <a:close/>
                  <a:moveTo>
                    <a:pt x="19128" y="3893"/>
                  </a:moveTo>
                  <a:cubicBezTo>
                    <a:pt x="19190" y="3893"/>
                    <a:pt x="19251" y="3901"/>
                    <a:pt x="19310" y="3919"/>
                  </a:cubicBezTo>
                  <a:cubicBezTo>
                    <a:pt x="20157" y="4175"/>
                    <a:pt x="19450" y="5869"/>
                    <a:pt x="18751" y="5869"/>
                  </a:cubicBezTo>
                  <a:cubicBezTo>
                    <a:pt x="18676" y="5869"/>
                    <a:pt x="18602" y="5850"/>
                    <a:pt x="18529" y="5807"/>
                  </a:cubicBezTo>
                  <a:lnTo>
                    <a:pt x="18529" y="5821"/>
                  </a:lnTo>
                  <a:cubicBezTo>
                    <a:pt x="17451" y="5204"/>
                    <a:pt x="18357" y="3893"/>
                    <a:pt x="19128" y="3893"/>
                  </a:cubicBezTo>
                  <a:close/>
                  <a:moveTo>
                    <a:pt x="54164" y="3893"/>
                  </a:moveTo>
                  <a:cubicBezTo>
                    <a:pt x="54935" y="3893"/>
                    <a:pt x="55840" y="5203"/>
                    <a:pt x="54762" y="5807"/>
                  </a:cubicBezTo>
                  <a:cubicBezTo>
                    <a:pt x="54688" y="5850"/>
                    <a:pt x="54613" y="5869"/>
                    <a:pt x="54537" y="5869"/>
                  </a:cubicBezTo>
                  <a:cubicBezTo>
                    <a:pt x="53830" y="5869"/>
                    <a:pt x="53135" y="4175"/>
                    <a:pt x="53982" y="3919"/>
                  </a:cubicBezTo>
                  <a:cubicBezTo>
                    <a:pt x="54041" y="3901"/>
                    <a:pt x="54102" y="3893"/>
                    <a:pt x="54164" y="3893"/>
                  </a:cubicBezTo>
                  <a:close/>
                  <a:moveTo>
                    <a:pt x="12920" y="4207"/>
                  </a:moveTo>
                  <a:cubicBezTo>
                    <a:pt x="13778" y="4207"/>
                    <a:pt x="14370" y="5807"/>
                    <a:pt x="13375" y="6006"/>
                  </a:cubicBezTo>
                  <a:cubicBezTo>
                    <a:pt x="13305" y="6021"/>
                    <a:pt x="13238" y="6028"/>
                    <a:pt x="13174" y="6028"/>
                  </a:cubicBezTo>
                  <a:cubicBezTo>
                    <a:pt x="12218" y="6028"/>
                    <a:pt x="12084" y="4418"/>
                    <a:pt x="12736" y="4231"/>
                  </a:cubicBezTo>
                  <a:cubicBezTo>
                    <a:pt x="12798" y="4215"/>
                    <a:pt x="12860" y="4207"/>
                    <a:pt x="12920" y="4207"/>
                  </a:cubicBezTo>
                  <a:close/>
                  <a:moveTo>
                    <a:pt x="60370" y="4207"/>
                  </a:moveTo>
                  <a:cubicBezTo>
                    <a:pt x="60431" y="4207"/>
                    <a:pt x="60493" y="4214"/>
                    <a:pt x="60555" y="4231"/>
                  </a:cubicBezTo>
                  <a:cubicBezTo>
                    <a:pt x="61208" y="4418"/>
                    <a:pt x="61073" y="6028"/>
                    <a:pt x="60117" y="6028"/>
                  </a:cubicBezTo>
                  <a:cubicBezTo>
                    <a:pt x="60054" y="6028"/>
                    <a:pt x="59987" y="6021"/>
                    <a:pt x="59916" y="6006"/>
                  </a:cubicBezTo>
                  <a:cubicBezTo>
                    <a:pt x="58922" y="5794"/>
                    <a:pt x="59513" y="4207"/>
                    <a:pt x="60370" y="4207"/>
                  </a:cubicBezTo>
                  <a:close/>
                  <a:moveTo>
                    <a:pt x="6169" y="4538"/>
                  </a:moveTo>
                  <a:cubicBezTo>
                    <a:pt x="6215" y="4538"/>
                    <a:pt x="6261" y="4544"/>
                    <a:pt x="6305" y="4558"/>
                  </a:cubicBezTo>
                  <a:cubicBezTo>
                    <a:pt x="7134" y="4822"/>
                    <a:pt x="6673" y="6599"/>
                    <a:pt x="5856" y="6599"/>
                  </a:cubicBezTo>
                  <a:cubicBezTo>
                    <a:pt x="5751" y="6599"/>
                    <a:pt x="5639" y="6570"/>
                    <a:pt x="5524" y="6503"/>
                  </a:cubicBezTo>
                  <a:cubicBezTo>
                    <a:pt x="4566" y="5944"/>
                    <a:pt x="5478" y="4538"/>
                    <a:pt x="6169" y="4538"/>
                  </a:cubicBezTo>
                  <a:close/>
                  <a:moveTo>
                    <a:pt x="67120" y="4538"/>
                  </a:moveTo>
                  <a:cubicBezTo>
                    <a:pt x="67800" y="4538"/>
                    <a:pt x="68712" y="5944"/>
                    <a:pt x="67768" y="6503"/>
                  </a:cubicBezTo>
                  <a:cubicBezTo>
                    <a:pt x="67652" y="6570"/>
                    <a:pt x="67541" y="6599"/>
                    <a:pt x="67435" y="6599"/>
                  </a:cubicBezTo>
                  <a:cubicBezTo>
                    <a:pt x="66616" y="6599"/>
                    <a:pt x="66145" y="4822"/>
                    <a:pt x="66987" y="4558"/>
                  </a:cubicBezTo>
                  <a:cubicBezTo>
                    <a:pt x="67030" y="4544"/>
                    <a:pt x="67075" y="4538"/>
                    <a:pt x="67120" y="4538"/>
                  </a:cubicBezTo>
                  <a:close/>
                  <a:moveTo>
                    <a:pt x="10601" y="5004"/>
                  </a:moveTo>
                  <a:cubicBezTo>
                    <a:pt x="11459" y="5004"/>
                    <a:pt x="11978" y="6815"/>
                    <a:pt x="10976" y="7028"/>
                  </a:cubicBezTo>
                  <a:cubicBezTo>
                    <a:pt x="10912" y="7042"/>
                    <a:pt x="10851" y="7048"/>
                    <a:pt x="10794" y="7048"/>
                  </a:cubicBezTo>
                  <a:cubicBezTo>
                    <a:pt x="9819" y="7048"/>
                    <a:pt x="9779" y="5214"/>
                    <a:pt x="10436" y="5026"/>
                  </a:cubicBezTo>
                  <a:cubicBezTo>
                    <a:pt x="10492" y="5011"/>
                    <a:pt x="10547" y="5004"/>
                    <a:pt x="10601" y="5004"/>
                  </a:cubicBezTo>
                  <a:close/>
                  <a:moveTo>
                    <a:pt x="62690" y="5004"/>
                  </a:moveTo>
                  <a:cubicBezTo>
                    <a:pt x="62744" y="5004"/>
                    <a:pt x="62799" y="5011"/>
                    <a:pt x="62855" y="5026"/>
                  </a:cubicBezTo>
                  <a:cubicBezTo>
                    <a:pt x="63512" y="5214"/>
                    <a:pt x="63460" y="7048"/>
                    <a:pt x="62496" y="7048"/>
                  </a:cubicBezTo>
                  <a:cubicBezTo>
                    <a:pt x="62439" y="7048"/>
                    <a:pt x="62379" y="7042"/>
                    <a:pt x="62316" y="7028"/>
                  </a:cubicBezTo>
                  <a:lnTo>
                    <a:pt x="62302" y="7028"/>
                  </a:lnTo>
                  <a:cubicBezTo>
                    <a:pt x="61300" y="6815"/>
                    <a:pt x="61831" y="5004"/>
                    <a:pt x="62690" y="5004"/>
                  </a:cubicBezTo>
                  <a:close/>
                  <a:moveTo>
                    <a:pt x="8292" y="5012"/>
                  </a:moveTo>
                  <a:cubicBezTo>
                    <a:pt x="9237" y="5012"/>
                    <a:pt x="9380" y="7216"/>
                    <a:pt x="8293" y="7216"/>
                  </a:cubicBezTo>
                  <a:cubicBezTo>
                    <a:pt x="8270" y="7216"/>
                    <a:pt x="8246" y="7215"/>
                    <a:pt x="8221" y="7213"/>
                  </a:cubicBezTo>
                  <a:cubicBezTo>
                    <a:pt x="7057" y="7113"/>
                    <a:pt x="7568" y="5012"/>
                    <a:pt x="8292" y="5012"/>
                  </a:cubicBezTo>
                  <a:close/>
                  <a:moveTo>
                    <a:pt x="64999" y="5012"/>
                  </a:moveTo>
                  <a:cubicBezTo>
                    <a:pt x="65723" y="5012"/>
                    <a:pt x="66234" y="7128"/>
                    <a:pt x="65070" y="7213"/>
                  </a:cubicBezTo>
                  <a:cubicBezTo>
                    <a:pt x="65046" y="7215"/>
                    <a:pt x="65022" y="7216"/>
                    <a:pt x="64998" y="7216"/>
                  </a:cubicBezTo>
                  <a:cubicBezTo>
                    <a:pt x="63912" y="7216"/>
                    <a:pt x="64054" y="5012"/>
                    <a:pt x="64999" y="5012"/>
                  </a:cubicBezTo>
                  <a:close/>
                  <a:moveTo>
                    <a:pt x="52083" y="5474"/>
                  </a:moveTo>
                  <a:cubicBezTo>
                    <a:pt x="52834" y="5474"/>
                    <a:pt x="53379" y="6990"/>
                    <a:pt x="52491" y="7454"/>
                  </a:cubicBezTo>
                  <a:cubicBezTo>
                    <a:pt x="52403" y="7501"/>
                    <a:pt x="52316" y="7522"/>
                    <a:pt x="52232" y="7522"/>
                  </a:cubicBezTo>
                  <a:cubicBezTo>
                    <a:pt x="51450" y="7522"/>
                    <a:pt x="50917" y="5673"/>
                    <a:pt x="51994" y="5481"/>
                  </a:cubicBezTo>
                  <a:cubicBezTo>
                    <a:pt x="52024" y="5476"/>
                    <a:pt x="52054" y="5474"/>
                    <a:pt x="52083" y="5474"/>
                  </a:cubicBezTo>
                  <a:close/>
                  <a:moveTo>
                    <a:pt x="21199" y="5486"/>
                  </a:moveTo>
                  <a:cubicBezTo>
                    <a:pt x="21232" y="5486"/>
                    <a:pt x="21264" y="5489"/>
                    <a:pt x="21298" y="5495"/>
                  </a:cubicBezTo>
                  <a:cubicBezTo>
                    <a:pt x="22361" y="5687"/>
                    <a:pt x="21840" y="7522"/>
                    <a:pt x="21050" y="7522"/>
                  </a:cubicBezTo>
                  <a:cubicBezTo>
                    <a:pt x="20965" y="7522"/>
                    <a:pt x="20876" y="7501"/>
                    <a:pt x="20787" y="7454"/>
                  </a:cubicBezTo>
                  <a:lnTo>
                    <a:pt x="20801" y="7454"/>
                  </a:lnTo>
                  <a:cubicBezTo>
                    <a:pt x="19916" y="6992"/>
                    <a:pt x="20453" y="5486"/>
                    <a:pt x="21199" y="5486"/>
                  </a:cubicBezTo>
                  <a:close/>
                  <a:moveTo>
                    <a:pt x="41888" y="5535"/>
                  </a:moveTo>
                  <a:cubicBezTo>
                    <a:pt x="41975" y="5535"/>
                    <a:pt x="42065" y="5549"/>
                    <a:pt x="42155" y="5580"/>
                  </a:cubicBezTo>
                  <a:cubicBezTo>
                    <a:pt x="42872" y="5841"/>
                    <a:pt x="42631" y="7612"/>
                    <a:pt x="41574" y="7612"/>
                  </a:cubicBezTo>
                  <a:cubicBezTo>
                    <a:pt x="41480" y="7612"/>
                    <a:pt x="41381" y="7598"/>
                    <a:pt x="41274" y="7568"/>
                  </a:cubicBezTo>
                  <a:cubicBezTo>
                    <a:pt x="40168" y="7255"/>
                    <a:pt x="40923" y="5535"/>
                    <a:pt x="41888" y="5535"/>
                  </a:cubicBezTo>
                  <a:close/>
                  <a:moveTo>
                    <a:pt x="31424" y="5546"/>
                  </a:moveTo>
                  <a:cubicBezTo>
                    <a:pt x="32373" y="5546"/>
                    <a:pt x="33120" y="7256"/>
                    <a:pt x="32017" y="7568"/>
                  </a:cubicBezTo>
                  <a:cubicBezTo>
                    <a:pt x="31911" y="7598"/>
                    <a:pt x="31811" y="7612"/>
                    <a:pt x="31717" y="7612"/>
                  </a:cubicBezTo>
                  <a:cubicBezTo>
                    <a:pt x="30661" y="7612"/>
                    <a:pt x="30421" y="5842"/>
                    <a:pt x="31151" y="5594"/>
                  </a:cubicBezTo>
                  <a:cubicBezTo>
                    <a:pt x="31243" y="5561"/>
                    <a:pt x="31334" y="5546"/>
                    <a:pt x="31424" y="5546"/>
                  </a:cubicBezTo>
                  <a:close/>
                  <a:moveTo>
                    <a:pt x="23643" y="6446"/>
                  </a:moveTo>
                  <a:cubicBezTo>
                    <a:pt x="23686" y="6446"/>
                    <a:pt x="23727" y="6451"/>
                    <a:pt x="23768" y="6460"/>
                  </a:cubicBezTo>
                  <a:cubicBezTo>
                    <a:pt x="24750" y="6690"/>
                    <a:pt x="24323" y="8834"/>
                    <a:pt x="23350" y="8834"/>
                  </a:cubicBezTo>
                  <a:cubicBezTo>
                    <a:pt x="23241" y="8834"/>
                    <a:pt x="23124" y="8807"/>
                    <a:pt x="23001" y="8746"/>
                  </a:cubicBezTo>
                  <a:cubicBezTo>
                    <a:pt x="21854" y="8180"/>
                    <a:pt x="22836" y="6446"/>
                    <a:pt x="23643" y="6446"/>
                  </a:cubicBezTo>
                  <a:close/>
                  <a:moveTo>
                    <a:pt x="49648" y="6446"/>
                  </a:moveTo>
                  <a:cubicBezTo>
                    <a:pt x="50455" y="6446"/>
                    <a:pt x="51437" y="8180"/>
                    <a:pt x="50290" y="8746"/>
                  </a:cubicBezTo>
                  <a:cubicBezTo>
                    <a:pt x="50166" y="8807"/>
                    <a:pt x="50048" y="8834"/>
                    <a:pt x="49937" y="8834"/>
                  </a:cubicBezTo>
                  <a:cubicBezTo>
                    <a:pt x="48955" y="8834"/>
                    <a:pt x="48528" y="6690"/>
                    <a:pt x="49523" y="6460"/>
                  </a:cubicBezTo>
                  <a:cubicBezTo>
                    <a:pt x="49564" y="6451"/>
                    <a:pt x="49606" y="6446"/>
                    <a:pt x="49648" y="6446"/>
                  </a:cubicBezTo>
                  <a:close/>
                  <a:moveTo>
                    <a:pt x="44495" y="6630"/>
                  </a:moveTo>
                  <a:cubicBezTo>
                    <a:pt x="44575" y="6630"/>
                    <a:pt x="44656" y="6644"/>
                    <a:pt x="44739" y="6673"/>
                  </a:cubicBezTo>
                  <a:cubicBezTo>
                    <a:pt x="45476" y="6924"/>
                    <a:pt x="45297" y="8970"/>
                    <a:pt x="44225" y="8970"/>
                  </a:cubicBezTo>
                  <a:cubicBezTo>
                    <a:pt x="44141" y="8970"/>
                    <a:pt x="44052" y="8958"/>
                    <a:pt x="43958" y="8931"/>
                  </a:cubicBezTo>
                  <a:cubicBezTo>
                    <a:pt x="42843" y="8616"/>
                    <a:pt x="43533" y="6630"/>
                    <a:pt x="44495" y="6630"/>
                  </a:cubicBezTo>
                  <a:close/>
                  <a:moveTo>
                    <a:pt x="28794" y="6630"/>
                  </a:moveTo>
                  <a:cubicBezTo>
                    <a:pt x="29746" y="6630"/>
                    <a:pt x="30448" y="8616"/>
                    <a:pt x="29334" y="8931"/>
                  </a:cubicBezTo>
                  <a:cubicBezTo>
                    <a:pt x="29239" y="8958"/>
                    <a:pt x="29149" y="8970"/>
                    <a:pt x="29065" y="8970"/>
                  </a:cubicBezTo>
                  <a:cubicBezTo>
                    <a:pt x="27994" y="8970"/>
                    <a:pt x="27816" y="6937"/>
                    <a:pt x="28553" y="6673"/>
                  </a:cubicBezTo>
                  <a:cubicBezTo>
                    <a:pt x="28634" y="6644"/>
                    <a:pt x="28715" y="6630"/>
                    <a:pt x="28794" y="6630"/>
                  </a:cubicBezTo>
                  <a:close/>
                  <a:moveTo>
                    <a:pt x="47165" y="6814"/>
                  </a:moveTo>
                  <a:cubicBezTo>
                    <a:pt x="47180" y="6814"/>
                    <a:pt x="47194" y="6814"/>
                    <a:pt x="47209" y="6815"/>
                  </a:cubicBezTo>
                  <a:cubicBezTo>
                    <a:pt x="48047" y="6872"/>
                    <a:pt x="48473" y="9343"/>
                    <a:pt x="47124" y="9357"/>
                  </a:cubicBezTo>
                  <a:cubicBezTo>
                    <a:pt x="47117" y="9357"/>
                    <a:pt x="47109" y="9357"/>
                    <a:pt x="47102" y="9357"/>
                  </a:cubicBezTo>
                  <a:cubicBezTo>
                    <a:pt x="45782" y="9357"/>
                    <a:pt x="46099" y="6814"/>
                    <a:pt x="47165" y="6814"/>
                  </a:cubicBezTo>
                  <a:close/>
                  <a:moveTo>
                    <a:pt x="26126" y="6814"/>
                  </a:moveTo>
                  <a:cubicBezTo>
                    <a:pt x="27192" y="6814"/>
                    <a:pt x="27495" y="9357"/>
                    <a:pt x="26189" y="9357"/>
                  </a:cubicBezTo>
                  <a:cubicBezTo>
                    <a:pt x="26182" y="9357"/>
                    <a:pt x="26175" y="9357"/>
                    <a:pt x="26168" y="9357"/>
                  </a:cubicBezTo>
                  <a:lnTo>
                    <a:pt x="26168" y="9371"/>
                  </a:lnTo>
                  <a:cubicBezTo>
                    <a:pt x="24819" y="9343"/>
                    <a:pt x="25245" y="6886"/>
                    <a:pt x="26082" y="6815"/>
                  </a:cubicBezTo>
                  <a:cubicBezTo>
                    <a:pt x="26097" y="6814"/>
                    <a:pt x="26112" y="6814"/>
                    <a:pt x="26126" y="6814"/>
                  </a:cubicBezTo>
                  <a:close/>
                  <a:moveTo>
                    <a:pt x="1" y="0"/>
                  </a:moveTo>
                  <a:cubicBezTo>
                    <a:pt x="1" y="0"/>
                    <a:pt x="1122" y="7170"/>
                    <a:pt x="7852" y="7809"/>
                  </a:cubicBezTo>
                  <a:cubicBezTo>
                    <a:pt x="8180" y="7840"/>
                    <a:pt x="8500" y="7854"/>
                    <a:pt x="8810" y="7854"/>
                  </a:cubicBezTo>
                  <a:cubicBezTo>
                    <a:pt x="13657" y="7854"/>
                    <a:pt x="16328" y="4331"/>
                    <a:pt x="16328" y="4331"/>
                  </a:cubicBezTo>
                  <a:cubicBezTo>
                    <a:pt x="16328" y="4331"/>
                    <a:pt x="19580" y="10578"/>
                    <a:pt x="26366" y="10578"/>
                  </a:cubicBezTo>
                  <a:cubicBezTo>
                    <a:pt x="33366" y="10578"/>
                    <a:pt x="36333" y="3436"/>
                    <a:pt x="36646" y="2641"/>
                  </a:cubicBezTo>
                  <a:cubicBezTo>
                    <a:pt x="36944" y="3436"/>
                    <a:pt x="39925" y="10578"/>
                    <a:pt x="46925" y="10578"/>
                  </a:cubicBezTo>
                  <a:cubicBezTo>
                    <a:pt x="53698" y="10578"/>
                    <a:pt x="56949" y="4331"/>
                    <a:pt x="56949" y="4331"/>
                  </a:cubicBezTo>
                  <a:cubicBezTo>
                    <a:pt x="56949" y="4331"/>
                    <a:pt x="59633" y="7854"/>
                    <a:pt x="64469" y="7854"/>
                  </a:cubicBezTo>
                  <a:cubicBezTo>
                    <a:pt x="64779" y="7854"/>
                    <a:pt x="65098" y="7840"/>
                    <a:pt x="65425" y="7809"/>
                  </a:cubicBezTo>
                  <a:cubicBezTo>
                    <a:pt x="72169" y="7170"/>
                    <a:pt x="73291" y="0"/>
                    <a:pt x="73291" y="0"/>
                  </a:cubicBezTo>
                  <a:close/>
                </a:path>
              </a:pathLst>
            </a:custGeom>
            <a:solidFill>
              <a:srgbClr val="FFC3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984;p48"/>
            <p:cNvSpPr/>
            <p:nvPr/>
          </p:nvSpPr>
          <p:spPr>
            <a:xfrm>
              <a:off x="1874800" y="1005350"/>
              <a:ext cx="454350" cy="455075"/>
            </a:xfrm>
            <a:custGeom>
              <a:avLst/>
              <a:gdLst/>
              <a:ahLst/>
              <a:cxnLst/>
              <a:rect l="l" t="t" r="r" b="b"/>
              <a:pathLst>
                <a:path w="18174" h="18203" extrusionOk="0">
                  <a:moveTo>
                    <a:pt x="0" y="0"/>
                  </a:moveTo>
                  <a:lnTo>
                    <a:pt x="0" y="11898"/>
                  </a:lnTo>
                  <a:lnTo>
                    <a:pt x="1221" y="11898"/>
                  </a:lnTo>
                  <a:cubicBezTo>
                    <a:pt x="1207" y="11572"/>
                    <a:pt x="1349" y="11259"/>
                    <a:pt x="1590" y="11046"/>
                  </a:cubicBezTo>
                  <a:cubicBezTo>
                    <a:pt x="1732" y="10933"/>
                    <a:pt x="1889" y="10847"/>
                    <a:pt x="2073" y="10833"/>
                  </a:cubicBezTo>
                  <a:cubicBezTo>
                    <a:pt x="2073" y="10833"/>
                    <a:pt x="1619" y="8065"/>
                    <a:pt x="2031" y="6787"/>
                  </a:cubicBezTo>
                  <a:cubicBezTo>
                    <a:pt x="2173" y="6332"/>
                    <a:pt x="2570" y="6006"/>
                    <a:pt x="3039" y="5949"/>
                  </a:cubicBezTo>
                  <a:cubicBezTo>
                    <a:pt x="3039" y="5949"/>
                    <a:pt x="2726" y="4998"/>
                    <a:pt x="3961" y="4813"/>
                  </a:cubicBezTo>
                  <a:cubicBezTo>
                    <a:pt x="4520" y="4727"/>
                    <a:pt x="5036" y="4695"/>
                    <a:pt x="5509" y="4695"/>
                  </a:cubicBezTo>
                  <a:cubicBezTo>
                    <a:pt x="6429" y="4695"/>
                    <a:pt x="7185" y="4814"/>
                    <a:pt x="7767" y="4870"/>
                  </a:cubicBezTo>
                  <a:cubicBezTo>
                    <a:pt x="8973" y="4969"/>
                    <a:pt x="10393" y="5197"/>
                    <a:pt x="10478" y="6318"/>
                  </a:cubicBezTo>
                  <a:cubicBezTo>
                    <a:pt x="10521" y="7014"/>
                    <a:pt x="10038" y="8136"/>
                    <a:pt x="9101" y="8192"/>
                  </a:cubicBezTo>
                  <a:cubicBezTo>
                    <a:pt x="9442" y="9385"/>
                    <a:pt x="10152" y="12367"/>
                    <a:pt x="9186" y="13971"/>
                  </a:cubicBezTo>
                  <a:cubicBezTo>
                    <a:pt x="8775" y="14653"/>
                    <a:pt x="8107" y="15135"/>
                    <a:pt x="7326" y="15291"/>
                  </a:cubicBezTo>
                  <a:lnTo>
                    <a:pt x="7326" y="16811"/>
                  </a:lnTo>
                  <a:cubicBezTo>
                    <a:pt x="8775" y="16853"/>
                    <a:pt x="10194" y="17322"/>
                    <a:pt x="11387" y="18145"/>
                  </a:cubicBezTo>
                  <a:lnTo>
                    <a:pt x="11401" y="18202"/>
                  </a:lnTo>
                  <a:cubicBezTo>
                    <a:pt x="11657" y="18117"/>
                    <a:pt x="11927" y="18046"/>
                    <a:pt x="12196" y="18017"/>
                  </a:cubicBezTo>
                  <a:lnTo>
                    <a:pt x="12324" y="18046"/>
                  </a:lnTo>
                  <a:lnTo>
                    <a:pt x="12466" y="17350"/>
                  </a:lnTo>
                  <a:cubicBezTo>
                    <a:pt x="11714" y="17180"/>
                    <a:pt x="11032" y="16882"/>
                    <a:pt x="10720" y="16583"/>
                  </a:cubicBezTo>
                  <a:cubicBezTo>
                    <a:pt x="10209" y="16101"/>
                    <a:pt x="10265" y="14553"/>
                    <a:pt x="10564" y="13133"/>
                  </a:cubicBezTo>
                  <a:cubicBezTo>
                    <a:pt x="10748" y="12225"/>
                    <a:pt x="11046" y="11387"/>
                    <a:pt x="11359" y="10918"/>
                  </a:cubicBezTo>
                  <a:cubicBezTo>
                    <a:pt x="11775" y="10302"/>
                    <a:pt x="12526" y="10057"/>
                    <a:pt x="13300" y="10057"/>
                  </a:cubicBezTo>
                  <a:cubicBezTo>
                    <a:pt x="13792" y="10057"/>
                    <a:pt x="14293" y="10157"/>
                    <a:pt x="14724" y="10322"/>
                  </a:cubicBezTo>
                  <a:cubicBezTo>
                    <a:pt x="14425" y="9854"/>
                    <a:pt x="14596" y="9215"/>
                    <a:pt x="15107" y="8959"/>
                  </a:cubicBezTo>
                  <a:cubicBezTo>
                    <a:pt x="15274" y="8856"/>
                    <a:pt x="15451" y="8812"/>
                    <a:pt x="15628" y="8812"/>
                  </a:cubicBezTo>
                  <a:cubicBezTo>
                    <a:pt x="16401" y="8812"/>
                    <a:pt x="17185" y="9648"/>
                    <a:pt x="17208" y="10052"/>
                  </a:cubicBezTo>
                  <a:lnTo>
                    <a:pt x="17208" y="10138"/>
                  </a:lnTo>
                  <a:lnTo>
                    <a:pt x="18174" y="10138"/>
                  </a:lnTo>
                  <a:lnTo>
                    <a:pt x="181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985;p48"/>
            <p:cNvSpPr/>
            <p:nvPr/>
          </p:nvSpPr>
          <p:spPr>
            <a:xfrm>
              <a:off x="2181825" y="1439100"/>
              <a:ext cx="37650" cy="28450"/>
            </a:xfrm>
            <a:custGeom>
              <a:avLst/>
              <a:gdLst/>
              <a:ahLst/>
              <a:cxnLst/>
              <a:rect l="l" t="t" r="r" b="b"/>
              <a:pathLst>
                <a:path w="1506" h="1138" extrusionOk="0">
                  <a:moveTo>
                    <a:pt x="185" y="0"/>
                  </a:moveTo>
                  <a:lnTo>
                    <a:pt x="29" y="696"/>
                  </a:lnTo>
                  <a:lnTo>
                    <a:pt x="1" y="824"/>
                  </a:lnTo>
                  <a:cubicBezTo>
                    <a:pt x="1" y="824"/>
                    <a:pt x="92" y="1138"/>
                    <a:pt x="690" y="1138"/>
                  </a:cubicBezTo>
                  <a:cubicBezTo>
                    <a:pt x="715" y="1138"/>
                    <a:pt x="741" y="1137"/>
                    <a:pt x="767" y="1136"/>
                  </a:cubicBezTo>
                  <a:cubicBezTo>
                    <a:pt x="1449" y="1108"/>
                    <a:pt x="1392" y="809"/>
                    <a:pt x="1392" y="809"/>
                  </a:cubicBezTo>
                  <a:lnTo>
                    <a:pt x="1506" y="128"/>
                  </a:lnTo>
                  <a:lnTo>
                    <a:pt x="1506" y="128"/>
                  </a:lnTo>
                  <a:cubicBezTo>
                    <a:pt x="1451" y="130"/>
                    <a:pt x="1395" y="131"/>
                    <a:pt x="1340" y="131"/>
                  </a:cubicBezTo>
                  <a:cubicBezTo>
                    <a:pt x="952" y="131"/>
                    <a:pt x="558" y="87"/>
                    <a:pt x="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986;p48"/>
            <p:cNvSpPr/>
            <p:nvPr/>
          </p:nvSpPr>
          <p:spPr>
            <a:xfrm>
              <a:off x="2111900" y="1455775"/>
              <a:ext cx="216900" cy="214050"/>
            </a:xfrm>
            <a:custGeom>
              <a:avLst/>
              <a:gdLst/>
              <a:ahLst/>
              <a:cxnLst/>
              <a:rect l="l" t="t" r="r" b="b"/>
              <a:pathLst>
                <a:path w="8676" h="8562" extrusionOk="0">
                  <a:moveTo>
                    <a:pt x="2712" y="0"/>
                  </a:moveTo>
                  <a:cubicBezTo>
                    <a:pt x="2443" y="43"/>
                    <a:pt x="2173" y="100"/>
                    <a:pt x="1917" y="185"/>
                  </a:cubicBezTo>
                  <a:cubicBezTo>
                    <a:pt x="1193" y="426"/>
                    <a:pt x="554" y="881"/>
                    <a:pt x="114" y="1505"/>
                  </a:cubicBezTo>
                  <a:lnTo>
                    <a:pt x="1" y="1534"/>
                  </a:lnTo>
                  <a:cubicBezTo>
                    <a:pt x="270" y="2528"/>
                    <a:pt x="483" y="3550"/>
                    <a:pt x="625" y="4572"/>
                  </a:cubicBezTo>
                  <a:cubicBezTo>
                    <a:pt x="455" y="5623"/>
                    <a:pt x="284" y="6915"/>
                    <a:pt x="171" y="8391"/>
                  </a:cubicBezTo>
                  <a:lnTo>
                    <a:pt x="171" y="8562"/>
                  </a:lnTo>
                  <a:lnTo>
                    <a:pt x="8676" y="8562"/>
                  </a:lnTo>
                  <a:lnTo>
                    <a:pt x="8676" y="7596"/>
                  </a:lnTo>
                  <a:lnTo>
                    <a:pt x="8434" y="7596"/>
                  </a:lnTo>
                  <a:cubicBezTo>
                    <a:pt x="8434" y="7596"/>
                    <a:pt x="7852" y="3223"/>
                    <a:pt x="7043" y="1662"/>
                  </a:cubicBezTo>
                  <a:cubicBezTo>
                    <a:pt x="6302" y="206"/>
                    <a:pt x="4462" y="156"/>
                    <a:pt x="4216" y="156"/>
                  </a:cubicBezTo>
                  <a:cubicBezTo>
                    <a:pt x="4198" y="156"/>
                    <a:pt x="4189" y="157"/>
                    <a:pt x="4189" y="157"/>
                  </a:cubicBezTo>
                  <a:cubicBezTo>
                    <a:pt x="4189" y="157"/>
                    <a:pt x="4246" y="441"/>
                    <a:pt x="3564" y="469"/>
                  </a:cubicBezTo>
                  <a:cubicBezTo>
                    <a:pt x="3538" y="470"/>
                    <a:pt x="3512" y="471"/>
                    <a:pt x="3487" y="471"/>
                  </a:cubicBezTo>
                  <a:cubicBezTo>
                    <a:pt x="2889" y="471"/>
                    <a:pt x="2798" y="157"/>
                    <a:pt x="2798" y="157"/>
                  </a:cubicBezTo>
                  <a:lnTo>
                    <a:pt x="2840" y="29"/>
                  </a:lnTo>
                  <a:lnTo>
                    <a:pt x="2712" y="0"/>
                  </a:ln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987;p48"/>
            <p:cNvSpPr/>
            <p:nvPr/>
          </p:nvSpPr>
          <p:spPr>
            <a:xfrm>
              <a:off x="2130000" y="1287875"/>
              <a:ext cx="175375" cy="154500"/>
            </a:xfrm>
            <a:custGeom>
              <a:avLst/>
              <a:gdLst/>
              <a:ahLst/>
              <a:cxnLst/>
              <a:rect l="l" t="t" r="r" b="b"/>
              <a:pathLst>
                <a:path w="7015" h="6180" extrusionOk="0">
                  <a:moveTo>
                    <a:pt x="3593" y="1"/>
                  </a:moveTo>
                  <a:lnTo>
                    <a:pt x="3593" y="1"/>
                  </a:lnTo>
                  <a:cubicBezTo>
                    <a:pt x="2499" y="1506"/>
                    <a:pt x="356" y="1832"/>
                    <a:pt x="356" y="1832"/>
                  </a:cubicBezTo>
                  <a:cubicBezTo>
                    <a:pt x="57" y="3238"/>
                    <a:pt x="1" y="4800"/>
                    <a:pt x="512" y="5282"/>
                  </a:cubicBezTo>
                  <a:cubicBezTo>
                    <a:pt x="824" y="5581"/>
                    <a:pt x="1491" y="5879"/>
                    <a:pt x="2258" y="6049"/>
                  </a:cubicBezTo>
                  <a:cubicBezTo>
                    <a:pt x="2631" y="6136"/>
                    <a:pt x="3025" y="6180"/>
                    <a:pt x="3413" y="6180"/>
                  </a:cubicBezTo>
                  <a:cubicBezTo>
                    <a:pt x="3468" y="6180"/>
                    <a:pt x="3524" y="6179"/>
                    <a:pt x="3579" y="6177"/>
                  </a:cubicBezTo>
                  <a:cubicBezTo>
                    <a:pt x="4430" y="6149"/>
                    <a:pt x="5169" y="5850"/>
                    <a:pt x="5467" y="5140"/>
                  </a:cubicBezTo>
                  <a:cubicBezTo>
                    <a:pt x="5467" y="5140"/>
                    <a:pt x="5694" y="5254"/>
                    <a:pt x="5960" y="5254"/>
                  </a:cubicBezTo>
                  <a:cubicBezTo>
                    <a:pt x="6226" y="5254"/>
                    <a:pt x="6532" y="5140"/>
                    <a:pt x="6688" y="4686"/>
                  </a:cubicBezTo>
                  <a:cubicBezTo>
                    <a:pt x="7014" y="3706"/>
                    <a:pt x="6376" y="3394"/>
                    <a:pt x="6106" y="3309"/>
                  </a:cubicBezTo>
                  <a:cubicBezTo>
                    <a:pt x="6035" y="3295"/>
                    <a:pt x="5992" y="3281"/>
                    <a:pt x="5992" y="3281"/>
                  </a:cubicBezTo>
                  <a:cubicBezTo>
                    <a:pt x="3380" y="2471"/>
                    <a:pt x="3593" y="1"/>
                    <a:pt x="35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988;p48"/>
            <p:cNvSpPr/>
            <p:nvPr/>
          </p:nvSpPr>
          <p:spPr>
            <a:xfrm>
              <a:off x="2000450" y="1387275"/>
              <a:ext cx="57175" cy="54925"/>
            </a:xfrm>
            <a:custGeom>
              <a:avLst/>
              <a:gdLst/>
              <a:ahLst/>
              <a:cxnLst/>
              <a:rect l="l" t="t" r="r" b="b"/>
              <a:pathLst>
                <a:path w="2287" h="2197" extrusionOk="0">
                  <a:moveTo>
                    <a:pt x="157" y="0"/>
                  </a:moveTo>
                  <a:lnTo>
                    <a:pt x="0" y="1661"/>
                  </a:lnTo>
                  <a:cubicBezTo>
                    <a:pt x="0" y="1661"/>
                    <a:pt x="535" y="2196"/>
                    <a:pt x="1218" y="2196"/>
                  </a:cubicBezTo>
                  <a:cubicBezTo>
                    <a:pt x="1298" y="2196"/>
                    <a:pt x="1379" y="2189"/>
                    <a:pt x="1463" y="2173"/>
                  </a:cubicBezTo>
                  <a:cubicBezTo>
                    <a:pt x="2272" y="2031"/>
                    <a:pt x="2286" y="1534"/>
                    <a:pt x="2286" y="1534"/>
                  </a:cubicBezTo>
                  <a:lnTo>
                    <a:pt x="2286" y="29"/>
                  </a:lnTo>
                  <a:cubicBezTo>
                    <a:pt x="1961" y="102"/>
                    <a:pt x="1627" y="137"/>
                    <a:pt x="1291" y="137"/>
                  </a:cubicBezTo>
                  <a:cubicBezTo>
                    <a:pt x="910" y="137"/>
                    <a:pt x="527" y="91"/>
                    <a:pt x="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989;p48"/>
            <p:cNvSpPr/>
            <p:nvPr/>
          </p:nvSpPr>
          <p:spPr>
            <a:xfrm>
              <a:off x="1904600" y="1179925"/>
              <a:ext cx="223650" cy="210800"/>
            </a:xfrm>
            <a:custGeom>
              <a:avLst/>
              <a:gdLst/>
              <a:ahLst/>
              <a:cxnLst/>
              <a:rect l="l" t="t" r="r" b="b"/>
              <a:pathLst>
                <a:path w="8946" h="8432" extrusionOk="0">
                  <a:moveTo>
                    <a:pt x="4050" y="0"/>
                  </a:moveTo>
                  <a:cubicBezTo>
                    <a:pt x="3616" y="0"/>
                    <a:pt x="3141" y="48"/>
                    <a:pt x="2642" y="230"/>
                  </a:cubicBezTo>
                  <a:cubicBezTo>
                    <a:pt x="2642" y="230"/>
                    <a:pt x="3465" y="3055"/>
                    <a:pt x="1563" y="4404"/>
                  </a:cubicBezTo>
                  <a:cubicBezTo>
                    <a:pt x="1563" y="4404"/>
                    <a:pt x="1351" y="3848"/>
                    <a:pt x="915" y="3848"/>
                  </a:cubicBezTo>
                  <a:cubicBezTo>
                    <a:pt x="899" y="3848"/>
                    <a:pt x="883" y="3849"/>
                    <a:pt x="867" y="3850"/>
                  </a:cubicBezTo>
                  <a:cubicBezTo>
                    <a:pt x="697" y="3864"/>
                    <a:pt x="526" y="3935"/>
                    <a:pt x="398" y="4063"/>
                  </a:cubicBezTo>
                  <a:cubicBezTo>
                    <a:pt x="143" y="4276"/>
                    <a:pt x="1" y="4589"/>
                    <a:pt x="15" y="4915"/>
                  </a:cubicBezTo>
                  <a:cubicBezTo>
                    <a:pt x="15" y="5508"/>
                    <a:pt x="430" y="6124"/>
                    <a:pt x="1130" y="6124"/>
                  </a:cubicBezTo>
                  <a:cubicBezTo>
                    <a:pt x="1218" y="6124"/>
                    <a:pt x="1310" y="6114"/>
                    <a:pt x="1406" y="6094"/>
                  </a:cubicBezTo>
                  <a:cubicBezTo>
                    <a:pt x="1406" y="6094"/>
                    <a:pt x="2173" y="7627"/>
                    <a:pt x="3437" y="8124"/>
                  </a:cubicBezTo>
                  <a:cubicBezTo>
                    <a:pt x="3621" y="8195"/>
                    <a:pt x="3792" y="8252"/>
                    <a:pt x="3991" y="8294"/>
                  </a:cubicBezTo>
                  <a:cubicBezTo>
                    <a:pt x="4361" y="8385"/>
                    <a:pt x="4744" y="8431"/>
                    <a:pt x="5125" y="8431"/>
                  </a:cubicBezTo>
                  <a:cubicBezTo>
                    <a:pt x="5461" y="8431"/>
                    <a:pt x="5795" y="8396"/>
                    <a:pt x="6120" y="8323"/>
                  </a:cubicBezTo>
                  <a:cubicBezTo>
                    <a:pt x="6901" y="8152"/>
                    <a:pt x="7583" y="7670"/>
                    <a:pt x="7994" y="6988"/>
                  </a:cubicBezTo>
                  <a:cubicBezTo>
                    <a:pt x="8946" y="5384"/>
                    <a:pt x="8250" y="2402"/>
                    <a:pt x="7895" y="1209"/>
                  </a:cubicBezTo>
                  <a:cubicBezTo>
                    <a:pt x="7810" y="869"/>
                    <a:pt x="7739" y="670"/>
                    <a:pt x="7739" y="670"/>
                  </a:cubicBezTo>
                  <a:lnTo>
                    <a:pt x="7725" y="641"/>
                  </a:lnTo>
                  <a:cubicBezTo>
                    <a:pt x="7630" y="684"/>
                    <a:pt x="7519" y="703"/>
                    <a:pt x="7399" y="703"/>
                  </a:cubicBezTo>
                  <a:cubicBezTo>
                    <a:pt x="6767" y="703"/>
                    <a:pt x="5876" y="188"/>
                    <a:pt x="5637" y="45"/>
                  </a:cubicBezTo>
                  <a:cubicBezTo>
                    <a:pt x="5513" y="63"/>
                    <a:pt x="5388" y="71"/>
                    <a:pt x="5263" y="71"/>
                  </a:cubicBezTo>
                  <a:cubicBezTo>
                    <a:pt x="5090" y="71"/>
                    <a:pt x="4916" y="56"/>
                    <a:pt x="4743" y="31"/>
                  </a:cubicBezTo>
                  <a:cubicBezTo>
                    <a:pt x="4528" y="16"/>
                    <a:pt x="4296" y="0"/>
                    <a:pt x="40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990;p48"/>
            <p:cNvSpPr/>
            <p:nvPr/>
          </p:nvSpPr>
          <p:spPr>
            <a:xfrm>
              <a:off x="1915250" y="1122875"/>
              <a:ext cx="222575" cy="167150"/>
            </a:xfrm>
            <a:custGeom>
              <a:avLst/>
              <a:gdLst/>
              <a:ahLst/>
              <a:cxnLst/>
              <a:rect l="l" t="t" r="r" b="b"/>
              <a:pathLst>
                <a:path w="8903" h="6686" extrusionOk="0">
                  <a:moveTo>
                    <a:pt x="3888" y="1"/>
                  </a:moveTo>
                  <a:cubicBezTo>
                    <a:pt x="3413" y="1"/>
                    <a:pt x="2893" y="30"/>
                    <a:pt x="2329" y="112"/>
                  </a:cubicBezTo>
                  <a:cubicBezTo>
                    <a:pt x="1108" y="297"/>
                    <a:pt x="1421" y="1248"/>
                    <a:pt x="1421" y="1248"/>
                  </a:cubicBezTo>
                  <a:cubicBezTo>
                    <a:pt x="938" y="1305"/>
                    <a:pt x="540" y="1631"/>
                    <a:pt x="398" y="2086"/>
                  </a:cubicBezTo>
                  <a:cubicBezTo>
                    <a:pt x="1" y="3378"/>
                    <a:pt x="441" y="6132"/>
                    <a:pt x="441" y="6132"/>
                  </a:cubicBezTo>
                  <a:cubicBezTo>
                    <a:pt x="452" y="6132"/>
                    <a:pt x="463" y="6131"/>
                    <a:pt x="474" y="6131"/>
                  </a:cubicBezTo>
                  <a:cubicBezTo>
                    <a:pt x="920" y="6131"/>
                    <a:pt x="1137" y="6686"/>
                    <a:pt x="1137" y="6686"/>
                  </a:cubicBezTo>
                  <a:cubicBezTo>
                    <a:pt x="3039" y="5337"/>
                    <a:pt x="2216" y="2512"/>
                    <a:pt x="2216" y="2512"/>
                  </a:cubicBezTo>
                  <a:cubicBezTo>
                    <a:pt x="2697" y="2337"/>
                    <a:pt x="3157" y="2286"/>
                    <a:pt x="3579" y="2286"/>
                  </a:cubicBezTo>
                  <a:cubicBezTo>
                    <a:pt x="3841" y="2286"/>
                    <a:pt x="4088" y="2305"/>
                    <a:pt x="4317" y="2327"/>
                  </a:cubicBezTo>
                  <a:cubicBezTo>
                    <a:pt x="4481" y="2351"/>
                    <a:pt x="4645" y="2361"/>
                    <a:pt x="4809" y="2361"/>
                  </a:cubicBezTo>
                  <a:cubicBezTo>
                    <a:pt x="4943" y="2361"/>
                    <a:pt x="5077" y="2354"/>
                    <a:pt x="5211" y="2341"/>
                  </a:cubicBezTo>
                  <a:cubicBezTo>
                    <a:pt x="5449" y="2484"/>
                    <a:pt x="6336" y="2986"/>
                    <a:pt x="6967" y="2986"/>
                  </a:cubicBezTo>
                  <a:cubicBezTo>
                    <a:pt x="7089" y="2986"/>
                    <a:pt x="7202" y="2967"/>
                    <a:pt x="7299" y="2923"/>
                  </a:cubicBezTo>
                  <a:lnTo>
                    <a:pt x="7313" y="2952"/>
                  </a:lnTo>
                  <a:cubicBezTo>
                    <a:pt x="7313" y="2952"/>
                    <a:pt x="7384" y="3151"/>
                    <a:pt x="7469" y="3491"/>
                  </a:cubicBezTo>
                  <a:cubicBezTo>
                    <a:pt x="8406" y="3435"/>
                    <a:pt x="8903" y="2313"/>
                    <a:pt x="8846" y="1617"/>
                  </a:cubicBezTo>
                  <a:cubicBezTo>
                    <a:pt x="8775" y="496"/>
                    <a:pt x="7341" y="283"/>
                    <a:pt x="6149" y="169"/>
                  </a:cubicBezTo>
                  <a:cubicBezTo>
                    <a:pt x="5567" y="113"/>
                    <a:pt x="4812" y="1"/>
                    <a:pt x="3888" y="1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991;p48"/>
            <p:cNvSpPr/>
            <p:nvPr/>
          </p:nvSpPr>
          <p:spPr>
            <a:xfrm>
              <a:off x="2138875" y="1225625"/>
              <a:ext cx="166150" cy="144975"/>
            </a:xfrm>
            <a:custGeom>
              <a:avLst/>
              <a:gdLst/>
              <a:ahLst/>
              <a:cxnLst/>
              <a:rect l="l" t="t" r="r" b="b"/>
              <a:pathLst>
                <a:path w="6646" h="5799" extrusionOk="0">
                  <a:moveTo>
                    <a:pt x="5057" y="1"/>
                  </a:moveTo>
                  <a:cubicBezTo>
                    <a:pt x="4878" y="1"/>
                    <a:pt x="4699" y="45"/>
                    <a:pt x="4530" y="148"/>
                  </a:cubicBezTo>
                  <a:cubicBezTo>
                    <a:pt x="4033" y="404"/>
                    <a:pt x="3848" y="1043"/>
                    <a:pt x="4161" y="1511"/>
                  </a:cubicBezTo>
                  <a:cubicBezTo>
                    <a:pt x="3730" y="1346"/>
                    <a:pt x="3229" y="1246"/>
                    <a:pt x="2737" y="1246"/>
                  </a:cubicBezTo>
                  <a:cubicBezTo>
                    <a:pt x="1963" y="1246"/>
                    <a:pt x="1212" y="1491"/>
                    <a:pt x="796" y="2107"/>
                  </a:cubicBezTo>
                  <a:cubicBezTo>
                    <a:pt x="483" y="2576"/>
                    <a:pt x="185" y="3414"/>
                    <a:pt x="1" y="4322"/>
                  </a:cubicBezTo>
                  <a:cubicBezTo>
                    <a:pt x="1" y="4322"/>
                    <a:pt x="2144" y="3996"/>
                    <a:pt x="3238" y="2491"/>
                  </a:cubicBezTo>
                  <a:lnTo>
                    <a:pt x="3238" y="2491"/>
                  </a:lnTo>
                  <a:cubicBezTo>
                    <a:pt x="3238" y="2491"/>
                    <a:pt x="3025" y="4961"/>
                    <a:pt x="5637" y="5771"/>
                  </a:cubicBezTo>
                  <a:cubicBezTo>
                    <a:pt x="5637" y="5771"/>
                    <a:pt x="5694" y="5785"/>
                    <a:pt x="5751" y="5799"/>
                  </a:cubicBezTo>
                  <a:cubicBezTo>
                    <a:pt x="6418" y="3783"/>
                    <a:pt x="5950" y="2846"/>
                    <a:pt x="5580" y="2448"/>
                  </a:cubicBezTo>
                  <a:lnTo>
                    <a:pt x="5651" y="2377"/>
                  </a:lnTo>
                  <a:cubicBezTo>
                    <a:pt x="5651" y="2377"/>
                    <a:pt x="6645" y="2292"/>
                    <a:pt x="6645" y="1327"/>
                  </a:cubicBezTo>
                  <a:lnTo>
                    <a:pt x="6645" y="1241"/>
                  </a:lnTo>
                  <a:cubicBezTo>
                    <a:pt x="6622" y="837"/>
                    <a:pt x="5838" y="1"/>
                    <a:pt x="50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992;p48"/>
            <p:cNvSpPr/>
            <p:nvPr/>
          </p:nvSpPr>
          <p:spPr>
            <a:xfrm>
              <a:off x="1874450" y="1425600"/>
              <a:ext cx="285400" cy="244225"/>
            </a:xfrm>
            <a:custGeom>
              <a:avLst/>
              <a:gdLst/>
              <a:ahLst/>
              <a:cxnLst/>
              <a:rect l="l" t="t" r="r" b="b"/>
              <a:pathLst>
                <a:path w="11416" h="9769" extrusionOk="0">
                  <a:moveTo>
                    <a:pt x="7326" y="1"/>
                  </a:moveTo>
                  <a:cubicBezTo>
                    <a:pt x="7326" y="1"/>
                    <a:pt x="7312" y="483"/>
                    <a:pt x="6503" y="640"/>
                  </a:cubicBezTo>
                  <a:cubicBezTo>
                    <a:pt x="6421" y="656"/>
                    <a:pt x="6341" y="663"/>
                    <a:pt x="6262" y="663"/>
                  </a:cubicBezTo>
                  <a:cubicBezTo>
                    <a:pt x="5577" y="663"/>
                    <a:pt x="5040" y="114"/>
                    <a:pt x="5040" y="114"/>
                  </a:cubicBezTo>
                  <a:cubicBezTo>
                    <a:pt x="5040" y="114"/>
                    <a:pt x="3422" y="384"/>
                    <a:pt x="1959" y="2244"/>
                  </a:cubicBezTo>
                  <a:cubicBezTo>
                    <a:pt x="398" y="4246"/>
                    <a:pt x="0" y="7469"/>
                    <a:pt x="0" y="7469"/>
                  </a:cubicBezTo>
                  <a:lnTo>
                    <a:pt x="0" y="9769"/>
                  </a:lnTo>
                  <a:lnTo>
                    <a:pt x="9669" y="9769"/>
                  </a:lnTo>
                  <a:lnTo>
                    <a:pt x="9683" y="9584"/>
                  </a:lnTo>
                  <a:cubicBezTo>
                    <a:pt x="9797" y="8122"/>
                    <a:pt x="9953" y="6830"/>
                    <a:pt x="10137" y="5765"/>
                  </a:cubicBezTo>
                  <a:cubicBezTo>
                    <a:pt x="9981" y="4743"/>
                    <a:pt x="9754" y="3735"/>
                    <a:pt x="9484" y="2741"/>
                  </a:cubicBezTo>
                  <a:lnTo>
                    <a:pt x="9598" y="2712"/>
                  </a:lnTo>
                  <a:cubicBezTo>
                    <a:pt x="10052" y="2088"/>
                    <a:pt x="10677" y="1619"/>
                    <a:pt x="11415" y="1392"/>
                  </a:cubicBezTo>
                  <a:lnTo>
                    <a:pt x="11387" y="1335"/>
                  </a:lnTo>
                  <a:cubicBezTo>
                    <a:pt x="10194" y="498"/>
                    <a:pt x="8789" y="29"/>
                    <a:pt x="7326" y="1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993;p48"/>
            <p:cNvSpPr/>
            <p:nvPr/>
          </p:nvSpPr>
          <p:spPr>
            <a:xfrm>
              <a:off x="1874450" y="1302800"/>
              <a:ext cx="129925" cy="309875"/>
            </a:xfrm>
            <a:custGeom>
              <a:avLst/>
              <a:gdLst/>
              <a:ahLst/>
              <a:cxnLst/>
              <a:rect l="l" t="t" r="r" b="b"/>
              <a:pathLst>
                <a:path w="5197" h="12395" extrusionOk="0">
                  <a:moveTo>
                    <a:pt x="0" y="0"/>
                  </a:moveTo>
                  <a:lnTo>
                    <a:pt x="0" y="12395"/>
                  </a:lnTo>
                  <a:cubicBezTo>
                    <a:pt x="0" y="12395"/>
                    <a:pt x="398" y="9172"/>
                    <a:pt x="1959" y="7170"/>
                  </a:cubicBezTo>
                  <a:cubicBezTo>
                    <a:pt x="3422" y="5296"/>
                    <a:pt x="5040" y="5040"/>
                    <a:pt x="5040" y="5040"/>
                  </a:cubicBezTo>
                  <a:lnTo>
                    <a:pt x="5195" y="3393"/>
                  </a:lnTo>
                  <a:lnTo>
                    <a:pt x="5195" y="3393"/>
                  </a:lnTo>
                  <a:cubicBezTo>
                    <a:pt x="5196" y="3393"/>
                    <a:pt x="5196" y="3393"/>
                    <a:pt x="5197" y="3393"/>
                  </a:cubicBezTo>
                  <a:lnTo>
                    <a:pt x="5197" y="3379"/>
                  </a:lnTo>
                  <a:lnTo>
                    <a:pt x="5195" y="3393"/>
                  </a:lnTo>
                  <a:lnTo>
                    <a:pt x="5195" y="3393"/>
                  </a:lnTo>
                  <a:cubicBezTo>
                    <a:pt x="4997" y="3336"/>
                    <a:pt x="4827" y="3280"/>
                    <a:pt x="4643" y="3209"/>
                  </a:cubicBezTo>
                  <a:cubicBezTo>
                    <a:pt x="3379" y="2712"/>
                    <a:pt x="2612" y="1179"/>
                    <a:pt x="2612" y="1179"/>
                  </a:cubicBezTo>
                  <a:cubicBezTo>
                    <a:pt x="2516" y="1199"/>
                    <a:pt x="2424" y="1209"/>
                    <a:pt x="2336" y="1209"/>
                  </a:cubicBezTo>
                  <a:cubicBezTo>
                    <a:pt x="1636" y="1209"/>
                    <a:pt x="1221" y="593"/>
                    <a:pt x="12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994;p48"/>
            <p:cNvSpPr/>
            <p:nvPr/>
          </p:nvSpPr>
          <p:spPr>
            <a:xfrm>
              <a:off x="2216600" y="1258775"/>
              <a:ext cx="112550" cy="386925"/>
            </a:xfrm>
            <a:custGeom>
              <a:avLst/>
              <a:gdLst/>
              <a:ahLst/>
              <a:cxnLst/>
              <a:rect l="l" t="t" r="r" b="b"/>
              <a:pathLst>
                <a:path w="4502" h="15477" extrusionOk="0">
                  <a:moveTo>
                    <a:pt x="4502" y="1"/>
                  </a:moveTo>
                  <a:lnTo>
                    <a:pt x="3536" y="15"/>
                  </a:lnTo>
                  <a:cubicBezTo>
                    <a:pt x="3536" y="966"/>
                    <a:pt x="2557" y="1051"/>
                    <a:pt x="2557" y="1051"/>
                  </a:cubicBezTo>
                  <a:lnTo>
                    <a:pt x="2471" y="1136"/>
                  </a:lnTo>
                  <a:cubicBezTo>
                    <a:pt x="2841" y="1534"/>
                    <a:pt x="3309" y="2457"/>
                    <a:pt x="2642" y="4473"/>
                  </a:cubicBezTo>
                  <a:lnTo>
                    <a:pt x="2642" y="4487"/>
                  </a:lnTo>
                  <a:cubicBezTo>
                    <a:pt x="2912" y="4558"/>
                    <a:pt x="3550" y="4870"/>
                    <a:pt x="3224" y="5850"/>
                  </a:cubicBezTo>
                  <a:cubicBezTo>
                    <a:pt x="3065" y="6312"/>
                    <a:pt x="2753" y="6425"/>
                    <a:pt x="2484" y="6425"/>
                  </a:cubicBezTo>
                  <a:cubicBezTo>
                    <a:pt x="2223" y="6425"/>
                    <a:pt x="2003" y="6319"/>
                    <a:pt x="2003" y="6319"/>
                  </a:cubicBezTo>
                  <a:cubicBezTo>
                    <a:pt x="1719" y="7029"/>
                    <a:pt x="966" y="7313"/>
                    <a:pt x="115" y="7341"/>
                  </a:cubicBezTo>
                  <a:lnTo>
                    <a:pt x="1" y="8037"/>
                  </a:lnTo>
                  <a:cubicBezTo>
                    <a:pt x="1" y="8037"/>
                    <a:pt x="10" y="8036"/>
                    <a:pt x="28" y="8036"/>
                  </a:cubicBezTo>
                  <a:cubicBezTo>
                    <a:pt x="274" y="8036"/>
                    <a:pt x="2114" y="8086"/>
                    <a:pt x="2855" y="9542"/>
                  </a:cubicBezTo>
                  <a:cubicBezTo>
                    <a:pt x="3650" y="11103"/>
                    <a:pt x="4246" y="15476"/>
                    <a:pt x="4246" y="15476"/>
                  </a:cubicBezTo>
                  <a:lnTo>
                    <a:pt x="4502" y="15476"/>
                  </a:lnTo>
                  <a:lnTo>
                    <a:pt x="45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995;p48"/>
            <p:cNvSpPr/>
            <p:nvPr/>
          </p:nvSpPr>
          <p:spPr>
            <a:xfrm>
              <a:off x="1789250" y="920875"/>
              <a:ext cx="85575" cy="833800"/>
            </a:xfrm>
            <a:custGeom>
              <a:avLst/>
              <a:gdLst/>
              <a:ahLst/>
              <a:cxnLst/>
              <a:rect l="l" t="t" r="r" b="b"/>
              <a:pathLst>
                <a:path w="3423" h="33352" extrusionOk="0">
                  <a:moveTo>
                    <a:pt x="0" y="0"/>
                  </a:moveTo>
                  <a:lnTo>
                    <a:pt x="0" y="33351"/>
                  </a:lnTo>
                  <a:lnTo>
                    <a:pt x="3422" y="29958"/>
                  </a:lnTo>
                  <a:lnTo>
                    <a:pt x="3422" y="27658"/>
                  </a:lnTo>
                  <a:lnTo>
                    <a:pt x="3422" y="15277"/>
                  </a:lnTo>
                  <a:lnTo>
                    <a:pt x="3422" y="3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996;p48"/>
            <p:cNvSpPr/>
            <p:nvPr/>
          </p:nvSpPr>
          <p:spPr>
            <a:xfrm>
              <a:off x="1789250" y="1669800"/>
              <a:ext cx="625100" cy="84875"/>
            </a:xfrm>
            <a:custGeom>
              <a:avLst/>
              <a:gdLst/>
              <a:ahLst/>
              <a:cxnLst/>
              <a:rect l="l" t="t" r="r" b="b"/>
              <a:pathLst>
                <a:path w="25004" h="3395" extrusionOk="0">
                  <a:moveTo>
                    <a:pt x="3422" y="1"/>
                  </a:moveTo>
                  <a:lnTo>
                    <a:pt x="0" y="3394"/>
                  </a:lnTo>
                  <a:lnTo>
                    <a:pt x="25003" y="3394"/>
                  </a:lnTo>
                  <a:lnTo>
                    <a:pt x="21596" y="1"/>
                  </a:lnTo>
                  <a:close/>
                </a:path>
              </a:pathLst>
            </a:custGeom>
            <a:solidFill>
              <a:srgbClr val="FFA3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997;p48"/>
            <p:cNvSpPr/>
            <p:nvPr/>
          </p:nvSpPr>
          <p:spPr>
            <a:xfrm>
              <a:off x="2329125" y="920875"/>
              <a:ext cx="85225" cy="833800"/>
            </a:xfrm>
            <a:custGeom>
              <a:avLst/>
              <a:gdLst/>
              <a:ahLst/>
              <a:cxnLst/>
              <a:rect l="l" t="t" r="r" b="b"/>
              <a:pathLst>
                <a:path w="3409" h="33352" extrusionOk="0">
                  <a:moveTo>
                    <a:pt x="3408" y="0"/>
                  </a:moveTo>
                  <a:lnTo>
                    <a:pt x="1" y="3393"/>
                  </a:lnTo>
                  <a:lnTo>
                    <a:pt x="1" y="13517"/>
                  </a:lnTo>
                  <a:lnTo>
                    <a:pt x="1" y="28992"/>
                  </a:lnTo>
                  <a:lnTo>
                    <a:pt x="1" y="29958"/>
                  </a:lnTo>
                  <a:lnTo>
                    <a:pt x="3408" y="33351"/>
                  </a:lnTo>
                  <a:lnTo>
                    <a:pt x="3408" y="0"/>
                  </a:lnTo>
                  <a:close/>
                </a:path>
              </a:pathLst>
            </a:custGeom>
            <a:solidFill>
              <a:srgbClr val="FF9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998;p48"/>
            <p:cNvSpPr/>
            <p:nvPr/>
          </p:nvSpPr>
          <p:spPr>
            <a:xfrm>
              <a:off x="1789250" y="920875"/>
              <a:ext cx="625100" cy="84850"/>
            </a:xfrm>
            <a:custGeom>
              <a:avLst/>
              <a:gdLst/>
              <a:ahLst/>
              <a:cxnLst/>
              <a:rect l="l" t="t" r="r" b="b"/>
              <a:pathLst>
                <a:path w="25004" h="3394" extrusionOk="0">
                  <a:moveTo>
                    <a:pt x="0" y="0"/>
                  </a:moveTo>
                  <a:lnTo>
                    <a:pt x="3422" y="3393"/>
                  </a:lnTo>
                  <a:lnTo>
                    <a:pt x="21596" y="3393"/>
                  </a:lnTo>
                  <a:lnTo>
                    <a:pt x="25003" y="0"/>
                  </a:lnTo>
                  <a:close/>
                </a:path>
              </a:pathLst>
            </a:custGeom>
            <a:solidFill>
              <a:srgbClr val="FFA3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99;p48"/>
            <p:cNvSpPr/>
            <p:nvPr/>
          </p:nvSpPr>
          <p:spPr>
            <a:xfrm>
              <a:off x="2114375" y="1502950"/>
              <a:ext cx="23850" cy="163950"/>
            </a:xfrm>
            <a:custGeom>
              <a:avLst/>
              <a:gdLst/>
              <a:ahLst/>
              <a:cxnLst/>
              <a:rect l="l" t="t" r="r" b="b"/>
              <a:pathLst>
                <a:path w="954" h="6558" extrusionOk="0">
                  <a:moveTo>
                    <a:pt x="852" y="0"/>
                  </a:moveTo>
                  <a:cubicBezTo>
                    <a:pt x="813" y="0"/>
                    <a:pt x="774" y="23"/>
                    <a:pt x="768" y="73"/>
                  </a:cubicBezTo>
                  <a:cubicBezTo>
                    <a:pt x="768" y="73"/>
                    <a:pt x="654" y="456"/>
                    <a:pt x="526" y="1067"/>
                  </a:cubicBezTo>
                  <a:cubicBezTo>
                    <a:pt x="398" y="1663"/>
                    <a:pt x="271" y="2458"/>
                    <a:pt x="185" y="3267"/>
                  </a:cubicBezTo>
                  <a:cubicBezTo>
                    <a:pt x="86" y="4062"/>
                    <a:pt x="44" y="4872"/>
                    <a:pt x="15" y="5482"/>
                  </a:cubicBezTo>
                  <a:cubicBezTo>
                    <a:pt x="1" y="6093"/>
                    <a:pt x="15" y="6504"/>
                    <a:pt x="15" y="6504"/>
                  </a:cubicBezTo>
                  <a:cubicBezTo>
                    <a:pt x="22" y="6540"/>
                    <a:pt x="54" y="6558"/>
                    <a:pt x="86" y="6558"/>
                  </a:cubicBezTo>
                  <a:cubicBezTo>
                    <a:pt x="118" y="6558"/>
                    <a:pt x="150" y="6540"/>
                    <a:pt x="157" y="6504"/>
                  </a:cubicBezTo>
                  <a:cubicBezTo>
                    <a:pt x="157" y="6504"/>
                    <a:pt x="228" y="6107"/>
                    <a:pt x="327" y="5511"/>
                  </a:cubicBezTo>
                  <a:cubicBezTo>
                    <a:pt x="427" y="4900"/>
                    <a:pt x="540" y="4105"/>
                    <a:pt x="640" y="3310"/>
                  </a:cubicBezTo>
                  <a:cubicBezTo>
                    <a:pt x="753" y="2515"/>
                    <a:pt x="824" y="1706"/>
                    <a:pt x="867" y="1095"/>
                  </a:cubicBezTo>
                  <a:cubicBezTo>
                    <a:pt x="924" y="499"/>
                    <a:pt x="938" y="87"/>
                    <a:pt x="938" y="87"/>
                  </a:cubicBezTo>
                  <a:lnTo>
                    <a:pt x="938" y="101"/>
                  </a:lnTo>
                  <a:cubicBezTo>
                    <a:pt x="954" y="37"/>
                    <a:pt x="903" y="0"/>
                    <a:pt x="852" y="0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000;p48"/>
            <p:cNvSpPr/>
            <p:nvPr/>
          </p:nvSpPr>
          <p:spPr>
            <a:xfrm>
              <a:off x="2250275" y="1502625"/>
              <a:ext cx="30250" cy="156550"/>
            </a:xfrm>
            <a:custGeom>
              <a:avLst/>
              <a:gdLst/>
              <a:ahLst/>
              <a:cxnLst/>
              <a:rect l="l" t="t" r="r" b="b"/>
              <a:pathLst>
                <a:path w="1210" h="6262" extrusionOk="0">
                  <a:moveTo>
                    <a:pt x="100" y="0"/>
                  </a:moveTo>
                  <a:cubicBezTo>
                    <a:pt x="50" y="0"/>
                    <a:pt x="1" y="41"/>
                    <a:pt x="17" y="114"/>
                  </a:cubicBezTo>
                  <a:cubicBezTo>
                    <a:pt x="17" y="114"/>
                    <a:pt x="31" y="498"/>
                    <a:pt x="116" y="1080"/>
                  </a:cubicBezTo>
                  <a:cubicBezTo>
                    <a:pt x="202" y="1648"/>
                    <a:pt x="329" y="2414"/>
                    <a:pt x="471" y="3167"/>
                  </a:cubicBezTo>
                  <a:cubicBezTo>
                    <a:pt x="627" y="3933"/>
                    <a:pt x="769" y="4686"/>
                    <a:pt x="883" y="5254"/>
                  </a:cubicBezTo>
                  <a:cubicBezTo>
                    <a:pt x="940" y="5538"/>
                    <a:pt x="982" y="5779"/>
                    <a:pt x="1011" y="5950"/>
                  </a:cubicBezTo>
                  <a:cubicBezTo>
                    <a:pt x="1039" y="6106"/>
                    <a:pt x="1053" y="6205"/>
                    <a:pt x="1053" y="6205"/>
                  </a:cubicBezTo>
                  <a:cubicBezTo>
                    <a:pt x="1068" y="6234"/>
                    <a:pt x="1082" y="6262"/>
                    <a:pt x="1124" y="6262"/>
                  </a:cubicBezTo>
                  <a:cubicBezTo>
                    <a:pt x="1153" y="6262"/>
                    <a:pt x="1195" y="6234"/>
                    <a:pt x="1195" y="6205"/>
                  </a:cubicBezTo>
                  <a:cubicBezTo>
                    <a:pt x="1210" y="5879"/>
                    <a:pt x="1210" y="5552"/>
                    <a:pt x="1195" y="5211"/>
                  </a:cubicBezTo>
                  <a:cubicBezTo>
                    <a:pt x="1153" y="4501"/>
                    <a:pt x="1068" y="3791"/>
                    <a:pt x="940" y="3082"/>
                  </a:cubicBezTo>
                  <a:cubicBezTo>
                    <a:pt x="798" y="2315"/>
                    <a:pt x="627" y="1562"/>
                    <a:pt x="471" y="1009"/>
                  </a:cubicBezTo>
                  <a:cubicBezTo>
                    <a:pt x="315" y="441"/>
                    <a:pt x="187" y="72"/>
                    <a:pt x="187" y="72"/>
                  </a:cubicBezTo>
                  <a:cubicBezTo>
                    <a:pt x="175" y="23"/>
                    <a:pt x="137" y="0"/>
                    <a:pt x="100" y="0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001;p48"/>
            <p:cNvSpPr/>
            <p:nvPr/>
          </p:nvSpPr>
          <p:spPr>
            <a:xfrm>
              <a:off x="2104925" y="1475250"/>
              <a:ext cx="24050" cy="95900"/>
            </a:xfrm>
            <a:custGeom>
              <a:avLst/>
              <a:gdLst/>
              <a:ahLst/>
              <a:cxnLst/>
              <a:rect l="l" t="t" r="r" b="b"/>
              <a:pathLst>
                <a:path w="962" h="3836" extrusionOk="0">
                  <a:moveTo>
                    <a:pt x="76" y="1"/>
                  </a:moveTo>
                  <a:cubicBezTo>
                    <a:pt x="37" y="1"/>
                    <a:pt x="1" y="28"/>
                    <a:pt x="10" y="73"/>
                  </a:cubicBezTo>
                  <a:cubicBezTo>
                    <a:pt x="24" y="230"/>
                    <a:pt x="38" y="386"/>
                    <a:pt x="81" y="556"/>
                  </a:cubicBezTo>
                  <a:cubicBezTo>
                    <a:pt x="123" y="712"/>
                    <a:pt x="152" y="854"/>
                    <a:pt x="180" y="1010"/>
                  </a:cubicBezTo>
                  <a:cubicBezTo>
                    <a:pt x="237" y="1323"/>
                    <a:pt x="308" y="1635"/>
                    <a:pt x="379" y="1947"/>
                  </a:cubicBezTo>
                  <a:cubicBezTo>
                    <a:pt x="535" y="2558"/>
                    <a:pt x="691" y="3169"/>
                    <a:pt x="862" y="3793"/>
                  </a:cubicBezTo>
                  <a:cubicBezTo>
                    <a:pt x="862" y="3807"/>
                    <a:pt x="890" y="3822"/>
                    <a:pt x="904" y="3836"/>
                  </a:cubicBezTo>
                  <a:cubicBezTo>
                    <a:pt x="933" y="3836"/>
                    <a:pt x="961" y="3822"/>
                    <a:pt x="961" y="3793"/>
                  </a:cubicBezTo>
                  <a:lnTo>
                    <a:pt x="961" y="3779"/>
                  </a:lnTo>
                  <a:cubicBezTo>
                    <a:pt x="947" y="3140"/>
                    <a:pt x="876" y="2501"/>
                    <a:pt x="734" y="1862"/>
                  </a:cubicBezTo>
                  <a:cubicBezTo>
                    <a:pt x="592" y="1238"/>
                    <a:pt x="393" y="627"/>
                    <a:pt x="138" y="45"/>
                  </a:cubicBezTo>
                  <a:lnTo>
                    <a:pt x="138" y="31"/>
                  </a:lnTo>
                  <a:cubicBezTo>
                    <a:pt x="122" y="10"/>
                    <a:pt x="99" y="1"/>
                    <a:pt x="76" y="1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002;p48"/>
            <p:cNvSpPr/>
            <p:nvPr/>
          </p:nvSpPr>
          <p:spPr>
            <a:xfrm>
              <a:off x="1919150" y="1491050"/>
              <a:ext cx="55475" cy="176050"/>
            </a:xfrm>
            <a:custGeom>
              <a:avLst/>
              <a:gdLst/>
              <a:ahLst/>
              <a:cxnLst/>
              <a:rect l="l" t="t" r="r" b="b"/>
              <a:pathLst>
                <a:path w="2219" h="7042" extrusionOk="0">
                  <a:moveTo>
                    <a:pt x="2109" y="0"/>
                  </a:moveTo>
                  <a:cubicBezTo>
                    <a:pt x="2072" y="0"/>
                    <a:pt x="2034" y="21"/>
                    <a:pt x="2017" y="66"/>
                  </a:cubicBezTo>
                  <a:cubicBezTo>
                    <a:pt x="2017" y="66"/>
                    <a:pt x="1833" y="478"/>
                    <a:pt x="1591" y="1102"/>
                  </a:cubicBezTo>
                  <a:cubicBezTo>
                    <a:pt x="1478" y="1415"/>
                    <a:pt x="1336" y="1784"/>
                    <a:pt x="1194" y="2182"/>
                  </a:cubicBezTo>
                  <a:cubicBezTo>
                    <a:pt x="1066" y="2593"/>
                    <a:pt x="924" y="3019"/>
                    <a:pt x="796" y="3445"/>
                  </a:cubicBezTo>
                  <a:cubicBezTo>
                    <a:pt x="668" y="3885"/>
                    <a:pt x="555" y="4311"/>
                    <a:pt x="441" y="4723"/>
                  </a:cubicBezTo>
                  <a:cubicBezTo>
                    <a:pt x="342" y="5135"/>
                    <a:pt x="257" y="5518"/>
                    <a:pt x="186" y="5845"/>
                  </a:cubicBezTo>
                  <a:cubicBezTo>
                    <a:pt x="115" y="6185"/>
                    <a:pt x="72" y="6455"/>
                    <a:pt x="44" y="6654"/>
                  </a:cubicBezTo>
                  <a:lnTo>
                    <a:pt x="1" y="6966"/>
                  </a:lnTo>
                  <a:cubicBezTo>
                    <a:pt x="1" y="6995"/>
                    <a:pt x="29" y="7023"/>
                    <a:pt x="58" y="7037"/>
                  </a:cubicBezTo>
                  <a:cubicBezTo>
                    <a:pt x="63" y="7040"/>
                    <a:pt x="69" y="7041"/>
                    <a:pt x="75" y="7041"/>
                  </a:cubicBezTo>
                  <a:cubicBezTo>
                    <a:pt x="101" y="7041"/>
                    <a:pt x="131" y="7018"/>
                    <a:pt x="143" y="6995"/>
                  </a:cubicBezTo>
                  <a:cubicBezTo>
                    <a:pt x="143" y="6995"/>
                    <a:pt x="285" y="6569"/>
                    <a:pt x="498" y="5930"/>
                  </a:cubicBezTo>
                  <a:cubicBezTo>
                    <a:pt x="597" y="5603"/>
                    <a:pt x="725" y="5234"/>
                    <a:pt x="853" y="4837"/>
                  </a:cubicBezTo>
                  <a:lnTo>
                    <a:pt x="1250" y="3587"/>
                  </a:lnTo>
                  <a:cubicBezTo>
                    <a:pt x="1378" y="3147"/>
                    <a:pt x="1492" y="2721"/>
                    <a:pt x="1620" y="2324"/>
                  </a:cubicBezTo>
                  <a:cubicBezTo>
                    <a:pt x="1747" y="1926"/>
                    <a:pt x="1833" y="1528"/>
                    <a:pt x="1932" y="1216"/>
                  </a:cubicBezTo>
                  <a:cubicBezTo>
                    <a:pt x="2102" y="563"/>
                    <a:pt x="2187" y="123"/>
                    <a:pt x="2187" y="123"/>
                  </a:cubicBezTo>
                  <a:lnTo>
                    <a:pt x="2202" y="123"/>
                  </a:lnTo>
                  <a:cubicBezTo>
                    <a:pt x="2219" y="46"/>
                    <a:pt x="2164" y="0"/>
                    <a:pt x="2109" y="0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003;p48"/>
            <p:cNvSpPr/>
            <p:nvPr/>
          </p:nvSpPr>
          <p:spPr>
            <a:xfrm>
              <a:off x="1974525" y="1123900"/>
              <a:ext cx="14950" cy="1450"/>
            </a:xfrm>
            <a:custGeom>
              <a:avLst/>
              <a:gdLst/>
              <a:ahLst/>
              <a:cxnLst/>
              <a:rect l="l" t="t" r="r" b="b"/>
              <a:pathLst>
                <a:path w="598" h="58" extrusionOk="0">
                  <a:moveTo>
                    <a:pt x="1" y="0"/>
                  </a:moveTo>
                  <a:lnTo>
                    <a:pt x="1" y="57"/>
                  </a:lnTo>
                  <a:lnTo>
                    <a:pt x="597" y="57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004;p48"/>
            <p:cNvSpPr/>
            <p:nvPr/>
          </p:nvSpPr>
          <p:spPr>
            <a:xfrm>
              <a:off x="1894325" y="1024500"/>
              <a:ext cx="212275" cy="178575"/>
            </a:xfrm>
            <a:custGeom>
              <a:avLst/>
              <a:gdLst/>
              <a:ahLst/>
              <a:cxnLst/>
              <a:rect l="l" t="t" r="r" b="b"/>
              <a:pathLst>
                <a:path w="8491" h="7143" extrusionOk="0">
                  <a:moveTo>
                    <a:pt x="4473" y="1"/>
                  </a:moveTo>
                  <a:lnTo>
                    <a:pt x="0" y="3934"/>
                  </a:lnTo>
                  <a:lnTo>
                    <a:pt x="0" y="7142"/>
                  </a:lnTo>
                  <a:lnTo>
                    <a:pt x="1207" y="6149"/>
                  </a:lnTo>
                  <a:cubicBezTo>
                    <a:pt x="1207" y="6106"/>
                    <a:pt x="1221" y="6063"/>
                    <a:pt x="1235" y="6021"/>
                  </a:cubicBezTo>
                  <a:cubicBezTo>
                    <a:pt x="1377" y="5566"/>
                    <a:pt x="1775" y="5240"/>
                    <a:pt x="2258" y="5183"/>
                  </a:cubicBezTo>
                  <a:cubicBezTo>
                    <a:pt x="2229" y="5098"/>
                    <a:pt x="2215" y="5013"/>
                    <a:pt x="2215" y="4928"/>
                  </a:cubicBezTo>
                  <a:cubicBezTo>
                    <a:pt x="2215" y="4629"/>
                    <a:pt x="2357" y="4175"/>
                    <a:pt x="3180" y="4047"/>
                  </a:cubicBezTo>
                  <a:lnTo>
                    <a:pt x="3266" y="4047"/>
                  </a:lnTo>
                  <a:cubicBezTo>
                    <a:pt x="3450" y="4019"/>
                    <a:pt x="3635" y="3990"/>
                    <a:pt x="3805" y="3976"/>
                  </a:cubicBezTo>
                  <a:lnTo>
                    <a:pt x="8491" y="72"/>
                  </a:lnTo>
                  <a:lnTo>
                    <a:pt x="4473" y="15"/>
                  </a:lnTo>
                  <a:lnTo>
                    <a:pt x="44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005;p48"/>
            <p:cNvSpPr/>
            <p:nvPr/>
          </p:nvSpPr>
          <p:spPr>
            <a:xfrm>
              <a:off x="1924475" y="1123550"/>
              <a:ext cx="65000" cy="54325"/>
            </a:xfrm>
            <a:custGeom>
              <a:avLst/>
              <a:gdLst/>
              <a:ahLst/>
              <a:cxnLst/>
              <a:rect l="l" t="t" r="r" b="b"/>
              <a:pathLst>
                <a:path w="2600" h="2173" extrusionOk="0">
                  <a:moveTo>
                    <a:pt x="2599" y="0"/>
                  </a:moveTo>
                  <a:lnTo>
                    <a:pt x="2580" y="16"/>
                  </a:lnTo>
                  <a:lnTo>
                    <a:pt x="2580" y="16"/>
                  </a:lnTo>
                  <a:cubicBezTo>
                    <a:pt x="2587" y="15"/>
                    <a:pt x="2593" y="15"/>
                    <a:pt x="2599" y="14"/>
                  </a:cubicBezTo>
                  <a:lnTo>
                    <a:pt x="2599" y="0"/>
                  </a:lnTo>
                  <a:close/>
                  <a:moveTo>
                    <a:pt x="2580" y="16"/>
                  </a:moveTo>
                  <a:cubicBezTo>
                    <a:pt x="2415" y="30"/>
                    <a:pt x="2237" y="44"/>
                    <a:pt x="2060" y="71"/>
                  </a:cubicBezTo>
                  <a:lnTo>
                    <a:pt x="1974" y="71"/>
                  </a:lnTo>
                  <a:cubicBezTo>
                    <a:pt x="1151" y="199"/>
                    <a:pt x="1009" y="653"/>
                    <a:pt x="1009" y="951"/>
                  </a:cubicBezTo>
                  <a:cubicBezTo>
                    <a:pt x="1009" y="1051"/>
                    <a:pt x="1023" y="1136"/>
                    <a:pt x="1052" y="1207"/>
                  </a:cubicBezTo>
                  <a:cubicBezTo>
                    <a:pt x="569" y="1264"/>
                    <a:pt x="171" y="1590"/>
                    <a:pt x="29" y="2045"/>
                  </a:cubicBezTo>
                  <a:cubicBezTo>
                    <a:pt x="15" y="2087"/>
                    <a:pt x="1" y="2130"/>
                    <a:pt x="1" y="2172"/>
                  </a:cubicBezTo>
                  <a:lnTo>
                    <a:pt x="2580" y="16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006;p48"/>
            <p:cNvSpPr/>
            <p:nvPr/>
          </p:nvSpPr>
          <p:spPr>
            <a:xfrm>
              <a:off x="2036300" y="1025575"/>
              <a:ext cx="215475" cy="113600"/>
            </a:xfrm>
            <a:custGeom>
              <a:avLst/>
              <a:gdLst/>
              <a:ahLst/>
              <a:cxnLst/>
              <a:rect l="l" t="t" r="r" b="b"/>
              <a:pathLst>
                <a:path w="8619" h="4544" extrusionOk="0">
                  <a:moveTo>
                    <a:pt x="8619" y="0"/>
                  </a:moveTo>
                  <a:lnTo>
                    <a:pt x="8586" y="29"/>
                  </a:lnTo>
                  <a:lnTo>
                    <a:pt x="8619" y="29"/>
                  </a:lnTo>
                  <a:lnTo>
                    <a:pt x="8619" y="0"/>
                  </a:lnTo>
                  <a:close/>
                  <a:moveTo>
                    <a:pt x="4104" y="29"/>
                  </a:moveTo>
                  <a:lnTo>
                    <a:pt x="0" y="3933"/>
                  </a:lnTo>
                  <a:cubicBezTo>
                    <a:pt x="412" y="3962"/>
                    <a:pt x="781" y="4004"/>
                    <a:pt x="1108" y="4033"/>
                  </a:cubicBezTo>
                  <a:lnTo>
                    <a:pt x="1307" y="4033"/>
                  </a:lnTo>
                  <a:cubicBezTo>
                    <a:pt x="2045" y="4104"/>
                    <a:pt x="2868" y="4217"/>
                    <a:pt x="3408" y="4544"/>
                  </a:cubicBezTo>
                  <a:lnTo>
                    <a:pt x="8586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2007;p48"/>
            <p:cNvSpPr/>
            <p:nvPr/>
          </p:nvSpPr>
          <p:spPr>
            <a:xfrm>
              <a:off x="1921650" y="1180325"/>
              <a:ext cx="125675" cy="95875"/>
            </a:xfrm>
            <a:custGeom>
              <a:avLst/>
              <a:gdLst/>
              <a:ahLst/>
              <a:cxnLst/>
              <a:rect l="l" t="t" r="r" b="b"/>
              <a:pathLst>
                <a:path w="5027" h="3835" extrusionOk="0">
                  <a:moveTo>
                    <a:pt x="228" y="3834"/>
                  </a:moveTo>
                  <a:lnTo>
                    <a:pt x="228" y="3834"/>
                  </a:lnTo>
                  <a:close/>
                  <a:moveTo>
                    <a:pt x="0" y="2102"/>
                  </a:moveTo>
                  <a:lnTo>
                    <a:pt x="0" y="2102"/>
                  </a:lnTo>
                  <a:cubicBezTo>
                    <a:pt x="57" y="3039"/>
                    <a:pt x="185" y="3834"/>
                    <a:pt x="185" y="3834"/>
                  </a:cubicBezTo>
                  <a:lnTo>
                    <a:pt x="185" y="3834"/>
                  </a:lnTo>
                  <a:lnTo>
                    <a:pt x="185" y="3834"/>
                  </a:lnTo>
                  <a:lnTo>
                    <a:pt x="185" y="3834"/>
                  </a:lnTo>
                  <a:cubicBezTo>
                    <a:pt x="185" y="3834"/>
                    <a:pt x="57" y="3039"/>
                    <a:pt x="0" y="2102"/>
                  </a:cubicBezTo>
                  <a:close/>
                  <a:moveTo>
                    <a:pt x="5026" y="86"/>
                  </a:moveTo>
                  <a:lnTo>
                    <a:pt x="5026" y="86"/>
                  </a:lnTo>
                  <a:lnTo>
                    <a:pt x="5026" y="86"/>
                  </a:lnTo>
                  <a:close/>
                  <a:moveTo>
                    <a:pt x="4970" y="43"/>
                  </a:moveTo>
                  <a:lnTo>
                    <a:pt x="4998" y="58"/>
                  </a:lnTo>
                  <a:lnTo>
                    <a:pt x="4970" y="43"/>
                  </a:lnTo>
                  <a:close/>
                  <a:moveTo>
                    <a:pt x="4941" y="43"/>
                  </a:moveTo>
                  <a:cubicBezTo>
                    <a:pt x="4856" y="58"/>
                    <a:pt x="4785" y="72"/>
                    <a:pt x="4714" y="72"/>
                  </a:cubicBezTo>
                  <a:cubicBezTo>
                    <a:pt x="4785" y="72"/>
                    <a:pt x="4856" y="58"/>
                    <a:pt x="4941" y="43"/>
                  </a:cubicBezTo>
                  <a:close/>
                  <a:moveTo>
                    <a:pt x="4955" y="43"/>
                  </a:moveTo>
                  <a:lnTo>
                    <a:pt x="4955" y="43"/>
                  </a:lnTo>
                  <a:lnTo>
                    <a:pt x="4970" y="43"/>
                  </a:lnTo>
                  <a:lnTo>
                    <a:pt x="4955" y="43"/>
                  </a:lnTo>
                  <a:close/>
                  <a:moveTo>
                    <a:pt x="4075" y="29"/>
                  </a:moveTo>
                  <a:cubicBezTo>
                    <a:pt x="4288" y="58"/>
                    <a:pt x="4501" y="72"/>
                    <a:pt x="4672" y="72"/>
                  </a:cubicBezTo>
                  <a:lnTo>
                    <a:pt x="4672" y="72"/>
                  </a:lnTo>
                  <a:cubicBezTo>
                    <a:pt x="4501" y="72"/>
                    <a:pt x="4288" y="58"/>
                    <a:pt x="4075" y="29"/>
                  </a:cubicBezTo>
                  <a:close/>
                  <a:moveTo>
                    <a:pt x="4018" y="29"/>
                  </a:moveTo>
                  <a:lnTo>
                    <a:pt x="4061" y="29"/>
                  </a:lnTo>
                  <a:lnTo>
                    <a:pt x="4061" y="29"/>
                  </a:lnTo>
                  <a:lnTo>
                    <a:pt x="4018" y="29"/>
                  </a:lnTo>
                  <a:close/>
                  <a:moveTo>
                    <a:pt x="3323" y="1"/>
                  </a:moveTo>
                  <a:cubicBezTo>
                    <a:pt x="2883" y="1"/>
                    <a:pt x="2442" y="72"/>
                    <a:pt x="2016" y="214"/>
                  </a:cubicBezTo>
                  <a:lnTo>
                    <a:pt x="2016" y="214"/>
                  </a:lnTo>
                  <a:cubicBezTo>
                    <a:pt x="2442" y="72"/>
                    <a:pt x="2883" y="1"/>
                    <a:pt x="3323" y="1"/>
                  </a:cubicBezTo>
                  <a:close/>
                  <a:moveTo>
                    <a:pt x="3323" y="1"/>
                  </a:moveTo>
                  <a:lnTo>
                    <a:pt x="33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2008;p48"/>
            <p:cNvSpPr/>
            <p:nvPr/>
          </p:nvSpPr>
          <p:spPr>
            <a:xfrm>
              <a:off x="1894325" y="1232875"/>
              <a:ext cx="32325" cy="69950"/>
            </a:xfrm>
            <a:custGeom>
              <a:avLst/>
              <a:gdLst/>
              <a:ahLst/>
              <a:cxnLst/>
              <a:rect l="l" t="t" r="r" b="b"/>
              <a:pathLst>
                <a:path w="1293" h="2798" extrusionOk="0">
                  <a:moveTo>
                    <a:pt x="1093" y="0"/>
                  </a:moveTo>
                  <a:lnTo>
                    <a:pt x="0" y="1037"/>
                  </a:lnTo>
                  <a:lnTo>
                    <a:pt x="0" y="2797"/>
                  </a:lnTo>
                  <a:lnTo>
                    <a:pt x="426" y="2797"/>
                  </a:lnTo>
                  <a:cubicBezTo>
                    <a:pt x="426" y="2471"/>
                    <a:pt x="568" y="2158"/>
                    <a:pt x="809" y="1945"/>
                  </a:cubicBezTo>
                  <a:cubicBezTo>
                    <a:pt x="937" y="1832"/>
                    <a:pt x="1108" y="1761"/>
                    <a:pt x="1292" y="1732"/>
                  </a:cubicBezTo>
                  <a:cubicBezTo>
                    <a:pt x="1292" y="1732"/>
                    <a:pt x="1150" y="937"/>
                    <a:pt x="1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9;p48"/>
            <p:cNvSpPr/>
            <p:nvPr/>
          </p:nvSpPr>
          <p:spPr>
            <a:xfrm>
              <a:off x="1904975" y="1179975"/>
              <a:ext cx="158675" cy="142725"/>
            </a:xfrm>
            <a:custGeom>
              <a:avLst/>
              <a:gdLst/>
              <a:ahLst/>
              <a:cxnLst/>
              <a:rect l="l" t="t" r="r" b="b"/>
              <a:pathLst>
                <a:path w="6347" h="5709" extrusionOk="0">
                  <a:moveTo>
                    <a:pt x="3990" y="1"/>
                  </a:moveTo>
                  <a:cubicBezTo>
                    <a:pt x="3550" y="1"/>
                    <a:pt x="3095" y="72"/>
                    <a:pt x="2683" y="214"/>
                  </a:cubicBezTo>
                  <a:lnTo>
                    <a:pt x="2641" y="256"/>
                  </a:lnTo>
                  <a:cubicBezTo>
                    <a:pt x="2754" y="696"/>
                    <a:pt x="2811" y="1165"/>
                    <a:pt x="2811" y="1633"/>
                  </a:cubicBezTo>
                  <a:cubicBezTo>
                    <a:pt x="2811" y="2542"/>
                    <a:pt x="2570" y="3678"/>
                    <a:pt x="1562" y="4402"/>
                  </a:cubicBezTo>
                  <a:cubicBezTo>
                    <a:pt x="1562" y="4388"/>
                    <a:pt x="1349" y="3848"/>
                    <a:pt x="909" y="3848"/>
                  </a:cubicBezTo>
                  <a:lnTo>
                    <a:pt x="866" y="3848"/>
                  </a:lnTo>
                  <a:cubicBezTo>
                    <a:pt x="696" y="3862"/>
                    <a:pt x="525" y="3948"/>
                    <a:pt x="398" y="4061"/>
                  </a:cubicBezTo>
                  <a:cubicBezTo>
                    <a:pt x="142" y="4274"/>
                    <a:pt x="0" y="4587"/>
                    <a:pt x="14" y="4913"/>
                  </a:cubicBezTo>
                  <a:cubicBezTo>
                    <a:pt x="14" y="5197"/>
                    <a:pt x="99" y="5481"/>
                    <a:pt x="284" y="5708"/>
                  </a:cubicBezTo>
                  <a:lnTo>
                    <a:pt x="6347" y="427"/>
                  </a:lnTo>
                  <a:cubicBezTo>
                    <a:pt x="6134" y="327"/>
                    <a:pt x="5921" y="214"/>
                    <a:pt x="5722" y="100"/>
                  </a:cubicBezTo>
                  <a:lnTo>
                    <a:pt x="5679" y="72"/>
                  </a:lnTo>
                  <a:lnTo>
                    <a:pt x="5622" y="72"/>
                  </a:lnTo>
                  <a:cubicBezTo>
                    <a:pt x="5551" y="72"/>
                    <a:pt x="5466" y="86"/>
                    <a:pt x="5395" y="86"/>
                  </a:cubicBezTo>
                  <a:lnTo>
                    <a:pt x="5353" y="86"/>
                  </a:lnTo>
                  <a:cubicBezTo>
                    <a:pt x="5182" y="86"/>
                    <a:pt x="4969" y="72"/>
                    <a:pt x="4756" y="43"/>
                  </a:cubicBezTo>
                  <a:lnTo>
                    <a:pt x="4685" y="43"/>
                  </a:lnTo>
                  <a:cubicBezTo>
                    <a:pt x="4472" y="29"/>
                    <a:pt x="4245" y="15"/>
                    <a:pt x="3990" y="15"/>
                  </a:cubicBezTo>
                  <a:lnTo>
                    <a:pt x="39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0;p48"/>
            <p:cNvSpPr/>
            <p:nvPr/>
          </p:nvSpPr>
          <p:spPr>
            <a:xfrm>
              <a:off x="1922000" y="1123900"/>
              <a:ext cx="199150" cy="166125"/>
            </a:xfrm>
            <a:custGeom>
              <a:avLst/>
              <a:gdLst/>
              <a:ahLst/>
              <a:cxnLst/>
              <a:rect l="l" t="t" r="r" b="b"/>
              <a:pathLst>
                <a:path w="7966" h="6645" extrusionOk="0">
                  <a:moveTo>
                    <a:pt x="4558" y="0"/>
                  </a:moveTo>
                  <a:cubicBezTo>
                    <a:pt x="4563" y="1"/>
                    <a:pt x="4567" y="1"/>
                    <a:pt x="4571" y="1"/>
                  </a:cubicBezTo>
                  <a:lnTo>
                    <a:pt x="4571" y="1"/>
                  </a:lnTo>
                  <a:lnTo>
                    <a:pt x="4572" y="0"/>
                  </a:lnTo>
                  <a:close/>
                  <a:moveTo>
                    <a:pt x="4571" y="1"/>
                  </a:moveTo>
                  <a:lnTo>
                    <a:pt x="2002" y="2457"/>
                  </a:lnTo>
                  <a:cubicBezTo>
                    <a:pt x="2414" y="2315"/>
                    <a:pt x="2869" y="2244"/>
                    <a:pt x="3309" y="2244"/>
                  </a:cubicBezTo>
                  <a:cubicBezTo>
                    <a:pt x="3550" y="2244"/>
                    <a:pt x="3791" y="2258"/>
                    <a:pt x="4004" y="2272"/>
                  </a:cubicBezTo>
                  <a:lnTo>
                    <a:pt x="4047" y="2272"/>
                  </a:lnTo>
                  <a:cubicBezTo>
                    <a:pt x="4260" y="2300"/>
                    <a:pt x="4473" y="2315"/>
                    <a:pt x="4643" y="2315"/>
                  </a:cubicBezTo>
                  <a:lnTo>
                    <a:pt x="4686" y="2315"/>
                  </a:lnTo>
                  <a:cubicBezTo>
                    <a:pt x="4771" y="2315"/>
                    <a:pt x="4842" y="2300"/>
                    <a:pt x="4913" y="2300"/>
                  </a:cubicBezTo>
                  <a:lnTo>
                    <a:pt x="4970" y="2300"/>
                  </a:lnTo>
                  <a:lnTo>
                    <a:pt x="5012" y="2329"/>
                  </a:lnTo>
                  <a:cubicBezTo>
                    <a:pt x="5211" y="2442"/>
                    <a:pt x="5424" y="2556"/>
                    <a:pt x="5637" y="2655"/>
                  </a:cubicBezTo>
                  <a:lnTo>
                    <a:pt x="7966" y="625"/>
                  </a:lnTo>
                  <a:cubicBezTo>
                    <a:pt x="7426" y="284"/>
                    <a:pt x="6603" y="171"/>
                    <a:pt x="5864" y="114"/>
                  </a:cubicBezTo>
                  <a:lnTo>
                    <a:pt x="5666" y="114"/>
                  </a:lnTo>
                  <a:cubicBezTo>
                    <a:pt x="5343" y="72"/>
                    <a:pt x="4978" y="30"/>
                    <a:pt x="4571" y="1"/>
                  </a:cubicBezTo>
                  <a:close/>
                  <a:moveTo>
                    <a:pt x="1946" y="2485"/>
                  </a:moveTo>
                  <a:lnTo>
                    <a:pt x="1946" y="2499"/>
                  </a:lnTo>
                  <a:lnTo>
                    <a:pt x="1" y="4359"/>
                  </a:lnTo>
                  <a:cubicBezTo>
                    <a:pt x="57" y="5296"/>
                    <a:pt x="171" y="6091"/>
                    <a:pt x="171" y="6091"/>
                  </a:cubicBezTo>
                  <a:lnTo>
                    <a:pt x="214" y="6091"/>
                  </a:lnTo>
                  <a:cubicBezTo>
                    <a:pt x="654" y="6091"/>
                    <a:pt x="867" y="6617"/>
                    <a:pt x="867" y="6645"/>
                  </a:cubicBezTo>
                  <a:cubicBezTo>
                    <a:pt x="1889" y="5921"/>
                    <a:pt x="2116" y="4785"/>
                    <a:pt x="2116" y="3876"/>
                  </a:cubicBezTo>
                  <a:cubicBezTo>
                    <a:pt x="2116" y="3408"/>
                    <a:pt x="2059" y="2939"/>
                    <a:pt x="1946" y="2485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11;p48"/>
            <p:cNvSpPr/>
            <p:nvPr/>
          </p:nvSpPr>
          <p:spPr>
            <a:xfrm>
              <a:off x="1894325" y="1302800"/>
              <a:ext cx="17400" cy="35150"/>
            </a:xfrm>
            <a:custGeom>
              <a:avLst/>
              <a:gdLst/>
              <a:ahLst/>
              <a:cxnLst/>
              <a:rect l="l" t="t" r="r" b="b"/>
              <a:pathLst>
                <a:path w="696" h="1406" extrusionOk="0">
                  <a:moveTo>
                    <a:pt x="0" y="0"/>
                  </a:moveTo>
                  <a:lnTo>
                    <a:pt x="0" y="1406"/>
                  </a:lnTo>
                  <a:lnTo>
                    <a:pt x="696" y="809"/>
                  </a:lnTo>
                  <a:cubicBezTo>
                    <a:pt x="525" y="568"/>
                    <a:pt x="426" y="298"/>
                    <a:pt x="426" y="14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12;p48"/>
            <p:cNvSpPr/>
            <p:nvPr/>
          </p:nvSpPr>
          <p:spPr>
            <a:xfrm>
              <a:off x="676300" y="2226975"/>
              <a:ext cx="388175" cy="352075"/>
            </a:xfrm>
            <a:custGeom>
              <a:avLst/>
              <a:gdLst/>
              <a:ahLst/>
              <a:cxnLst/>
              <a:rect l="l" t="t" r="r" b="b"/>
              <a:pathLst>
                <a:path w="15527" h="14083" extrusionOk="0">
                  <a:moveTo>
                    <a:pt x="6377" y="0"/>
                  </a:moveTo>
                  <a:cubicBezTo>
                    <a:pt x="6245" y="0"/>
                    <a:pt x="6105" y="20"/>
                    <a:pt x="5957" y="62"/>
                  </a:cubicBezTo>
                  <a:cubicBezTo>
                    <a:pt x="3756" y="700"/>
                    <a:pt x="4934" y="3540"/>
                    <a:pt x="4934" y="3540"/>
                  </a:cubicBezTo>
                  <a:cubicBezTo>
                    <a:pt x="4934" y="3540"/>
                    <a:pt x="3656" y="2590"/>
                    <a:pt x="2612" y="2590"/>
                  </a:cubicBezTo>
                  <a:cubicBezTo>
                    <a:pt x="2218" y="2590"/>
                    <a:pt x="1857" y="2726"/>
                    <a:pt x="1612" y="3100"/>
                  </a:cubicBezTo>
                  <a:cubicBezTo>
                    <a:pt x="969" y="4085"/>
                    <a:pt x="1511" y="5089"/>
                    <a:pt x="2268" y="5785"/>
                  </a:cubicBezTo>
                  <a:lnTo>
                    <a:pt x="2268" y="5785"/>
                  </a:lnTo>
                  <a:cubicBezTo>
                    <a:pt x="1347" y="5823"/>
                    <a:pt x="419" y="6160"/>
                    <a:pt x="263" y="6962"/>
                  </a:cubicBezTo>
                  <a:cubicBezTo>
                    <a:pt x="0" y="8288"/>
                    <a:pt x="1040" y="8459"/>
                    <a:pt x="1595" y="8459"/>
                  </a:cubicBezTo>
                  <a:cubicBezTo>
                    <a:pt x="1789" y="8459"/>
                    <a:pt x="1924" y="8438"/>
                    <a:pt x="1924" y="8438"/>
                  </a:cubicBezTo>
                  <a:lnTo>
                    <a:pt x="1924" y="8438"/>
                  </a:lnTo>
                  <a:cubicBezTo>
                    <a:pt x="1924" y="8438"/>
                    <a:pt x="50" y="9532"/>
                    <a:pt x="803" y="11179"/>
                  </a:cubicBezTo>
                  <a:cubicBezTo>
                    <a:pt x="1087" y="11785"/>
                    <a:pt x="1517" y="11997"/>
                    <a:pt x="1982" y="11997"/>
                  </a:cubicBezTo>
                  <a:cubicBezTo>
                    <a:pt x="3074" y="11997"/>
                    <a:pt x="4352" y="10824"/>
                    <a:pt x="4352" y="10824"/>
                  </a:cubicBezTo>
                  <a:lnTo>
                    <a:pt x="4352" y="10824"/>
                  </a:lnTo>
                  <a:cubicBezTo>
                    <a:pt x="4352" y="10824"/>
                    <a:pt x="2776" y="13663"/>
                    <a:pt x="4381" y="14047"/>
                  </a:cubicBezTo>
                  <a:cubicBezTo>
                    <a:pt x="4478" y="14071"/>
                    <a:pt x="4575" y="14082"/>
                    <a:pt x="4670" y="14082"/>
                  </a:cubicBezTo>
                  <a:cubicBezTo>
                    <a:pt x="6143" y="14082"/>
                    <a:pt x="7320" y="11377"/>
                    <a:pt x="7320" y="11377"/>
                  </a:cubicBezTo>
                  <a:cubicBezTo>
                    <a:pt x="7320" y="11377"/>
                    <a:pt x="7642" y="13981"/>
                    <a:pt x="9208" y="13981"/>
                  </a:cubicBezTo>
                  <a:cubicBezTo>
                    <a:pt x="9285" y="13981"/>
                    <a:pt x="9366" y="13975"/>
                    <a:pt x="9449" y="13961"/>
                  </a:cubicBezTo>
                  <a:cubicBezTo>
                    <a:pt x="11224" y="13663"/>
                    <a:pt x="9790" y="10625"/>
                    <a:pt x="9790" y="10625"/>
                  </a:cubicBezTo>
                  <a:lnTo>
                    <a:pt x="9790" y="10625"/>
                  </a:lnTo>
                  <a:cubicBezTo>
                    <a:pt x="9790" y="10625"/>
                    <a:pt x="11215" y="12696"/>
                    <a:pt x="12683" y="12696"/>
                  </a:cubicBezTo>
                  <a:cubicBezTo>
                    <a:pt x="12956" y="12696"/>
                    <a:pt x="13229" y="12625"/>
                    <a:pt x="13496" y="12456"/>
                  </a:cubicBezTo>
                  <a:cubicBezTo>
                    <a:pt x="15185" y="11363"/>
                    <a:pt x="13098" y="9361"/>
                    <a:pt x="13098" y="9361"/>
                  </a:cubicBezTo>
                  <a:lnTo>
                    <a:pt x="13098" y="9361"/>
                  </a:lnTo>
                  <a:cubicBezTo>
                    <a:pt x="13098" y="9361"/>
                    <a:pt x="13152" y="9363"/>
                    <a:pt x="13242" y="9363"/>
                  </a:cubicBezTo>
                  <a:cubicBezTo>
                    <a:pt x="13764" y="9363"/>
                    <a:pt x="15526" y="9301"/>
                    <a:pt x="15526" y="8467"/>
                  </a:cubicBezTo>
                  <a:cubicBezTo>
                    <a:pt x="15526" y="7090"/>
                    <a:pt x="13766" y="6635"/>
                    <a:pt x="13766" y="6635"/>
                  </a:cubicBezTo>
                  <a:cubicBezTo>
                    <a:pt x="13766" y="6635"/>
                    <a:pt x="15327" y="5613"/>
                    <a:pt x="14390" y="4151"/>
                  </a:cubicBezTo>
                  <a:cubicBezTo>
                    <a:pt x="14139" y="3756"/>
                    <a:pt x="13810" y="3612"/>
                    <a:pt x="13465" y="3612"/>
                  </a:cubicBezTo>
                  <a:cubicBezTo>
                    <a:pt x="12795" y="3612"/>
                    <a:pt x="12064" y="4152"/>
                    <a:pt x="11716" y="4447"/>
                  </a:cubicBezTo>
                  <a:lnTo>
                    <a:pt x="11716" y="4447"/>
                  </a:lnTo>
                  <a:cubicBezTo>
                    <a:pt x="12343" y="3863"/>
                    <a:pt x="14073" y="2072"/>
                    <a:pt x="12431" y="1481"/>
                  </a:cubicBezTo>
                  <a:cubicBezTo>
                    <a:pt x="12202" y="1397"/>
                    <a:pt x="11985" y="1360"/>
                    <a:pt x="11780" y="1360"/>
                  </a:cubicBezTo>
                  <a:cubicBezTo>
                    <a:pt x="11391" y="1360"/>
                    <a:pt x="11049" y="1494"/>
                    <a:pt x="10762" y="1692"/>
                  </a:cubicBezTo>
                  <a:lnTo>
                    <a:pt x="10762" y="1692"/>
                  </a:lnTo>
                  <a:cubicBezTo>
                    <a:pt x="10815" y="1010"/>
                    <a:pt x="10648" y="352"/>
                    <a:pt x="10060" y="204"/>
                  </a:cubicBezTo>
                  <a:cubicBezTo>
                    <a:pt x="10000" y="188"/>
                    <a:pt x="9938" y="181"/>
                    <a:pt x="9875" y="181"/>
                  </a:cubicBezTo>
                  <a:cubicBezTo>
                    <a:pt x="9236" y="181"/>
                    <a:pt x="8449" y="922"/>
                    <a:pt x="7915" y="1706"/>
                  </a:cubicBezTo>
                  <a:lnTo>
                    <a:pt x="7915" y="1706"/>
                  </a:lnTo>
                  <a:cubicBezTo>
                    <a:pt x="7729" y="844"/>
                    <a:pt x="7240" y="0"/>
                    <a:pt x="6377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13;p48"/>
            <p:cNvSpPr/>
            <p:nvPr/>
          </p:nvSpPr>
          <p:spPr>
            <a:xfrm>
              <a:off x="729375" y="2286700"/>
              <a:ext cx="275800" cy="226800"/>
            </a:xfrm>
            <a:custGeom>
              <a:avLst/>
              <a:gdLst/>
              <a:ahLst/>
              <a:cxnLst/>
              <a:rect l="l" t="t" r="r" b="b"/>
              <a:pathLst>
                <a:path w="11032" h="9072" extrusionOk="0">
                  <a:moveTo>
                    <a:pt x="7028" y="1"/>
                  </a:moveTo>
                  <a:cubicBezTo>
                    <a:pt x="5888" y="1"/>
                    <a:pt x="5438" y="1648"/>
                    <a:pt x="5438" y="1648"/>
                  </a:cubicBezTo>
                  <a:cubicBezTo>
                    <a:pt x="5438" y="1648"/>
                    <a:pt x="5041" y="266"/>
                    <a:pt x="4127" y="266"/>
                  </a:cubicBezTo>
                  <a:cubicBezTo>
                    <a:pt x="4047" y="266"/>
                    <a:pt x="3964" y="276"/>
                    <a:pt x="3876" y="299"/>
                  </a:cubicBezTo>
                  <a:cubicBezTo>
                    <a:pt x="2911" y="559"/>
                    <a:pt x="3305" y="2264"/>
                    <a:pt x="3422" y="2698"/>
                  </a:cubicBezTo>
                  <a:lnTo>
                    <a:pt x="3422" y="2698"/>
                  </a:lnTo>
                  <a:cubicBezTo>
                    <a:pt x="3417" y="2698"/>
                    <a:pt x="3412" y="2698"/>
                    <a:pt x="3408" y="2699"/>
                  </a:cubicBezTo>
                  <a:cubicBezTo>
                    <a:pt x="3408" y="2699"/>
                    <a:pt x="2587" y="1935"/>
                    <a:pt x="1880" y="1935"/>
                  </a:cubicBezTo>
                  <a:cubicBezTo>
                    <a:pt x="1585" y="1935"/>
                    <a:pt x="1310" y="2067"/>
                    <a:pt x="1122" y="2443"/>
                  </a:cubicBezTo>
                  <a:cubicBezTo>
                    <a:pt x="540" y="3593"/>
                    <a:pt x="1661" y="4189"/>
                    <a:pt x="1661" y="4189"/>
                  </a:cubicBezTo>
                  <a:cubicBezTo>
                    <a:pt x="1661" y="4189"/>
                    <a:pt x="0" y="4672"/>
                    <a:pt x="696" y="6106"/>
                  </a:cubicBezTo>
                  <a:cubicBezTo>
                    <a:pt x="943" y="6607"/>
                    <a:pt x="1424" y="6733"/>
                    <a:pt x="1846" y="6733"/>
                  </a:cubicBezTo>
                  <a:cubicBezTo>
                    <a:pt x="2274" y="6733"/>
                    <a:pt x="2641" y="6603"/>
                    <a:pt x="2641" y="6603"/>
                  </a:cubicBezTo>
                  <a:lnTo>
                    <a:pt x="2641" y="6603"/>
                  </a:lnTo>
                  <a:cubicBezTo>
                    <a:pt x="2641" y="6603"/>
                    <a:pt x="2130" y="8435"/>
                    <a:pt x="2996" y="8832"/>
                  </a:cubicBezTo>
                  <a:cubicBezTo>
                    <a:pt x="3080" y="8872"/>
                    <a:pt x="3170" y="8890"/>
                    <a:pt x="3265" y="8890"/>
                  </a:cubicBezTo>
                  <a:cubicBezTo>
                    <a:pt x="4150" y="8890"/>
                    <a:pt x="5424" y="7327"/>
                    <a:pt x="5424" y="7327"/>
                  </a:cubicBezTo>
                  <a:cubicBezTo>
                    <a:pt x="5424" y="7327"/>
                    <a:pt x="5799" y="9072"/>
                    <a:pt x="6523" y="9072"/>
                  </a:cubicBezTo>
                  <a:cubicBezTo>
                    <a:pt x="6558" y="9072"/>
                    <a:pt x="6594" y="9068"/>
                    <a:pt x="6631" y="9059"/>
                  </a:cubicBezTo>
                  <a:cubicBezTo>
                    <a:pt x="7426" y="8861"/>
                    <a:pt x="7298" y="7342"/>
                    <a:pt x="7298" y="7341"/>
                  </a:cubicBezTo>
                  <a:lnTo>
                    <a:pt x="7298" y="7341"/>
                  </a:lnTo>
                  <a:cubicBezTo>
                    <a:pt x="7298" y="7341"/>
                    <a:pt x="8146" y="7965"/>
                    <a:pt x="8952" y="7965"/>
                  </a:cubicBezTo>
                  <a:cubicBezTo>
                    <a:pt x="9199" y="7965"/>
                    <a:pt x="9442" y="7906"/>
                    <a:pt x="9655" y="7753"/>
                  </a:cubicBezTo>
                  <a:cubicBezTo>
                    <a:pt x="10563" y="7100"/>
                    <a:pt x="8647" y="5624"/>
                    <a:pt x="8647" y="5623"/>
                  </a:cubicBezTo>
                  <a:lnTo>
                    <a:pt x="8647" y="5623"/>
                  </a:lnTo>
                  <a:cubicBezTo>
                    <a:pt x="8647" y="5624"/>
                    <a:pt x="9298" y="5924"/>
                    <a:pt x="9885" y="5924"/>
                  </a:cubicBezTo>
                  <a:cubicBezTo>
                    <a:pt x="10294" y="5924"/>
                    <a:pt x="10671" y="5778"/>
                    <a:pt x="10776" y="5283"/>
                  </a:cubicBezTo>
                  <a:cubicBezTo>
                    <a:pt x="11032" y="4062"/>
                    <a:pt x="9044" y="3934"/>
                    <a:pt x="9044" y="3934"/>
                  </a:cubicBezTo>
                  <a:cubicBezTo>
                    <a:pt x="9044" y="3934"/>
                    <a:pt x="10563" y="3181"/>
                    <a:pt x="10109" y="2401"/>
                  </a:cubicBezTo>
                  <a:cubicBezTo>
                    <a:pt x="9840" y="1937"/>
                    <a:pt x="9311" y="1694"/>
                    <a:pt x="8779" y="1694"/>
                  </a:cubicBezTo>
                  <a:cubicBezTo>
                    <a:pt x="8415" y="1694"/>
                    <a:pt x="8050" y="1809"/>
                    <a:pt x="7766" y="2046"/>
                  </a:cubicBezTo>
                  <a:cubicBezTo>
                    <a:pt x="7766" y="2046"/>
                    <a:pt x="8178" y="15"/>
                    <a:pt x="7042" y="1"/>
                  </a:cubicBezTo>
                  <a:cubicBezTo>
                    <a:pt x="7037" y="1"/>
                    <a:pt x="7033" y="1"/>
                    <a:pt x="7028" y="1"/>
                  </a:cubicBezTo>
                  <a:close/>
                </a:path>
              </a:pathLst>
            </a:custGeom>
            <a:solidFill>
              <a:srgbClr val="D6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14;p48"/>
            <p:cNvSpPr/>
            <p:nvPr/>
          </p:nvSpPr>
          <p:spPr>
            <a:xfrm>
              <a:off x="742500" y="2309175"/>
              <a:ext cx="253450" cy="192175"/>
            </a:xfrm>
            <a:custGeom>
              <a:avLst/>
              <a:gdLst/>
              <a:ahLst/>
              <a:cxnLst/>
              <a:rect l="l" t="t" r="r" b="b"/>
              <a:pathLst>
                <a:path w="10138" h="7687" extrusionOk="0">
                  <a:moveTo>
                    <a:pt x="7016" y="0"/>
                  </a:moveTo>
                  <a:cubicBezTo>
                    <a:pt x="6202" y="0"/>
                    <a:pt x="5408" y="1220"/>
                    <a:pt x="5197" y="2992"/>
                  </a:cubicBezTo>
                  <a:cubicBezTo>
                    <a:pt x="5197" y="2992"/>
                    <a:pt x="4822" y="484"/>
                    <a:pt x="3538" y="484"/>
                  </a:cubicBezTo>
                  <a:cubicBezTo>
                    <a:pt x="3323" y="484"/>
                    <a:pt x="3081" y="555"/>
                    <a:pt x="2812" y="721"/>
                  </a:cubicBezTo>
                  <a:cubicBezTo>
                    <a:pt x="1477" y="1544"/>
                    <a:pt x="3791" y="3603"/>
                    <a:pt x="3791" y="3603"/>
                  </a:cubicBezTo>
                  <a:cubicBezTo>
                    <a:pt x="3791" y="3603"/>
                    <a:pt x="0" y="3674"/>
                    <a:pt x="895" y="5278"/>
                  </a:cubicBezTo>
                  <a:cubicBezTo>
                    <a:pt x="1214" y="5856"/>
                    <a:pt x="1631" y="6063"/>
                    <a:pt x="2058" y="6063"/>
                  </a:cubicBezTo>
                  <a:cubicBezTo>
                    <a:pt x="2825" y="6063"/>
                    <a:pt x="3623" y="5392"/>
                    <a:pt x="3933" y="5008"/>
                  </a:cubicBezTo>
                  <a:lnTo>
                    <a:pt x="3933" y="5008"/>
                  </a:lnTo>
                  <a:cubicBezTo>
                    <a:pt x="3933" y="5009"/>
                    <a:pt x="3485" y="7687"/>
                    <a:pt x="4791" y="7687"/>
                  </a:cubicBezTo>
                  <a:cubicBezTo>
                    <a:pt x="4860" y="7687"/>
                    <a:pt x="4934" y="7679"/>
                    <a:pt x="5012" y="7663"/>
                  </a:cubicBezTo>
                  <a:cubicBezTo>
                    <a:pt x="6588" y="7337"/>
                    <a:pt x="5893" y="4597"/>
                    <a:pt x="5893" y="4597"/>
                  </a:cubicBezTo>
                  <a:lnTo>
                    <a:pt x="5893" y="4597"/>
                  </a:lnTo>
                  <a:cubicBezTo>
                    <a:pt x="5893" y="4597"/>
                    <a:pt x="7104" y="6139"/>
                    <a:pt x="8262" y="6139"/>
                  </a:cubicBezTo>
                  <a:cubicBezTo>
                    <a:pt x="8460" y="6139"/>
                    <a:pt x="8657" y="6094"/>
                    <a:pt x="8846" y="5988"/>
                  </a:cubicBezTo>
                  <a:cubicBezTo>
                    <a:pt x="10138" y="5264"/>
                    <a:pt x="6830" y="3674"/>
                    <a:pt x="6830" y="3674"/>
                  </a:cubicBezTo>
                  <a:lnTo>
                    <a:pt x="6830" y="3674"/>
                  </a:lnTo>
                  <a:cubicBezTo>
                    <a:pt x="6830" y="3674"/>
                    <a:pt x="7035" y="3694"/>
                    <a:pt x="7331" y="3694"/>
                  </a:cubicBezTo>
                  <a:cubicBezTo>
                    <a:pt x="8080" y="3694"/>
                    <a:pt x="9409" y="3563"/>
                    <a:pt x="9471" y="2637"/>
                  </a:cubicBezTo>
                  <a:cubicBezTo>
                    <a:pt x="9493" y="2299"/>
                    <a:pt x="9277" y="2174"/>
                    <a:pt x="8946" y="2174"/>
                  </a:cubicBezTo>
                  <a:cubicBezTo>
                    <a:pt x="8016" y="2174"/>
                    <a:pt x="6177" y="3163"/>
                    <a:pt x="6177" y="3163"/>
                  </a:cubicBezTo>
                  <a:cubicBezTo>
                    <a:pt x="6177" y="3163"/>
                    <a:pt x="8491" y="820"/>
                    <a:pt x="7525" y="167"/>
                  </a:cubicBezTo>
                  <a:cubicBezTo>
                    <a:pt x="7358" y="54"/>
                    <a:pt x="7187" y="0"/>
                    <a:pt x="7016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15;p48"/>
            <p:cNvSpPr/>
            <p:nvPr/>
          </p:nvSpPr>
          <p:spPr>
            <a:xfrm>
              <a:off x="2902625" y="2250150"/>
              <a:ext cx="407075" cy="323025"/>
            </a:xfrm>
            <a:custGeom>
              <a:avLst/>
              <a:gdLst/>
              <a:ahLst/>
              <a:cxnLst/>
              <a:rect l="l" t="t" r="r" b="b"/>
              <a:pathLst>
                <a:path w="16283" h="12921" extrusionOk="0">
                  <a:moveTo>
                    <a:pt x="9981" y="0"/>
                  </a:moveTo>
                  <a:cubicBezTo>
                    <a:pt x="8301" y="0"/>
                    <a:pt x="7842" y="2443"/>
                    <a:pt x="7842" y="2443"/>
                  </a:cubicBezTo>
                  <a:cubicBezTo>
                    <a:pt x="7842" y="2443"/>
                    <a:pt x="6997" y="159"/>
                    <a:pt x="5757" y="159"/>
                  </a:cubicBezTo>
                  <a:cubicBezTo>
                    <a:pt x="5615" y="159"/>
                    <a:pt x="5467" y="189"/>
                    <a:pt x="5315" y="256"/>
                  </a:cubicBezTo>
                  <a:cubicBezTo>
                    <a:pt x="4241" y="730"/>
                    <a:pt x="4138" y="1859"/>
                    <a:pt x="4383" y="2850"/>
                  </a:cubicBezTo>
                  <a:lnTo>
                    <a:pt x="4383" y="2850"/>
                  </a:lnTo>
                  <a:cubicBezTo>
                    <a:pt x="3928" y="2581"/>
                    <a:pt x="3418" y="2393"/>
                    <a:pt x="2960" y="2393"/>
                  </a:cubicBezTo>
                  <a:cubicBezTo>
                    <a:pt x="2624" y="2393"/>
                    <a:pt x="2316" y="2494"/>
                    <a:pt x="2078" y="2741"/>
                  </a:cubicBezTo>
                  <a:cubicBezTo>
                    <a:pt x="814" y="4047"/>
                    <a:pt x="2660" y="4885"/>
                    <a:pt x="2660" y="4885"/>
                  </a:cubicBezTo>
                  <a:cubicBezTo>
                    <a:pt x="2660" y="4885"/>
                    <a:pt x="2632" y="4883"/>
                    <a:pt x="2583" y="4883"/>
                  </a:cubicBezTo>
                  <a:cubicBezTo>
                    <a:pt x="2194" y="4883"/>
                    <a:pt x="457" y="4973"/>
                    <a:pt x="218" y="6560"/>
                  </a:cubicBezTo>
                  <a:cubicBezTo>
                    <a:pt x="0" y="8037"/>
                    <a:pt x="1480" y="8283"/>
                    <a:pt x="2490" y="8283"/>
                  </a:cubicBezTo>
                  <a:cubicBezTo>
                    <a:pt x="2996" y="8283"/>
                    <a:pt x="3384" y="8221"/>
                    <a:pt x="3384" y="8221"/>
                  </a:cubicBezTo>
                  <a:lnTo>
                    <a:pt x="3384" y="8221"/>
                  </a:lnTo>
                  <a:cubicBezTo>
                    <a:pt x="3384" y="8221"/>
                    <a:pt x="516" y="9726"/>
                    <a:pt x="1638" y="10933"/>
                  </a:cubicBezTo>
                  <a:cubicBezTo>
                    <a:pt x="1916" y="11232"/>
                    <a:pt x="2296" y="11345"/>
                    <a:pt x="2712" y="11345"/>
                  </a:cubicBezTo>
                  <a:cubicBezTo>
                    <a:pt x="3974" y="11345"/>
                    <a:pt x="5556" y="10309"/>
                    <a:pt x="5556" y="10308"/>
                  </a:cubicBezTo>
                  <a:lnTo>
                    <a:pt x="5556" y="10308"/>
                  </a:lnTo>
                  <a:cubicBezTo>
                    <a:pt x="5556" y="10309"/>
                    <a:pt x="3498" y="11899"/>
                    <a:pt x="5130" y="12623"/>
                  </a:cubicBezTo>
                  <a:cubicBezTo>
                    <a:pt x="5351" y="12721"/>
                    <a:pt x="5566" y="12763"/>
                    <a:pt x="5771" y="12763"/>
                  </a:cubicBezTo>
                  <a:cubicBezTo>
                    <a:pt x="7085" y="12763"/>
                    <a:pt x="8040" y="11033"/>
                    <a:pt x="8041" y="11033"/>
                  </a:cubicBezTo>
                  <a:lnTo>
                    <a:pt x="8041" y="11033"/>
                  </a:lnTo>
                  <a:cubicBezTo>
                    <a:pt x="8041" y="11033"/>
                    <a:pt x="7118" y="12892"/>
                    <a:pt x="9134" y="12921"/>
                  </a:cubicBezTo>
                  <a:cubicBezTo>
                    <a:pt x="9146" y="12921"/>
                    <a:pt x="9159" y="12921"/>
                    <a:pt x="9171" y="12921"/>
                  </a:cubicBezTo>
                  <a:cubicBezTo>
                    <a:pt x="11154" y="12921"/>
                    <a:pt x="11491" y="11785"/>
                    <a:pt x="11491" y="11785"/>
                  </a:cubicBezTo>
                  <a:cubicBezTo>
                    <a:pt x="11491" y="11785"/>
                    <a:pt x="12416" y="12099"/>
                    <a:pt x="13216" y="12099"/>
                  </a:cubicBezTo>
                  <a:cubicBezTo>
                    <a:pt x="13654" y="12099"/>
                    <a:pt x="14055" y="12005"/>
                    <a:pt x="14245" y="11714"/>
                  </a:cubicBezTo>
                  <a:cubicBezTo>
                    <a:pt x="15012" y="10564"/>
                    <a:pt x="13536" y="9868"/>
                    <a:pt x="13536" y="9868"/>
                  </a:cubicBezTo>
                  <a:cubicBezTo>
                    <a:pt x="13536" y="9868"/>
                    <a:pt x="15410" y="9868"/>
                    <a:pt x="15424" y="8136"/>
                  </a:cubicBezTo>
                  <a:cubicBezTo>
                    <a:pt x="15441" y="7067"/>
                    <a:pt x="14438" y="6860"/>
                    <a:pt x="13656" y="6860"/>
                  </a:cubicBezTo>
                  <a:cubicBezTo>
                    <a:pt x="13423" y="6860"/>
                    <a:pt x="13210" y="6879"/>
                    <a:pt x="13050" y="6898"/>
                  </a:cubicBezTo>
                  <a:lnTo>
                    <a:pt x="13050" y="6898"/>
                  </a:lnTo>
                  <a:cubicBezTo>
                    <a:pt x="13908" y="6748"/>
                    <a:pt x="16283" y="6197"/>
                    <a:pt x="15239" y="4814"/>
                  </a:cubicBezTo>
                  <a:cubicBezTo>
                    <a:pt x="14830" y="4272"/>
                    <a:pt x="14298" y="4082"/>
                    <a:pt x="13785" y="4082"/>
                  </a:cubicBezTo>
                  <a:cubicBezTo>
                    <a:pt x="13765" y="4082"/>
                    <a:pt x="13746" y="4082"/>
                    <a:pt x="13727" y="4083"/>
                  </a:cubicBezTo>
                  <a:lnTo>
                    <a:pt x="13727" y="4083"/>
                  </a:lnTo>
                  <a:cubicBezTo>
                    <a:pt x="14146" y="3543"/>
                    <a:pt x="14369" y="2903"/>
                    <a:pt x="13961" y="2457"/>
                  </a:cubicBezTo>
                  <a:cubicBezTo>
                    <a:pt x="13764" y="2241"/>
                    <a:pt x="13434" y="2152"/>
                    <a:pt x="13046" y="2152"/>
                  </a:cubicBezTo>
                  <a:cubicBezTo>
                    <a:pt x="12522" y="2152"/>
                    <a:pt x="11893" y="2313"/>
                    <a:pt x="11340" y="2544"/>
                  </a:cubicBezTo>
                  <a:lnTo>
                    <a:pt x="11340" y="2544"/>
                  </a:lnTo>
                  <a:cubicBezTo>
                    <a:pt x="11704" y="1597"/>
                    <a:pt x="11719" y="448"/>
                    <a:pt x="10597" y="100"/>
                  </a:cubicBezTo>
                  <a:cubicBezTo>
                    <a:pt x="10375" y="31"/>
                    <a:pt x="10170" y="0"/>
                    <a:pt x="9981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16;p48"/>
            <p:cNvSpPr/>
            <p:nvPr/>
          </p:nvSpPr>
          <p:spPr>
            <a:xfrm>
              <a:off x="2983650" y="2306625"/>
              <a:ext cx="252000" cy="236400"/>
            </a:xfrm>
            <a:custGeom>
              <a:avLst/>
              <a:gdLst/>
              <a:ahLst/>
              <a:cxnLst/>
              <a:rect l="l" t="t" r="r" b="b"/>
              <a:pathLst>
                <a:path w="10080" h="9456" extrusionOk="0">
                  <a:moveTo>
                    <a:pt x="5724" y="0"/>
                  </a:moveTo>
                  <a:cubicBezTo>
                    <a:pt x="4918" y="0"/>
                    <a:pt x="4392" y="1415"/>
                    <a:pt x="4263" y="1804"/>
                  </a:cubicBezTo>
                  <a:lnTo>
                    <a:pt x="4263" y="1804"/>
                  </a:lnTo>
                  <a:cubicBezTo>
                    <a:pt x="4262" y="1803"/>
                    <a:pt x="4261" y="1803"/>
                    <a:pt x="4260" y="1802"/>
                  </a:cubicBezTo>
                  <a:cubicBezTo>
                    <a:pt x="4260" y="1802"/>
                    <a:pt x="3872" y="184"/>
                    <a:pt x="2967" y="184"/>
                  </a:cubicBezTo>
                  <a:cubicBezTo>
                    <a:pt x="2820" y="184"/>
                    <a:pt x="2660" y="227"/>
                    <a:pt x="2486" y="326"/>
                  </a:cubicBezTo>
                  <a:cubicBezTo>
                    <a:pt x="1378" y="979"/>
                    <a:pt x="2003" y="2086"/>
                    <a:pt x="2003" y="2086"/>
                  </a:cubicBezTo>
                  <a:cubicBezTo>
                    <a:pt x="2003" y="2086"/>
                    <a:pt x="1754" y="2012"/>
                    <a:pt x="1438" y="2012"/>
                  </a:cubicBezTo>
                  <a:cubicBezTo>
                    <a:pt x="937" y="2012"/>
                    <a:pt x="265" y="2199"/>
                    <a:pt x="143" y="3165"/>
                  </a:cubicBezTo>
                  <a:cubicBezTo>
                    <a:pt x="1" y="4273"/>
                    <a:pt x="1492" y="4642"/>
                    <a:pt x="1492" y="4642"/>
                  </a:cubicBezTo>
                  <a:cubicBezTo>
                    <a:pt x="1492" y="4642"/>
                    <a:pt x="58" y="5891"/>
                    <a:pt x="569" y="6715"/>
                  </a:cubicBezTo>
                  <a:cubicBezTo>
                    <a:pt x="748" y="6998"/>
                    <a:pt x="1150" y="7090"/>
                    <a:pt x="1598" y="7090"/>
                  </a:cubicBezTo>
                  <a:cubicBezTo>
                    <a:pt x="2432" y="7090"/>
                    <a:pt x="3423" y="6772"/>
                    <a:pt x="3423" y="6772"/>
                  </a:cubicBezTo>
                  <a:lnTo>
                    <a:pt x="3423" y="6772"/>
                  </a:lnTo>
                  <a:cubicBezTo>
                    <a:pt x="3423" y="6772"/>
                    <a:pt x="2713" y="8603"/>
                    <a:pt x="3494" y="8887"/>
                  </a:cubicBezTo>
                  <a:cubicBezTo>
                    <a:pt x="3565" y="8912"/>
                    <a:pt x="3637" y="8923"/>
                    <a:pt x="3707" y="8923"/>
                  </a:cubicBezTo>
                  <a:cubicBezTo>
                    <a:pt x="4401" y="8923"/>
                    <a:pt x="4999" y="7822"/>
                    <a:pt x="4999" y="7822"/>
                  </a:cubicBezTo>
                  <a:cubicBezTo>
                    <a:pt x="4999" y="7822"/>
                    <a:pt x="5622" y="9456"/>
                    <a:pt x="6704" y="9456"/>
                  </a:cubicBezTo>
                  <a:cubicBezTo>
                    <a:pt x="6717" y="9456"/>
                    <a:pt x="6731" y="9456"/>
                    <a:pt x="6745" y="9455"/>
                  </a:cubicBezTo>
                  <a:cubicBezTo>
                    <a:pt x="7852" y="9412"/>
                    <a:pt x="7057" y="7113"/>
                    <a:pt x="7057" y="7112"/>
                  </a:cubicBezTo>
                  <a:lnTo>
                    <a:pt x="7057" y="7112"/>
                  </a:lnTo>
                  <a:cubicBezTo>
                    <a:pt x="7058" y="7113"/>
                    <a:pt x="7757" y="8239"/>
                    <a:pt x="8480" y="8239"/>
                  </a:cubicBezTo>
                  <a:cubicBezTo>
                    <a:pt x="8661" y="8239"/>
                    <a:pt x="8843" y="8169"/>
                    <a:pt x="9017" y="7993"/>
                  </a:cubicBezTo>
                  <a:cubicBezTo>
                    <a:pt x="9897" y="7112"/>
                    <a:pt x="8307" y="5920"/>
                    <a:pt x="8307" y="5920"/>
                  </a:cubicBezTo>
                  <a:lnTo>
                    <a:pt x="8307" y="5920"/>
                  </a:lnTo>
                  <a:cubicBezTo>
                    <a:pt x="8307" y="5920"/>
                    <a:pt x="8465" y="5938"/>
                    <a:pt x="8685" y="5938"/>
                  </a:cubicBezTo>
                  <a:cubicBezTo>
                    <a:pt x="9189" y="5938"/>
                    <a:pt x="10019" y="5842"/>
                    <a:pt x="10039" y="5210"/>
                  </a:cubicBezTo>
                  <a:cubicBezTo>
                    <a:pt x="10079" y="4355"/>
                    <a:pt x="9289" y="3625"/>
                    <a:pt x="8438" y="3625"/>
                  </a:cubicBezTo>
                  <a:cubicBezTo>
                    <a:pt x="8385" y="3625"/>
                    <a:pt x="8332" y="3628"/>
                    <a:pt x="8278" y="3634"/>
                  </a:cubicBezTo>
                  <a:cubicBezTo>
                    <a:pt x="8278" y="3634"/>
                    <a:pt x="9741" y="2157"/>
                    <a:pt x="8790" y="1518"/>
                  </a:cubicBezTo>
                  <a:cubicBezTo>
                    <a:pt x="8581" y="1378"/>
                    <a:pt x="8355" y="1323"/>
                    <a:pt x="8131" y="1323"/>
                  </a:cubicBezTo>
                  <a:cubicBezTo>
                    <a:pt x="7333" y="1323"/>
                    <a:pt x="6546" y="2015"/>
                    <a:pt x="6546" y="2015"/>
                  </a:cubicBezTo>
                  <a:cubicBezTo>
                    <a:pt x="6546" y="2015"/>
                    <a:pt x="7043" y="397"/>
                    <a:pt x="5964" y="42"/>
                  </a:cubicBezTo>
                  <a:cubicBezTo>
                    <a:pt x="5882" y="14"/>
                    <a:pt x="5802" y="0"/>
                    <a:pt x="5724" y="0"/>
                  </a:cubicBezTo>
                  <a:close/>
                </a:path>
              </a:pathLst>
            </a:custGeom>
            <a:solidFill>
              <a:srgbClr val="D6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17;p48"/>
            <p:cNvSpPr/>
            <p:nvPr/>
          </p:nvSpPr>
          <p:spPr>
            <a:xfrm>
              <a:off x="2998625" y="2327525"/>
              <a:ext cx="237775" cy="193175"/>
            </a:xfrm>
            <a:custGeom>
              <a:avLst/>
              <a:gdLst/>
              <a:ahLst/>
              <a:cxnLst/>
              <a:rect l="l" t="t" r="r" b="b"/>
              <a:pathLst>
                <a:path w="9511" h="7727" extrusionOk="0">
                  <a:moveTo>
                    <a:pt x="4179" y="1"/>
                  </a:moveTo>
                  <a:cubicBezTo>
                    <a:pt x="2633" y="1"/>
                    <a:pt x="3434" y="2954"/>
                    <a:pt x="3434" y="2954"/>
                  </a:cubicBezTo>
                  <a:cubicBezTo>
                    <a:pt x="3434" y="2954"/>
                    <a:pt x="1931" y="2005"/>
                    <a:pt x="941" y="2005"/>
                  </a:cubicBezTo>
                  <a:cubicBezTo>
                    <a:pt x="488" y="2005"/>
                    <a:pt x="142" y="2204"/>
                    <a:pt x="98" y="2784"/>
                  </a:cubicBezTo>
                  <a:cubicBezTo>
                    <a:pt x="0" y="4040"/>
                    <a:pt x="959" y="4355"/>
                    <a:pt x="1804" y="4355"/>
                  </a:cubicBezTo>
                  <a:cubicBezTo>
                    <a:pt x="2191" y="4355"/>
                    <a:pt x="2554" y="4289"/>
                    <a:pt x="2781" y="4218"/>
                  </a:cubicBezTo>
                  <a:lnTo>
                    <a:pt x="2781" y="4218"/>
                  </a:lnTo>
                  <a:cubicBezTo>
                    <a:pt x="2781" y="4218"/>
                    <a:pt x="751" y="6433"/>
                    <a:pt x="2242" y="7029"/>
                  </a:cubicBezTo>
                  <a:cubicBezTo>
                    <a:pt x="2390" y="7086"/>
                    <a:pt x="2532" y="7112"/>
                    <a:pt x="2668" y="7112"/>
                  </a:cubicBezTo>
                  <a:cubicBezTo>
                    <a:pt x="3916" y="7112"/>
                    <a:pt x="4655" y="4942"/>
                    <a:pt x="4655" y="4942"/>
                  </a:cubicBezTo>
                  <a:cubicBezTo>
                    <a:pt x="4655" y="4942"/>
                    <a:pt x="4882" y="7625"/>
                    <a:pt x="6359" y="7725"/>
                  </a:cubicBezTo>
                  <a:cubicBezTo>
                    <a:pt x="6382" y="7726"/>
                    <a:pt x="6405" y="7727"/>
                    <a:pt x="6426" y="7727"/>
                  </a:cubicBezTo>
                  <a:cubicBezTo>
                    <a:pt x="7791" y="7727"/>
                    <a:pt x="5947" y="4686"/>
                    <a:pt x="5947" y="4686"/>
                  </a:cubicBezTo>
                  <a:lnTo>
                    <a:pt x="5947" y="4686"/>
                  </a:lnTo>
                  <a:cubicBezTo>
                    <a:pt x="5947" y="4686"/>
                    <a:pt x="7083" y="5603"/>
                    <a:pt x="7981" y="5603"/>
                  </a:cubicBezTo>
                  <a:cubicBezTo>
                    <a:pt x="8271" y="5603"/>
                    <a:pt x="8536" y="5507"/>
                    <a:pt x="8730" y="5254"/>
                  </a:cubicBezTo>
                  <a:cubicBezTo>
                    <a:pt x="9511" y="4232"/>
                    <a:pt x="5663" y="3905"/>
                    <a:pt x="5663" y="3905"/>
                  </a:cubicBezTo>
                  <a:cubicBezTo>
                    <a:pt x="5663" y="3905"/>
                    <a:pt x="8886" y="3210"/>
                    <a:pt x="8446" y="2131"/>
                  </a:cubicBezTo>
                  <a:cubicBezTo>
                    <a:pt x="8284" y="1740"/>
                    <a:pt x="7967" y="1556"/>
                    <a:pt x="7565" y="1556"/>
                  </a:cubicBezTo>
                  <a:cubicBezTo>
                    <a:pt x="6841" y="1556"/>
                    <a:pt x="5838" y="2151"/>
                    <a:pt x="4953" y="3210"/>
                  </a:cubicBezTo>
                  <a:cubicBezTo>
                    <a:pt x="4953" y="3210"/>
                    <a:pt x="6387" y="72"/>
                    <a:pt x="4201" y="1"/>
                  </a:cubicBezTo>
                  <a:cubicBezTo>
                    <a:pt x="4193" y="1"/>
                    <a:pt x="4186" y="1"/>
                    <a:pt x="4179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18;p48"/>
            <p:cNvSpPr/>
            <p:nvPr/>
          </p:nvSpPr>
          <p:spPr>
            <a:xfrm>
              <a:off x="1500200" y="2217525"/>
              <a:ext cx="320675" cy="291775"/>
            </a:xfrm>
            <a:custGeom>
              <a:avLst/>
              <a:gdLst/>
              <a:ahLst/>
              <a:cxnLst/>
              <a:rect l="l" t="t" r="r" b="b"/>
              <a:pathLst>
                <a:path w="12827" h="11671" extrusionOk="0">
                  <a:moveTo>
                    <a:pt x="6074" y="0"/>
                  </a:moveTo>
                  <a:cubicBezTo>
                    <a:pt x="6013" y="0"/>
                    <a:pt x="5950" y="4"/>
                    <a:pt x="5883" y="14"/>
                  </a:cubicBezTo>
                  <a:cubicBezTo>
                    <a:pt x="4023" y="255"/>
                    <a:pt x="4662" y="2697"/>
                    <a:pt x="4662" y="2697"/>
                  </a:cubicBezTo>
                  <a:cubicBezTo>
                    <a:pt x="4662" y="2697"/>
                    <a:pt x="3599" y="1651"/>
                    <a:pt x="2712" y="1651"/>
                  </a:cubicBezTo>
                  <a:cubicBezTo>
                    <a:pt x="2458" y="1651"/>
                    <a:pt x="2218" y="1737"/>
                    <a:pt x="2021" y="1959"/>
                  </a:cubicBezTo>
                  <a:cubicBezTo>
                    <a:pt x="1381" y="2687"/>
                    <a:pt x="1707" y="3568"/>
                    <a:pt x="2241" y="4221"/>
                  </a:cubicBezTo>
                  <a:lnTo>
                    <a:pt x="2241" y="4221"/>
                  </a:lnTo>
                  <a:cubicBezTo>
                    <a:pt x="2131" y="4209"/>
                    <a:pt x="2019" y="4203"/>
                    <a:pt x="1908" y="4203"/>
                  </a:cubicBezTo>
                  <a:cubicBezTo>
                    <a:pt x="1269" y="4203"/>
                    <a:pt x="665" y="4402"/>
                    <a:pt x="474" y="4940"/>
                  </a:cubicBezTo>
                  <a:cubicBezTo>
                    <a:pt x="1" y="6318"/>
                    <a:pt x="1587" y="6332"/>
                    <a:pt x="1650" y="6332"/>
                  </a:cubicBezTo>
                  <a:cubicBezTo>
                    <a:pt x="1652" y="6332"/>
                    <a:pt x="1652" y="6332"/>
                    <a:pt x="1652" y="6332"/>
                  </a:cubicBezTo>
                  <a:lnTo>
                    <a:pt x="1652" y="6332"/>
                  </a:lnTo>
                  <a:cubicBezTo>
                    <a:pt x="1652" y="6332"/>
                    <a:pt x="5" y="6999"/>
                    <a:pt x="431" y="8419"/>
                  </a:cubicBezTo>
                  <a:cubicBezTo>
                    <a:pt x="615" y="9031"/>
                    <a:pt x="1028" y="9230"/>
                    <a:pt x="1486" y="9230"/>
                  </a:cubicBezTo>
                  <a:cubicBezTo>
                    <a:pt x="2335" y="9230"/>
                    <a:pt x="3342" y="8547"/>
                    <a:pt x="3342" y="8547"/>
                  </a:cubicBezTo>
                  <a:lnTo>
                    <a:pt x="3342" y="8547"/>
                  </a:lnTo>
                  <a:cubicBezTo>
                    <a:pt x="3342" y="8547"/>
                    <a:pt x="1737" y="10662"/>
                    <a:pt x="2987" y="11159"/>
                  </a:cubicBezTo>
                  <a:cubicBezTo>
                    <a:pt x="3112" y="11210"/>
                    <a:pt x="3238" y="11232"/>
                    <a:pt x="3365" y="11232"/>
                  </a:cubicBezTo>
                  <a:cubicBezTo>
                    <a:pt x="4520" y="11232"/>
                    <a:pt x="5684" y="9342"/>
                    <a:pt x="5684" y="9342"/>
                  </a:cubicBezTo>
                  <a:lnTo>
                    <a:pt x="5684" y="9342"/>
                  </a:lnTo>
                  <a:cubicBezTo>
                    <a:pt x="5684" y="9342"/>
                    <a:pt x="5642" y="11670"/>
                    <a:pt x="7078" y="11670"/>
                  </a:cubicBezTo>
                  <a:cubicBezTo>
                    <a:pt x="7087" y="11670"/>
                    <a:pt x="7096" y="11670"/>
                    <a:pt x="7104" y="11670"/>
                  </a:cubicBezTo>
                  <a:cubicBezTo>
                    <a:pt x="8567" y="11642"/>
                    <a:pt x="7772" y="9016"/>
                    <a:pt x="7772" y="9015"/>
                  </a:cubicBezTo>
                  <a:lnTo>
                    <a:pt x="7772" y="9015"/>
                  </a:lnTo>
                  <a:cubicBezTo>
                    <a:pt x="7772" y="9016"/>
                    <a:pt x="8769" y="11032"/>
                    <a:pt x="10039" y="11032"/>
                  </a:cubicBezTo>
                  <a:cubicBezTo>
                    <a:pt x="10207" y="11032"/>
                    <a:pt x="10379" y="10997"/>
                    <a:pt x="10554" y="10918"/>
                  </a:cubicBezTo>
                  <a:cubicBezTo>
                    <a:pt x="12045" y="10236"/>
                    <a:pt x="10597" y="8376"/>
                    <a:pt x="10597" y="8376"/>
                  </a:cubicBezTo>
                  <a:lnTo>
                    <a:pt x="10597" y="8376"/>
                  </a:lnTo>
                  <a:cubicBezTo>
                    <a:pt x="10597" y="8376"/>
                    <a:pt x="11022" y="8454"/>
                    <a:pt x="11486" y="8454"/>
                  </a:cubicBezTo>
                  <a:cubicBezTo>
                    <a:pt x="12015" y="8454"/>
                    <a:pt x="12595" y="8353"/>
                    <a:pt x="12656" y="7922"/>
                  </a:cubicBezTo>
                  <a:cubicBezTo>
                    <a:pt x="12826" y="6800"/>
                    <a:pt x="11449" y="6247"/>
                    <a:pt x="11449" y="6247"/>
                  </a:cubicBezTo>
                  <a:cubicBezTo>
                    <a:pt x="11449" y="6247"/>
                    <a:pt x="12826" y="5593"/>
                    <a:pt x="12244" y="4301"/>
                  </a:cubicBezTo>
                  <a:cubicBezTo>
                    <a:pt x="12054" y="3880"/>
                    <a:pt x="11734" y="3738"/>
                    <a:pt x="11390" y="3738"/>
                  </a:cubicBezTo>
                  <a:cubicBezTo>
                    <a:pt x="10888" y="3738"/>
                    <a:pt x="10332" y="4039"/>
                    <a:pt x="10049" y="4217"/>
                  </a:cubicBezTo>
                  <a:lnTo>
                    <a:pt x="10049" y="4217"/>
                  </a:lnTo>
                  <a:cubicBezTo>
                    <a:pt x="10622" y="3818"/>
                    <a:pt x="12218" y="2575"/>
                    <a:pt x="10966" y="1902"/>
                  </a:cubicBezTo>
                  <a:cubicBezTo>
                    <a:pt x="10722" y="1772"/>
                    <a:pt x="10485" y="1717"/>
                    <a:pt x="10262" y="1717"/>
                  </a:cubicBezTo>
                  <a:cubicBezTo>
                    <a:pt x="10017" y="1717"/>
                    <a:pt x="9789" y="1783"/>
                    <a:pt x="9585" y="1887"/>
                  </a:cubicBezTo>
                  <a:lnTo>
                    <a:pt x="9585" y="1887"/>
                  </a:lnTo>
                  <a:cubicBezTo>
                    <a:pt x="9709" y="1339"/>
                    <a:pt x="9652" y="784"/>
                    <a:pt x="9191" y="596"/>
                  </a:cubicBezTo>
                  <a:cubicBezTo>
                    <a:pt x="9114" y="564"/>
                    <a:pt x="9031" y="550"/>
                    <a:pt x="8942" y="550"/>
                  </a:cubicBezTo>
                  <a:cubicBezTo>
                    <a:pt x="8435" y="550"/>
                    <a:pt x="7770" y="1032"/>
                    <a:pt x="7282" y="1571"/>
                  </a:cubicBezTo>
                  <a:lnTo>
                    <a:pt x="7282" y="1571"/>
                  </a:lnTo>
                  <a:cubicBezTo>
                    <a:pt x="7280" y="1544"/>
                    <a:pt x="7277" y="1517"/>
                    <a:pt x="7275" y="1490"/>
                  </a:cubicBezTo>
                  <a:cubicBezTo>
                    <a:pt x="7209" y="739"/>
                    <a:pt x="6862" y="0"/>
                    <a:pt x="6074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019;p48"/>
            <p:cNvSpPr/>
            <p:nvPr/>
          </p:nvSpPr>
          <p:spPr>
            <a:xfrm>
              <a:off x="1549650" y="2270975"/>
              <a:ext cx="224725" cy="185500"/>
            </a:xfrm>
            <a:custGeom>
              <a:avLst/>
              <a:gdLst/>
              <a:ahLst/>
              <a:cxnLst/>
              <a:rect l="l" t="t" r="r" b="b"/>
              <a:pathLst>
                <a:path w="8989" h="7420" extrusionOk="0">
                  <a:moveTo>
                    <a:pt x="3715" y="0"/>
                  </a:moveTo>
                  <a:cubicBezTo>
                    <a:pt x="3685" y="0"/>
                    <a:pt x="3653" y="2"/>
                    <a:pt x="3621" y="5"/>
                  </a:cubicBezTo>
                  <a:cubicBezTo>
                    <a:pt x="2819" y="106"/>
                    <a:pt x="2946" y="1568"/>
                    <a:pt x="2987" y="1908"/>
                  </a:cubicBezTo>
                  <a:lnTo>
                    <a:pt x="2987" y="1908"/>
                  </a:lnTo>
                  <a:cubicBezTo>
                    <a:pt x="2986" y="1908"/>
                    <a:pt x="2984" y="1908"/>
                    <a:pt x="2982" y="1908"/>
                  </a:cubicBezTo>
                  <a:cubicBezTo>
                    <a:pt x="2982" y="1908"/>
                    <a:pt x="2335" y="1093"/>
                    <a:pt x="1725" y="1093"/>
                  </a:cubicBezTo>
                  <a:cubicBezTo>
                    <a:pt x="1521" y="1093"/>
                    <a:pt x="1321" y="1184"/>
                    <a:pt x="1151" y="1425"/>
                  </a:cubicBezTo>
                  <a:cubicBezTo>
                    <a:pt x="555" y="2291"/>
                    <a:pt x="1392" y="2902"/>
                    <a:pt x="1392" y="2902"/>
                  </a:cubicBezTo>
                  <a:cubicBezTo>
                    <a:pt x="1392" y="2902"/>
                    <a:pt x="1" y="3101"/>
                    <a:pt x="398" y="4336"/>
                  </a:cubicBezTo>
                  <a:cubicBezTo>
                    <a:pt x="582" y="4904"/>
                    <a:pt x="1156" y="5005"/>
                    <a:pt x="1540" y="5005"/>
                  </a:cubicBezTo>
                  <a:cubicBezTo>
                    <a:pt x="1750" y="5005"/>
                    <a:pt x="1903" y="4975"/>
                    <a:pt x="1903" y="4975"/>
                  </a:cubicBezTo>
                  <a:lnTo>
                    <a:pt x="1903" y="4975"/>
                  </a:lnTo>
                  <a:cubicBezTo>
                    <a:pt x="1903" y="4975"/>
                    <a:pt x="1279" y="6394"/>
                    <a:pt x="1946" y="6820"/>
                  </a:cubicBezTo>
                  <a:cubicBezTo>
                    <a:pt x="2036" y="6881"/>
                    <a:pt x="2142" y="6907"/>
                    <a:pt x="2258" y="6907"/>
                  </a:cubicBezTo>
                  <a:cubicBezTo>
                    <a:pt x="2982" y="6907"/>
                    <a:pt x="4090" y="5883"/>
                    <a:pt x="4090" y="5883"/>
                  </a:cubicBezTo>
                  <a:cubicBezTo>
                    <a:pt x="4090" y="5883"/>
                    <a:pt x="4185" y="7419"/>
                    <a:pt x="4814" y="7419"/>
                  </a:cubicBezTo>
                  <a:cubicBezTo>
                    <a:pt x="4828" y="7419"/>
                    <a:pt x="4842" y="7418"/>
                    <a:pt x="4857" y="7417"/>
                  </a:cubicBezTo>
                  <a:cubicBezTo>
                    <a:pt x="5524" y="7360"/>
                    <a:pt x="5609" y="6111"/>
                    <a:pt x="5609" y="6111"/>
                  </a:cubicBezTo>
                  <a:cubicBezTo>
                    <a:pt x="5609" y="6111"/>
                    <a:pt x="6337" y="6819"/>
                    <a:pt x="7048" y="6819"/>
                  </a:cubicBezTo>
                  <a:cubicBezTo>
                    <a:pt x="7191" y="6819"/>
                    <a:pt x="7333" y="6790"/>
                    <a:pt x="7469" y="6721"/>
                  </a:cubicBezTo>
                  <a:cubicBezTo>
                    <a:pt x="8278" y="6295"/>
                    <a:pt x="6887" y="4875"/>
                    <a:pt x="6887" y="4875"/>
                  </a:cubicBezTo>
                  <a:lnTo>
                    <a:pt x="6887" y="4875"/>
                  </a:lnTo>
                  <a:cubicBezTo>
                    <a:pt x="6887" y="4875"/>
                    <a:pt x="7505" y="5277"/>
                    <a:pt x="8024" y="5277"/>
                  </a:cubicBezTo>
                  <a:cubicBezTo>
                    <a:pt x="8291" y="5277"/>
                    <a:pt x="8532" y="5170"/>
                    <a:pt x="8647" y="4847"/>
                  </a:cubicBezTo>
                  <a:cubicBezTo>
                    <a:pt x="8988" y="3881"/>
                    <a:pt x="7412" y="3555"/>
                    <a:pt x="7412" y="3555"/>
                  </a:cubicBezTo>
                  <a:cubicBezTo>
                    <a:pt x="7412" y="3555"/>
                    <a:pt x="8733" y="3115"/>
                    <a:pt x="8449" y="2433"/>
                  </a:cubicBezTo>
                  <a:cubicBezTo>
                    <a:pt x="8243" y="1964"/>
                    <a:pt x="7742" y="1690"/>
                    <a:pt x="7241" y="1690"/>
                  </a:cubicBezTo>
                  <a:cubicBezTo>
                    <a:pt x="7014" y="1690"/>
                    <a:pt x="6788" y="1746"/>
                    <a:pt x="6589" y="1865"/>
                  </a:cubicBezTo>
                  <a:cubicBezTo>
                    <a:pt x="6589" y="1865"/>
                    <a:pt x="7157" y="275"/>
                    <a:pt x="6234" y="133"/>
                  </a:cubicBezTo>
                  <a:cubicBezTo>
                    <a:pt x="6186" y="126"/>
                    <a:pt x="6139" y="122"/>
                    <a:pt x="6092" y="122"/>
                  </a:cubicBezTo>
                  <a:cubicBezTo>
                    <a:pt x="5253" y="122"/>
                    <a:pt x="4743" y="1283"/>
                    <a:pt x="4743" y="1283"/>
                  </a:cubicBezTo>
                  <a:cubicBezTo>
                    <a:pt x="4743" y="1283"/>
                    <a:pt x="4558" y="0"/>
                    <a:pt x="3715" y="0"/>
                  </a:cubicBezTo>
                  <a:close/>
                </a:path>
              </a:pathLst>
            </a:custGeom>
            <a:solidFill>
              <a:srgbClr val="D6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020;p48"/>
            <p:cNvSpPr/>
            <p:nvPr/>
          </p:nvSpPr>
          <p:spPr>
            <a:xfrm>
              <a:off x="1565075" y="2293425"/>
              <a:ext cx="195800" cy="149550"/>
            </a:xfrm>
            <a:custGeom>
              <a:avLst/>
              <a:gdLst/>
              <a:ahLst/>
              <a:cxnLst/>
              <a:rect l="l" t="t" r="r" b="b"/>
              <a:pathLst>
                <a:path w="7832" h="5982" extrusionOk="0">
                  <a:moveTo>
                    <a:pt x="2915" y="1"/>
                  </a:moveTo>
                  <a:cubicBezTo>
                    <a:pt x="2770" y="1"/>
                    <a:pt x="2606" y="36"/>
                    <a:pt x="2422" y="115"/>
                  </a:cubicBezTo>
                  <a:cubicBezTo>
                    <a:pt x="1244" y="627"/>
                    <a:pt x="2877" y="2557"/>
                    <a:pt x="2877" y="2557"/>
                  </a:cubicBezTo>
                  <a:cubicBezTo>
                    <a:pt x="2877" y="2557"/>
                    <a:pt x="2495" y="2510"/>
                    <a:pt x="2024" y="2510"/>
                  </a:cubicBezTo>
                  <a:cubicBezTo>
                    <a:pt x="1161" y="2510"/>
                    <a:pt x="0" y="2670"/>
                    <a:pt x="349" y="3580"/>
                  </a:cubicBezTo>
                  <a:cubicBezTo>
                    <a:pt x="566" y="4161"/>
                    <a:pt x="951" y="4356"/>
                    <a:pt x="1360" y="4356"/>
                  </a:cubicBezTo>
                  <a:cubicBezTo>
                    <a:pt x="1940" y="4356"/>
                    <a:pt x="2567" y="3963"/>
                    <a:pt x="2834" y="3722"/>
                  </a:cubicBezTo>
                  <a:lnTo>
                    <a:pt x="2834" y="3722"/>
                  </a:lnTo>
                  <a:cubicBezTo>
                    <a:pt x="2834" y="3722"/>
                    <a:pt x="2122" y="5981"/>
                    <a:pt x="3334" y="5981"/>
                  </a:cubicBezTo>
                  <a:cubicBezTo>
                    <a:pt x="3356" y="5981"/>
                    <a:pt x="3379" y="5981"/>
                    <a:pt x="3402" y="5979"/>
                  </a:cubicBezTo>
                  <a:cubicBezTo>
                    <a:pt x="4708" y="5908"/>
                    <a:pt x="4467" y="3608"/>
                    <a:pt x="4467" y="3608"/>
                  </a:cubicBezTo>
                  <a:lnTo>
                    <a:pt x="4467" y="3608"/>
                  </a:lnTo>
                  <a:cubicBezTo>
                    <a:pt x="4467" y="3608"/>
                    <a:pt x="5358" y="5150"/>
                    <a:pt x="6351" y="5150"/>
                  </a:cubicBezTo>
                  <a:cubicBezTo>
                    <a:pt x="6465" y="5150"/>
                    <a:pt x="6580" y="5130"/>
                    <a:pt x="6696" y="5085"/>
                  </a:cubicBezTo>
                  <a:cubicBezTo>
                    <a:pt x="7832" y="4645"/>
                    <a:pt x="5333" y="2969"/>
                    <a:pt x="5333" y="2969"/>
                  </a:cubicBezTo>
                  <a:lnTo>
                    <a:pt x="5333" y="2969"/>
                  </a:lnTo>
                  <a:cubicBezTo>
                    <a:pt x="5333" y="2969"/>
                    <a:pt x="5823" y="3088"/>
                    <a:pt x="6350" y="3088"/>
                  </a:cubicBezTo>
                  <a:cubicBezTo>
                    <a:pt x="6899" y="3088"/>
                    <a:pt x="7489" y="2959"/>
                    <a:pt x="7604" y="2430"/>
                  </a:cubicBezTo>
                  <a:cubicBezTo>
                    <a:pt x="7673" y="2096"/>
                    <a:pt x="7414" y="1983"/>
                    <a:pt x="7031" y="1983"/>
                  </a:cubicBezTo>
                  <a:cubicBezTo>
                    <a:pt x="6223" y="1983"/>
                    <a:pt x="4864" y="2486"/>
                    <a:pt x="4864" y="2486"/>
                  </a:cubicBezTo>
                  <a:cubicBezTo>
                    <a:pt x="4864" y="2486"/>
                    <a:pt x="7008" y="854"/>
                    <a:pt x="6312" y="215"/>
                  </a:cubicBezTo>
                  <a:cubicBezTo>
                    <a:pt x="6161" y="79"/>
                    <a:pt x="5995" y="15"/>
                    <a:pt x="5822" y="15"/>
                  </a:cubicBezTo>
                  <a:cubicBezTo>
                    <a:pt x="5182" y="15"/>
                    <a:pt x="4455" y="890"/>
                    <a:pt x="4098" y="2231"/>
                  </a:cubicBezTo>
                  <a:cubicBezTo>
                    <a:pt x="4098" y="2231"/>
                    <a:pt x="4075" y="1"/>
                    <a:pt x="2915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021;p48"/>
            <p:cNvSpPr/>
            <p:nvPr/>
          </p:nvSpPr>
          <p:spPr>
            <a:xfrm>
              <a:off x="946950" y="2196975"/>
              <a:ext cx="322575" cy="324925"/>
            </a:xfrm>
            <a:custGeom>
              <a:avLst/>
              <a:gdLst/>
              <a:ahLst/>
              <a:cxnLst/>
              <a:rect l="l" t="t" r="r" b="b"/>
              <a:pathLst>
                <a:path w="12903" h="12997" extrusionOk="0">
                  <a:moveTo>
                    <a:pt x="7230" y="1"/>
                  </a:moveTo>
                  <a:cubicBezTo>
                    <a:pt x="5903" y="1"/>
                    <a:pt x="5595" y="1389"/>
                    <a:pt x="5595" y="1389"/>
                  </a:cubicBezTo>
                  <a:cubicBezTo>
                    <a:pt x="5595" y="1389"/>
                    <a:pt x="5102" y="526"/>
                    <a:pt x="4283" y="526"/>
                  </a:cubicBezTo>
                  <a:cubicBezTo>
                    <a:pt x="4090" y="526"/>
                    <a:pt x="3878" y="574"/>
                    <a:pt x="3649" y="694"/>
                  </a:cubicBezTo>
                  <a:cubicBezTo>
                    <a:pt x="2443" y="1318"/>
                    <a:pt x="3167" y="2681"/>
                    <a:pt x="3167" y="2681"/>
                  </a:cubicBezTo>
                  <a:cubicBezTo>
                    <a:pt x="3167" y="2681"/>
                    <a:pt x="2637" y="2532"/>
                    <a:pt x="2086" y="2532"/>
                  </a:cubicBezTo>
                  <a:cubicBezTo>
                    <a:pt x="1510" y="2532"/>
                    <a:pt x="910" y="2695"/>
                    <a:pt x="867" y="3363"/>
                  </a:cubicBezTo>
                  <a:cubicBezTo>
                    <a:pt x="796" y="4683"/>
                    <a:pt x="2414" y="4996"/>
                    <a:pt x="2414" y="4996"/>
                  </a:cubicBezTo>
                  <a:cubicBezTo>
                    <a:pt x="2414" y="4996"/>
                    <a:pt x="1" y="5493"/>
                    <a:pt x="341" y="6941"/>
                  </a:cubicBezTo>
                  <a:cubicBezTo>
                    <a:pt x="513" y="7672"/>
                    <a:pt x="1239" y="7853"/>
                    <a:pt x="1916" y="7853"/>
                  </a:cubicBezTo>
                  <a:cubicBezTo>
                    <a:pt x="2533" y="7853"/>
                    <a:pt x="3108" y="7703"/>
                    <a:pt x="3186" y="7682"/>
                  </a:cubicBezTo>
                  <a:lnTo>
                    <a:pt x="3186" y="7682"/>
                  </a:lnTo>
                  <a:cubicBezTo>
                    <a:pt x="3026" y="7726"/>
                    <a:pt x="783" y="8372"/>
                    <a:pt x="1207" y="9454"/>
                  </a:cubicBezTo>
                  <a:cubicBezTo>
                    <a:pt x="1403" y="9938"/>
                    <a:pt x="1967" y="10076"/>
                    <a:pt x="2545" y="10076"/>
                  </a:cubicBezTo>
                  <a:cubicBezTo>
                    <a:pt x="3305" y="10076"/>
                    <a:pt x="4089" y="9837"/>
                    <a:pt x="4090" y="9837"/>
                  </a:cubicBezTo>
                  <a:lnTo>
                    <a:pt x="4090" y="9837"/>
                  </a:lnTo>
                  <a:cubicBezTo>
                    <a:pt x="4090" y="9837"/>
                    <a:pt x="3451" y="11498"/>
                    <a:pt x="4274" y="11967"/>
                  </a:cubicBezTo>
                  <a:cubicBezTo>
                    <a:pt x="4353" y="12012"/>
                    <a:pt x="4425" y="12032"/>
                    <a:pt x="4492" y="12032"/>
                  </a:cubicBezTo>
                  <a:cubicBezTo>
                    <a:pt x="5121" y="12032"/>
                    <a:pt x="5225" y="10221"/>
                    <a:pt x="5225" y="10221"/>
                  </a:cubicBezTo>
                  <a:cubicBezTo>
                    <a:pt x="5225" y="10221"/>
                    <a:pt x="5749" y="12997"/>
                    <a:pt x="6679" y="12997"/>
                  </a:cubicBezTo>
                  <a:cubicBezTo>
                    <a:pt x="6798" y="12997"/>
                    <a:pt x="6924" y="12951"/>
                    <a:pt x="7057" y="12847"/>
                  </a:cubicBezTo>
                  <a:cubicBezTo>
                    <a:pt x="8150" y="11995"/>
                    <a:pt x="7199" y="9610"/>
                    <a:pt x="7199" y="9610"/>
                  </a:cubicBezTo>
                  <a:lnTo>
                    <a:pt x="7199" y="9610"/>
                  </a:lnTo>
                  <a:cubicBezTo>
                    <a:pt x="7199" y="9610"/>
                    <a:pt x="9280" y="11336"/>
                    <a:pt x="10211" y="11336"/>
                  </a:cubicBezTo>
                  <a:cubicBezTo>
                    <a:pt x="10412" y="11336"/>
                    <a:pt x="10560" y="11255"/>
                    <a:pt x="10621" y="11058"/>
                  </a:cubicBezTo>
                  <a:cubicBezTo>
                    <a:pt x="10750" y="10613"/>
                    <a:pt x="10300" y="9933"/>
                    <a:pt x="9710" y="9315"/>
                  </a:cubicBezTo>
                  <a:lnTo>
                    <a:pt x="9710" y="9315"/>
                  </a:lnTo>
                  <a:cubicBezTo>
                    <a:pt x="10137" y="9408"/>
                    <a:pt x="10577" y="9460"/>
                    <a:pt x="10980" y="9460"/>
                  </a:cubicBezTo>
                  <a:cubicBezTo>
                    <a:pt x="11732" y="9460"/>
                    <a:pt x="12350" y="9277"/>
                    <a:pt x="12495" y="8829"/>
                  </a:cubicBezTo>
                  <a:cubicBezTo>
                    <a:pt x="12735" y="8093"/>
                    <a:pt x="11536" y="7370"/>
                    <a:pt x="10431" y="6963"/>
                  </a:cubicBezTo>
                  <a:lnTo>
                    <a:pt x="10431" y="6963"/>
                  </a:lnTo>
                  <a:cubicBezTo>
                    <a:pt x="11589" y="6877"/>
                    <a:pt x="12903" y="6511"/>
                    <a:pt x="12807" y="5706"/>
                  </a:cubicBezTo>
                  <a:cubicBezTo>
                    <a:pt x="12680" y="4707"/>
                    <a:pt x="11332" y="4552"/>
                    <a:pt x="10507" y="4552"/>
                  </a:cubicBezTo>
                  <a:cubicBezTo>
                    <a:pt x="10134" y="4552"/>
                    <a:pt x="9868" y="4584"/>
                    <a:pt x="9868" y="4584"/>
                  </a:cubicBezTo>
                  <a:cubicBezTo>
                    <a:pt x="9868" y="4584"/>
                    <a:pt x="12637" y="3178"/>
                    <a:pt x="11515" y="2099"/>
                  </a:cubicBezTo>
                  <a:cubicBezTo>
                    <a:pt x="11217" y="1816"/>
                    <a:pt x="10865" y="1712"/>
                    <a:pt x="10507" y="1712"/>
                  </a:cubicBezTo>
                  <a:cubicBezTo>
                    <a:pt x="9500" y="1712"/>
                    <a:pt x="8448" y="2539"/>
                    <a:pt x="8448" y="2539"/>
                  </a:cubicBezTo>
                  <a:cubicBezTo>
                    <a:pt x="8448" y="2539"/>
                    <a:pt x="8491" y="126"/>
                    <a:pt x="7440" y="12"/>
                  </a:cubicBezTo>
                  <a:cubicBezTo>
                    <a:pt x="7367" y="5"/>
                    <a:pt x="7297" y="1"/>
                    <a:pt x="723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022;p48"/>
            <p:cNvSpPr/>
            <p:nvPr/>
          </p:nvSpPr>
          <p:spPr>
            <a:xfrm>
              <a:off x="1004800" y="2242250"/>
              <a:ext cx="206625" cy="203150"/>
            </a:xfrm>
            <a:custGeom>
              <a:avLst/>
              <a:gdLst/>
              <a:ahLst/>
              <a:cxnLst/>
              <a:rect l="l" t="t" r="r" b="b"/>
              <a:pathLst>
                <a:path w="8265" h="8126" extrusionOk="0">
                  <a:moveTo>
                    <a:pt x="2623" y="1"/>
                  </a:moveTo>
                  <a:cubicBezTo>
                    <a:pt x="2482" y="1"/>
                    <a:pt x="2332" y="41"/>
                    <a:pt x="2173" y="132"/>
                  </a:cubicBezTo>
                  <a:cubicBezTo>
                    <a:pt x="1035" y="786"/>
                    <a:pt x="2923" y="2381"/>
                    <a:pt x="3104" y="2527"/>
                  </a:cubicBezTo>
                  <a:lnTo>
                    <a:pt x="3104" y="2527"/>
                  </a:lnTo>
                  <a:cubicBezTo>
                    <a:pt x="2955" y="2425"/>
                    <a:pt x="1696" y="1719"/>
                    <a:pt x="957" y="1719"/>
                  </a:cubicBezTo>
                  <a:cubicBezTo>
                    <a:pt x="698" y="1719"/>
                    <a:pt x="503" y="1805"/>
                    <a:pt x="441" y="2035"/>
                  </a:cubicBezTo>
                  <a:cubicBezTo>
                    <a:pt x="214" y="2929"/>
                    <a:pt x="2485" y="3724"/>
                    <a:pt x="2485" y="3724"/>
                  </a:cubicBezTo>
                  <a:cubicBezTo>
                    <a:pt x="2485" y="3724"/>
                    <a:pt x="2366" y="3717"/>
                    <a:pt x="2187" y="3717"/>
                  </a:cubicBezTo>
                  <a:cubicBezTo>
                    <a:pt x="1628" y="3717"/>
                    <a:pt x="487" y="3790"/>
                    <a:pt x="540" y="4391"/>
                  </a:cubicBezTo>
                  <a:cubicBezTo>
                    <a:pt x="573" y="4846"/>
                    <a:pt x="1310" y="4943"/>
                    <a:pt x="1936" y="4943"/>
                  </a:cubicBezTo>
                  <a:cubicBezTo>
                    <a:pt x="2405" y="4943"/>
                    <a:pt x="2812" y="4888"/>
                    <a:pt x="2812" y="4888"/>
                  </a:cubicBezTo>
                  <a:lnTo>
                    <a:pt x="2812" y="4888"/>
                  </a:lnTo>
                  <a:cubicBezTo>
                    <a:pt x="2812" y="4888"/>
                    <a:pt x="1" y="5527"/>
                    <a:pt x="427" y="6578"/>
                  </a:cubicBezTo>
                  <a:cubicBezTo>
                    <a:pt x="517" y="6808"/>
                    <a:pt x="704" y="6898"/>
                    <a:pt x="940" y="6898"/>
                  </a:cubicBezTo>
                  <a:cubicBezTo>
                    <a:pt x="1785" y="6898"/>
                    <a:pt x="3266" y="5755"/>
                    <a:pt x="3266" y="5755"/>
                  </a:cubicBezTo>
                  <a:lnTo>
                    <a:pt x="3266" y="5755"/>
                  </a:lnTo>
                  <a:cubicBezTo>
                    <a:pt x="3266" y="5755"/>
                    <a:pt x="1989" y="7685"/>
                    <a:pt x="2556" y="8083"/>
                  </a:cubicBezTo>
                  <a:cubicBezTo>
                    <a:pt x="2599" y="8112"/>
                    <a:pt x="2644" y="8125"/>
                    <a:pt x="2690" y="8125"/>
                  </a:cubicBezTo>
                  <a:cubicBezTo>
                    <a:pt x="3250" y="8125"/>
                    <a:pt x="3990" y="6124"/>
                    <a:pt x="3990" y="6124"/>
                  </a:cubicBezTo>
                  <a:cubicBezTo>
                    <a:pt x="3990" y="6124"/>
                    <a:pt x="4255" y="7869"/>
                    <a:pt x="4990" y="7869"/>
                  </a:cubicBezTo>
                  <a:cubicBezTo>
                    <a:pt x="5072" y="7869"/>
                    <a:pt x="5160" y="7848"/>
                    <a:pt x="5254" y="7799"/>
                  </a:cubicBezTo>
                  <a:cubicBezTo>
                    <a:pt x="6106" y="7359"/>
                    <a:pt x="5070" y="5556"/>
                    <a:pt x="5069" y="5556"/>
                  </a:cubicBezTo>
                  <a:lnTo>
                    <a:pt x="5069" y="5556"/>
                  </a:lnTo>
                  <a:cubicBezTo>
                    <a:pt x="5070" y="5556"/>
                    <a:pt x="6156" y="6170"/>
                    <a:pt x="6877" y="6170"/>
                  </a:cubicBezTo>
                  <a:cubicBezTo>
                    <a:pt x="7202" y="6170"/>
                    <a:pt x="7453" y="6045"/>
                    <a:pt x="7497" y="5684"/>
                  </a:cubicBezTo>
                  <a:cubicBezTo>
                    <a:pt x="7583" y="5016"/>
                    <a:pt x="5368" y="4349"/>
                    <a:pt x="5368" y="4349"/>
                  </a:cubicBezTo>
                  <a:cubicBezTo>
                    <a:pt x="5368" y="4349"/>
                    <a:pt x="8264" y="4250"/>
                    <a:pt x="8150" y="3156"/>
                  </a:cubicBezTo>
                  <a:cubicBezTo>
                    <a:pt x="8100" y="2675"/>
                    <a:pt x="7427" y="2541"/>
                    <a:pt x="6687" y="2541"/>
                  </a:cubicBezTo>
                  <a:cubicBezTo>
                    <a:pt x="5747" y="2541"/>
                    <a:pt x="4700" y="2759"/>
                    <a:pt x="4700" y="2759"/>
                  </a:cubicBezTo>
                  <a:cubicBezTo>
                    <a:pt x="4700" y="2759"/>
                    <a:pt x="6944" y="1154"/>
                    <a:pt x="5850" y="345"/>
                  </a:cubicBezTo>
                  <a:cubicBezTo>
                    <a:pt x="5717" y="249"/>
                    <a:pt x="5587" y="208"/>
                    <a:pt x="5463" y="208"/>
                  </a:cubicBezTo>
                  <a:cubicBezTo>
                    <a:pt x="4684" y="208"/>
                    <a:pt x="4104" y="1822"/>
                    <a:pt x="4104" y="1822"/>
                  </a:cubicBezTo>
                  <a:cubicBezTo>
                    <a:pt x="4104" y="1822"/>
                    <a:pt x="3576" y="1"/>
                    <a:pt x="2623" y="1"/>
                  </a:cubicBezTo>
                  <a:close/>
                </a:path>
              </a:pathLst>
            </a:custGeom>
            <a:solidFill>
              <a:srgbClr val="FF5D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023;p48"/>
            <p:cNvSpPr/>
            <p:nvPr/>
          </p:nvSpPr>
          <p:spPr>
            <a:xfrm>
              <a:off x="1038525" y="2274900"/>
              <a:ext cx="122850" cy="119200"/>
            </a:xfrm>
            <a:custGeom>
              <a:avLst/>
              <a:gdLst/>
              <a:ahLst/>
              <a:cxnLst/>
              <a:rect l="l" t="t" r="r" b="b"/>
              <a:pathLst>
                <a:path w="4914" h="4768" extrusionOk="0">
                  <a:moveTo>
                    <a:pt x="2868" y="0"/>
                  </a:moveTo>
                  <a:cubicBezTo>
                    <a:pt x="2841" y="0"/>
                    <a:pt x="2813" y="2"/>
                    <a:pt x="2783" y="5"/>
                  </a:cubicBezTo>
                  <a:cubicBezTo>
                    <a:pt x="1690" y="90"/>
                    <a:pt x="2201" y="1907"/>
                    <a:pt x="2201" y="1907"/>
                  </a:cubicBezTo>
                  <a:cubicBezTo>
                    <a:pt x="2201" y="1907"/>
                    <a:pt x="1314" y="1192"/>
                    <a:pt x="775" y="1192"/>
                  </a:cubicBezTo>
                  <a:cubicBezTo>
                    <a:pt x="657" y="1192"/>
                    <a:pt x="555" y="1226"/>
                    <a:pt x="483" y="1311"/>
                  </a:cubicBezTo>
                  <a:cubicBezTo>
                    <a:pt x="86" y="1765"/>
                    <a:pt x="1548" y="2404"/>
                    <a:pt x="1548" y="2404"/>
                  </a:cubicBezTo>
                  <a:cubicBezTo>
                    <a:pt x="1548" y="2404"/>
                    <a:pt x="1" y="2915"/>
                    <a:pt x="526" y="3625"/>
                  </a:cubicBezTo>
                  <a:cubicBezTo>
                    <a:pt x="630" y="3760"/>
                    <a:pt x="755" y="3813"/>
                    <a:pt x="886" y="3813"/>
                  </a:cubicBezTo>
                  <a:cubicBezTo>
                    <a:pt x="1364" y="3813"/>
                    <a:pt x="1931" y="3114"/>
                    <a:pt x="1932" y="3114"/>
                  </a:cubicBezTo>
                  <a:lnTo>
                    <a:pt x="1932" y="3114"/>
                  </a:lnTo>
                  <a:cubicBezTo>
                    <a:pt x="1932" y="3114"/>
                    <a:pt x="1720" y="4767"/>
                    <a:pt x="2446" y="4767"/>
                  </a:cubicBezTo>
                  <a:cubicBezTo>
                    <a:pt x="2472" y="4767"/>
                    <a:pt x="2499" y="4765"/>
                    <a:pt x="2528" y="4761"/>
                  </a:cubicBezTo>
                  <a:cubicBezTo>
                    <a:pt x="3351" y="4647"/>
                    <a:pt x="2670" y="2972"/>
                    <a:pt x="2670" y="2972"/>
                  </a:cubicBezTo>
                  <a:lnTo>
                    <a:pt x="2670" y="2972"/>
                  </a:lnTo>
                  <a:cubicBezTo>
                    <a:pt x="2670" y="2972"/>
                    <a:pt x="3345" y="4024"/>
                    <a:pt x="3914" y="4024"/>
                  </a:cubicBezTo>
                  <a:cubicBezTo>
                    <a:pt x="3979" y="4024"/>
                    <a:pt x="4043" y="4011"/>
                    <a:pt x="4104" y="3980"/>
                  </a:cubicBezTo>
                  <a:cubicBezTo>
                    <a:pt x="4714" y="3682"/>
                    <a:pt x="3323" y="2390"/>
                    <a:pt x="3323" y="2390"/>
                  </a:cubicBezTo>
                  <a:cubicBezTo>
                    <a:pt x="3323" y="2390"/>
                    <a:pt x="4913" y="2063"/>
                    <a:pt x="4686" y="1368"/>
                  </a:cubicBezTo>
                  <a:cubicBezTo>
                    <a:pt x="4631" y="1183"/>
                    <a:pt x="4491" y="1114"/>
                    <a:pt x="4316" y="1114"/>
                  </a:cubicBezTo>
                  <a:cubicBezTo>
                    <a:pt x="3817" y="1114"/>
                    <a:pt x="3025" y="1666"/>
                    <a:pt x="3025" y="1666"/>
                  </a:cubicBezTo>
                  <a:cubicBezTo>
                    <a:pt x="3025" y="1666"/>
                    <a:pt x="3817" y="0"/>
                    <a:pt x="2868" y="0"/>
                  </a:cubicBezTo>
                  <a:close/>
                </a:path>
              </a:pathLst>
            </a:custGeom>
            <a:solidFill>
              <a:srgbClr val="FFC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024;p48"/>
            <p:cNvSpPr/>
            <p:nvPr/>
          </p:nvSpPr>
          <p:spPr>
            <a:xfrm>
              <a:off x="2245000" y="2207625"/>
              <a:ext cx="322425" cy="324925"/>
            </a:xfrm>
            <a:custGeom>
              <a:avLst/>
              <a:gdLst/>
              <a:ahLst/>
              <a:cxnLst/>
              <a:rect l="l" t="t" r="r" b="b"/>
              <a:pathLst>
                <a:path w="12897" h="12997" extrusionOk="0">
                  <a:moveTo>
                    <a:pt x="7216" y="1"/>
                  </a:moveTo>
                  <a:cubicBezTo>
                    <a:pt x="5889" y="1"/>
                    <a:pt x="5581" y="1389"/>
                    <a:pt x="5581" y="1389"/>
                  </a:cubicBezTo>
                  <a:cubicBezTo>
                    <a:pt x="5581" y="1389"/>
                    <a:pt x="5089" y="526"/>
                    <a:pt x="4269" y="526"/>
                  </a:cubicBezTo>
                  <a:cubicBezTo>
                    <a:pt x="4076" y="526"/>
                    <a:pt x="3864" y="574"/>
                    <a:pt x="3635" y="694"/>
                  </a:cubicBezTo>
                  <a:cubicBezTo>
                    <a:pt x="2429" y="1318"/>
                    <a:pt x="3153" y="2681"/>
                    <a:pt x="3153" y="2681"/>
                  </a:cubicBezTo>
                  <a:cubicBezTo>
                    <a:pt x="3153" y="2681"/>
                    <a:pt x="2623" y="2532"/>
                    <a:pt x="2072" y="2532"/>
                  </a:cubicBezTo>
                  <a:cubicBezTo>
                    <a:pt x="1496" y="2532"/>
                    <a:pt x="896" y="2695"/>
                    <a:pt x="853" y="3363"/>
                  </a:cubicBezTo>
                  <a:cubicBezTo>
                    <a:pt x="782" y="4683"/>
                    <a:pt x="2400" y="4996"/>
                    <a:pt x="2400" y="4996"/>
                  </a:cubicBezTo>
                  <a:cubicBezTo>
                    <a:pt x="2400" y="4996"/>
                    <a:pt x="1" y="5493"/>
                    <a:pt x="327" y="6941"/>
                  </a:cubicBezTo>
                  <a:cubicBezTo>
                    <a:pt x="500" y="7683"/>
                    <a:pt x="1232" y="7866"/>
                    <a:pt x="1912" y="7866"/>
                  </a:cubicBezTo>
                  <a:cubicBezTo>
                    <a:pt x="2525" y="7866"/>
                    <a:pt x="3095" y="7717"/>
                    <a:pt x="3172" y="7696"/>
                  </a:cubicBezTo>
                  <a:lnTo>
                    <a:pt x="3172" y="7696"/>
                  </a:lnTo>
                  <a:cubicBezTo>
                    <a:pt x="3013" y="7740"/>
                    <a:pt x="769" y="8386"/>
                    <a:pt x="1193" y="9468"/>
                  </a:cubicBezTo>
                  <a:cubicBezTo>
                    <a:pt x="1387" y="9947"/>
                    <a:pt x="1941" y="10084"/>
                    <a:pt x="2512" y="10084"/>
                  </a:cubicBezTo>
                  <a:cubicBezTo>
                    <a:pt x="3279" y="10084"/>
                    <a:pt x="4076" y="9837"/>
                    <a:pt x="4076" y="9837"/>
                  </a:cubicBezTo>
                  <a:lnTo>
                    <a:pt x="4076" y="9837"/>
                  </a:lnTo>
                  <a:cubicBezTo>
                    <a:pt x="4076" y="9837"/>
                    <a:pt x="3437" y="11498"/>
                    <a:pt x="4260" y="11967"/>
                  </a:cubicBezTo>
                  <a:cubicBezTo>
                    <a:pt x="4340" y="12012"/>
                    <a:pt x="4414" y="12032"/>
                    <a:pt x="4482" y="12032"/>
                  </a:cubicBezTo>
                  <a:cubicBezTo>
                    <a:pt x="5121" y="12032"/>
                    <a:pt x="5226" y="10220"/>
                    <a:pt x="5226" y="10220"/>
                  </a:cubicBezTo>
                  <a:cubicBezTo>
                    <a:pt x="5226" y="10220"/>
                    <a:pt x="5739" y="12996"/>
                    <a:pt x="6665" y="12996"/>
                  </a:cubicBezTo>
                  <a:cubicBezTo>
                    <a:pt x="6784" y="12996"/>
                    <a:pt x="6910" y="12951"/>
                    <a:pt x="7043" y="12847"/>
                  </a:cubicBezTo>
                  <a:cubicBezTo>
                    <a:pt x="8136" y="11995"/>
                    <a:pt x="7185" y="9610"/>
                    <a:pt x="7185" y="9610"/>
                  </a:cubicBezTo>
                  <a:lnTo>
                    <a:pt x="7185" y="9610"/>
                  </a:lnTo>
                  <a:cubicBezTo>
                    <a:pt x="7185" y="9610"/>
                    <a:pt x="9276" y="11336"/>
                    <a:pt x="10202" y="11336"/>
                  </a:cubicBezTo>
                  <a:cubicBezTo>
                    <a:pt x="10403" y="11336"/>
                    <a:pt x="10549" y="11255"/>
                    <a:pt x="10607" y="11058"/>
                  </a:cubicBezTo>
                  <a:cubicBezTo>
                    <a:pt x="10742" y="10613"/>
                    <a:pt x="10296" y="9934"/>
                    <a:pt x="9707" y="9316"/>
                  </a:cubicBezTo>
                  <a:lnTo>
                    <a:pt x="9707" y="9316"/>
                  </a:lnTo>
                  <a:cubicBezTo>
                    <a:pt x="10134" y="9408"/>
                    <a:pt x="10574" y="9460"/>
                    <a:pt x="10976" y="9460"/>
                  </a:cubicBezTo>
                  <a:cubicBezTo>
                    <a:pt x="11731" y="9460"/>
                    <a:pt x="12351" y="9277"/>
                    <a:pt x="12495" y="8829"/>
                  </a:cubicBezTo>
                  <a:cubicBezTo>
                    <a:pt x="12735" y="8093"/>
                    <a:pt x="11532" y="7370"/>
                    <a:pt x="10426" y="6964"/>
                  </a:cubicBezTo>
                  <a:lnTo>
                    <a:pt x="10426" y="6964"/>
                  </a:lnTo>
                  <a:cubicBezTo>
                    <a:pt x="11584" y="6878"/>
                    <a:pt x="12897" y="6511"/>
                    <a:pt x="12793" y="5706"/>
                  </a:cubicBezTo>
                  <a:cubicBezTo>
                    <a:pt x="12666" y="4707"/>
                    <a:pt x="11318" y="4552"/>
                    <a:pt x="10493" y="4552"/>
                  </a:cubicBezTo>
                  <a:cubicBezTo>
                    <a:pt x="10120" y="4552"/>
                    <a:pt x="9854" y="4584"/>
                    <a:pt x="9854" y="4584"/>
                  </a:cubicBezTo>
                  <a:cubicBezTo>
                    <a:pt x="9854" y="4584"/>
                    <a:pt x="12623" y="3178"/>
                    <a:pt x="11501" y="2099"/>
                  </a:cubicBezTo>
                  <a:cubicBezTo>
                    <a:pt x="11207" y="1816"/>
                    <a:pt x="10858" y="1712"/>
                    <a:pt x="10502" y="1712"/>
                  </a:cubicBezTo>
                  <a:cubicBezTo>
                    <a:pt x="9500" y="1712"/>
                    <a:pt x="8449" y="2539"/>
                    <a:pt x="8449" y="2539"/>
                  </a:cubicBezTo>
                  <a:lnTo>
                    <a:pt x="8434" y="2539"/>
                  </a:lnTo>
                  <a:cubicBezTo>
                    <a:pt x="8434" y="2539"/>
                    <a:pt x="8477" y="126"/>
                    <a:pt x="7426" y="12"/>
                  </a:cubicBezTo>
                  <a:cubicBezTo>
                    <a:pt x="7353" y="5"/>
                    <a:pt x="7283" y="1"/>
                    <a:pt x="7216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025;p48"/>
            <p:cNvSpPr/>
            <p:nvPr/>
          </p:nvSpPr>
          <p:spPr>
            <a:xfrm>
              <a:off x="2302500" y="2253250"/>
              <a:ext cx="206625" cy="202800"/>
            </a:xfrm>
            <a:custGeom>
              <a:avLst/>
              <a:gdLst/>
              <a:ahLst/>
              <a:cxnLst/>
              <a:rect l="l" t="t" r="r" b="b"/>
              <a:pathLst>
                <a:path w="8265" h="8112" extrusionOk="0">
                  <a:moveTo>
                    <a:pt x="2639" y="0"/>
                  </a:moveTo>
                  <a:cubicBezTo>
                    <a:pt x="2498" y="0"/>
                    <a:pt x="2347" y="40"/>
                    <a:pt x="2187" y="132"/>
                  </a:cubicBezTo>
                  <a:cubicBezTo>
                    <a:pt x="1052" y="778"/>
                    <a:pt x="2884" y="2338"/>
                    <a:pt x="3110" y="2521"/>
                  </a:cubicBezTo>
                  <a:lnTo>
                    <a:pt x="3110" y="2521"/>
                  </a:lnTo>
                  <a:cubicBezTo>
                    <a:pt x="2926" y="2391"/>
                    <a:pt x="1699" y="1711"/>
                    <a:pt x="967" y="1711"/>
                  </a:cubicBezTo>
                  <a:cubicBezTo>
                    <a:pt x="703" y="1711"/>
                    <a:pt x="504" y="1799"/>
                    <a:pt x="441" y="2035"/>
                  </a:cubicBezTo>
                  <a:cubicBezTo>
                    <a:pt x="200" y="2929"/>
                    <a:pt x="2486" y="3710"/>
                    <a:pt x="2486" y="3710"/>
                  </a:cubicBezTo>
                  <a:cubicBezTo>
                    <a:pt x="2486" y="3710"/>
                    <a:pt x="2366" y="3703"/>
                    <a:pt x="2187" y="3703"/>
                  </a:cubicBezTo>
                  <a:cubicBezTo>
                    <a:pt x="1628" y="3703"/>
                    <a:pt x="487" y="3776"/>
                    <a:pt x="540" y="4377"/>
                  </a:cubicBezTo>
                  <a:cubicBezTo>
                    <a:pt x="573" y="4832"/>
                    <a:pt x="1310" y="4929"/>
                    <a:pt x="1936" y="4929"/>
                  </a:cubicBezTo>
                  <a:cubicBezTo>
                    <a:pt x="2405" y="4929"/>
                    <a:pt x="2812" y="4874"/>
                    <a:pt x="2812" y="4874"/>
                  </a:cubicBezTo>
                  <a:lnTo>
                    <a:pt x="2812" y="4874"/>
                  </a:lnTo>
                  <a:cubicBezTo>
                    <a:pt x="2812" y="4874"/>
                    <a:pt x="1" y="5513"/>
                    <a:pt x="427" y="6564"/>
                  </a:cubicBezTo>
                  <a:cubicBezTo>
                    <a:pt x="517" y="6794"/>
                    <a:pt x="704" y="6884"/>
                    <a:pt x="941" y="6884"/>
                  </a:cubicBezTo>
                  <a:cubicBezTo>
                    <a:pt x="1785" y="6884"/>
                    <a:pt x="3266" y="5741"/>
                    <a:pt x="3266" y="5740"/>
                  </a:cubicBezTo>
                  <a:lnTo>
                    <a:pt x="3266" y="5740"/>
                  </a:lnTo>
                  <a:cubicBezTo>
                    <a:pt x="3266" y="5741"/>
                    <a:pt x="1989" y="7671"/>
                    <a:pt x="2557" y="8069"/>
                  </a:cubicBezTo>
                  <a:cubicBezTo>
                    <a:pt x="2599" y="8098"/>
                    <a:pt x="2644" y="8111"/>
                    <a:pt x="2690" y="8111"/>
                  </a:cubicBezTo>
                  <a:cubicBezTo>
                    <a:pt x="3250" y="8111"/>
                    <a:pt x="3991" y="6110"/>
                    <a:pt x="3991" y="6110"/>
                  </a:cubicBezTo>
                  <a:cubicBezTo>
                    <a:pt x="3991" y="6110"/>
                    <a:pt x="4255" y="7855"/>
                    <a:pt x="4990" y="7855"/>
                  </a:cubicBezTo>
                  <a:cubicBezTo>
                    <a:pt x="5072" y="7855"/>
                    <a:pt x="5160" y="7834"/>
                    <a:pt x="5254" y="7785"/>
                  </a:cubicBezTo>
                  <a:cubicBezTo>
                    <a:pt x="6106" y="7345"/>
                    <a:pt x="5070" y="5542"/>
                    <a:pt x="5070" y="5542"/>
                  </a:cubicBezTo>
                  <a:lnTo>
                    <a:pt x="5070" y="5542"/>
                  </a:lnTo>
                  <a:cubicBezTo>
                    <a:pt x="5070" y="5542"/>
                    <a:pt x="6156" y="6156"/>
                    <a:pt x="6877" y="6156"/>
                  </a:cubicBezTo>
                  <a:cubicBezTo>
                    <a:pt x="7202" y="6156"/>
                    <a:pt x="7453" y="6031"/>
                    <a:pt x="7497" y="5669"/>
                  </a:cubicBezTo>
                  <a:cubicBezTo>
                    <a:pt x="7583" y="5002"/>
                    <a:pt x="5368" y="4335"/>
                    <a:pt x="5368" y="4335"/>
                  </a:cubicBezTo>
                  <a:cubicBezTo>
                    <a:pt x="5368" y="4335"/>
                    <a:pt x="8264" y="4235"/>
                    <a:pt x="8151" y="3142"/>
                  </a:cubicBezTo>
                  <a:cubicBezTo>
                    <a:pt x="8101" y="2661"/>
                    <a:pt x="7429" y="2526"/>
                    <a:pt x="6693" y="2526"/>
                  </a:cubicBezTo>
                  <a:cubicBezTo>
                    <a:pt x="5757" y="2526"/>
                    <a:pt x="4715" y="2745"/>
                    <a:pt x="4715" y="2745"/>
                  </a:cubicBezTo>
                  <a:cubicBezTo>
                    <a:pt x="4715" y="2745"/>
                    <a:pt x="6958" y="1140"/>
                    <a:pt x="5850" y="331"/>
                  </a:cubicBezTo>
                  <a:cubicBezTo>
                    <a:pt x="5719" y="235"/>
                    <a:pt x="5591" y="194"/>
                    <a:pt x="5467" y="194"/>
                  </a:cubicBezTo>
                  <a:cubicBezTo>
                    <a:pt x="4695" y="194"/>
                    <a:pt x="4104" y="1808"/>
                    <a:pt x="4104" y="1808"/>
                  </a:cubicBezTo>
                  <a:cubicBezTo>
                    <a:pt x="4104" y="1808"/>
                    <a:pt x="3588" y="0"/>
                    <a:pt x="2639" y="0"/>
                  </a:cubicBezTo>
                  <a:close/>
                </a:path>
              </a:pathLst>
            </a:custGeom>
            <a:solidFill>
              <a:srgbClr val="FF5D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026;p48"/>
            <p:cNvSpPr/>
            <p:nvPr/>
          </p:nvSpPr>
          <p:spPr>
            <a:xfrm>
              <a:off x="2336225" y="2285550"/>
              <a:ext cx="122850" cy="119200"/>
            </a:xfrm>
            <a:custGeom>
              <a:avLst/>
              <a:gdLst/>
              <a:ahLst/>
              <a:cxnLst/>
              <a:rect l="l" t="t" r="r" b="b"/>
              <a:pathLst>
                <a:path w="4914" h="4768" extrusionOk="0">
                  <a:moveTo>
                    <a:pt x="2868" y="0"/>
                  </a:moveTo>
                  <a:cubicBezTo>
                    <a:pt x="2841" y="0"/>
                    <a:pt x="2813" y="2"/>
                    <a:pt x="2784" y="4"/>
                  </a:cubicBezTo>
                  <a:cubicBezTo>
                    <a:pt x="1704" y="90"/>
                    <a:pt x="2201" y="1907"/>
                    <a:pt x="2201" y="1907"/>
                  </a:cubicBezTo>
                  <a:cubicBezTo>
                    <a:pt x="2201" y="1907"/>
                    <a:pt x="1299" y="1197"/>
                    <a:pt x="765" y="1197"/>
                  </a:cubicBezTo>
                  <a:cubicBezTo>
                    <a:pt x="650" y="1197"/>
                    <a:pt x="552" y="1230"/>
                    <a:pt x="483" y="1311"/>
                  </a:cubicBezTo>
                  <a:cubicBezTo>
                    <a:pt x="86" y="1765"/>
                    <a:pt x="1548" y="2404"/>
                    <a:pt x="1548" y="2404"/>
                  </a:cubicBezTo>
                  <a:cubicBezTo>
                    <a:pt x="1548" y="2404"/>
                    <a:pt x="1" y="2915"/>
                    <a:pt x="526" y="3625"/>
                  </a:cubicBezTo>
                  <a:cubicBezTo>
                    <a:pt x="630" y="3760"/>
                    <a:pt x="755" y="3813"/>
                    <a:pt x="886" y="3813"/>
                  </a:cubicBezTo>
                  <a:cubicBezTo>
                    <a:pt x="1364" y="3813"/>
                    <a:pt x="1932" y="3114"/>
                    <a:pt x="1932" y="3114"/>
                  </a:cubicBezTo>
                  <a:lnTo>
                    <a:pt x="1932" y="3114"/>
                  </a:lnTo>
                  <a:cubicBezTo>
                    <a:pt x="1932" y="3114"/>
                    <a:pt x="1720" y="4767"/>
                    <a:pt x="2446" y="4767"/>
                  </a:cubicBezTo>
                  <a:cubicBezTo>
                    <a:pt x="2472" y="4767"/>
                    <a:pt x="2499" y="4765"/>
                    <a:pt x="2528" y="4761"/>
                  </a:cubicBezTo>
                  <a:cubicBezTo>
                    <a:pt x="3337" y="4647"/>
                    <a:pt x="2670" y="2972"/>
                    <a:pt x="2670" y="2972"/>
                  </a:cubicBezTo>
                  <a:lnTo>
                    <a:pt x="2670" y="2972"/>
                  </a:lnTo>
                  <a:cubicBezTo>
                    <a:pt x="2670" y="2972"/>
                    <a:pt x="3345" y="4024"/>
                    <a:pt x="3924" y="4024"/>
                  </a:cubicBezTo>
                  <a:cubicBezTo>
                    <a:pt x="3991" y="4024"/>
                    <a:pt x="4056" y="4010"/>
                    <a:pt x="4118" y="3980"/>
                  </a:cubicBezTo>
                  <a:cubicBezTo>
                    <a:pt x="4714" y="3682"/>
                    <a:pt x="3323" y="2390"/>
                    <a:pt x="3323" y="2390"/>
                  </a:cubicBezTo>
                  <a:cubicBezTo>
                    <a:pt x="3323" y="2390"/>
                    <a:pt x="4913" y="2063"/>
                    <a:pt x="4686" y="1367"/>
                  </a:cubicBezTo>
                  <a:cubicBezTo>
                    <a:pt x="4631" y="1183"/>
                    <a:pt x="4491" y="1114"/>
                    <a:pt x="4316" y="1114"/>
                  </a:cubicBezTo>
                  <a:cubicBezTo>
                    <a:pt x="3817" y="1114"/>
                    <a:pt x="3025" y="1666"/>
                    <a:pt x="3025" y="1666"/>
                  </a:cubicBezTo>
                  <a:cubicBezTo>
                    <a:pt x="3025" y="1666"/>
                    <a:pt x="3817" y="0"/>
                    <a:pt x="2868" y="0"/>
                  </a:cubicBezTo>
                  <a:close/>
                </a:path>
              </a:pathLst>
            </a:custGeom>
            <a:solidFill>
              <a:srgbClr val="FFC0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027;p48"/>
            <p:cNvSpPr/>
            <p:nvPr/>
          </p:nvSpPr>
          <p:spPr>
            <a:xfrm>
              <a:off x="1070825" y="2230050"/>
              <a:ext cx="556900" cy="334675"/>
            </a:xfrm>
            <a:custGeom>
              <a:avLst/>
              <a:gdLst/>
              <a:ahLst/>
              <a:cxnLst/>
              <a:rect l="l" t="t" r="r" b="b"/>
              <a:pathLst>
                <a:path w="22276" h="13387" extrusionOk="0">
                  <a:moveTo>
                    <a:pt x="11874" y="0"/>
                  </a:moveTo>
                  <a:cubicBezTo>
                    <a:pt x="11700" y="0"/>
                    <a:pt x="11524" y="3"/>
                    <a:pt x="11345" y="10"/>
                  </a:cubicBezTo>
                  <a:cubicBezTo>
                    <a:pt x="7895" y="137"/>
                    <a:pt x="3721" y="2352"/>
                    <a:pt x="1648" y="5831"/>
                  </a:cubicBezTo>
                  <a:cubicBezTo>
                    <a:pt x="1" y="8585"/>
                    <a:pt x="43" y="9863"/>
                    <a:pt x="540" y="10317"/>
                  </a:cubicBezTo>
                  <a:cubicBezTo>
                    <a:pt x="1515" y="11223"/>
                    <a:pt x="5581" y="13386"/>
                    <a:pt x="11327" y="13386"/>
                  </a:cubicBezTo>
                  <a:cubicBezTo>
                    <a:pt x="11437" y="13386"/>
                    <a:pt x="11547" y="13386"/>
                    <a:pt x="11657" y="13384"/>
                  </a:cubicBezTo>
                  <a:cubicBezTo>
                    <a:pt x="19353" y="13285"/>
                    <a:pt x="22107" y="11198"/>
                    <a:pt x="22192" y="9338"/>
                  </a:cubicBezTo>
                  <a:cubicBezTo>
                    <a:pt x="22276" y="7528"/>
                    <a:pt x="20558" y="0"/>
                    <a:pt x="11874" y="0"/>
                  </a:cubicBezTo>
                  <a:close/>
                </a:path>
              </a:pathLst>
            </a:custGeom>
            <a:solidFill>
              <a:srgbClr val="FFB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028;p48"/>
            <p:cNvSpPr/>
            <p:nvPr/>
          </p:nvSpPr>
          <p:spPr>
            <a:xfrm>
              <a:off x="1105625" y="2214600"/>
              <a:ext cx="200200" cy="166550"/>
            </a:xfrm>
            <a:custGeom>
              <a:avLst/>
              <a:gdLst/>
              <a:ahLst/>
              <a:cxnLst/>
              <a:rect l="l" t="t" r="r" b="b"/>
              <a:pathLst>
                <a:path w="8008" h="6662" extrusionOk="0">
                  <a:moveTo>
                    <a:pt x="6224" y="1"/>
                  </a:moveTo>
                  <a:cubicBezTo>
                    <a:pt x="6028" y="1"/>
                    <a:pt x="5830" y="44"/>
                    <a:pt x="5637" y="145"/>
                  </a:cubicBezTo>
                  <a:cubicBezTo>
                    <a:pt x="4629" y="656"/>
                    <a:pt x="4259" y="2062"/>
                    <a:pt x="4046" y="2275"/>
                  </a:cubicBezTo>
                  <a:cubicBezTo>
                    <a:pt x="3493" y="2786"/>
                    <a:pt x="2541" y="2388"/>
                    <a:pt x="1122" y="3893"/>
                  </a:cubicBezTo>
                  <a:cubicBezTo>
                    <a:pt x="114" y="4958"/>
                    <a:pt x="0" y="6406"/>
                    <a:pt x="426" y="6648"/>
                  </a:cubicBezTo>
                  <a:cubicBezTo>
                    <a:pt x="443" y="6657"/>
                    <a:pt x="462" y="6661"/>
                    <a:pt x="484" y="6661"/>
                  </a:cubicBezTo>
                  <a:cubicBezTo>
                    <a:pt x="1043" y="6661"/>
                    <a:pt x="3286" y="3804"/>
                    <a:pt x="4898" y="2970"/>
                  </a:cubicBezTo>
                  <a:cubicBezTo>
                    <a:pt x="5622" y="2587"/>
                    <a:pt x="8008" y="2417"/>
                    <a:pt x="7880" y="1281"/>
                  </a:cubicBezTo>
                  <a:cubicBezTo>
                    <a:pt x="7823" y="775"/>
                    <a:pt x="7050" y="1"/>
                    <a:pt x="6224" y="1"/>
                  </a:cubicBezTo>
                  <a:close/>
                </a:path>
              </a:pathLst>
            </a:custGeom>
            <a:solidFill>
              <a:srgbClr val="FFAC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029;p48"/>
            <p:cNvSpPr/>
            <p:nvPr/>
          </p:nvSpPr>
          <p:spPr>
            <a:xfrm>
              <a:off x="1430750" y="2221425"/>
              <a:ext cx="201275" cy="180825"/>
            </a:xfrm>
            <a:custGeom>
              <a:avLst/>
              <a:gdLst/>
              <a:ahLst/>
              <a:cxnLst/>
              <a:rect l="l" t="t" r="r" b="b"/>
              <a:pathLst>
                <a:path w="8051" h="7233" extrusionOk="0">
                  <a:moveTo>
                    <a:pt x="1849" y="1"/>
                  </a:moveTo>
                  <a:cubicBezTo>
                    <a:pt x="1179" y="1"/>
                    <a:pt x="762" y="401"/>
                    <a:pt x="583" y="710"/>
                  </a:cubicBezTo>
                  <a:cubicBezTo>
                    <a:pt x="0" y="1703"/>
                    <a:pt x="2968" y="2399"/>
                    <a:pt x="3621" y="2896"/>
                  </a:cubicBezTo>
                  <a:cubicBezTo>
                    <a:pt x="5103" y="3990"/>
                    <a:pt x="6909" y="7233"/>
                    <a:pt x="7432" y="7233"/>
                  </a:cubicBezTo>
                  <a:cubicBezTo>
                    <a:pt x="7445" y="7233"/>
                    <a:pt x="7457" y="7231"/>
                    <a:pt x="7469" y="7226"/>
                  </a:cubicBezTo>
                  <a:cubicBezTo>
                    <a:pt x="7937" y="7042"/>
                    <a:pt x="8051" y="5594"/>
                    <a:pt x="7213" y="4401"/>
                  </a:cubicBezTo>
                  <a:cubicBezTo>
                    <a:pt x="6035" y="2683"/>
                    <a:pt x="5041" y="2924"/>
                    <a:pt x="4572" y="2328"/>
                  </a:cubicBezTo>
                  <a:cubicBezTo>
                    <a:pt x="4402" y="2101"/>
                    <a:pt x="3862" y="738"/>
                    <a:pt x="2840" y="255"/>
                  </a:cubicBezTo>
                  <a:cubicBezTo>
                    <a:pt x="2463" y="73"/>
                    <a:pt x="2133" y="1"/>
                    <a:pt x="1849" y="1"/>
                  </a:cubicBezTo>
                  <a:close/>
                </a:path>
              </a:pathLst>
            </a:custGeom>
            <a:solidFill>
              <a:srgbClr val="FFAC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030;p48"/>
            <p:cNvSpPr/>
            <p:nvPr/>
          </p:nvSpPr>
          <p:spPr>
            <a:xfrm>
              <a:off x="1319650" y="2194725"/>
              <a:ext cx="96475" cy="53875"/>
            </a:xfrm>
            <a:custGeom>
              <a:avLst/>
              <a:gdLst/>
              <a:ahLst/>
              <a:cxnLst/>
              <a:rect l="l" t="t" r="r" b="b"/>
              <a:pathLst>
                <a:path w="3859" h="2155" extrusionOk="0">
                  <a:moveTo>
                    <a:pt x="1989" y="1"/>
                  </a:moveTo>
                  <a:cubicBezTo>
                    <a:pt x="1965" y="1"/>
                    <a:pt x="1941" y="2"/>
                    <a:pt x="1917" y="3"/>
                  </a:cubicBezTo>
                  <a:cubicBezTo>
                    <a:pt x="654" y="60"/>
                    <a:pt x="0" y="1650"/>
                    <a:pt x="256" y="1891"/>
                  </a:cubicBezTo>
                  <a:cubicBezTo>
                    <a:pt x="438" y="2073"/>
                    <a:pt x="970" y="2154"/>
                    <a:pt x="1564" y="2154"/>
                  </a:cubicBezTo>
                  <a:cubicBezTo>
                    <a:pt x="2501" y="2154"/>
                    <a:pt x="3593" y="1952"/>
                    <a:pt x="3706" y="1621"/>
                  </a:cubicBezTo>
                  <a:cubicBezTo>
                    <a:pt x="3859" y="1205"/>
                    <a:pt x="3034" y="1"/>
                    <a:pt x="1989" y="1"/>
                  </a:cubicBezTo>
                  <a:close/>
                </a:path>
              </a:pathLst>
            </a:custGeom>
            <a:solidFill>
              <a:srgbClr val="FFAC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031;p48"/>
            <p:cNvSpPr/>
            <p:nvPr/>
          </p:nvSpPr>
          <p:spPr>
            <a:xfrm>
              <a:off x="1327450" y="2264225"/>
              <a:ext cx="107950" cy="220500"/>
            </a:xfrm>
            <a:custGeom>
              <a:avLst/>
              <a:gdLst/>
              <a:ahLst/>
              <a:cxnLst/>
              <a:rect l="l" t="t" r="r" b="b"/>
              <a:pathLst>
                <a:path w="4318" h="8820" extrusionOk="0">
                  <a:moveTo>
                    <a:pt x="1864" y="1"/>
                  </a:moveTo>
                  <a:cubicBezTo>
                    <a:pt x="1192" y="1"/>
                    <a:pt x="481" y="750"/>
                    <a:pt x="469" y="1369"/>
                  </a:cubicBezTo>
                  <a:cubicBezTo>
                    <a:pt x="441" y="2121"/>
                    <a:pt x="1037" y="2391"/>
                    <a:pt x="980" y="2888"/>
                  </a:cubicBezTo>
                  <a:cubicBezTo>
                    <a:pt x="924" y="3257"/>
                    <a:pt x="1" y="4946"/>
                    <a:pt x="157" y="6139"/>
                  </a:cubicBezTo>
                  <a:cubicBezTo>
                    <a:pt x="319" y="7383"/>
                    <a:pt x="1344" y="8819"/>
                    <a:pt x="2189" y="8819"/>
                  </a:cubicBezTo>
                  <a:cubicBezTo>
                    <a:pt x="2232" y="8819"/>
                    <a:pt x="2274" y="8816"/>
                    <a:pt x="2315" y="8808"/>
                  </a:cubicBezTo>
                  <a:cubicBezTo>
                    <a:pt x="2855" y="8709"/>
                    <a:pt x="3735" y="6352"/>
                    <a:pt x="3323" y="5003"/>
                  </a:cubicBezTo>
                  <a:cubicBezTo>
                    <a:pt x="2954" y="3782"/>
                    <a:pt x="2585" y="3186"/>
                    <a:pt x="2599" y="2902"/>
                  </a:cubicBezTo>
                  <a:cubicBezTo>
                    <a:pt x="2656" y="2192"/>
                    <a:pt x="4317" y="1198"/>
                    <a:pt x="2230" y="91"/>
                  </a:cubicBezTo>
                  <a:lnTo>
                    <a:pt x="2244" y="91"/>
                  </a:lnTo>
                  <a:cubicBezTo>
                    <a:pt x="2122" y="29"/>
                    <a:pt x="1994" y="1"/>
                    <a:pt x="1864" y="1"/>
                  </a:cubicBezTo>
                  <a:close/>
                </a:path>
              </a:pathLst>
            </a:custGeom>
            <a:solidFill>
              <a:srgbClr val="FFAC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032;p48"/>
            <p:cNvSpPr/>
            <p:nvPr/>
          </p:nvSpPr>
          <p:spPr>
            <a:xfrm>
              <a:off x="1109875" y="2462050"/>
              <a:ext cx="236075" cy="60725"/>
            </a:xfrm>
            <a:custGeom>
              <a:avLst/>
              <a:gdLst/>
              <a:ahLst/>
              <a:cxnLst/>
              <a:rect l="l" t="t" r="r" b="b"/>
              <a:pathLst>
                <a:path w="9443" h="2429" extrusionOk="0">
                  <a:moveTo>
                    <a:pt x="0" y="1"/>
                  </a:moveTo>
                  <a:lnTo>
                    <a:pt x="0" y="2429"/>
                  </a:lnTo>
                  <a:lnTo>
                    <a:pt x="9442" y="2429"/>
                  </a:lnTo>
                  <a:lnTo>
                    <a:pt x="9442" y="1"/>
                  </a:ln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033;p48"/>
            <p:cNvSpPr/>
            <p:nvPr/>
          </p:nvSpPr>
          <p:spPr>
            <a:xfrm>
              <a:off x="1175550" y="2512475"/>
              <a:ext cx="168625" cy="35150"/>
            </a:xfrm>
            <a:custGeom>
              <a:avLst/>
              <a:gdLst/>
              <a:ahLst/>
              <a:cxnLst/>
              <a:rect l="l" t="t" r="r" b="b"/>
              <a:pathLst>
                <a:path w="6745" h="1406" extrusionOk="0">
                  <a:moveTo>
                    <a:pt x="0" y="0"/>
                  </a:moveTo>
                  <a:lnTo>
                    <a:pt x="0" y="14"/>
                  </a:lnTo>
                  <a:cubicBezTo>
                    <a:pt x="1775" y="511"/>
                    <a:pt x="3677" y="1406"/>
                    <a:pt x="5566" y="1406"/>
                  </a:cubicBezTo>
                  <a:cubicBezTo>
                    <a:pt x="5935" y="1406"/>
                    <a:pt x="6304" y="1363"/>
                    <a:pt x="6659" y="1292"/>
                  </a:cubicBezTo>
                  <a:cubicBezTo>
                    <a:pt x="6744" y="1278"/>
                    <a:pt x="6744" y="1136"/>
                    <a:pt x="6659" y="1136"/>
                  </a:cubicBezTo>
                  <a:cubicBezTo>
                    <a:pt x="6474" y="1150"/>
                    <a:pt x="6304" y="1150"/>
                    <a:pt x="6119" y="1150"/>
                  </a:cubicBezTo>
                  <a:cubicBezTo>
                    <a:pt x="4032" y="1150"/>
                    <a:pt x="2059" y="412"/>
                    <a:pt x="28" y="0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034;p48"/>
            <p:cNvSpPr/>
            <p:nvPr/>
          </p:nvSpPr>
          <p:spPr>
            <a:xfrm>
              <a:off x="1103850" y="2431900"/>
              <a:ext cx="157250" cy="52550"/>
            </a:xfrm>
            <a:custGeom>
              <a:avLst/>
              <a:gdLst/>
              <a:ahLst/>
              <a:cxnLst/>
              <a:rect l="l" t="t" r="r" b="b"/>
              <a:pathLst>
                <a:path w="6290" h="2102" extrusionOk="0">
                  <a:moveTo>
                    <a:pt x="43" y="0"/>
                  </a:moveTo>
                  <a:cubicBezTo>
                    <a:pt x="14" y="0"/>
                    <a:pt x="0" y="28"/>
                    <a:pt x="14" y="57"/>
                  </a:cubicBezTo>
                  <a:cubicBezTo>
                    <a:pt x="1363" y="1661"/>
                    <a:pt x="4174" y="2059"/>
                    <a:pt x="6162" y="2101"/>
                  </a:cubicBezTo>
                  <a:cubicBezTo>
                    <a:pt x="6276" y="2101"/>
                    <a:pt x="6290" y="1917"/>
                    <a:pt x="6162" y="1903"/>
                  </a:cubicBezTo>
                  <a:cubicBezTo>
                    <a:pt x="5069" y="1746"/>
                    <a:pt x="4004" y="1491"/>
                    <a:pt x="2953" y="1136"/>
                  </a:cubicBezTo>
                  <a:cubicBezTo>
                    <a:pt x="1959" y="809"/>
                    <a:pt x="1037" y="312"/>
                    <a:pt x="43" y="0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035;p48"/>
            <p:cNvSpPr/>
            <p:nvPr/>
          </p:nvSpPr>
          <p:spPr>
            <a:xfrm>
              <a:off x="1140750" y="2419475"/>
              <a:ext cx="124975" cy="33375"/>
            </a:xfrm>
            <a:custGeom>
              <a:avLst/>
              <a:gdLst/>
              <a:ahLst/>
              <a:cxnLst/>
              <a:rect l="l" t="t" r="r" b="b"/>
              <a:pathLst>
                <a:path w="4999" h="1335" extrusionOk="0">
                  <a:moveTo>
                    <a:pt x="57" y="0"/>
                  </a:moveTo>
                  <a:lnTo>
                    <a:pt x="57" y="14"/>
                  </a:lnTo>
                  <a:cubicBezTo>
                    <a:pt x="15" y="14"/>
                    <a:pt x="1" y="57"/>
                    <a:pt x="29" y="85"/>
                  </a:cubicBezTo>
                  <a:cubicBezTo>
                    <a:pt x="1435" y="1335"/>
                    <a:pt x="3110" y="795"/>
                    <a:pt x="4814" y="1179"/>
                  </a:cubicBezTo>
                  <a:lnTo>
                    <a:pt x="4842" y="1179"/>
                  </a:lnTo>
                  <a:cubicBezTo>
                    <a:pt x="4970" y="1179"/>
                    <a:pt x="4998" y="1008"/>
                    <a:pt x="4885" y="951"/>
                  </a:cubicBezTo>
                  <a:cubicBezTo>
                    <a:pt x="4118" y="596"/>
                    <a:pt x="3309" y="582"/>
                    <a:pt x="2485" y="540"/>
                  </a:cubicBezTo>
                  <a:cubicBezTo>
                    <a:pt x="2017" y="525"/>
                    <a:pt x="1548" y="454"/>
                    <a:pt x="1094" y="341"/>
                  </a:cubicBezTo>
                  <a:cubicBezTo>
                    <a:pt x="739" y="227"/>
                    <a:pt x="441" y="0"/>
                    <a:pt x="57" y="0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036;p48"/>
            <p:cNvSpPr/>
            <p:nvPr/>
          </p:nvSpPr>
          <p:spPr>
            <a:xfrm>
              <a:off x="1166300" y="2398525"/>
              <a:ext cx="108650" cy="18125"/>
            </a:xfrm>
            <a:custGeom>
              <a:avLst/>
              <a:gdLst/>
              <a:ahLst/>
              <a:cxnLst/>
              <a:rect l="l" t="t" r="r" b="b"/>
              <a:pathLst>
                <a:path w="4346" h="725" extrusionOk="0">
                  <a:moveTo>
                    <a:pt x="44" y="0"/>
                  </a:moveTo>
                  <a:cubicBezTo>
                    <a:pt x="15" y="0"/>
                    <a:pt x="1" y="43"/>
                    <a:pt x="29" y="57"/>
                  </a:cubicBezTo>
                  <a:cubicBezTo>
                    <a:pt x="626" y="568"/>
                    <a:pt x="1378" y="654"/>
                    <a:pt x="2145" y="654"/>
                  </a:cubicBezTo>
                  <a:lnTo>
                    <a:pt x="2656" y="654"/>
                  </a:lnTo>
                  <a:cubicBezTo>
                    <a:pt x="2841" y="654"/>
                    <a:pt x="3011" y="639"/>
                    <a:pt x="3181" y="639"/>
                  </a:cubicBezTo>
                  <a:cubicBezTo>
                    <a:pt x="3508" y="639"/>
                    <a:pt x="3849" y="668"/>
                    <a:pt x="4175" y="725"/>
                  </a:cubicBezTo>
                  <a:lnTo>
                    <a:pt x="4189" y="725"/>
                  </a:lnTo>
                  <a:cubicBezTo>
                    <a:pt x="4317" y="725"/>
                    <a:pt x="4346" y="568"/>
                    <a:pt x="4232" y="526"/>
                  </a:cubicBezTo>
                  <a:cubicBezTo>
                    <a:pt x="3745" y="380"/>
                    <a:pt x="3248" y="307"/>
                    <a:pt x="2749" y="307"/>
                  </a:cubicBezTo>
                  <a:cubicBezTo>
                    <a:pt x="2666" y="307"/>
                    <a:pt x="2583" y="309"/>
                    <a:pt x="2500" y="313"/>
                  </a:cubicBezTo>
                  <a:lnTo>
                    <a:pt x="2003" y="313"/>
                  </a:lnTo>
                  <a:cubicBezTo>
                    <a:pt x="1336" y="313"/>
                    <a:pt x="682" y="284"/>
                    <a:pt x="58" y="0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037;p48"/>
            <p:cNvSpPr/>
            <p:nvPr/>
          </p:nvSpPr>
          <p:spPr>
            <a:xfrm>
              <a:off x="1191875" y="2363375"/>
              <a:ext cx="69575" cy="17775"/>
            </a:xfrm>
            <a:custGeom>
              <a:avLst/>
              <a:gdLst/>
              <a:ahLst/>
              <a:cxnLst/>
              <a:rect l="l" t="t" r="r" b="b"/>
              <a:pathLst>
                <a:path w="2783" h="711" extrusionOk="0">
                  <a:moveTo>
                    <a:pt x="29" y="1"/>
                  </a:moveTo>
                  <a:cubicBezTo>
                    <a:pt x="14" y="1"/>
                    <a:pt x="0" y="29"/>
                    <a:pt x="14" y="43"/>
                  </a:cubicBezTo>
                  <a:cubicBezTo>
                    <a:pt x="540" y="555"/>
                    <a:pt x="1179" y="711"/>
                    <a:pt x="1860" y="711"/>
                  </a:cubicBezTo>
                  <a:cubicBezTo>
                    <a:pt x="2116" y="711"/>
                    <a:pt x="2371" y="697"/>
                    <a:pt x="2613" y="654"/>
                  </a:cubicBezTo>
                  <a:cubicBezTo>
                    <a:pt x="2783" y="640"/>
                    <a:pt x="2740" y="413"/>
                    <a:pt x="2598" y="384"/>
                  </a:cubicBezTo>
                  <a:cubicBezTo>
                    <a:pt x="1775" y="256"/>
                    <a:pt x="809" y="370"/>
                    <a:pt x="43" y="1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038;p48"/>
            <p:cNvSpPr/>
            <p:nvPr/>
          </p:nvSpPr>
          <p:spPr>
            <a:xfrm>
              <a:off x="1476900" y="2505000"/>
              <a:ext cx="61775" cy="14950"/>
            </a:xfrm>
            <a:custGeom>
              <a:avLst/>
              <a:gdLst/>
              <a:ahLst/>
              <a:cxnLst/>
              <a:rect l="l" t="t" r="r" b="b"/>
              <a:pathLst>
                <a:path w="2471" h="598" extrusionOk="0">
                  <a:moveTo>
                    <a:pt x="2414" y="1"/>
                  </a:moveTo>
                  <a:cubicBezTo>
                    <a:pt x="1619" y="157"/>
                    <a:pt x="852" y="498"/>
                    <a:pt x="29" y="555"/>
                  </a:cubicBezTo>
                  <a:cubicBezTo>
                    <a:pt x="0" y="555"/>
                    <a:pt x="0" y="597"/>
                    <a:pt x="29" y="597"/>
                  </a:cubicBezTo>
                  <a:cubicBezTo>
                    <a:pt x="852" y="569"/>
                    <a:pt x="1619" y="256"/>
                    <a:pt x="2428" y="72"/>
                  </a:cubicBezTo>
                  <a:cubicBezTo>
                    <a:pt x="2471" y="58"/>
                    <a:pt x="2471" y="1"/>
                    <a:pt x="2428" y="1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039;p48"/>
            <p:cNvSpPr/>
            <p:nvPr/>
          </p:nvSpPr>
          <p:spPr>
            <a:xfrm>
              <a:off x="1467300" y="2486900"/>
              <a:ext cx="68900" cy="16100"/>
            </a:xfrm>
            <a:custGeom>
              <a:avLst/>
              <a:gdLst/>
              <a:ahLst/>
              <a:cxnLst/>
              <a:rect l="l" t="t" r="r" b="b"/>
              <a:pathLst>
                <a:path w="2756" h="644" extrusionOk="0">
                  <a:moveTo>
                    <a:pt x="2627" y="1"/>
                  </a:moveTo>
                  <a:lnTo>
                    <a:pt x="2627" y="15"/>
                  </a:lnTo>
                  <a:lnTo>
                    <a:pt x="2585" y="15"/>
                  </a:lnTo>
                  <a:cubicBezTo>
                    <a:pt x="2131" y="143"/>
                    <a:pt x="1662" y="214"/>
                    <a:pt x="1193" y="242"/>
                  </a:cubicBezTo>
                  <a:cubicBezTo>
                    <a:pt x="824" y="285"/>
                    <a:pt x="327" y="271"/>
                    <a:pt x="15" y="512"/>
                  </a:cubicBezTo>
                  <a:cubicBezTo>
                    <a:pt x="1" y="540"/>
                    <a:pt x="1" y="569"/>
                    <a:pt x="29" y="583"/>
                  </a:cubicBezTo>
                  <a:cubicBezTo>
                    <a:pt x="169" y="618"/>
                    <a:pt x="310" y="643"/>
                    <a:pt x="450" y="643"/>
                  </a:cubicBezTo>
                  <a:cubicBezTo>
                    <a:pt x="480" y="643"/>
                    <a:pt x="510" y="642"/>
                    <a:pt x="540" y="640"/>
                  </a:cubicBezTo>
                  <a:cubicBezTo>
                    <a:pt x="810" y="640"/>
                    <a:pt x="1080" y="611"/>
                    <a:pt x="1321" y="583"/>
                  </a:cubicBezTo>
                  <a:cubicBezTo>
                    <a:pt x="1790" y="569"/>
                    <a:pt x="2244" y="441"/>
                    <a:pt x="2656" y="214"/>
                  </a:cubicBezTo>
                  <a:cubicBezTo>
                    <a:pt x="2755" y="171"/>
                    <a:pt x="2727" y="1"/>
                    <a:pt x="2627" y="1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040;p48"/>
            <p:cNvSpPr/>
            <p:nvPr/>
          </p:nvSpPr>
          <p:spPr>
            <a:xfrm>
              <a:off x="1249025" y="2224600"/>
              <a:ext cx="7475" cy="5700"/>
            </a:xfrm>
            <a:custGeom>
              <a:avLst/>
              <a:gdLst/>
              <a:ahLst/>
              <a:cxnLst/>
              <a:rect l="l" t="t" r="r" b="b"/>
              <a:pathLst>
                <a:path w="299" h="228" extrusionOk="0">
                  <a:moveTo>
                    <a:pt x="142" y="0"/>
                  </a:moveTo>
                  <a:cubicBezTo>
                    <a:pt x="57" y="0"/>
                    <a:pt x="0" y="86"/>
                    <a:pt x="28" y="171"/>
                  </a:cubicBezTo>
                  <a:lnTo>
                    <a:pt x="43" y="185"/>
                  </a:lnTo>
                  <a:cubicBezTo>
                    <a:pt x="57" y="213"/>
                    <a:pt x="71" y="228"/>
                    <a:pt x="99" y="228"/>
                  </a:cubicBezTo>
                  <a:lnTo>
                    <a:pt x="128" y="228"/>
                  </a:lnTo>
                  <a:cubicBezTo>
                    <a:pt x="241" y="228"/>
                    <a:pt x="298" y="86"/>
                    <a:pt x="199" y="15"/>
                  </a:cubicBezTo>
                  <a:cubicBezTo>
                    <a:pt x="185" y="0"/>
                    <a:pt x="156" y="0"/>
                    <a:pt x="142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041;p48"/>
            <p:cNvSpPr/>
            <p:nvPr/>
          </p:nvSpPr>
          <p:spPr>
            <a:xfrm>
              <a:off x="1237300" y="2244825"/>
              <a:ext cx="6775" cy="4650"/>
            </a:xfrm>
            <a:custGeom>
              <a:avLst/>
              <a:gdLst/>
              <a:ahLst/>
              <a:cxnLst/>
              <a:rect l="l" t="t" r="r" b="b"/>
              <a:pathLst>
                <a:path w="271" h="186" extrusionOk="0">
                  <a:moveTo>
                    <a:pt x="100" y="1"/>
                  </a:moveTo>
                  <a:cubicBezTo>
                    <a:pt x="43" y="1"/>
                    <a:pt x="1" y="72"/>
                    <a:pt x="43" y="114"/>
                  </a:cubicBezTo>
                  <a:lnTo>
                    <a:pt x="72" y="143"/>
                  </a:lnTo>
                  <a:cubicBezTo>
                    <a:pt x="86" y="171"/>
                    <a:pt x="114" y="185"/>
                    <a:pt x="128" y="185"/>
                  </a:cubicBezTo>
                  <a:cubicBezTo>
                    <a:pt x="213" y="185"/>
                    <a:pt x="270" y="43"/>
                    <a:pt x="157" y="15"/>
                  </a:cubicBezTo>
                  <a:lnTo>
                    <a:pt x="114" y="1"/>
                  </a:ln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042;p48"/>
            <p:cNvSpPr/>
            <p:nvPr/>
          </p:nvSpPr>
          <p:spPr>
            <a:xfrm>
              <a:off x="1252200" y="2235950"/>
              <a:ext cx="11025" cy="8550"/>
            </a:xfrm>
            <a:custGeom>
              <a:avLst/>
              <a:gdLst/>
              <a:ahLst/>
              <a:cxnLst/>
              <a:rect l="l" t="t" r="r" b="b"/>
              <a:pathLst>
                <a:path w="441" h="342" extrusionOk="0">
                  <a:moveTo>
                    <a:pt x="228" y="1"/>
                  </a:moveTo>
                  <a:cubicBezTo>
                    <a:pt x="58" y="1"/>
                    <a:pt x="1" y="214"/>
                    <a:pt x="129" y="313"/>
                  </a:cubicBezTo>
                  <a:cubicBezTo>
                    <a:pt x="157" y="327"/>
                    <a:pt x="185" y="341"/>
                    <a:pt x="214" y="341"/>
                  </a:cubicBezTo>
                  <a:cubicBezTo>
                    <a:pt x="384" y="327"/>
                    <a:pt x="441" y="129"/>
                    <a:pt x="313" y="29"/>
                  </a:cubicBezTo>
                  <a:cubicBezTo>
                    <a:pt x="285" y="15"/>
                    <a:pt x="256" y="1"/>
                    <a:pt x="228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043;p48"/>
            <p:cNvSpPr/>
            <p:nvPr/>
          </p:nvSpPr>
          <p:spPr>
            <a:xfrm>
              <a:off x="1211400" y="2259025"/>
              <a:ext cx="18125" cy="13525"/>
            </a:xfrm>
            <a:custGeom>
              <a:avLst/>
              <a:gdLst/>
              <a:ahLst/>
              <a:cxnLst/>
              <a:rect l="l" t="t" r="r" b="b"/>
              <a:pathLst>
                <a:path w="725" h="541" extrusionOk="0">
                  <a:moveTo>
                    <a:pt x="369" y="1"/>
                  </a:moveTo>
                  <a:cubicBezTo>
                    <a:pt x="99" y="1"/>
                    <a:pt x="0" y="341"/>
                    <a:pt x="213" y="498"/>
                  </a:cubicBezTo>
                  <a:cubicBezTo>
                    <a:pt x="256" y="526"/>
                    <a:pt x="298" y="540"/>
                    <a:pt x="355" y="540"/>
                  </a:cubicBezTo>
                  <a:cubicBezTo>
                    <a:pt x="625" y="540"/>
                    <a:pt x="724" y="199"/>
                    <a:pt x="511" y="43"/>
                  </a:cubicBezTo>
                  <a:cubicBezTo>
                    <a:pt x="469" y="15"/>
                    <a:pt x="412" y="1"/>
                    <a:pt x="36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044;p48"/>
            <p:cNvSpPr/>
            <p:nvPr/>
          </p:nvSpPr>
          <p:spPr>
            <a:xfrm>
              <a:off x="1179450" y="2286725"/>
              <a:ext cx="4275" cy="2500"/>
            </a:xfrm>
            <a:custGeom>
              <a:avLst/>
              <a:gdLst/>
              <a:ahLst/>
              <a:cxnLst/>
              <a:rect l="l" t="t" r="r" b="b"/>
              <a:pathLst>
                <a:path w="171" h="100" extrusionOk="0">
                  <a:moveTo>
                    <a:pt x="100" y="0"/>
                  </a:moveTo>
                  <a:lnTo>
                    <a:pt x="29" y="28"/>
                  </a:lnTo>
                  <a:cubicBezTo>
                    <a:pt x="0" y="43"/>
                    <a:pt x="14" y="85"/>
                    <a:pt x="43" y="99"/>
                  </a:cubicBezTo>
                  <a:lnTo>
                    <a:pt x="114" y="99"/>
                  </a:lnTo>
                  <a:cubicBezTo>
                    <a:pt x="171" y="85"/>
                    <a:pt x="171" y="14"/>
                    <a:pt x="114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045;p48"/>
            <p:cNvSpPr/>
            <p:nvPr/>
          </p:nvSpPr>
          <p:spPr>
            <a:xfrm>
              <a:off x="1159925" y="2293825"/>
              <a:ext cx="7825" cy="5700"/>
            </a:xfrm>
            <a:custGeom>
              <a:avLst/>
              <a:gdLst/>
              <a:ahLst/>
              <a:cxnLst/>
              <a:rect l="l" t="t" r="r" b="b"/>
              <a:pathLst>
                <a:path w="313" h="228" extrusionOk="0">
                  <a:moveTo>
                    <a:pt x="142" y="0"/>
                  </a:moveTo>
                  <a:cubicBezTo>
                    <a:pt x="114" y="0"/>
                    <a:pt x="100" y="14"/>
                    <a:pt x="71" y="28"/>
                  </a:cubicBezTo>
                  <a:cubicBezTo>
                    <a:pt x="0" y="99"/>
                    <a:pt x="57" y="213"/>
                    <a:pt x="142" y="227"/>
                  </a:cubicBezTo>
                  <a:cubicBezTo>
                    <a:pt x="157" y="227"/>
                    <a:pt x="185" y="213"/>
                    <a:pt x="199" y="213"/>
                  </a:cubicBezTo>
                  <a:cubicBezTo>
                    <a:pt x="313" y="156"/>
                    <a:pt x="242" y="0"/>
                    <a:pt x="142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046;p48"/>
            <p:cNvSpPr/>
            <p:nvPr/>
          </p:nvSpPr>
          <p:spPr>
            <a:xfrm>
              <a:off x="1136500" y="2310850"/>
              <a:ext cx="7825" cy="6425"/>
            </a:xfrm>
            <a:custGeom>
              <a:avLst/>
              <a:gdLst/>
              <a:ahLst/>
              <a:cxnLst/>
              <a:rect l="l" t="t" r="r" b="b"/>
              <a:pathLst>
                <a:path w="313" h="257" extrusionOk="0">
                  <a:moveTo>
                    <a:pt x="156" y="1"/>
                  </a:moveTo>
                  <a:cubicBezTo>
                    <a:pt x="128" y="1"/>
                    <a:pt x="85" y="15"/>
                    <a:pt x="71" y="29"/>
                  </a:cubicBezTo>
                  <a:lnTo>
                    <a:pt x="29" y="57"/>
                  </a:lnTo>
                  <a:cubicBezTo>
                    <a:pt x="0" y="86"/>
                    <a:pt x="0" y="143"/>
                    <a:pt x="29" y="185"/>
                  </a:cubicBezTo>
                  <a:lnTo>
                    <a:pt x="57" y="213"/>
                  </a:lnTo>
                  <a:cubicBezTo>
                    <a:pt x="71" y="242"/>
                    <a:pt x="114" y="256"/>
                    <a:pt x="142" y="256"/>
                  </a:cubicBezTo>
                  <a:cubicBezTo>
                    <a:pt x="171" y="256"/>
                    <a:pt x="185" y="242"/>
                    <a:pt x="199" y="242"/>
                  </a:cubicBezTo>
                  <a:lnTo>
                    <a:pt x="242" y="228"/>
                  </a:lnTo>
                  <a:cubicBezTo>
                    <a:pt x="313" y="185"/>
                    <a:pt x="313" y="100"/>
                    <a:pt x="256" y="57"/>
                  </a:cubicBezTo>
                  <a:lnTo>
                    <a:pt x="213" y="29"/>
                  </a:lnTo>
                  <a:cubicBezTo>
                    <a:pt x="199" y="15"/>
                    <a:pt x="171" y="1"/>
                    <a:pt x="156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047;p48"/>
            <p:cNvSpPr/>
            <p:nvPr/>
          </p:nvSpPr>
          <p:spPr>
            <a:xfrm>
              <a:off x="1134725" y="2338900"/>
              <a:ext cx="5000" cy="4625"/>
            </a:xfrm>
            <a:custGeom>
              <a:avLst/>
              <a:gdLst/>
              <a:ahLst/>
              <a:cxnLst/>
              <a:rect l="l" t="t" r="r" b="b"/>
              <a:pathLst>
                <a:path w="200" h="185" extrusionOk="0">
                  <a:moveTo>
                    <a:pt x="71" y="0"/>
                  </a:moveTo>
                  <a:cubicBezTo>
                    <a:pt x="43" y="0"/>
                    <a:pt x="14" y="14"/>
                    <a:pt x="14" y="43"/>
                  </a:cubicBezTo>
                  <a:lnTo>
                    <a:pt x="14" y="85"/>
                  </a:lnTo>
                  <a:cubicBezTo>
                    <a:pt x="0" y="156"/>
                    <a:pt x="43" y="185"/>
                    <a:pt x="85" y="185"/>
                  </a:cubicBezTo>
                  <a:cubicBezTo>
                    <a:pt x="128" y="185"/>
                    <a:pt x="199" y="142"/>
                    <a:pt x="156" y="71"/>
                  </a:cubicBezTo>
                  <a:lnTo>
                    <a:pt x="128" y="29"/>
                  </a:lnTo>
                  <a:cubicBezTo>
                    <a:pt x="114" y="0"/>
                    <a:pt x="100" y="0"/>
                    <a:pt x="85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048;p48"/>
            <p:cNvSpPr/>
            <p:nvPr/>
          </p:nvSpPr>
          <p:spPr>
            <a:xfrm>
              <a:off x="1150700" y="2317250"/>
              <a:ext cx="9950" cy="7125"/>
            </a:xfrm>
            <a:custGeom>
              <a:avLst/>
              <a:gdLst/>
              <a:ahLst/>
              <a:cxnLst/>
              <a:rect l="l" t="t" r="r" b="b"/>
              <a:pathLst>
                <a:path w="398" h="285" extrusionOk="0">
                  <a:moveTo>
                    <a:pt x="199" y="0"/>
                  </a:moveTo>
                  <a:cubicBezTo>
                    <a:pt x="57" y="0"/>
                    <a:pt x="0" y="170"/>
                    <a:pt x="128" y="256"/>
                  </a:cubicBezTo>
                  <a:cubicBezTo>
                    <a:pt x="142" y="270"/>
                    <a:pt x="171" y="284"/>
                    <a:pt x="199" y="284"/>
                  </a:cubicBezTo>
                  <a:cubicBezTo>
                    <a:pt x="341" y="284"/>
                    <a:pt x="398" y="99"/>
                    <a:pt x="284" y="14"/>
                  </a:cubicBezTo>
                  <a:cubicBezTo>
                    <a:pt x="256" y="0"/>
                    <a:pt x="227" y="0"/>
                    <a:pt x="199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049;p48"/>
            <p:cNvSpPr/>
            <p:nvPr/>
          </p:nvSpPr>
          <p:spPr>
            <a:xfrm>
              <a:off x="1178750" y="2301575"/>
              <a:ext cx="8175" cy="6825"/>
            </a:xfrm>
            <a:custGeom>
              <a:avLst/>
              <a:gdLst/>
              <a:ahLst/>
              <a:cxnLst/>
              <a:rect l="l" t="t" r="r" b="b"/>
              <a:pathLst>
                <a:path w="327" h="273" extrusionOk="0">
                  <a:moveTo>
                    <a:pt x="137" y="1"/>
                  </a:moveTo>
                  <a:cubicBezTo>
                    <a:pt x="61" y="1"/>
                    <a:pt x="1" y="80"/>
                    <a:pt x="14" y="159"/>
                  </a:cubicBezTo>
                  <a:cubicBezTo>
                    <a:pt x="28" y="230"/>
                    <a:pt x="85" y="272"/>
                    <a:pt x="156" y="272"/>
                  </a:cubicBezTo>
                  <a:cubicBezTo>
                    <a:pt x="199" y="272"/>
                    <a:pt x="241" y="244"/>
                    <a:pt x="270" y="215"/>
                  </a:cubicBezTo>
                  <a:lnTo>
                    <a:pt x="284" y="201"/>
                  </a:lnTo>
                  <a:cubicBezTo>
                    <a:pt x="326" y="144"/>
                    <a:pt x="312" y="59"/>
                    <a:pt x="255" y="17"/>
                  </a:cubicBezTo>
                  <a:lnTo>
                    <a:pt x="241" y="17"/>
                  </a:lnTo>
                  <a:cubicBezTo>
                    <a:pt x="213" y="2"/>
                    <a:pt x="184" y="2"/>
                    <a:pt x="156" y="2"/>
                  </a:cubicBezTo>
                  <a:cubicBezTo>
                    <a:pt x="150" y="1"/>
                    <a:pt x="143" y="1"/>
                    <a:pt x="137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050;p48"/>
            <p:cNvSpPr/>
            <p:nvPr/>
          </p:nvSpPr>
          <p:spPr>
            <a:xfrm>
              <a:off x="1195425" y="2276775"/>
              <a:ext cx="8525" cy="6425"/>
            </a:xfrm>
            <a:custGeom>
              <a:avLst/>
              <a:gdLst/>
              <a:ahLst/>
              <a:cxnLst/>
              <a:rect l="l" t="t" r="r" b="b"/>
              <a:pathLst>
                <a:path w="341" h="257" extrusionOk="0">
                  <a:moveTo>
                    <a:pt x="199" y="1"/>
                  </a:moveTo>
                  <a:cubicBezTo>
                    <a:pt x="100" y="1"/>
                    <a:pt x="0" y="114"/>
                    <a:pt x="85" y="213"/>
                  </a:cubicBezTo>
                  <a:cubicBezTo>
                    <a:pt x="114" y="242"/>
                    <a:pt x="156" y="256"/>
                    <a:pt x="185" y="256"/>
                  </a:cubicBezTo>
                  <a:cubicBezTo>
                    <a:pt x="284" y="256"/>
                    <a:pt x="341" y="157"/>
                    <a:pt x="313" y="72"/>
                  </a:cubicBezTo>
                  <a:cubicBezTo>
                    <a:pt x="298" y="29"/>
                    <a:pt x="256" y="1"/>
                    <a:pt x="19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051;p48"/>
            <p:cNvSpPr/>
            <p:nvPr/>
          </p:nvSpPr>
          <p:spPr>
            <a:xfrm>
              <a:off x="1375025" y="2273575"/>
              <a:ext cx="15650" cy="11400"/>
            </a:xfrm>
            <a:custGeom>
              <a:avLst/>
              <a:gdLst/>
              <a:ahLst/>
              <a:cxnLst/>
              <a:rect l="l" t="t" r="r" b="b"/>
              <a:pathLst>
                <a:path w="626" h="456" extrusionOk="0">
                  <a:moveTo>
                    <a:pt x="171" y="1"/>
                  </a:moveTo>
                  <a:cubicBezTo>
                    <a:pt x="71" y="15"/>
                    <a:pt x="0" y="114"/>
                    <a:pt x="29" y="214"/>
                  </a:cubicBezTo>
                  <a:cubicBezTo>
                    <a:pt x="43" y="270"/>
                    <a:pt x="71" y="327"/>
                    <a:pt x="114" y="370"/>
                  </a:cubicBezTo>
                  <a:cubicBezTo>
                    <a:pt x="157" y="427"/>
                    <a:pt x="213" y="455"/>
                    <a:pt x="270" y="455"/>
                  </a:cubicBezTo>
                  <a:cubicBezTo>
                    <a:pt x="469" y="455"/>
                    <a:pt x="625" y="129"/>
                    <a:pt x="355" y="29"/>
                  </a:cubicBezTo>
                  <a:cubicBezTo>
                    <a:pt x="313" y="1"/>
                    <a:pt x="270" y="1"/>
                    <a:pt x="213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052;p48"/>
            <p:cNvSpPr/>
            <p:nvPr/>
          </p:nvSpPr>
          <p:spPr>
            <a:xfrm>
              <a:off x="1349100" y="2284575"/>
              <a:ext cx="4300" cy="3225"/>
            </a:xfrm>
            <a:custGeom>
              <a:avLst/>
              <a:gdLst/>
              <a:ahLst/>
              <a:cxnLst/>
              <a:rect l="l" t="t" r="r" b="b"/>
              <a:pathLst>
                <a:path w="172" h="129" extrusionOk="0">
                  <a:moveTo>
                    <a:pt x="86" y="1"/>
                  </a:moveTo>
                  <a:cubicBezTo>
                    <a:pt x="29" y="1"/>
                    <a:pt x="1" y="86"/>
                    <a:pt x="58" y="114"/>
                  </a:cubicBezTo>
                  <a:cubicBezTo>
                    <a:pt x="58" y="129"/>
                    <a:pt x="72" y="129"/>
                    <a:pt x="86" y="129"/>
                  </a:cubicBezTo>
                  <a:cubicBezTo>
                    <a:pt x="171" y="129"/>
                    <a:pt x="171" y="1"/>
                    <a:pt x="86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053;p48"/>
            <p:cNvSpPr/>
            <p:nvPr/>
          </p:nvSpPr>
          <p:spPr>
            <a:xfrm>
              <a:off x="1365550" y="2294150"/>
              <a:ext cx="11225" cy="8075"/>
            </a:xfrm>
            <a:custGeom>
              <a:avLst/>
              <a:gdLst/>
              <a:ahLst/>
              <a:cxnLst/>
              <a:rect l="l" t="t" r="r" b="b"/>
              <a:pathLst>
                <a:path w="449" h="323" extrusionOk="0">
                  <a:moveTo>
                    <a:pt x="209" y="1"/>
                  </a:moveTo>
                  <a:cubicBezTo>
                    <a:pt x="37" y="1"/>
                    <a:pt x="0" y="258"/>
                    <a:pt x="166" y="314"/>
                  </a:cubicBezTo>
                  <a:cubicBezTo>
                    <a:pt x="184" y="319"/>
                    <a:pt x="201" y="322"/>
                    <a:pt x="217" y="322"/>
                  </a:cubicBezTo>
                  <a:cubicBezTo>
                    <a:pt x="360" y="322"/>
                    <a:pt x="448" y="119"/>
                    <a:pt x="308" y="30"/>
                  </a:cubicBezTo>
                  <a:cubicBezTo>
                    <a:pt x="280" y="1"/>
                    <a:pt x="252" y="1"/>
                    <a:pt x="223" y="1"/>
                  </a:cubicBezTo>
                  <a:cubicBezTo>
                    <a:pt x="218" y="1"/>
                    <a:pt x="214" y="1"/>
                    <a:pt x="20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054;p48"/>
            <p:cNvSpPr/>
            <p:nvPr/>
          </p:nvSpPr>
          <p:spPr>
            <a:xfrm>
              <a:off x="1392775" y="2288500"/>
              <a:ext cx="5350" cy="3925"/>
            </a:xfrm>
            <a:custGeom>
              <a:avLst/>
              <a:gdLst/>
              <a:ahLst/>
              <a:cxnLst/>
              <a:rect l="l" t="t" r="r" b="b"/>
              <a:pathLst>
                <a:path w="214" h="157" extrusionOk="0">
                  <a:moveTo>
                    <a:pt x="100" y="0"/>
                  </a:moveTo>
                  <a:cubicBezTo>
                    <a:pt x="71" y="14"/>
                    <a:pt x="43" y="28"/>
                    <a:pt x="14" y="57"/>
                  </a:cubicBezTo>
                  <a:cubicBezTo>
                    <a:pt x="0" y="99"/>
                    <a:pt x="29" y="142"/>
                    <a:pt x="71" y="156"/>
                  </a:cubicBezTo>
                  <a:cubicBezTo>
                    <a:pt x="85" y="142"/>
                    <a:pt x="100" y="142"/>
                    <a:pt x="100" y="128"/>
                  </a:cubicBezTo>
                  <a:cubicBezTo>
                    <a:pt x="114" y="142"/>
                    <a:pt x="128" y="142"/>
                    <a:pt x="142" y="142"/>
                  </a:cubicBezTo>
                  <a:cubicBezTo>
                    <a:pt x="199" y="142"/>
                    <a:pt x="213" y="43"/>
                    <a:pt x="156" y="28"/>
                  </a:cubicBezTo>
                  <a:cubicBezTo>
                    <a:pt x="142" y="14"/>
                    <a:pt x="128" y="14"/>
                    <a:pt x="100" y="14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055;p48"/>
            <p:cNvSpPr/>
            <p:nvPr/>
          </p:nvSpPr>
          <p:spPr>
            <a:xfrm>
              <a:off x="1379625" y="2311550"/>
              <a:ext cx="5475" cy="3700"/>
            </a:xfrm>
            <a:custGeom>
              <a:avLst/>
              <a:gdLst/>
              <a:ahLst/>
              <a:cxnLst/>
              <a:rect l="l" t="t" r="r" b="b"/>
              <a:pathLst>
                <a:path w="219" h="148" extrusionOk="0">
                  <a:moveTo>
                    <a:pt x="115" y="1"/>
                  </a:moveTo>
                  <a:cubicBezTo>
                    <a:pt x="15" y="1"/>
                    <a:pt x="1" y="115"/>
                    <a:pt x="86" y="143"/>
                  </a:cubicBezTo>
                  <a:cubicBezTo>
                    <a:pt x="95" y="146"/>
                    <a:pt x="104" y="147"/>
                    <a:pt x="113" y="147"/>
                  </a:cubicBezTo>
                  <a:cubicBezTo>
                    <a:pt x="182" y="147"/>
                    <a:pt x="219" y="53"/>
                    <a:pt x="143" y="15"/>
                  </a:cubicBezTo>
                  <a:cubicBezTo>
                    <a:pt x="143" y="1"/>
                    <a:pt x="129" y="1"/>
                    <a:pt x="115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056;p48"/>
            <p:cNvSpPr/>
            <p:nvPr/>
          </p:nvSpPr>
          <p:spPr>
            <a:xfrm>
              <a:off x="1392425" y="2309775"/>
              <a:ext cx="7825" cy="6775"/>
            </a:xfrm>
            <a:custGeom>
              <a:avLst/>
              <a:gdLst/>
              <a:ahLst/>
              <a:cxnLst/>
              <a:rect l="l" t="t" r="r" b="b"/>
              <a:pathLst>
                <a:path w="313" h="271" extrusionOk="0">
                  <a:moveTo>
                    <a:pt x="156" y="1"/>
                  </a:moveTo>
                  <a:lnTo>
                    <a:pt x="156" y="15"/>
                  </a:lnTo>
                  <a:cubicBezTo>
                    <a:pt x="149" y="8"/>
                    <a:pt x="142" y="4"/>
                    <a:pt x="137" y="4"/>
                  </a:cubicBezTo>
                  <a:cubicBezTo>
                    <a:pt x="131" y="4"/>
                    <a:pt x="128" y="8"/>
                    <a:pt x="128" y="15"/>
                  </a:cubicBezTo>
                  <a:lnTo>
                    <a:pt x="85" y="15"/>
                  </a:lnTo>
                  <a:cubicBezTo>
                    <a:pt x="43" y="29"/>
                    <a:pt x="0" y="86"/>
                    <a:pt x="14" y="129"/>
                  </a:cubicBezTo>
                  <a:lnTo>
                    <a:pt x="14" y="171"/>
                  </a:lnTo>
                  <a:cubicBezTo>
                    <a:pt x="14" y="228"/>
                    <a:pt x="71" y="271"/>
                    <a:pt x="142" y="271"/>
                  </a:cubicBezTo>
                  <a:cubicBezTo>
                    <a:pt x="185" y="271"/>
                    <a:pt x="227" y="256"/>
                    <a:pt x="256" y="214"/>
                  </a:cubicBezTo>
                  <a:cubicBezTo>
                    <a:pt x="312" y="129"/>
                    <a:pt x="256" y="15"/>
                    <a:pt x="156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057;p48"/>
            <p:cNvSpPr/>
            <p:nvPr/>
          </p:nvSpPr>
          <p:spPr>
            <a:xfrm>
              <a:off x="1361900" y="2330025"/>
              <a:ext cx="7825" cy="6050"/>
            </a:xfrm>
            <a:custGeom>
              <a:avLst/>
              <a:gdLst/>
              <a:ahLst/>
              <a:cxnLst/>
              <a:rect l="l" t="t" r="r" b="b"/>
              <a:pathLst>
                <a:path w="313" h="242" extrusionOk="0">
                  <a:moveTo>
                    <a:pt x="156" y="0"/>
                  </a:moveTo>
                  <a:cubicBezTo>
                    <a:pt x="43" y="14"/>
                    <a:pt x="0" y="156"/>
                    <a:pt x="99" y="227"/>
                  </a:cubicBezTo>
                  <a:cubicBezTo>
                    <a:pt x="114" y="242"/>
                    <a:pt x="142" y="242"/>
                    <a:pt x="156" y="242"/>
                  </a:cubicBezTo>
                  <a:cubicBezTo>
                    <a:pt x="270" y="242"/>
                    <a:pt x="312" y="100"/>
                    <a:pt x="227" y="29"/>
                  </a:cubicBezTo>
                  <a:cubicBezTo>
                    <a:pt x="213" y="14"/>
                    <a:pt x="185" y="0"/>
                    <a:pt x="156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058;p48"/>
            <p:cNvSpPr/>
            <p:nvPr/>
          </p:nvSpPr>
          <p:spPr>
            <a:xfrm>
              <a:off x="1349825" y="2366925"/>
              <a:ext cx="9600" cy="6775"/>
            </a:xfrm>
            <a:custGeom>
              <a:avLst/>
              <a:gdLst/>
              <a:ahLst/>
              <a:cxnLst/>
              <a:rect l="l" t="t" r="r" b="b"/>
              <a:pathLst>
                <a:path w="384" h="271" extrusionOk="0">
                  <a:moveTo>
                    <a:pt x="199" y="1"/>
                  </a:moveTo>
                  <a:cubicBezTo>
                    <a:pt x="156" y="1"/>
                    <a:pt x="128" y="15"/>
                    <a:pt x="114" y="29"/>
                  </a:cubicBezTo>
                  <a:cubicBezTo>
                    <a:pt x="0" y="100"/>
                    <a:pt x="85" y="271"/>
                    <a:pt x="199" y="271"/>
                  </a:cubicBezTo>
                  <a:cubicBezTo>
                    <a:pt x="213" y="271"/>
                    <a:pt x="242" y="256"/>
                    <a:pt x="256" y="256"/>
                  </a:cubicBezTo>
                  <a:cubicBezTo>
                    <a:pt x="384" y="185"/>
                    <a:pt x="341" y="1"/>
                    <a:pt x="19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059;p48"/>
            <p:cNvSpPr/>
            <p:nvPr/>
          </p:nvSpPr>
          <p:spPr>
            <a:xfrm>
              <a:off x="1354075" y="2409800"/>
              <a:ext cx="4300" cy="4375"/>
            </a:xfrm>
            <a:custGeom>
              <a:avLst/>
              <a:gdLst/>
              <a:ahLst/>
              <a:cxnLst/>
              <a:rect l="l" t="t" r="r" b="b"/>
              <a:pathLst>
                <a:path w="172" h="175" extrusionOk="0">
                  <a:moveTo>
                    <a:pt x="70" y="0"/>
                  </a:moveTo>
                  <a:cubicBezTo>
                    <a:pt x="48" y="0"/>
                    <a:pt x="29" y="23"/>
                    <a:pt x="29" y="46"/>
                  </a:cubicBezTo>
                  <a:cubicBezTo>
                    <a:pt x="1" y="89"/>
                    <a:pt x="29" y="160"/>
                    <a:pt x="86" y="174"/>
                  </a:cubicBezTo>
                  <a:lnTo>
                    <a:pt x="100" y="174"/>
                  </a:lnTo>
                  <a:cubicBezTo>
                    <a:pt x="143" y="174"/>
                    <a:pt x="157" y="132"/>
                    <a:pt x="143" y="103"/>
                  </a:cubicBezTo>
                  <a:cubicBezTo>
                    <a:pt x="171" y="46"/>
                    <a:pt x="128" y="4"/>
                    <a:pt x="86" y="4"/>
                  </a:cubicBezTo>
                  <a:cubicBezTo>
                    <a:pt x="81" y="1"/>
                    <a:pt x="75" y="0"/>
                    <a:pt x="70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060;p48"/>
            <p:cNvSpPr/>
            <p:nvPr/>
          </p:nvSpPr>
          <p:spPr>
            <a:xfrm>
              <a:off x="1369350" y="2361250"/>
              <a:ext cx="7125" cy="5350"/>
            </a:xfrm>
            <a:custGeom>
              <a:avLst/>
              <a:gdLst/>
              <a:ahLst/>
              <a:cxnLst/>
              <a:rect l="l" t="t" r="r" b="b"/>
              <a:pathLst>
                <a:path w="285" h="214" extrusionOk="0">
                  <a:moveTo>
                    <a:pt x="142" y="1"/>
                  </a:moveTo>
                  <a:cubicBezTo>
                    <a:pt x="43" y="1"/>
                    <a:pt x="0" y="143"/>
                    <a:pt x="85" y="199"/>
                  </a:cubicBezTo>
                  <a:cubicBezTo>
                    <a:pt x="100" y="214"/>
                    <a:pt x="114" y="214"/>
                    <a:pt x="142" y="214"/>
                  </a:cubicBezTo>
                  <a:cubicBezTo>
                    <a:pt x="242" y="214"/>
                    <a:pt x="284" y="86"/>
                    <a:pt x="199" y="15"/>
                  </a:cubicBezTo>
                  <a:cubicBezTo>
                    <a:pt x="185" y="15"/>
                    <a:pt x="156" y="1"/>
                    <a:pt x="142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061;p48"/>
            <p:cNvSpPr/>
            <p:nvPr/>
          </p:nvSpPr>
          <p:spPr>
            <a:xfrm>
              <a:off x="1371825" y="2334550"/>
              <a:ext cx="4925" cy="4000"/>
            </a:xfrm>
            <a:custGeom>
              <a:avLst/>
              <a:gdLst/>
              <a:ahLst/>
              <a:cxnLst/>
              <a:rect l="l" t="t" r="r" b="b"/>
              <a:pathLst>
                <a:path w="197" h="160" extrusionOk="0">
                  <a:moveTo>
                    <a:pt x="92" y="0"/>
                  </a:moveTo>
                  <a:cubicBezTo>
                    <a:pt x="62" y="0"/>
                    <a:pt x="41" y="23"/>
                    <a:pt x="29" y="46"/>
                  </a:cubicBezTo>
                  <a:cubicBezTo>
                    <a:pt x="1" y="61"/>
                    <a:pt x="1" y="89"/>
                    <a:pt x="29" y="117"/>
                  </a:cubicBezTo>
                  <a:lnTo>
                    <a:pt x="43" y="132"/>
                  </a:lnTo>
                  <a:cubicBezTo>
                    <a:pt x="57" y="146"/>
                    <a:pt x="72" y="160"/>
                    <a:pt x="86" y="160"/>
                  </a:cubicBezTo>
                  <a:cubicBezTo>
                    <a:pt x="114" y="160"/>
                    <a:pt x="143" y="132"/>
                    <a:pt x="157" y="103"/>
                  </a:cubicBezTo>
                  <a:cubicBezTo>
                    <a:pt x="196" y="77"/>
                    <a:pt x="175" y="2"/>
                    <a:pt x="127" y="2"/>
                  </a:cubicBezTo>
                  <a:cubicBezTo>
                    <a:pt x="123" y="2"/>
                    <a:pt x="118" y="3"/>
                    <a:pt x="114" y="4"/>
                  </a:cubicBezTo>
                  <a:cubicBezTo>
                    <a:pt x="106" y="1"/>
                    <a:pt x="99" y="0"/>
                    <a:pt x="92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062;p48"/>
            <p:cNvSpPr/>
            <p:nvPr/>
          </p:nvSpPr>
          <p:spPr>
            <a:xfrm>
              <a:off x="1388500" y="2366575"/>
              <a:ext cx="9625" cy="7125"/>
            </a:xfrm>
            <a:custGeom>
              <a:avLst/>
              <a:gdLst/>
              <a:ahLst/>
              <a:cxnLst/>
              <a:rect l="l" t="t" r="r" b="b"/>
              <a:pathLst>
                <a:path w="385" h="285" extrusionOk="0">
                  <a:moveTo>
                    <a:pt x="200" y="1"/>
                  </a:moveTo>
                  <a:cubicBezTo>
                    <a:pt x="58" y="1"/>
                    <a:pt x="1" y="185"/>
                    <a:pt x="114" y="256"/>
                  </a:cubicBezTo>
                  <a:cubicBezTo>
                    <a:pt x="129" y="270"/>
                    <a:pt x="157" y="285"/>
                    <a:pt x="185" y="285"/>
                  </a:cubicBezTo>
                  <a:cubicBezTo>
                    <a:pt x="327" y="285"/>
                    <a:pt x="384" y="100"/>
                    <a:pt x="271" y="15"/>
                  </a:cubicBezTo>
                  <a:cubicBezTo>
                    <a:pt x="256" y="1"/>
                    <a:pt x="228" y="1"/>
                    <a:pt x="200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063;p48"/>
            <p:cNvSpPr/>
            <p:nvPr/>
          </p:nvSpPr>
          <p:spPr>
            <a:xfrm>
              <a:off x="1361175" y="2381850"/>
              <a:ext cx="13875" cy="10300"/>
            </a:xfrm>
            <a:custGeom>
              <a:avLst/>
              <a:gdLst/>
              <a:ahLst/>
              <a:cxnLst/>
              <a:rect l="l" t="t" r="r" b="b"/>
              <a:pathLst>
                <a:path w="555" h="412" extrusionOk="0">
                  <a:moveTo>
                    <a:pt x="285" y="0"/>
                  </a:moveTo>
                  <a:cubicBezTo>
                    <a:pt x="72" y="0"/>
                    <a:pt x="1" y="256"/>
                    <a:pt x="157" y="383"/>
                  </a:cubicBezTo>
                  <a:cubicBezTo>
                    <a:pt x="199" y="398"/>
                    <a:pt x="228" y="412"/>
                    <a:pt x="270" y="412"/>
                  </a:cubicBezTo>
                  <a:cubicBezTo>
                    <a:pt x="469" y="412"/>
                    <a:pt x="554" y="156"/>
                    <a:pt x="398" y="29"/>
                  </a:cubicBezTo>
                  <a:cubicBezTo>
                    <a:pt x="356" y="14"/>
                    <a:pt x="313" y="0"/>
                    <a:pt x="285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064;p48"/>
            <p:cNvSpPr/>
            <p:nvPr/>
          </p:nvSpPr>
          <p:spPr>
            <a:xfrm>
              <a:off x="1385325" y="2394975"/>
              <a:ext cx="9700" cy="7975"/>
            </a:xfrm>
            <a:custGeom>
              <a:avLst/>
              <a:gdLst/>
              <a:ahLst/>
              <a:cxnLst/>
              <a:rect l="l" t="t" r="r" b="b"/>
              <a:pathLst>
                <a:path w="388" h="319" extrusionOk="0">
                  <a:moveTo>
                    <a:pt x="213" y="0"/>
                  </a:moveTo>
                  <a:cubicBezTo>
                    <a:pt x="71" y="15"/>
                    <a:pt x="0" y="199"/>
                    <a:pt x="128" y="299"/>
                  </a:cubicBezTo>
                  <a:cubicBezTo>
                    <a:pt x="149" y="312"/>
                    <a:pt x="168" y="318"/>
                    <a:pt x="187" y="318"/>
                  </a:cubicBezTo>
                  <a:cubicBezTo>
                    <a:pt x="321" y="318"/>
                    <a:pt x="388" y="0"/>
                    <a:pt x="213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065;p48"/>
            <p:cNvSpPr/>
            <p:nvPr/>
          </p:nvSpPr>
          <p:spPr>
            <a:xfrm>
              <a:off x="1401300" y="2426200"/>
              <a:ext cx="4625" cy="4300"/>
            </a:xfrm>
            <a:custGeom>
              <a:avLst/>
              <a:gdLst/>
              <a:ahLst/>
              <a:cxnLst/>
              <a:rect l="l" t="t" r="r" b="b"/>
              <a:pathLst>
                <a:path w="185" h="172" extrusionOk="0">
                  <a:moveTo>
                    <a:pt x="85" y="1"/>
                  </a:moveTo>
                  <a:cubicBezTo>
                    <a:pt x="57" y="1"/>
                    <a:pt x="43" y="15"/>
                    <a:pt x="28" y="43"/>
                  </a:cubicBezTo>
                  <a:lnTo>
                    <a:pt x="14" y="86"/>
                  </a:lnTo>
                  <a:cubicBezTo>
                    <a:pt x="0" y="129"/>
                    <a:pt x="28" y="171"/>
                    <a:pt x="71" y="171"/>
                  </a:cubicBezTo>
                  <a:cubicBezTo>
                    <a:pt x="85" y="171"/>
                    <a:pt x="85" y="157"/>
                    <a:pt x="99" y="157"/>
                  </a:cubicBezTo>
                  <a:lnTo>
                    <a:pt x="142" y="114"/>
                  </a:lnTo>
                  <a:cubicBezTo>
                    <a:pt x="185" y="72"/>
                    <a:pt x="156" y="1"/>
                    <a:pt x="85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066;p48"/>
            <p:cNvSpPr/>
            <p:nvPr/>
          </p:nvSpPr>
          <p:spPr>
            <a:xfrm>
              <a:off x="1365450" y="2200100"/>
              <a:ext cx="4975" cy="3925"/>
            </a:xfrm>
            <a:custGeom>
              <a:avLst/>
              <a:gdLst/>
              <a:ahLst/>
              <a:cxnLst/>
              <a:rect l="l" t="t" r="r" b="b"/>
              <a:pathLst>
                <a:path w="199" h="157" extrusionOk="0">
                  <a:moveTo>
                    <a:pt x="99" y="1"/>
                  </a:moveTo>
                  <a:cubicBezTo>
                    <a:pt x="28" y="15"/>
                    <a:pt x="0" y="100"/>
                    <a:pt x="57" y="143"/>
                  </a:cubicBezTo>
                  <a:cubicBezTo>
                    <a:pt x="71" y="157"/>
                    <a:pt x="85" y="157"/>
                    <a:pt x="99" y="157"/>
                  </a:cubicBezTo>
                  <a:cubicBezTo>
                    <a:pt x="170" y="157"/>
                    <a:pt x="199" y="72"/>
                    <a:pt x="142" y="15"/>
                  </a:cubicBezTo>
                  <a:cubicBezTo>
                    <a:pt x="128" y="15"/>
                    <a:pt x="114" y="1"/>
                    <a:pt x="9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067;p48"/>
            <p:cNvSpPr/>
            <p:nvPr/>
          </p:nvSpPr>
          <p:spPr>
            <a:xfrm>
              <a:off x="1348750" y="2211825"/>
              <a:ext cx="6425" cy="5000"/>
            </a:xfrm>
            <a:custGeom>
              <a:avLst/>
              <a:gdLst/>
              <a:ahLst/>
              <a:cxnLst/>
              <a:rect l="l" t="t" r="r" b="b"/>
              <a:pathLst>
                <a:path w="257" h="200" extrusionOk="0">
                  <a:moveTo>
                    <a:pt x="128" y="0"/>
                  </a:moveTo>
                  <a:lnTo>
                    <a:pt x="128" y="14"/>
                  </a:lnTo>
                  <a:cubicBezTo>
                    <a:pt x="43" y="14"/>
                    <a:pt x="1" y="128"/>
                    <a:pt x="72" y="185"/>
                  </a:cubicBezTo>
                  <a:cubicBezTo>
                    <a:pt x="86" y="199"/>
                    <a:pt x="114" y="199"/>
                    <a:pt x="128" y="199"/>
                  </a:cubicBezTo>
                  <a:cubicBezTo>
                    <a:pt x="214" y="199"/>
                    <a:pt x="256" y="85"/>
                    <a:pt x="185" y="29"/>
                  </a:cubicBezTo>
                  <a:cubicBezTo>
                    <a:pt x="171" y="14"/>
                    <a:pt x="157" y="0"/>
                    <a:pt x="128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068;p48"/>
            <p:cNvSpPr/>
            <p:nvPr/>
          </p:nvSpPr>
          <p:spPr>
            <a:xfrm>
              <a:off x="1338175" y="2222800"/>
              <a:ext cx="7050" cy="6100"/>
            </a:xfrm>
            <a:custGeom>
              <a:avLst/>
              <a:gdLst/>
              <a:ahLst/>
              <a:cxnLst/>
              <a:rect l="l" t="t" r="r" b="b"/>
              <a:pathLst>
                <a:path w="282" h="244" extrusionOk="0">
                  <a:moveTo>
                    <a:pt x="116" y="1"/>
                  </a:moveTo>
                  <a:cubicBezTo>
                    <a:pt x="1" y="1"/>
                    <a:pt x="1" y="243"/>
                    <a:pt x="116" y="243"/>
                  </a:cubicBezTo>
                  <a:cubicBezTo>
                    <a:pt x="119" y="243"/>
                    <a:pt x="122" y="243"/>
                    <a:pt x="126" y="243"/>
                  </a:cubicBezTo>
                  <a:cubicBezTo>
                    <a:pt x="239" y="229"/>
                    <a:pt x="282" y="87"/>
                    <a:pt x="197" y="16"/>
                  </a:cubicBezTo>
                  <a:cubicBezTo>
                    <a:pt x="182" y="1"/>
                    <a:pt x="154" y="1"/>
                    <a:pt x="126" y="1"/>
                  </a:cubicBezTo>
                  <a:cubicBezTo>
                    <a:pt x="122" y="1"/>
                    <a:pt x="119" y="1"/>
                    <a:pt x="116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069;p48"/>
            <p:cNvSpPr/>
            <p:nvPr/>
          </p:nvSpPr>
          <p:spPr>
            <a:xfrm>
              <a:off x="1355975" y="2219975"/>
              <a:ext cx="12575" cy="8925"/>
            </a:xfrm>
            <a:custGeom>
              <a:avLst/>
              <a:gdLst/>
              <a:ahLst/>
              <a:cxnLst/>
              <a:rect l="l" t="t" r="r" b="b"/>
              <a:pathLst>
                <a:path w="503" h="357" extrusionOk="0">
                  <a:moveTo>
                    <a:pt x="236" y="0"/>
                  </a:moveTo>
                  <a:cubicBezTo>
                    <a:pt x="63" y="0"/>
                    <a:pt x="0" y="231"/>
                    <a:pt x="152" y="327"/>
                  </a:cubicBezTo>
                  <a:cubicBezTo>
                    <a:pt x="180" y="342"/>
                    <a:pt x="209" y="356"/>
                    <a:pt x="251" y="356"/>
                  </a:cubicBezTo>
                  <a:cubicBezTo>
                    <a:pt x="256" y="356"/>
                    <a:pt x="262" y="356"/>
                    <a:pt x="267" y="356"/>
                  </a:cubicBezTo>
                  <a:cubicBezTo>
                    <a:pt x="440" y="356"/>
                    <a:pt x="502" y="126"/>
                    <a:pt x="351" y="29"/>
                  </a:cubicBezTo>
                  <a:cubicBezTo>
                    <a:pt x="322" y="15"/>
                    <a:pt x="294" y="1"/>
                    <a:pt x="251" y="1"/>
                  </a:cubicBezTo>
                  <a:cubicBezTo>
                    <a:pt x="246" y="0"/>
                    <a:pt x="241" y="0"/>
                    <a:pt x="236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070;p48"/>
            <p:cNvSpPr/>
            <p:nvPr/>
          </p:nvSpPr>
          <p:spPr>
            <a:xfrm>
              <a:off x="1364725" y="2207200"/>
              <a:ext cx="14225" cy="10675"/>
            </a:xfrm>
            <a:custGeom>
              <a:avLst/>
              <a:gdLst/>
              <a:ahLst/>
              <a:cxnLst/>
              <a:rect l="l" t="t" r="r" b="b"/>
              <a:pathLst>
                <a:path w="569" h="427" extrusionOk="0">
                  <a:moveTo>
                    <a:pt x="285" y="1"/>
                  </a:moveTo>
                  <a:cubicBezTo>
                    <a:pt x="86" y="1"/>
                    <a:pt x="1" y="270"/>
                    <a:pt x="171" y="384"/>
                  </a:cubicBezTo>
                  <a:cubicBezTo>
                    <a:pt x="199" y="412"/>
                    <a:pt x="242" y="427"/>
                    <a:pt x="285" y="427"/>
                  </a:cubicBezTo>
                  <a:cubicBezTo>
                    <a:pt x="483" y="412"/>
                    <a:pt x="569" y="157"/>
                    <a:pt x="398" y="43"/>
                  </a:cubicBezTo>
                  <a:cubicBezTo>
                    <a:pt x="370" y="15"/>
                    <a:pt x="327" y="1"/>
                    <a:pt x="285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071;p48"/>
            <p:cNvSpPr/>
            <p:nvPr/>
          </p:nvSpPr>
          <p:spPr>
            <a:xfrm>
              <a:off x="1389925" y="2219275"/>
              <a:ext cx="14925" cy="11375"/>
            </a:xfrm>
            <a:custGeom>
              <a:avLst/>
              <a:gdLst/>
              <a:ahLst/>
              <a:cxnLst/>
              <a:rect l="l" t="t" r="r" b="b"/>
              <a:pathLst>
                <a:path w="597" h="455" extrusionOk="0">
                  <a:moveTo>
                    <a:pt x="299" y="0"/>
                  </a:moveTo>
                  <a:cubicBezTo>
                    <a:pt x="86" y="15"/>
                    <a:pt x="1" y="284"/>
                    <a:pt x="171" y="412"/>
                  </a:cubicBezTo>
                  <a:cubicBezTo>
                    <a:pt x="214" y="441"/>
                    <a:pt x="256" y="455"/>
                    <a:pt x="299" y="455"/>
                  </a:cubicBezTo>
                  <a:cubicBezTo>
                    <a:pt x="512" y="455"/>
                    <a:pt x="597" y="171"/>
                    <a:pt x="427" y="43"/>
                  </a:cubicBezTo>
                  <a:cubicBezTo>
                    <a:pt x="384" y="15"/>
                    <a:pt x="341" y="0"/>
                    <a:pt x="299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072;p48"/>
            <p:cNvSpPr/>
            <p:nvPr/>
          </p:nvSpPr>
          <p:spPr>
            <a:xfrm>
              <a:off x="1379400" y="2205050"/>
              <a:ext cx="12325" cy="9275"/>
            </a:xfrm>
            <a:custGeom>
              <a:avLst/>
              <a:gdLst/>
              <a:ahLst/>
              <a:cxnLst/>
              <a:rect l="l" t="t" r="r" b="b"/>
              <a:pathLst>
                <a:path w="493" h="371" extrusionOk="0">
                  <a:moveTo>
                    <a:pt x="251" y="1"/>
                  </a:moveTo>
                  <a:cubicBezTo>
                    <a:pt x="77" y="1"/>
                    <a:pt x="0" y="246"/>
                    <a:pt x="166" y="342"/>
                  </a:cubicBezTo>
                  <a:cubicBezTo>
                    <a:pt x="195" y="356"/>
                    <a:pt x="223" y="371"/>
                    <a:pt x="266" y="371"/>
                  </a:cubicBezTo>
                  <a:cubicBezTo>
                    <a:pt x="493" y="371"/>
                    <a:pt x="493" y="16"/>
                    <a:pt x="266" y="16"/>
                  </a:cubicBezTo>
                  <a:lnTo>
                    <a:pt x="266" y="2"/>
                  </a:lnTo>
                  <a:cubicBezTo>
                    <a:pt x="261" y="1"/>
                    <a:pt x="256" y="1"/>
                    <a:pt x="251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073;p48"/>
            <p:cNvSpPr/>
            <p:nvPr/>
          </p:nvSpPr>
          <p:spPr>
            <a:xfrm>
              <a:off x="1463750" y="2226025"/>
              <a:ext cx="19200" cy="14225"/>
            </a:xfrm>
            <a:custGeom>
              <a:avLst/>
              <a:gdLst/>
              <a:ahLst/>
              <a:cxnLst/>
              <a:rect l="l" t="t" r="r" b="b"/>
              <a:pathLst>
                <a:path w="768" h="569" extrusionOk="0">
                  <a:moveTo>
                    <a:pt x="384" y="0"/>
                  </a:moveTo>
                  <a:cubicBezTo>
                    <a:pt x="114" y="14"/>
                    <a:pt x="1" y="355"/>
                    <a:pt x="228" y="526"/>
                  </a:cubicBezTo>
                  <a:cubicBezTo>
                    <a:pt x="271" y="554"/>
                    <a:pt x="327" y="568"/>
                    <a:pt x="384" y="568"/>
                  </a:cubicBezTo>
                  <a:cubicBezTo>
                    <a:pt x="654" y="568"/>
                    <a:pt x="768" y="213"/>
                    <a:pt x="540" y="57"/>
                  </a:cubicBezTo>
                  <a:cubicBezTo>
                    <a:pt x="498" y="14"/>
                    <a:pt x="441" y="0"/>
                    <a:pt x="384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074;p48"/>
            <p:cNvSpPr/>
            <p:nvPr/>
          </p:nvSpPr>
          <p:spPr>
            <a:xfrm>
              <a:off x="1496050" y="2232750"/>
              <a:ext cx="2525" cy="2175"/>
            </a:xfrm>
            <a:custGeom>
              <a:avLst/>
              <a:gdLst/>
              <a:ahLst/>
              <a:cxnLst/>
              <a:rect l="l" t="t" r="r" b="b"/>
              <a:pathLst>
                <a:path w="101" h="87" extrusionOk="0">
                  <a:moveTo>
                    <a:pt x="58" y="1"/>
                  </a:moveTo>
                  <a:cubicBezTo>
                    <a:pt x="15" y="1"/>
                    <a:pt x="1" y="58"/>
                    <a:pt x="29" y="86"/>
                  </a:cubicBezTo>
                  <a:lnTo>
                    <a:pt x="58" y="86"/>
                  </a:lnTo>
                  <a:cubicBezTo>
                    <a:pt x="86" y="86"/>
                    <a:pt x="100" y="29"/>
                    <a:pt x="72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075;p48"/>
            <p:cNvSpPr/>
            <p:nvPr/>
          </p:nvSpPr>
          <p:spPr>
            <a:xfrm>
              <a:off x="1492500" y="2259750"/>
              <a:ext cx="5725" cy="4275"/>
            </a:xfrm>
            <a:custGeom>
              <a:avLst/>
              <a:gdLst/>
              <a:ahLst/>
              <a:cxnLst/>
              <a:rect l="l" t="t" r="r" b="b"/>
              <a:pathLst>
                <a:path w="229" h="171" extrusionOk="0">
                  <a:moveTo>
                    <a:pt x="115" y="0"/>
                  </a:moveTo>
                  <a:cubicBezTo>
                    <a:pt x="29" y="0"/>
                    <a:pt x="1" y="114"/>
                    <a:pt x="72" y="156"/>
                  </a:cubicBezTo>
                  <a:cubicBezTo>
                    <a:pt x="86" y="170"/>
                    <a:pt x="100" y="170"/>
                    <a:pt x="115" y="170"/>
                  </a:cubicBezTo>
                  <a:cubicBezTo>
                    <a:pt x="200" y="170"/>
                    <a:pt x="228" y="71"/>
                    <a:pt x="171" y="14"/>
                  </a:cubicBezTo>
                  <a:cubicBezTo>
                    <a:pt x="157" y="14"/>
                    <a:pt x="143" y="0"/>
                    <a:pt x="115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076;p48"/>
            <p:cNvSpPr/>
            <p:nvPr/>
          </p:nvSpPr>
          <p:spPr>
            <a:xfrm>
              <a:off x="1507775" y="2250150"/>
              <a:ext cx="2500" cy="1800"/>
            </a:xfrm>
            <a:custGeom>
              <a:avLst/>
              <a:gdLst/>
              <a:ahLst/>
              <a:cxnLst/>
              <a:rect l="l" t="t" r="r" b="b"/>
              <a:pathLst>
                <a:path w="100" h="72" extrusionOk="0">
                  <a:moveTo>
                    <a:pt x="43" y="1"/>
                  </a:moveTo>
                  <a:cubicBezTo>
                    <a:pt x="15" y="1"/>
                    <a:pt x="0" y="43"/>
                    <a:pt x="29" y="72"/>
                  </a:cubicBezTo>
                  <a:lnTo>
                    <a:pt x="43" y="72"/>
                  </a:lnTo>
                  <a:cubicBezTo>
                    <a:pt x="86" y="72"/>
                    <a:pt x="100" y="15"/>
                    <a:pt x="71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077;p48"/>
            <p:cNvSpPr/>
            <p:nvPr/>
          </p:nvSpPr>
          <p:spPr>
            <a:xfrm>
              <a:off x="1525525" y="2275000"/>
              <a:ext cx="7825" cy="7475"/>
            </a:xfrm>
            <a:custGeom>
              <a:avLst/>
              <a:gdLst/>
              <a:ahLst/>
              <a:cxnLst/>
              <a:rect l="l" t="t" r="r" b="b"/>
              <a:pathLst>
                <a:path w="313" h="299" extrusionOk="0">
                  <a:moveTo>
                    <a:pt x="171" y="1"/>
                  </a:moveTo>
                  <a:cubicBezTo>
                    <a:pt x="128" y="1"/>
                    <a:pt x="86" y="43"/>
                    <a:pt x="86" y="86"/>
                  </a:cubicBezTo>
                  <a:cubicBezTo>
                    <a:pt x="0" y="157"/>
                    <a:pt x="43" y="284"/>
                    <a:pt x="142" y="299"/>
                  </a:cubicBezTo>
                  <a:lnTo>
                    <a:pt x="171" y="299"/>
                  </a:lnTo>
                  <a:cubicBezTo>
                    <a:pt x="228" y="299"/>
                    <a:pt x="270" y="270"/>
                    <a:pt x="298" y="213"/>
                  </a:cubicBezTo>
                  <a:cubicBezTo>
                    <a:pt x="313" y="143"/>
                    <a:pt x="270" y="100"/>
                    <a:pt x="256" y="57"/>
                  </a:cubicBezTo>
                  <a:cubicBezTo>
                    <a:pt x="242" y="15"/>
                    <a:pt x="213" y="1"/>
                    <a:pt x="171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078;p48"/>
            <p:cNvSpPr/>
            <p:nvPr/>
          </p:nvSpPr>
          <p:spPr>
            <a:xfrm>
              <a:off x="1553925" y="2294525"/>
              <a:ext cx="15625" cy="12100"/>
            </a:xfrm>
            <a:custGeom>
              <a:avLst/>
              <a:gdLst/>
              <a:ahLst/>
              <a:cxnLst/>
              <a:rect l="l" t="t" r="r" b="b"/>
              <a:pathLst>
                <a:path w="625" h="484" extrusionOk="0">
                  <a:moveTo>
                    <a:pt x="313" y="0"/>
                  </a:moveTo>
                  <a:cubicBezTo>
                    <a:pt x="85" y="15"/>
                    <a:pt x="0" y="299"/>
                    <a:pt x="185" y="441"/>
                  </a:cubicBezTo>
                  <a:cubicBezTo>
                    <a:pt x="227" y="455"/>
                    <a:pt x="270" y="469"/>
                    <a:pt x="313" y="483"/>
                  </a:cubicBezTo>
                  <a:cubicBezTo>
                    <a:pt x="540" y="469"/>
                    <a:pt x="625" y="185"/>
                    <a:pt x="440" y="43"/>
                  </a:cubicBezTo>
                  <a:cubicBezTo>
                    <a:pt x="412" y="15"/>
                    <a:pt x="369" y="0"/>
                    <a:pt x="313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079;p48"/>
            <p:cNvSpPr/>
            <p:nvPr/>
          </p:nvSpPr>
          <p:spPr>
            <a:xfrm>
              <a:off x="1583725" y="2314050"/>
              <a:ext cx="9975" cy="6400"/>
            </a:xfrm>
            <a:custGeom>
              <a:avLst/>
              <a:gdLst/>
              <a:ahLst/>
              <a:cxnLst/>
              <a:rect l="l" t="t" r="r" b="b"/>
              <a:pathLst>
                <a:path w="399" h="256" extrusionOk="0">
                  <a:moveTo>
                    <a:pt x="228" y="0"/>
                  </a:moveTo>
                  <a:cubicBezTo>
                    <a:pt x="86" y="0"/>
                    <a:pt x="1" y="199"/>
                    <a:pt x="171" y="256"/>
                  </a:cubicBezTo>
                  <a:lnTo>
                    <a:pt x="214" y="256"/>
                  </a:lnTo>
                  <a:cubicBezTo>
                    <a:pt x="342" y="256"/>
                    <a:pt x="398" y="29"/>
                    <a:pt x="271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080;p48"/>
            <p:cNvSpPr/>
            <p:nvPr/>
          </p:nvSpPr>
          <p:spPr>
            <a:xfrm>
              <a:off x="1600425" y="2345275"/>
              <a:ext cx="1075" cy="75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14" y="1"/>
                  </a:moveTo>
                  <a:cubicBezTo>
                    <a:pt x="0" y="1"/>
                    <a:pt x="0" y="15"/>
                    <a:pt x="14" y="29"/>
                  </a:cubicBezTo>
                  <a:cubicBezTo>
                    <a:pt x="29" y="29"/>
                    <a:pt x="43" y="1"/>
                    <a:pt x="29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081;p48"/>
            <p:cNvSpPr/>
            <p:nvPr/>
          </p:nvSpPr>
          <p:spPr>
            <a:xfrm>
              <a:off x="1603975" y="2354150"/>
              <a:ext cx="3925" cy="2875"/>
            </a:xfrm>
            <a:custGeom>
              <a:avLst/>
              <a:gdLst/>
              <a:ahLst/>
              <a:cxnLst/>
              <a:rect l="l" t="t" r="r" b="b"/>
              <a:pathLst>
                <a:path w="157" h="115" extrusionOk="0">
                  <a:moveTo>
                    <a:pt x="43" y="1"/>
                  </a:moveTo>
                  <a:cubicBezTo>
                    <a:pt x="0" y="57"/>
                    <a:pt x="57" y="114"/>
                    <a:pt x="114" y="114"/>
                  </a:cubicBezTo>
                  <a:cubicBezTo>
                    <a:pt x="128" y="114"/>
                    <a:pt x="156" y="100"/>
                    <a:pt x="156" y="86"/>
                  </a:cubicBezTo>
                  <a:lnTo>
                    <a:pt x="156" y="72"/>
                  </a:lnTo>
                  <a:cubicBezTo>
                    <a:pt x="142" y="86"/>
                    <a:pt x="128" y="93"/>
                    <a:pt x="114" y="93"/>
                  </a:cubicBezTo>
                  <a:cubicBezTo>
                    <a:pt x="99" y="93"/>
                    <a:pt x="85" y="86"/>
                    <a:pt x="71" y="72"/>
                  </a:cubicBezTo>
                  <a:cubicBezTo>
                    <a:pt x="43" y="57"/>
                    <a:pt x="29" y="29"/>
                    <a:pt x="43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082;p48"/>
            <p:cNvSpPr/>
            <p:nvPr/>
          </p:nvSpPr>
          <p:spPr>
            <a:xfrm>
              <a:off x="1605025" y="2352025"/>
              <a:ext cx="4300" cy="3925"/>
            </a:xfrm>
            <a:custGeom>
              <a:avLst/>
              <a:gdLst/>
              <a:ahLst/>
              <a:cxnLst/>
              <a:rect l="l" t="t" r="r" b="b"/>
              <a:pathLst>
                <a:path w="172" h="157" extrusionOk="0">
                  <a:moveTo>
                    <a:pt x="86" y="0"/>
                  </a:moveTo>
                  <a:cubicBezTo>
                    <a:pt x="43" y="0"/>
                    <a:pt x="15" y="43"/>
                    <a:pt x="1" y="86"/>
                  </a:cubicBezTo>
                  <a:lnTo>
                    <a:pt x="29" y="43"/>
                  </a:lnTo>
                  <a:cubicBezTo>
                    <a:pt x="43" y="29"/>
                    <a:pt x="57" y="15"/>
                    <a:pt x="86" y="15"/>
                  </a:cubicBezTo>
                  <a:cubicBezTo>
                    <a:pt x="143" y="15"/>
                    <a:pt x="171" y="86"/>
                    <a:pt x="143" y="128"/>
                  </a:cubicBezTo>
                  <a:lnTo>
                    <a:pt x="128" y="157"/>
                  </a:lnTo>
                  <a:cubicBezTo>
                    <a:pt x="171" y="128"/>
                    <a:pt x="171" y="57"/>
                    <a:pt x="128" y="15"/>
                  </a:cubicBezTo>
                  <a:cubicBezTo>
                    <a:pt x="114" y="15"/>
                    <a:pt x="100" y="0"/>
                    <a:pt x="86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083;p48"/>
            <p:cNvSpPr/>
            <p:nvPr/>
          </p:nvSpPr>
          <p:spPr>
            <a:xfrm>
              <a:off x="1605025" y="2352375"/>
              <a:ext cx="4300" cy="3850"/>
            </a:xfrm>
            <a:custGeom>
              <a:avLst/>
              <a:gdLst/>
              <a:ahLst/>
              <a:cxnLst/>
              <a:rect l="l" t="t" r="r" b="b"/>
              <a:pathLst>
                <a:path w="172" h="154" extrusionOk="0">
                  <a:moveTo>
                    <a:pt x="86" y="1"/>
                  </a:moveTo>
                  <a:cubicBezTo>
                    <a:pt x="57" y="1"/>
                    <a:pt x="43" y="15"/>
                    <a:pt x="29" y="29"/>
                  </a:cubicBezTo>
                  <a:lnTo>
                    <a:pt x="1" y="72"/>
                  </a:lnTo>
                  <a:cubicBezTo>
                    <a:pt x="1" y="100"/>
                    <a:pt x="15" y="128"/>
                    <a:pt x="43" y="143"/>
                  </a:cubicBezTo>
                  <a:cubicBezTo>
                    <a:pt x="50" y="150"/>
                    <a:pt x="65" y="153"/>
                    <a:pt x="81" y="153"/>
                  </a:cubicBezTo>
                  <a:cubicBezTo>
                    <a:pt x="97" y="153"/>
                    <a:pt x="114" y="150"/>
                    <a:pt x="128" y="143"/>
                  </a:cubicBezTo>
                  <a:lnTo>
                    <a:pt x="143" y="114"/>
                  </a:lnTo>
                  <a:cubicBezTo>
                    <a:pt x="171" y="57"/>
                    <a:pt x="143" y="1"/>
                    <a:pt x="86" y="1"/>
                  </a:cubicBezTo>
                  <a:close/>
                </a:path>
              </a:pathLst>
            </a:custGeom>
            <a:solidFill>
              <a:srgbClr val="FFE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084;p48"/>
            <p:cNvSpPr/>
            <p:nvPr/>
          </p:nvSpPr>
          <p:spPr>
            <a:xfrm>
              <a:off x="1588000" y="2329300"/>
              <a:ext cx="12450" cy="10700"/>
            </a:xfrm>
            <a:custGeom>
              <a:avLst/>
              <a:gdLst/>
              <a:ahLst/>
              <a:cxnLst/>
              <a:rect l="l" t="t" r="r" b="b"/>
              <a:pathLst>
                <a:path w="498" h="428" extrusionOk="0">
                  <a:moveTo>
                    <a:pt x="270" y="1"/>
                  </a:moveTo>
                  <a:cubicBezTo>
                    <a:pt x="213" y="1"/>
                    <a:pt x="156" y="29"/>
                    <a:pt x="114" y="58"/>
                  </a:cubicBezTo>
                  <a:lnTo>
                    <a:pt x="71" y="72"/>
                  </a:lnTo>
                  <a:cubicBezTo>
                    <a:pt x="0" y="143"/>
                    <a:pt x="0" y="242"/>
                    <a:pt x="57" y="327"/>
                  </a:cubicBezTo>
                  <a:lnTo>
                    <a:pt x="85" y="356"/>
                  </a:lnTo>
                  <a:cubicBezTo>
                    <a:pt x="124" y="402"/>
                    <a:pt x="183" y="427"/>
                    <a:pt x="243" y="427"/>
                  </a:cubicBezTo>
                  <a:cubicBezTo>
                    <a:pt x="293" y="427"/>
                    <a:pt x="344" y="409"/>
                    <a:pt x="384" y="370"/>
                  </a:cubicBezTo>
                  <a:lnTo>
                    <a:pt x="412" y="356"/>
                  </a:lnTo>
                  <a:cubicBezTo>
                    <a:pt x="483" y="285"/>
                    <a:pt x="497" y="185"/>
                    <a:pt x="440" y="114"/>
                  </a:cubicBezTo>
                  <a:lnTo>
                    <a:pt x="412" y="72"/>
                  </a:lnTo>
                  <a:cubicBezTo>
                    <a:pt x="369" y="29"/>
                    <a:pt x="327" y="1"/>
                    <a:pt x="270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085;p48"/>
            <p:cNvSpPr/>
            <p:nvPr/>
          </p:nvSpPr>
          <p:spPr>
            <a:xfrm>
              <a:off x="1562800" y="2323275"/>
              <a:ext cx="16000" cy="12100"/>
            </a:xfrm>
            <a:custGeom>
              <a:avLst/>
              <a:gdLst/>
              <a:ahLst/>
              <a:cxnLst/>
              <a:rect l="l" t="t" r="r" b="b"/>
              <a:pathLst>
                <a:path w="640" h="484" extrusionOk="0">
                  <a:moveTo>
                    <a:pt x="142" y="0"/>
                  </a:moveTo>
                  <a:cubicBezTo>
                    <a:pt x="57" y="15"/>
                    <a:pt x="0" y="100"/>
                    <a:pt x="29" y="185"/>
                  </a:cubicBezTo>
                  <a:cubicBezTo>
                    <a:pt x="43" y="299"/>
                    <a:pt x="114" y="398"/>
                    <a:pt x="213" y="455"/>
                  </a:cubicBezTo>
                  <a:cubicBezTo>
                    <a:pt x="241" y="469"/>
                    <a:pt x="284" y="483"/>
                    <a:pt x="327" y="483"/>
                  </a:cubicBezTo>
                  <a:cubicBezTo>
                    <a:pt x="540" y="483"/>
                    <a:pt x="639" y="213"/>
                    <a:pt x="454" y="86"/>
                  </a:cubicBezTo>
                  <a:cubicBezTo>
                    <a:pt x="398" y="29"/>
                    <a:pt x="298" y="0"/>
                    <a:pt x="213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086;p48"/>
            <p:cNvSpPr/>
            <p:nvPr/>
          </p:nvSpPr>
          <p:spPr>
            <a:xfrm>
              <a:off x="1531550" y="2290275"/>
              <a:ext cx="16725" cy="12425"/>
            </a:xfrm>
            <a:custGeom>
              <a:avLst/>
              <a:gdLst/>
              <a:ahLst/>
              <a:cxnLst/>
              <a:rect l="l" t="t" r="r" b="b"/>
              <a:pathLst>
                <a:path w="669" h="497" extrusionOk="0">
                  <a:moveTo>
                    <a:pt x="341" y="0"/>
                  </a:moveTo>
                  <a:cubicBezTo>
                    <a:pt x="100" y="0"/>
                    <a:pt x="1" y="312"/>
                    <a:pt x="199" y="454"/>
                  </a:cubicBezTo>
                  <a:cubicBezTo>
                    <a:pt x="228" y="483"/>
                    <a:pt x="285" y="497"/>
                    <a:pt x="327" y="497"/>
                  </a:cubicBezTo>
                  <a:cubicBezTo>
                    <a:pt x="569" y="497"/>
                    <a:pt x="668" y="185"/>
                    <a:pt x="469" y="43"/>
                  </a:cubicBezTo>
                  <a:cubicBezTo>
                    <a:pt x="427" y="14"/>
                    <a:pt x="384" y="0"/>
                    <a:pt x="341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087;p48"/>
            <p:cNvSpPr/>
            <p:nvPr/>
          </p:nvSpPr>
          <p:spPr>
            <a:xfrm>
              <a:off x="1513100" y="2251575"/>
              <a:ext cx="20600" cy="15275"/>
            </a:xfrm>
            <a:custGeom>
              <a:avLst/>
              <a:gdLst/>
              <a:ahLst/>
              <a:cxnLst/>
              <a:rect l="l" t="t" r="r" b="b"/>
              <a:pathLst>
                <a:path w="824" h="611" extrusionOk="0">
                  <a:moveTo>
                    <a:pt x="412" y="0"/>
                  </a:moveTo>
                  <a:cubicBezTo>
                    <a:pt x="114" y="0"/>
                    <a:pt x="0" y="384"/>
                    <a:pt x="242" y="568"/>
                  </a:cubicBezTo>
                  <a:cubicBezTo>
                    <a:pt x="284" y="597"/>
                    <a:pt x="341" y="611"/>
                    <a:pt x="412" y="611"/>
                  </a:cubicBezTo>
                  <a:cubicBezTo>
                    <a:pt x="710" y="611"/>
                    <a:pt x="824" y="228"/>
                    <a:pt x="583" y="57"/>
                  </a:cubicBezTo>
                  <a:cubicBezTo>
                    <a:pt x="540" y="15"/>
                    <a:pt x="483" y="0"/>
                    <a:pt x="412" y="0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088;p48"/>
            <p:cNvSpPr/>
            <p:nvPr/>
          </p:nvSpPr>
          <p:spPr>
            <a:xfrm>
              <a:off x="1502450" y="2264700"/>
              <a:ext cx="10325" cy="7850"/>
            </a:xfrm>
            <a:custGeom>
              <a:avLst/>
              <a:gdLst/>
              <a:ahLst/>
              <a:cxnLst/>
              <a:rect l="l" t="t" r="r" b="b"/>
              <a:pathLst>
                <a:path w="413" h="314" extrusionOk="0">
                  <a:moveTo>
                    <a:pt x="142" y="1"/>
                  </a:moveTo>
                  <a:cubicBezTo>
                    <a:pt x="57" y="1"/>
                    <a:pt x="0" y="72"/>
                    <a:pt x="29" y="157"/>
                  </a:cubicBezTo>
                  <a:cubicBezTo>
                    <a:pt x="43" y="185"/>
                    <a:pt x="71" y="228"/>
                    <a:pt x="100" y="256"/>
                  </a:cubicBezTo>
                  <a:cubicBezTo>
                    <a:pt x="128" y="285"/>
                    <a:pt x="171" y="313"/>
                    <a:pt x="213" y="313"/>
                  </a:cubicBezTo>
                  <a:cubicBezTo>
                    <a:pt x="370" y="299"/>
                    <a:pt x="412" y="86"/>
                    <a:pt x="256" y="29"/>
                  </a:cubicBezTo>
                  <a:cubicBezTo>
                    <a:pt x="228" y="1"/>
                    <a:pt x="185" y="1"/>
                    <a:pt x="142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089;p48"/>
            <p:cNvSpPr/>
            <p:nvPr/>
          </p:nvSpPr>
          <p:spPr>
            <a:xfrm>
              <a:off x="1487550" y="2239150"/>
              <a:ext cx="14925" cy="11025"/>
            </a:xfrm>
            <a:custGeom>
              <a:avLst/>
              <a:gdLst/>
              <a:ahLst/>
              <a:cxnLst/>
              <a:rect l="l" t="t" r="r" b="b"/>
              <a:pathLst>
                <a:path w="597" h="441" extrusionOk="0">
                  <a:moveTo>
                    <a:pt x="298" y="1"/>
                  </a:moveTo>
                  <a:cubicBezTo>
                    <a:pt x="85" y="1"/>
                    <a:pt x="0" y="270"/>
                    <a:pt x="171" y="398"/>
                  </a:cubicBezTo>
                  <a:cubicBezTo>
                    <a:pt x="213" y="426"/>
                    <a:pt x="256" y="441"/>
                    <a:pt x="298" y="441"/>
                  </a:cubicBezTo>
                  <a:cubicBezTo>
                    <a:pt x="511" y="441"/>
                    <a:pt x="596" y="157"/>
                    <a:pt x="426" y="29"/>
                  </a:cubicBezTo>
                  <a:cubicBezTo>
                    <a:pt x="383" y="15"/>
                    <a:pt x="341" y="1"/>
                    <a:pt x="298" y="1"/>
                  </a:cubicBez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090;p48"/>
            <p:cNvSpPr/>
            <p:nvPr/>
          </p:nvSpPr>
          <p:spPr>
            <a:xfrm>
              <a:off x="1464125" y="2251575"/>
              <a:ext cx="5350" cy="3575"/>
            </a:xfrm>
            <a:custGeom>
              <a:avLst/>
              <a:gdLst/>
              <a:ahLst/>
              <a:cxnLst/>
              <a:rect l="l" t="t" r="r" b="b"/>
              <a:pathLst>
                <a:path w="214" h="143" extrusionOk="0">
                  <a:moveTo>
                    <a:pt x="85" y="0"/>
                  </a:moveTo>
                  <a:cubicBezTo>
                    <a:pt x="43" y="0"/>
                    <a:pt x="0" y="57"/>
                    <a:pt x="43" y="100"/>
                  </a:cubicBezTo>
                  <a:lnTo>
                    <a:pt x="71" y="128"/>
                  </a:lnTo>
                  <a:cubicBezTo>
                    <a:pt x="85" y="142"/>
                    <a:pt x="99" y="142"/>
                    <a:pt x="114" y="142"/>
                  </a:cubicBezTo>
                  <a:cubicBezTo>
                    <a:pt x="199" y="142"/>
                    <a:pt x="213" y="43"/>
                    <a:pt x="142" y="29"/>
                  </a:cubicBezTo>
                  <a:lnTo>
                    <a:pt x="99" y="0"/>
                  </a:lnTo>
                  <a:close/>
                </a:path>
              </a:pathLst>
            </a:custGeom>
            <a:solidFill>
              <a:srgbClr val="FFD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091;p48"/>
            <p:cNvSpPr/>
            <p:nvPr/>
          </p:nvSpPr>
          <p:spPr>
            <a:xfrm>
              <a:off x="1313625" y="2245900"/>
              <a:ext cx="6050" cy="5350"/>
            </a:xfrm>
            <a:custGeom>
              <a:avLst/>
              <a:gdLst/>
              <a:ahLst/>
              <a:cxnLst/>
              <a:rect l="l" t="t" r="r" b="b"/>
              <a:pathLst>
                <a:path w="242" h="214" extrusionOk="0">
                  <a:moveTo>
                    <a:pt x="142" y="0"/>
                  </a:moveTo>
                  <a:cubicBezTo>
                    <a:pt x="114" y="0"/>
                    <a:pt x="85" y="14"/>
                    <a:pt x="71" y="29"/>
                  </a:cubicBezTo>
                  <a:lnTo>
                    <a:pt x="43" y="71"/>
                  </a:lnTo>
                  <a:cubicBezTo>
                    <a:pt x="0" y="128"/>
                    <a:pt x="43" y="213"/>
                    <a:pt x="114" y="213"/>
                  </a:cubicBezTo>
                  <a:cubicBezTo>
                    <a:pt x="142" y="213"/>
                    <a:pt x="170" y="199"/>
                    <a:pt x="185" y="171"/>
                  </a:cubicBezTo>
                  <a:lnTo>
                    <a:pt x="213" y="128"/>
                  </a:lnTo>
                  <a:cubicBezTo>
                    <a:pt x="241" y="71"/>
                    <a:pt x="199" y="0"/>
                    <a:pt x="142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092;p48"/>
            <p:cNvSpPr/>
            <p:nvPr/>
          </p:nvSpPr>
          <p:spPr>
            <a:xfrm>
              <a:off x="1300125" y="2263275"/>
              <a:ext cx="7825" cy="4375"/>
            </a:xfrm>
            <a:custGeom>
              <a:avLst/>
              <a:gdLst/>
              <a:ahLst/>
              <a:cxnLst/>
              <a:rect l="l" t="t" r="r" b="b"/>
              <a:pathLst>
                <a:path w="313" h="175" extrusionOk="0">
                  <a:moveTo>
                    <a:pt x="214" y="1"/>
                  </a:moveTo>
                  <a:cubicBezTo>
                    <a:pt x="143" y="15"/>
                    <a:pt x="86" y="58"/>
                    <a:pt x="29" y="100"/>
                  </a:cubicBezTo>
                  <a:cubicBezTo>
                    <a:pt x="1" y="129"/>
                    <a:pt x="15" y="171"/>
                    <a:pt x="57" y="171"/>
                  </a:cubicBezTo>
                  <a:lnTo>
                    <a:pt x="86" y="171"/>
                  </a:lnTo>
                  <a:cubicBezTo>
                    <a:pt x="98" y="174"/>
                    <a:pt x="110" y="175"/>
                    <a:pt x="122" y="175"/>
                  </a:cubicBezTo>
                  <a:cubicBezTo>
                    <a:pt x="180" y="175"/>
                    <a:pt x="235" y="147"/>
                    <a:pt x="270" y="100"/>
                  </a:cubicBezTo>
                  <a:cubicBezTo>
                    <a:pt x="313" y="72"/>
                    <a:pt x="285" y="1"/>
                    <a:pt x="228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093;p48"/>
            <p:cNvSpPr/>
            <p:nvPr/>
          </p:nvSpPr>
          <p:spPr>
            <a:xfrm>
              <a:off x="1267125" y="2279975"/>
              <a:ext cx="6750" cy="5350"/>
            </a:xfrm>
            <a:custGeom>
              <a:avLst/>
              <a:gdLst/>
              <a:ahLst/>
              <a:cxnLst/>
              <a:rect l="l" t="t" r="r" b="b"/>
              <a:pathLst>
                <a:path w="270" h="214" extrusionOk="0">
                  <a:moveTo>
                    <a:pt x="142" y="0"/>
                  </a:moveTo>
                  <a:cubicBezTo>
                    <a:pt x="43" y="14"/>
                    <a:pt x="0" y="142"/>
                    <a:pt x="85" y="199"/>
                  </a:cubicBezTo>
                  <a:cubicBezTo>
                    <a:pt x="100" y="213"/>
                    <a:pt x="114" y="213"/>
                    <a:pt x="142" y="213"/>
                  </a:cubicBezTo>
                  <a:cubicBezTo>
                    <a:pt x="242" y="213"/>
                    <a:pt x="270" y="85"/>
                    <a:pt x="199" y="29"/>
                  </a:cubicBezTo>
                  <a:cubicBezTo>
                    <a:pt x="185" y="14"/>
                    <a:pt x="156" y="0"/>
                    <a:pt x="142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094;p48"/>
            <p:cNvSpPr/>
            <p:nvPr/>
          </p:nvSpPr>
          <p:spPr>
            <a:xfrm>
              <a:off x="1278125" y="2285650"/>
              <a:ext cx="16000" cy="12100"/>
            </a:xfrm>
            <a:custGeom>
              <a:avLst/>
              <a:gdLst/>
              <a:ahLst/>
              <a:cxnLst/>
              <a:rect l="l" t="t" r="r" b="b"/>
              <a:pathLst>
                <a:path w="640" h="484" extrusionOk="0">
                  <a:moveTo>
                    <a:pt x="327" y="0"/>
                  </a:moveTo>
                  <a:cubicBezTo>
                    <a:pt x="85" y="0"/>
                    <a:pt x="0" y="299"/>
                    <a:pt x="185" y="441"/>
                  </a:cubicBezTo>
                  <a:cubicBezTo>
                    <a:pt x="227" y="469"/>
                    <a:pt x="270" y="483"/>
                    <a:pt x="313" y="483"/>
                  </a:cubicBezTo>
                  <a:cubicBezTo>
                    <a:pt x="554" y="469"/>
                    <a:pt x="639" y="171"/>
                    <a:pt x="455" y="43"/>
                  </a:cubicBezTo>
                  <a:cubicBezTo>
                    <a:pt x="412" y="15"/>
                    <a:pt x="369" y="0"/>
                    <a:pt x="327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095;p48"/>
            <p:cNvSpPr/>
            <p:nvPr/>
          </p:nvSpPr>
          <p:spPr>
            <a:xfrm>
              <a:off x="1297275" y="2275700"/>
              <a:ext cx="7500" cy="5725"/>
            </a:xfrm>
            <a:custGeom>
              <a:avLst/>
              <a:gdLst/>
              <a:ahLst/>
              <a:cxnLst/>
              <a:rect l="l" t="t" r="r" b="b"/>
              <a:pathLst>
                <a:path w="300" h="229" extrusionOk="0">
                  <a:moveTo>
                    <a:pt x="157" y="1"/>
                  </a:moveTo>
                  <a:cubicBezTo>
                    <a:pt x="44" y="1"/>
                    <a:pt x="1" y="143"/>
                    <a:pt x="86" y="214"/>
                  </a:cubicBezTo>
                  <a:cubicBezTo>
                    <a:pt x="100" y="228"/>
                    <a:pt x="129" y="228"/>
                    <a:pt x="157" y="228"/>
                  </a:cubicBezTo>
                  <a:cubicBezTo>
                    <a:pt x="257" y="228"/>
                    <a:pt x="299" y="86"/>
                    <a:pt x="214" y="29"/>
                  </a:cubicBezTo>
                  <a:cubicBezTo>
                    <a:pt x="200" y="15"/>
                    <a:pt x="171" y="1"/>
                    <a:pt x="157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096;p48"/>
            <p:cNvSpPr/>
            <p:nvPr/>
          </p:nvSpPr>
          <p:spPr>
            <a:xfrm>
              <a:off x="1324975" y="2259025"/>
              <a:ext cx="8175" cy="6050"/>
            </a:xfrm>
            <a:custGeom>
              <a:avLst/>
              <a:gdLst/>
              <a:ahLst/>
              <a:cxnLst/>
              <a:rect l="l" t="t" r="r" b="b"/>
              <a:pathLst>
                <a:path w="327" h="242" extrusionOk="0">
                  <a:moveTo>
                    <a:pt x="171" y="1"/>
                  </a:moveTo>
                  <a:cubicBezTo>
                    <a:pt x="43" y="1"/>
                    <a:pt x="0" y="157"/>
                    <a:pt x="100" y="228"/>
                  </a:cubicBezTo>
                  <a:cubicBezTo>
                    <a:pt x="114" y="242"/>
                    <a:pt x="142" y="242"/>
                    <a:pt x="171" y="242"/>
                  </a:cubicBezTo>
                  <a:cubicBezTo>
                    <a:pt x="284" y="242"/>
                    <a:pt x="327" y="100"/>
                    <a:pt x="228" y="29"/>
                  </a:cubicBezTo>
                  <a:cubicBezTo>
                    <a:pt x="213" y="15"/>
                    <a:pt x="185" y="1"/>
                    <a:pt x="171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097;p48"/>
            <p:cNvSpPr/>
            <p:nvPr/>
          </p:nvSpPr>
          <p:spPr>
            <a:xfrm>
              <a:off x="1321775" y="2283175"/>
              <a:ext cx="13875" cy="9950"/>
            </a:xfrm>
            <a:custGeom>
              <a:avLst/>
              <a:gdLst/>
              <a:ahLst/>
              <a:cxnLst/>
              <a:rect l="l" t="t" r="r" b="b"/>
              <a:pathLst>
                <a:path w="555" h="398" extrusionOk="0">
                  <a:moveTo>
                    <a:pt x="270" y="0"/>
                  </a:moveTo>
                  <a:cubicBezTo>
                    <a:pt x="86" y="0"/>
                    <a:pt x="1" y="256"/>
                    <a:pt x="171" y="355"/>
                  </a:cubicBezTo>
                  <a:cubicBezTo>
                    <a:pt x="199" y="383"/>
                    <a:pt x="228" y="383"/>
                    <a:pt x="270" y="398"/>
                  </a:cubicBezTo>
                  <a:cubicBezTo>
                    <a:pt x="469" y="398"/>
                    <a:pt x="554" y="142"/>
                    <a:pt x="384" y="43"/>
                  </a:cubicBezTo>
                  <a:cubicBezTo>
                    <a:pt x="356" y="14"/>
                    <a:pt x="313" y="0"/>
                    <a:pt x="27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098;p48"/>
            <p:cNvSpPr/>
            <p:nvPr/>
          </p:nvSpPr>
          <p:spPr>
            <a:xfrm>
              <a:off x="1242975" y="2310500"/>
              <a:ext cx="8200" cy="8025"/>
            </a:xfrm>
            <a:custGeom>
              <a:avLst/>
              <a:gdLst/>
              <a:ahLst/>
              <a:cxnLst/>
              <a:rect l="l" t="t" r="r" b="b"/>
              <a:pathLst>
                <a:path w="328" h="321" extrusionOk="0">
                  <a:moveTo>
                    <a:pt x="143" y="0"/>
                  </a:moveTo>
                  <a:cubicBezTo>
                    <a:pt x="100" y="0"/>
                    <a:pt x="72" y="43"/>
                    <a:pt x="72" y="86"/>
                  </a:cubicBezTo>
                  <a:cubicBezTo>
                    <a:pt x="1" y="142"/>
                    <a:pt x="15" y="242"/>
                    <a:pt x="86" y="298"/>
                  </a:cubicBezTo>
                  <a:cubicBezTo>
                    <a:pt x="113" y="314"/>
                    <a:pt x="141" y="321"/>
                    <a:pt x="169" y="321"/>
                  </a:cubicBezTo>
                  <a:cubicBezTo>
                    <a:pt x="245" y="321"/>
                    <a:pt x="313" y="268"/>
                    <a:pt x="313" y="185"/>
                  </a:cubicBezTo>
                  <a:cubicBezTo>
                    <a:pt x="327" y="86"/>
                    <a:pt x="256" y="15"/>
                    <a:pt x="171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099;p48"/>
            <p:cNvSpPr/>
            <p:nvPr/>
          </p:nvSpPr>
          <p:spPr>
            <a:xfrm>
              <a:off x="1387100" y="2250500"/>
              <a:ext cx="11375" cy="7850"/>
            </a:xfrm>
            <a:custGeom>
              <a:avLst/>
              <a:gdLst/>
              <a:ahLst/>
              <a:cxnLst/>
              <a:rect l="l" t="t" r="r" b="b"/>
              <a:pathLst>
                <a:path w="455" h="314" extrusionOk="0">
                  <a:moveTo>
                    <a:pt x="227" y="1"/>
                  </a:moveTo>
                  <a:cubicBezTo>
                    <a:pt x="185" y="1"/>
                    <a:pt x="156" y="15"/>
                    <a:pt x="128" y="29"/>
                  </a:cubicBezTo>
                  <a:cubicBezTo>
                    <a:pt x="0" y="129"/>
                    <a:pt x="99" y="313"/>
                    <a:pt x="241" y="313"/>
                  </a:cubicBezTo>
                  <a:cubicBezTo>
                    <a:pt x="256" y="313"/>
                    <a:pt x="284" y="299"/>
                    <a:pt x="298" y="299"/>
                  </a:cubicBezTo>
                  <a:cubicBezTo>
                    <a:pt x="454" y="228"/>
                    <a:pt x="398" y="1"/>
                    <a:pt x="227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100;p48"/>
            <p:cNvSpPr/>
            <p:nvPr/>
          </p:nvSpPr>
          <p:spPr>
            <a:xfrm>
              <a:off x="1412650" y="2244125"/>
              <a:ext cx="5350" cy="4275"/>
            </a:xfrm>
            <a:custGeom>
              <a:avLst/>
              <a:gdLst/>
              <a:ahLst/>
              <a:cxnLst/>
              <a:rect l="l" t="t" r="r" b="b"/>
              <a:pathLst>
                <a:path w="214" h="171" extrusionOk="0">
                  <a:moveTo>
                    <a:pt x="100" y="0"/>
                  </a:moveTo>
                  <a:cubicBezTo>
                    <a:pt x="29" y="14"/>
                    <a:pt x="0" y="114"/>
                    <a:pt x="57" y="156"/>
                  </a:cubicBezTo>
                  <a:cubicBezTo>
                    <a:pt x="71" y="171"/>
                    <a:pt x="86" y="171"/>
                    <a:pt x="100" y="171"/>
                  </a:cubicBezTo>
                  <a:cubicBezTo>
                    <a:pt x="171" y="171"/>
                    <a:pt x="213" y="71"/>
                    <a:pt x="142" y="14"/>
                  </a:cubicBezTo>
                  <a:cubicBezTo>
                    <a:pt x="128" y="14"/>
                    <a:pt x="114" y="0"/>
                    <a:pt x="10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101;p48"/>
            <p:cNvSpPr/>
            <p:nvPr/>
          </p:nvSpPr>
          <p:spPr>
            <a:xfrm>
              <a:off x="1418325" y="2260800"/>
              <a:ext cx="5525" cy="4050"/>
            </a:xfrm>
            <a:custGeom>
              <a:avLst/>
              <a:gdLst/>
              <a:ahLst/>
              <a:cxnLst/>
              <a:rect l="l" t="t" r="r" b="b"/>
              <a:pathLst>
                <a:path w="221" h="162" extrusionOk="0">
                  <a:moveTo>
                    <a:pt x="114" y="1"/>
                  </a:moveTo>
                  <a:cubicBezTo>
                    <a:pt x="15" y="1"/>
                    <a:pt x="1" y="128"/>
                    <a:pt x="86" y="157"/>
                  </a:cubicBezTo>
                  <a:cubicBezTo>
                    <a:pt x="95" y="160"/>
                    <a:pt x="104" y="161"/>
                    <a:pt x="112" y="161"/>
                  </a:cubicBezTo>
                  <a:cubicBezTo>
                    <a:pt x="182" y="161"/>
                    <a:pt x="220" y="65"/>
                    <a:pt x="157" y="15"/>
                  </a:cubicBezTo>
                  <a:cubicBezTo>
                    <a:pt x="143" y="1"/>
                    <a:pt x="128" y="1"/>
                    <a:pt x="114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102;p48"/>
            <p:cNvSpPr/>
            <p:nvPr/>
          </p:nvSpPr>
          <p:spPr>
            <a:xfrm>
              <a:off x="1427550" y="2244825"/>
              <a:ext cx="13525" cy="10325"/>
            </a:xfrm>
            <a:custGeom>
              <a:avLst/>
              <a:gdLst/>
              <a:ahLst/>
              <a:cxnLst/>
              <a:rect l="l" t="t" r="r" b="b"/>
              <a:pathLst>
                <a:path w="541" h="413" extrusionOk="0">
                  <a:moveTo>
                    <a:pt x="270" y="1"/>
                  </a:moveTo>
                  <a:cubicBezTo>
                    <a:pt x="72" y="1"/>
                    <a:pt x="1" y="256"/>
                    <a:pt x="157" y="370"/>
                  </a:cubicBezTo>
                  <a:cubicBezTo>
                    <a:pt x="185" y="398"/>
                    <a:pt x="228" y="412"/>
                    <a:pt x="270" y="412"/>
                  </a:cubicBezTo>
                  <a:cubicBezTo>
                    <a:pt x="469" y="398"/>
                    <a:pt x="540" y="157"/>
                    <a:pt x="384" y="43"/>
                  </a:cubicBezTo>
                  <a:cubicBezTo>
                    <a:pt x="356" y="15"/>
                    <a:pt x="313" y="1"/>
                    <a:pt x="270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103;p48"/>
            <p:cNvSpPr/>
            <p:nvPr/>
          </p:nvSpPr>
          <p:spPr>
            <a:xfrm>
              <a:off x="1482225" y="2283875"/>
              <a:ext cx="6200" cy="4375"/>
            </a:xfrm>
            <a:custGeom>
              <a:avLst/>
              <a:gdLst/>
              <a:ahLst/>
              <a:cxnLst/>
              <a:rect l="l" t="t" r="r" b="b"/>
              <a:pathLst>
                <a:path w="248" h="175" extrusionOk="0">
                  <a:moveTo>
                    <a:pt x="128" y="0"/>
                  </a:moveTo>
                  <a:cubicBezTo>
                    <a:pt x="29" y="0"/>
                    <a:pt x="0" y="142"/>
                    <a:pt x="100" y="171"/>
                  </a:cubicBezTo>
                  <a:cubicBezTo>
                    <a:pt x="109" y="174"/>
                    <a:pt x="119" y="175"/>
                    <a:pt x="127" y="175"/>
                  </a:cubicBezTo>
                  <a:cubicBezTo>
                    <a:pt x="209" y="175"/>
                    <a:pt x="247" y="66"/>
                    <a:pt x="171" y="15"/>
                  </a:cubicBezTo>
                  <a:cubicBezTo>
                    <a:pt x="156" y="0"/>
                    <a:pt x="142" y="0"/>
                    <a:pt x="128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104;p48"/>
            <p:cNvSpPr/>
            <p:nvPr/>
          </p:nvSpPr>
          <p:spPr>
            <a:xfrm>
              <a:off x="1506000" y="2300900"/>
              <a:ext cx="16700" cy="12450"/>
            </a:xfrm>
            <a:custGeom>
              <a:avLst/>
              <a:gdLst/>
              <a:ahLst/>
              <a:cxnLst/>
              <a:rect l="l" t="t" r="r" b="b"/>
              <a:pathLst>
                <a:path w="668" h="498" extrusionOk="0">
                  <a:moveTo>
                    <a:pt x="341" y="1"/>
                  </a:moveTo>
                  <a:cubicBezTo>
                    <a:pt x="100" y="1"/>
                    <a:pt x="0" y="299"/>
                    <a:pt x="199" y="441"/>
                  </a:cubicBezTo>
                  <a:cubicBezTo>
                    <a:pt x="228" y="470"/>
                    <a:pt x="284" y="484"/>
                    <a:pt x="327" y="498"/>
                  </a:cubicBezTo>
                  <a:cubicBezTo>
                    <a:pt x="568" y="484"/>
                    <a:pt x="668" y="186"/>
                    <a:pt x="469" y="44"/>
                  </a:cubicBezTo>
                  <a:cubicBezTo>
                    <a:pt x="426" y="15"/>
                    <a:pt x="384" y="1"/>
                    <a:pt x="341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105;p48"/>
            <p:cNvSpPr/>
            <p:nvPr/>
          </p:nvSpPr>
          <p:spPr>
            <a:xfrm>
              <a:off x="1458800" y="2292400"/>
              <a:ext cx="4625" cy="3575"/>
            </a:xfrm>
            <a:custGeom>
              <a:avLst/>
              <a:gdLst/>
              <a:ahLst/>
              <a:cxnLst/>
              <a:rect l="l" t="t" r="r" b="b"/>
              <a:pathLst>
                <a:path w="185" h="143" extrusionOk="0">
                  <a:moveTo>
                    <a:pt x="57" y="0"/>
                  </a:moveTo>
                  <a:cubicBezTo>
                    <a:pt x="14" y="0"/>
                    <a:pt x="0" y="43"/>
                    <a:pt x="28" y="85"/>
                  </a:cubicBezTo>
                  <a:lnTo>
                    <a:pt x="57" y="114"/>
                  </a:lnTo>
                  <a:cubicBezTo>
                    <a:pt x="71" y="128"/>
                    <a:pt x="85" y="128"/>
                    <a:pt x="99" y="142"/>
                  </a:cubicBezTo>
                  <a:cubicBezTo>
                    <a:pt x="156" y="142"/>
                    <a:pt x="185" y="43"/>
                    <a:pt x="114" y="29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106;p48"/>
            <p:cNvSpPr/>
            <p:nvPr/>
          </p:nvSpPr>
          <p:spPr>
            <a:xfrm>
              <a:off x="1430400" y="2281375"/>
              <a:ext cx="13800" cy="11050"/>
            </a:xfrm>
            <a:custGeom>
              <a:avLst/>
              <a:gdLst/>
              <a:ahLst/>
              <a:cxnLst/>
              <a:rect l="l" t="t" r="r" b="b"/>
              <a:pathLst>
                <a:path w="552" h="442" extrusionOk="0">
                  <a:moveTo>
                    <a:pt x="301" y="0"/>
                  </a:moveTo>
                  <a:cubicBezTo>
                    <a:pt x="296" y="0"/>
                    <a:pt x="290" y="1"/>
                    <a:pt x="284" y="1"/>
                  </a:cubicBezTo>
                  <a:cubicBezTo>
                    <a:pt x="199" y="1"/>
                    <a:pt x="114" y="58"/>
                    <a:pt x="85" y="129"/>
                  </a:cubicBezTo>
                  <a:lnTo>
                    <a:pt x="71" y="157"/>
                  </a:lnTo>
                  <a:cubicBezTo>
                    <a:pt x="0" y="313"/>
                    <a:pt x="142" y="441"/>
                    <a:pt x="284" y="441"/>
                  </a:cubicBezTo>
                  <a:cubicBezTo>
                    <a:pt x="355" y="441"/>
                    <a:pt x="412" y="413"/>
                    <a:pt x="440" y="356"/>
                  </a:cubicBezTo>
                  <a:lnTo>
                    <a:pt x="469" y="328"/>
                  </a:lnTo>
                  <a:cubicBezTo>
                    <a:pt x="551" y="190"/>
                    <a:pt x="461" y="0"/>
                    <a:pt x="301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107;p48"/>
            <p:cNvSpPr/>
            <p:nvPr/>
          </p:nvSpPr>
          <p:spPr>
            <a:xfrm>
              <a:off x="1432875" y="2266825"/>
              <a:ext cx="11025" cy="8900"/>
            </a:xfrm>
            <a:custGeom>
              <a:avLst/>
              <a:gdLst/>
              <a:ahLst/>
              <a:cxnLst/>
              <a:rect l="l" t="t" r="r" b="b"/>
              <a:pathLst>
                <a:path w="441" h="356" extrusionOk="0">
                  <a:moveTo>
                    <a:pt x="228" y="1"/>
                  </a:moveTo>
                  <a:cubicBezTo>
                    <a:pt x="57" y="15"/>
                    <a:pt x="1" y="214"/>
                    <a:pt x="128" y="313"/>
                  </a:cubicBezTo>
                  <a:cubicBezTo>
                    <a:pt x="157" y="342"/>
                    <a:pt x="185" y="342"/>
                    <a:pt x="214" y="356"/>
                  </a:cubicBezTo>
                  <a:cubicBezTo>
                    <a:pt x="384" y="342"/>
                    <a:pt x="441" y="129"/>
                    <a:pt x="313" y="29"/>
                  </a:cubicBezTo>
                  <a:cubicBezTo>
                    <a:pt x="285" y="15"/>
                    <a:pt x="256" y="1"/>
                    <a:pt x="228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108;p48"/>
            <p:cNvSpPr/>
            <p:nvPr/>
          </p:nvSpPr>
          <p:spPr>
            <a:xfrm>
              <a:off x="1434650" y="2315825"/>
              <a:ext cx="18125" cy="13500"/>
            </a:xfrm>
            <a:custGeom>
              <a:avLst/>
              <a:gdLst/>
              <a:ahLst/>
              <a:cxnLst/>
              <a:rect l="l" t="t" r="r" b="b"/>
              <a:pathLst>
                <a:path w="725" h="540" extrusionOk="0">
                  <a:moveTo>
                    <a:pt x="370" y="0"/>
                  </a:moveTo>
                  <a:cubicBezTo>
                    <a:pt x="114" y="0"/>
                    <a:pt x="1" y="341"/>
                    <a:pt x="214" y="497"/>
                  </a:cubicBezTo>
                  <a:cubicBezTo>
                    <a:pt x="256" y="526"/>
                    <a:pt x="313" y="540"/>
                    <a:pt x="370" y="540"/>
                  </a:cubicBezTo>
                  <a:cubicBezTo>
                    <a:pt x="625" y="526"/>
                    <a:pt x="725" y="199"/>
                    <a:pt x="512" y="43"/>
                  </a:cubicBezTo>
                  <a:cubicBezTo>
                    <a:pt x="469" y="14"/>
                    <a:pt x="427" y="0"/>
                    <a:pt x="37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2109;p48"/>
            <p:cNvSpPr/>
            <p:nvPr/>
          </p:nvSpPr>
          <p:spPr>
            <a:xfrm>
              <a:off x="1243325" y="2289900"/>
              <a:ext cx="14600" cy="11550"/>
            </a:xfrm>
            <a:custGeom>
              <a:avLst/>
              <a:gdLst/>
              <a:ahLst/>
              <a:cxnLst/>
              <a:rect l="l" t="t" r="r" b="b"/>
              <a:pathLst>
                <a:path w="584" h="462" extrusionOk="0">
                  <a:moveTo>
                    <a:pt x="327" y="1"/>
                  </a:moveTo>
                  <a:cubicBezTo>
                    <a:pt x="242" y="1"/>
                    <a:pt x="157" y="43"/>
                    <a:pt x="114" y="129"/>
                  </a:cubicBezTo>
                  <a:lnTo>
                    <a:pt x="100" y="129"/>
                  </a:lnTo>
                  <a:cubicBezTo>
                    <a:pt x="15" y="171"/>
                    <a:pt x="1" y="285"/>
                    <a:pt x="58" y="356"/>
                  </a:cubicBezTo>
                  <a:cubicBezTo>
                    <a:pt x="114" y="398"/>
                    <a:pt x="171" y="427"/>
                    <a:pt x="242" y="455"/>
                  </a:cubicBezTo>
                  <a:cubicBezTo>
                    <a:pt x="252" y="455"/>
                    <a:pt x="267" y="461"/>
                    <a:pt x="285" y="461"/>
                  </a:cubicBezTo>
                  <a:cubicBezTo>
                    <a:pt x="294" y="461"/>
                    <a:pt x="304" y="460"/>
                    <a:pt x="313" y="455"/>
                  </a:cubicBezTo>
                  <a:cubicBezTo>
                    <a:pt x="484" y="455"/>
                    <a:pt x="583" y="256"/>
                    <a:pt x="498" y="100"/>
                  </a:cubicBezTo>
                  <a:cubicBezTo>
                    <a:pt x="469" y="43"/>
                    <a:pt x="398" y="1"/>
                    <a:pt x="327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2110;p48"/>
            <p:cNvSpPr/>
            <p:nvPr/>
          </p:nvSpPr>
          <p:spPr>
            <a:xfrm>
              <a:off x="1200425" y="2318625"/>
              <a:ext cx="15225" cy="13575"/>
            </a:xfrm>
            <a:custGeom>
              <a:avLst/>
              <a:gdLst/>
              <a:ahLst/>
              <a:cxnLst/>
              <a:rect l="l" t="t" r="r" b="b"/>
              <a:pathLst>
                <a:path w="609" h="543" extrusionOk="0">
                  <a:moveTo>
                    <a:pt x="335" y="1"/>
                  </a:moveTo>
                  <a:cubicBezTo>
                    <a:pt x="327" y="1"/>
                    <a:pt x="319" y="1"/>
                    <a:pt x="311" y="2"/>
                  </a:cubicBezTo>
                  <a:cubicBezTo>
                    <a:pt x="304" y="1"/>
                    <a:pt x="297" y="1"/>
                    <a:pt x="290" y="1"/>
                  </a:cubicBezTo>
                  <a:cubicBezTo>
                    <a:pt x="129" y="1"/>
                    <a:pt x="0" y="151"/>
                    <a:pt x="27" y="314"/>
                  </a:cubicBezTo>
                  <a:cubicBezTo>
                    <a:pt x="41" y="447"/>
                    <a:pt x="141" y="543"/>
                    <a:pt x="270" y="543"/>
                  </a:cubicBezTo>
                  <a:cubicBezTo>
                    <a:pt x="279" y="543"/>
                    <a:pt x="288" y="542"/>
                    <a:pt x="297" y="541"/>
                  </a:cubicBezTo>
                  <a:cubicBezTo>
                    <a:pt x="439" y="541"/>
                    <a:pt x="581" y="442"/>
                    <a:pt x="595" y="286"/>
                  </a:cubicBezTo>
                  <a:cubicBezTo>
                    <a:pt x="609" y="137"/>
                    <a:pt x="493" y="1"/>
                    <a:pt x="335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2111;p48"/>
            <p:cNvSpPr/>
            <p:nvPr/>
          </p:nvSpPr>
          <p:spPr>
            <a:xfrm>
              <a:off x="2467550" y="2230050"/>
              <a:ext cx="566900" cy="343150"/>
            </a:xfrm>
            <a:custGeom>
              <a:avLst/>
              <a:gdLst/>
              <a:ahLst/>
              <a:cxnLst/>
              <a:rect l="l" t="t" r="r" b="b"/>
              <a:pathLst>
                <a:path w="22676" h="13726" extrusionOk="0">
                  <a:moveTo>
                    <a:pt x="10830" y="1"/>
                  </a:moveTo>
                  <a:cubicBezTo>
                    <a:pt x="2107" y="1"/>
                    <a:pt x="1" y="7995"/>
                    <a:pt x="1" y="9820"/>
                  </a:cubicBezTo>
                  <a:cubicBezTo>
                    <a:pt x="1" y="10658"/>
                    <a:pt x="2088" y="13696"/>
                    <a:pt x="10153" y="13725"/>
                  </a:cubicBezTo>
                  <a:cubicBezTo>
                    <a:pt x="10198" y="13725"/>
                    <a:pt x="10244" y="13725"/>
                    <a:pt x="10290" y="13725"/>
                  </a:cubicBezTo>
                  <a:cubicBezTo>
                    <a:pt x="18348" y="13725"/>
                    <a:pt x="21147" y="11235"/>
                    <a:pt x="22136" y="10317"/>
                  </a:cubicBezTo>
                  <a:cubicBezTo>
                    <a:pt x="22633" y="9863"/>
                    <a:pt x="22675" y="8585"/>
                    <a:pt x="21028" y="5831"/>
                  </a:cubicBezTo>
                  <a:cubicBezTo>
                    <a:pt x="18955" y="2352"/>
                    <a:pt x="14767" y="137"/>
                    <a:pt x="11331" y="10"/>
                  </a:cubicBezTo>
                  <a:cubicBezTo>
                    <a:pt x="11162" y="4"/>
                    <a:pt x="10995" y="1"/>
                    <a:pt x="10830" y="1"/>
                  </a:cubicBezTo>
                  <a:close/>
                </a:path>
              </a:pathLst>
            </a:custGeom>
            <a:solidFill>
              <a:srgbClr val="FFB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2112;p48"/>
            <p:cNvSpPr/>
            <p:nvPr/>
          </p:nvSpPr>
          <p:spPr>
            <a:xfrm>
              <a:off x="2799450" y="2214600"/>
              <a:ext cx="200200" cy="166550"/>
            </a:xfrm>
            <a:custGeom>
              <a:avLst/>
              <a:gdLst/>
              <a:ahLst/>
              <a:cxnLst/>
              <a:rect l="l" t="t" r="r" b="b"/>
              <a:pathLst>
                <a:path w="8008" h="6662" extrusionOk="0">
                  <a:moveTo>
                    <a:pt x="1784" y="1"/>
                  </a:moveTo>
                  <a:cubicBezTo>
                    <a:pt x="958" y="1"/>
                    <a:pt x="185" y="775"/>
                    <a:pt x="128" y="1281"/>
                  </a:cubicBezTo>
                  <a:cubicBezTo>
                    <a:pt x="0" y="2417"/>
                    <a:pt x="2385" y="2587"/>
                    <a:pt x="3110" y="2970"/>
                  </a:cubicBezTo>
                  <a:cubicBezTo>
                    <a:pt x="4722" y="3804"/>
                    <a:pt x="6978" y="6661"/>
                    <a:pt x="7525" y="6661"/>
                  </a:cubicBezTo>
                  <a:cubicBezTo>
                    <a:pt x="7547" y="6661"/>
                    <a:pt x="7566" y="6657"/>
                    <a:pt x="7582" y="6648"/>
                  </a:cubicBezTo>
                  <a:cubicBezTo>
                    <a:pt x="8008" y="6406"/>
                    <a:pt x="7908" y="4958"/>
                    <a:pt x="6900" y="3893"/>
                  </a:cubicBezTo>
                  <a:cubicBezTo>
                    <a:pt x="5466" y="2388"/>
                    <a:pt x="4515" y="2786"/>
                    <a:pt x="3961" y="2275"/>
                  </a:cubicBezTo>
                  <a:cubicBezTo>
                    <a:pt x="3748" y="2062"/>
                    <a:pt x="3379" y="656"/>
                    <a:pt x="2371" y="145"/>
                  </a:cubicBezTo>
                  <a:cubicBezTo>
                    <a:pt x="2178" y="44"/>
                    <a:pt x="1980" y="1"/>
                    <a:pt x="1784" y="1"/>
                  </a:cubicBezTo>
                  <a:close/>
                </a:path>
              </a:pathLst>
            </a:custGeom>
            <a:solidFill>
              <a:srgbClr val="FFAD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2113;p48"/>
            <p:cNvSpPr/>
            <p:nvPr/>
          </p:nvSpPr>
          <p:spPr>
            <a:xfrm>
              <a:off x="2473250" y="2221425"/>
              <a:ext cx="201275" cy="180825"/>
            </a:xfrm>
            <a:custGeom>
              <a:avLst/>
              <a:gdLst/>
              <a:ahLst/>
              <a:cxnLst/>
              <a:rect l="l" t="t" r="r" b="b"/>
              <a:pathLst>
                <a:path w="8051" h="7233" extrusionOk="0">
                  <a:moveTo>
                    <a:pt x="6202" y="1"/>
                  </a:moveTo>
                  <a:cubicBezTo>
                    <a:pt x="5918" y="1"/>
                    <a:pt x="5588" y="73"/>
                    <a:pt x="5211" y="255"/>
                  </a:cubicBezTo>
                  <a:cubicBezTo>
                    <a:pt x="4189" y="738"/>
                    <a:pt x="3649" y="2101"/>
                    <a:pt x="3479" y="2328"/>
                  </a:cubicBezTo>
                  <a:cubicBezTo>
                    <a:pt x="3010" y="2924"/>
                    <a:pt x="2016" y="2683"/>
                    <a:pt x="838" y="4401"/>
                  </a:cubicBezTo>
                  <a:cubicBezTo>
                    <a:pt x="0" y="5594"/>
                    <a:pt x="128" y="7042"/>
                    <a:pt x="582" y="7226"/>
                  </a:cubicBezTo>
                  <a:cubicBezTo>
                    <a:pt x="593" y="7231"/>
                    <a:pt x="605" y="7233"/>
                    <a:pt x="618" y="7233"/>
                  </a:cubicBezTo>
                  <a:cubicBezTo>
                    <a:pt x="1128" y="7233"/>
                    <a:pt x="2948" y="3990"/>
                    <a:pt x="4430" y="2896"/>
                  </a:cubicBezTo>
                  <a:cubicBezTo>
                    <a:pt x="5083" y="2399"/>
                    <a:pt x="8050" y="1703"/>
                    <a:pt x="7468" y="710"/>
                  </a:cubicBezTo>
                  <a:cubicBezTo>
                    <a:pt x="7289" y="401"/>
                    <a:pt x="6872" y="1"/>
                    <a:pt x="6202" y="1"/>
                  </a:cubicBezTo>
                  <a:close/>
                </a:path>
              </a:pathLst>
            </a:custGeom>
            <a:solidFill>
              <a:srgbClr val="FFAD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2114;p48"/>
            <p:cNvSpPr/>
            <p:nvPr/>
          </p:nvSpPr>
          <p:spPr>
            <a:xfrm>
              <a:off x="2689475" y="2194725"/>
              <a:ext cx="96150" cy="53875"/>
            </a:xfrm>
            <a:custGeom>
              <a:avLst/>
              <a:gdLst/>
              <a:ahLst/>
              <a:cxnLst/>
              <a:rect l="l" t="t" r="r" b="b"/>
              <a:pathLst>
                <a:path w="3846" h="2155" extrusionOk="0">
                  <a:moveTo>
                    <a:pt x="1857" y="1"/>
                  </a:moveTo>
                  <a:cubicBezTo>
                    <a:pt x="812" y="1"/>
                    <a:pt x="1" y="1205"/>
                    <a:pt x="140" y="1621"/>
                  </a:cubicBezTo>
                  <a:cubicBezTo>
                    <a:pt x="261" y="1952"/>
                    <a:pt x="1357" y="2154"/>
                    <a:pt x="2295" y="2154"/>
                  </a:cubicBezTo>
                  <a:cubicBezTo>
                    <a:pt x="2890" y="2154"/>
                    <a:pt x="3422" y="2073"/>
                    <a:pt x="3604" y="1891"/>
                  </a:cubicBezTo>
                  <a:cubicBezTo>
                    <a:pt x="3845" y="1650"/>
                    <a:pt x="3207" y="60"/>
                    <a:pt x="1929" y="3"/>
                  </a:cubicBezTo>
                  <a:cubicBezTo>
                    <a:pt x="1905" y="2"/>
                    <a:pt x="1881" y="1"/>
                    <a:pt x="1857" y="1"/>
                  </a:cubicBezTo>
                  <a:close/>
                </a:path>
              </a:pathLst>
            </a:custGeom>
            <a:solidFill>
              <a:srgbClr val="FFAD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2115;p48"/>
            <p:cNvSpPr/>
            <p:nvPr/>
          </p:nvSpPr>
          <p:spPr>
            <a:xfrm>
              <a:off x="2669875" y="2264225"/>
              <a:ext cx="107950" cy="220500"/>
            </a:xfrm>
            <a:custGeom>
              <a:avLst/>
              <a:gdLst/>
              <a:ahLst/>
              <a:cxnLst/>
              <a:rect l="l" t="t" r="r" b="b"/>
              <a:pathLst>
                <a:path w="4318" h="8820" extrusionOk="0">
                  <a:moveTo>
                    <a:pt x="2453" y="1"/>
                  </a:moveTo>
                  <a:cubicBezTo>
                    <a:pt x="2324" y="1"/>
                    <a:pt x="2195" y="29"/>
                    <a:pt x="2074" y="91"/>
                  </a:cubicBezTo>
                  <a:lnTo>
                    <a:pt x="2088" y="91"/>
                  </a:lnTo>
                  <a:cubicBezTo>
                    <a:pt x="1" y="1198"/>
                    <a:pt x="1676" y="2192"/>
                    <a:pt x="1719" y="2902"/>
                  </a:cubicBezTo>
                  <a:cubicBezTo>
                    <a:pt x="1733" y="3186"/>
                    <a:pt x="1364" y="3782"/>
                    <a:pt x="995" y="5003"/>
                  </a:cubicBezTo>
                  <a:cubicBezTo>
                    <a:pt x="583" y="6352"/>
                    <a:pt x="1477" y="8709"/>
                    <a:pt x="2003" y="8808"/>
                  </a:cubicBezTo>
                  <a:cubicBezTo>
                    <a:pt x="2044" y="8816"/>
                    <a:pt x="2086" y="8819"/>
                    <a:pt x="2129" y="8819"/>
                  </a:cubicBezTo>
                  <a:cubicBezTo>
                    <a:pt x="2974" y="8819"/>
                    <a:pt x="3999" y="7383"/>
                    <a:pt x="4161" y="6139"/>
                  </a:cubicBezTo>
                  <a:cubicBezTo>
                    <a:pt x="4317" y="4946"/>
                    <a:pt x="3394" y="3257"/>
                    <a:pt x="3337" y="2888"/>
                  </a:cubicBezTo>
                  <a:cubicBezTo>
                    <a:pt x="3281" y="2391"/>
                    <a:pt x="3877" y="2121"/>
                    <a:pt x="3849" y="1369"/>
                  </a:cubicBezTo>
                  <a:cubicBezTo>
                    <a:pt x="3837" y="750"/>
                    <a:pt x="3126" y="1"/>
                    <a:pt x="2453" y="1"/>
                  </a:cubicBezTo>
                  <a:close/>
                </a:path>
              </a:pathLst>
            </a:custGeom>
            <a:solidFill>
              <a:srgbClr val="FFAD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2116;p48"/>
            <p:cNvSpPr/>
            <p:nvPr/>
          </p:nvSpPr>
          <p:spPr>
            <a:xfrm>
              <a:off x="2566950" y="2505000"/>
              <a:ext cx="61775" cy="14950"/>
            </a:xfrm>
            <a:custGeom>
              <a:avLst/>
              <a:gdLst/>
              <a:ahLst/>
              <a:cxnLst/>
              <a:rect l="l" t="t" r="r" b="b"/>
              <a:pathLst>
                <a:path w="2471" h="598" extrusionOk="0">
                  <a:moveTo>
                    <a:pt x="43" y="1"/>
                  </a:moveTo>
                  <a:cubicBezTo>
                    <a:pt x="0" y="1"/>
                    <a:pt x="0" y="58"/>
                    <a:pt x="43" y="72"/>
                  </a:cubicBezTo>
                  <a:cubicBezTo>
                    <a:pt x="838" y="256"/>
                    <a:pt x="1605" y="569"/>
                    <a:pt x="2442" y="597"/>
                  </a:cubicBezTo>
                  <a:cubicBezTo>
                    <a:pt x="2471" y="597"/>
                    <a:pt x="2471" y="555"/>
                    <a:pt x="2442" y="555"/>
                  </a:cubicBezTo>
                  <a:cubicBezTo>
                    <a:pt x="1619" y="498"/>
                    <a:pt x="852" y="157"/>
                    <a:pt x="57" y="1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2117;p48"/>
            <p:cNvSpPr/>
            <p:nvPr/>
          </p:nvSpPr>
          <p:spPr>
            <a:xfrm>
              <a:off x="2569425" y="2487250"/>
              <a:ext cx="68550" cy="16000"/>
            </a:xfrm>
            <a:custGeom>
              <a:avLst/>
              <a:gdLst/>
              <a:ahLst/>
              <a:cxnLst/>
              <a:rect l="l" t="t" r="r" b="b"/>
              <a:pathLst>
                <a:path w="2742" h="640" extrusionOk="0">
                  <a:moveTo>
                    <a:pt x="129" y="1"/>
                  </a:moveTo>
                  <a:cubicBezTo>
                    <a:pt x="15" y="1"/>
                    <a:pt x="1" y="157"/>
                    <a:pt x="86" y="214"/>
                  </a:cubicBezTo>
                  <a:cubicBezTo>
                    <a:pt x="498" y="427"/>
                    <a:pt x="952" y="555"/>
                    <a:pt x="1421" y="583"/>
                  </a:cubicBezTo>
                  <a:cubicBezTo>
                    <a:pt x="1662" y="597"/>
                    <a:pt x="1932" y="640"/>
                    <a:pt x="2202" y="640"/>
                  </a:cubicBezTo>
                  <a:cubicBezTo>
                    <a:pt x="2372" y="640"/>
                    <a:pt x="2542" y="626"/>
                    <a:pt x="2713" y="569"/>
                  </a:cubicBezTo>
                  <a:cubicBezTo>
                    <a:pt x="2741" y="569"/>
                    <a:pt x="2741" y="526"/>
                    <a:pt x="2727" y="512"/>
                  </a:cubicBezTo>
                  <a:cubicBezTo>
                    <a:pt x="2429" y="271"/>
                    <a:pt x="1918" y="271"/>
                    <a:pt x="1548" y="242"/>
                  </a:cubicBezTo>
                  <a:cubicBezTo>
                    <a:pt x="1080" y="214"/>
                    <a:pt x="611" y="129"/>
                    <a:pt x="157" y="1"/>
                  </a:cubicBezTo>
                  <a:close/>
                </a:path>
              </a:pathLst>
            </a:custGeom>
            <a:solidFill>
              <a:srgbClr val="F4A2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2118;p48"/>
            <p:cNvSpPr/>
            <p:nvPr/>
          </p:nvSpPr>
          <p:spPr>
            <a:xfrm>
              <a:off x="2848775" y="2224600"/>
              <a:ext cx="7475" cy="5700"/>
            </a:xfrm>
            <a:custGeom>
              <a:avLst/>
              <a:gdLst/>
              <a:ahLst/>
              <a:cxnLst/>
              <a:rect l="l" t="t" r="r" b="b"/>
              <a:pathLst>
                <a:path w="299" h="228" extrusionOk="0">
                  <a:moveTo>
                    <a:pt x="157" y="0"/>
                  </a:moveTo>
                  <a:cubicBezTo>
                    <a:pt x="143" y="0"/>
                    <a:pt x="114" y="0"/>
                    <a:pt x="100" y="15"/>
                  </a:cubicBezTo>
                  <a:cubicBezTo>
                    <a:pt x="1" y="86"/>
                    <a:pt x="57" y="228"/>
                    <a:pt x="171" y="228"/>
                  </a:cubicBezTo>
                  <a:lnTo>
                    <a:pt x="199" y="228"/>
                  </a:lnTo>
                  <a:cubicBezTo>
                    <a:pt x="228" y="228"/>
                    <a:pt x="242" y="213"/>
                    <a:pt x="256" y="185"/>
                  </a:cubicBezTo>
                  <a:lnTo>
                    <a:pt x="270" y="171"/>
                  </a:lnTo>
                  <a:cubicBezTo>
                    <a:pt x="299" y="86"/>
                    <a:pt x="242" y="0"/>
                    <a:pt x="157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2119;p48"/>
            <p:cNvSpPr/>
            <p:nvPr/>
          </p:nvSpPr>
          <p:spPr>
            <a:xfrm>
              <a:off x="2861200" y="2244475"/>
              <a:ext cx="6775" cy="4650"/>
            </a:xfrm>
            <a:custGeom>
              <a:avLst/>
              <a:gdLst/>
              <a:ahLst/>
              <a:cxnLst/>
              <a:rect l="l" t="t" r="r" b="b"/>
              <a:pathLst>
                <a:path w="271" h="186" extrusionOk="0">
                  <a:moveTo>
                    <a:pt x="171" y="0"/>
                  </a:moveTo>
                  <a:lnTo>
                    <a:pt x="171" y="15"/>
                  </a:lnTo>
                  <a:lnTo>
                    <a:pt x="157" y="15"/>
                  </a:lnTo>
                  <a:lnTo>
                    <a:pt x="114" y="29"/>
                  </a:lnTo>
                  <a:cubicBezTo>
                    <a:pt x="1" y="57"/>
                    <a:pt x="57" y="185"/>
                    <a:pt x="143" y="185"/>
                  </a:cubicBezTo>
                  <a:cubicBezTo>
                    <a:pt x="171" y="185"/>
                    <a:pt x="185" y="171"/>
                    <a:pt x="199" y="157"/>
                  </a:cubicBezTo>
                  <a:lnTo>
                    <a:pt x="228" y="128"/>
                  </a:lnTo>
                  <a:cubicBezTo>
                    <a:pt x="270" y="71"/>
                    <a:pt x="242" y="0"/>
                    <a:pt x="171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2120;p48"/>
            <p:cNvSpPr/>
            <p:nvPr/>
          </p:nvSpPr>
          <p:spPr>
            <a:xfrm>
              <a:off x="2842025" y="2235950"/>
              <a:ext cx="11050" cy="8550"/>
            </a:xfrm>
            <a:custGeom>
              <a:avLst/>
              <a:gdLst/>
              <a:ahLst/>
              <a:cxnLst/>
              <a:rect l="l" t="t" r="r" b="b"/>
              <a:pathLst>
                <a:path w="442" h="342" extrusionOk="0">
                  <a:moveTo>
                    <a:pt x="214" y="1"/>
                  </a:moveTo>
                  <a:cubicBezTo>
                    <a:pt x="185" y="1"/>
                    <a:pt x="157" y="15"/>
                    <a:pt x="129" y="29"/>
                  </a:cubicBezTo>
                  <a:cubicBezTo>
                    <a:pt x="1" y="129"/>
                    <a:pt x="58" y="327"/>
                    <a:pt x="228" y="341"/>
                  </a:cubicBezTo>
                  <a:cubicBezTo>
                    <a:pt x="256" y="341"/>
                    <a:pt x="285" y="327"/>
                    <a:pt x="313" y="313"/>
                  </a:cubicBezTo>
                  <a:cubicBezTo>
                    <a:pt x="441" y="214"/>
                    <a:pt x="384" y="1"/>
                    <a:pt x="214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2121;p48"/>
            <p:cNvSpPr/>
            <p:nvPr/>
          </p:nvSpPr>
          <p:spPr>
            <a:xfrm>
              <a:off x="2875750" y="2259025"/>
              <a:ext cx="18125" cy="13525"/>
            </a:xfrm>
            <a:custGeom>
              <a:avLst/>
              <a:gdLst/>
              <a:ahLst/>
              <a:cxnLst/>
              <a:rect l="l" t="t" r="r" b="b"/>
              <a:pathLst>
                <a:path w="725" h="541" extrusionOk="0">
                  <a:moveTo>
                    <a:pt x="356" y="1"/>
                  </a:moveTo>
                  <a:cubicBezTo>
                    <a:pt x="313" y="1"/>
                    <a:pt x="256" y="15"/>
                    <a:pt x="214" y="43"/>
                  </a:cubicBezTo>
                  <a:cubicBezTo>
                    <a:pt x="1" y="199"/>
                    <a:pt x="100" y="540"/>
                    <a:pt x="370" y="540"/>
                  </a:cubicBezTo>
                  <a:cubicBezTo>
                    <a:pt x="427" y="540"/>
                    <a:pt x="469" y="526"/>
                    <a:pt x="512" y="498"/>
                  </a:cubicBezTo>
                  <a:cubicBezTo>
                    <a:pt x="725" y="341"/>
                    <a:pt x="625" y="1"/>
                    <a:pt x="356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2122;p48"/>
            <p:cNvSpPr/>
            <p:nvPr/>
          </p:nvSpPr>
          <p:spPr>
            <a:xfrm>
              <a:off x="2921550" y="2286725"/>
              <a:ext cx="4275" cy="2500"/>
            </a:xfrm>
            <a:custGeom>
              <a:avLst/>
              <a:gdLst/>
              <a:ahLst/>
              <a:cxnLst/>
              <a:rect l="l" t="t" r="r" b="b"/>
              <a:pathLst>
                <a:path w="171" h="100" extrusionOk="0">
                  <a:moveTo>
                    <a:pt x="57" y="0"/>
                  </a:moveTo>
                  <a:cubicBezTo>
                    <a:pt x="0" y="0"/>
                    <a:pt x="0" y="99"/>
                    <a:pt x="57" y="99"/>
                  </a:cubicBezTo>
                  <a:lnTo>
                    <a:pt x="128" y="99"/>
                  </a:lnTo>
                  <a:cubicBezTo>
                    <a:pt x="156" y="85"/>
                    <a:pt x="171" y="43"/>
                    <a:pt x="128" y="28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2123;p48"/>
            <p:cNvSpPr/>
            <p:nvPr/>
          </p:nvSpPr>
          <p:spPr>
            <a:xfrm>
              <a:off x="2937525" y="2293825"/>
              <a:ext cx="7825" cy="5700"/>
            </a:xfrm>
            <a:custGeom>
              <a:avLst/>
              <a:gdLst/>
              <a:ahLst/>
              <a:cxnLst/>
              <a:rect l="l" t="t" r="r" b="b"/>
              <a:pathLst>
                <a:path w="313" h="228" extrusionOk="0">
                  <a:moveTo>
                    <a:pt x="171" y="0"/>
                  </a:moveTo>
                  <a:cubicBezTo>
                    <a:pt x="71" y="0"/>
                    <a:pt x="0" y="156"/>
                    <a:pt x="114" y="213"/>
                  </a:cubicBezTo>
                  <a:cubicBezTo>
                    <a:pt x="128" y="213"/>
                    <a:pt x="156" y="227"/>
                    <a:pt x="171" y="227"/>
                  </a:cubicBezTo>
                  <a:cubicBezTo>
                    <a:pt x="270" y="213"/>
                    <a:pt x="313" y="99"/>
                    <a:pt x="242" y="28"/>
                  </a:cubicBezTo>
                  <a:cubicBezTo>
                    <a:pt x="213" y="14"/>
                    <a:pt x="199" y="0"/>
                    <a:pt x="171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2124;p48"/>
            <p:cNvSpPr/>
            <p:nvPr/>
          </p:nvSpPr>
          <p:spPr>
            <a:xfrm>
              <a:off x="2960950" y="2310850"/>
              <a:ext cx="8175" cy="6425"/>
            </a:xfrm>
            <a:custGeom>
              <a:avLst/>
              <a:gdLst/>
              <a:ahLst/>
              <a:cxnLst/>
              <a:rect l="l" t="t" r="r" b="b"/>
              <a:pathLst>
                <a:path w="327" h="257" extrusionOk="0">
                  <a:moveTo>
                    <a:pt x="156" y="1"/>
                  </a:moveTo>
                  <a:cubicBezTo>
                    <a:pt x="142" y="1"/>
                    <a:pt x="114" y="15"/>
                    <a:pt x="100" y="29"/>
                  </a:cubicBezTo>
                  <a:lnTo>
                    <a:pt x="57" y="57"/>
                  </a:lnTo>
                  <a:cubicBezTo>
                    <a:pt x="0" y="100"/>
                    <a:pt x="0" y="185"/>
                    <a:pt x="71" y="228"/>
                  </a:cubicBezTo>
                  <a:lnTo>
                    <a:pt x="114" y="242"/>
                  </a:lnTo>
                  <a:cubicBezTo>
                    <a:pt x="128" y="242"/>
                    <a:pt x="142" y="256"/>
                    <a:pt x="171" y="256"/>
                  </a:cubicBezTo>
                  <a:cubicBezTo>
                    <a:pt x="199" y="256"/>
                    <a:pt x="242" y="242"/>
                    <a:pt x="256" y="213"/>
                  </a:cubicBezTo>
                  <a:lnTo>
                    <a:pt x="284" y="185"/>
                  </a:lnTo>
                  <a:cubicBezTo>
                    <a:pt x="327" y="143"/>
                    <a:pt x="327" y="86"/>
                    <a:pt x="284" y="57"/>
                  </a:cubicBezTo>
                  <a:lnTo>
                    <a:pt x="256" y="29"/>
                  </a:lnTo>
                  <a:cubicBezTo>
                    <a:pt x="227" y="15"/>
                    <a:pt x="199" y="1"/>
                    <a:pt x="171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2125;p48"/>
            <p:cNvSpPr/>
            <p:nvPr/>
          </p:nvSpPr>
          <p:spPr>
            <a:xfrm>
              <a:off x="2944625" y="2317250"/>
              <a:ext cx="9600" cy="7125"/>
            </a:xfrm>
            <a:custGeom>
              <a:avLst/>
              <a:gdLst/>
              <a:ahLst/>
              <a:cxnLst/>
              <a:rect l="l" t="t" r="r" b="b"/>
              <a:pathLst>
                <a:path w="384" h="285" extrusionOk="0">
                  <a:moveTo>
                    <a:pt x="199" y="0"/>
                  </a:moveTo>
                  <a:cubicBezTo>
                    <a:pt x="171" y="0"/>
                    <a:pt x="142" y="0"/>
                    <a:pt x="114" y="14"/>
                  </a:cubicBezTo>
                  <a:cubicBezTo>
                    <a:pt x="0" y="99"/>
                    <a:pt x="57" y="284"/>
                    <a:pt x="199" y="284"/>
                  </a:cubicBezTo>
                  <a:cubicBezTo>
                    <a:pt x="227" y="284"/>
                    <a:pt x="256" y="270"/>
                    <a:pt x="284" y="256"/>
                  </a:cubicBezTo>
                  <a:cubicBezTo>
                    <a:pt x="383" y="170"/>
                    <a:pt x="327" y="0"/>
                    <a:pt x="199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2126;p48"/>
            <p:cNvSpPr/>
            <p:nvPr/>
          </p:nvSpPr>
          <p:spPr>
            <a:xfrm>
              <a:off x="2918350" y="2301275"/>
              <a:ext cx="8200" cy="7125"/>
            </a:xfrm>
            <a:custGeom>
              <a:avLst/>
              <a:gdLst/>
              <a:ahLst/>
              <a:cxnLst/>
              <a:rect l="l" t="t" r="r" b="b"/>
              <a:pathLst>
                <a:path w="328" h="285" extrusionOk="0">
                  <a:moveTo>
                    <a:pt x="171" y="0"/>
                  </a:moveTo>
                  <a:lnTo>
                    <a:pt x="171" y="14"/>
                  </a:lnTo>
                  <a:cubicBezTo>
                    <a:pt x="163" y="10"/>
                    <a:pt x="154" y="8"/>
                    <a:pt x="146" y="8"/>
                  </a:cubicBezTo>
                  <a:cubicBezTo>
                    <a:pt x="127" y="8"/>
                    <a:pt x="110" y="19"/>
                    <a:pt x="100" y="29"/>
                  </a:cubicBezTo>
                  <a:lnTo>
                    <a:pt x="86" y="29"/>
                  </a:lnTo>
                  <a:cubicBezTo>
                    <a:pt x="15" y="71"/>
                    <a:pt x="0" y="156"/>
                    <a:pt x="43" y="213"/>
                  </a:cubicBezTo>
                  <a:lnTo>
                    <a:pt x="57" y="227"/>
                  </a:lnTo>
                  <a:cubicBezTo>
                    <a:pt x="86" y="256"/>
                    <a:pt x="128" y="284"/>
                    <a:pt x="171" y="284"/>
                  </a:cubicBezTo>
                  <a:cubicBezTo>
                    <a:pt x="242" y="284"/>
                    <a:pt x="299" y="242"/>
                    <a:pt x="313" y="171"/>
                  </a:cubicBezTo>
                  <a:cubicBezTo>
                    <a:pt x="327" y="85"/>
                    <a:pt x="256" y="0"/>
                    <a:pt x="171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2127;p48"/>
            <p:cNvSpPr/>
            <p:nvPr/>
          </p:nvSpPr>
          <p:spPr>
            <a:xfrm>
              <a:off x="2901300" y="2276425"/>
              <a:ext cx="8550" cy="6400"/>
            </a:xfrm>
            <a:custGeom>
              <a:avLst/>
              <a:gdLst/>
              <a:ahLst/>
              <a:cxnLst/>
              <a:rect l="l" t="t" r="r" b="b"/>
              <a:pathLst>
                <a:path w="342" h="256" extrusionOk="0">
                  <a:moveTo>
                    <a:pt x="143" y="0"/>
                  </a:moveTo>
                  <a:lnTo>
                    <a:pt x="143" y="15"/>
                  </a:lnTo>
                  <a:cubicBezTo>
                    <a:pt x="100" y="15"/>
                    <a:pt x="58" y="43"/>
                    <a:pt x="29" y="86"/>
                  </a:cubicBezTo>
                  <a:cubicBezTo>
                    <a:pt x="1" y="171"/>
                    <a:pt x="58" y="256"/>
                    <a:pt x="157" y="256"/>
                  </a:cubicBezTo>
                  <a:cubicBezTo>
                    <a:pt x="186" y="256"/>
                    <a:pt x="228" y="242"/>
                    <a:pt x="257" y="213"/>
                  </a:cubicBezTo>
                  <a:cubicBezTo>
                    <a:pt x="342" y="128"/>
                    <a:pt x="242" y="0"/>
                    <a:pt x="143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2128;p48"/>
            <p:cNvSpPr/>
            <p:nvPr/>
          </p:nvSpPr>
          <p:spPr>
            <a:xfrm>
              <a:off x="2714600" y="2273575"/>
              <a:ext cx="15650" cy="11400"/>
            </a:xfrm>
            <a:custGeom>
              <a:avLst/>
              <a:gdLst/>
              <a:ahLst/>
              <a:cxnLst/>
              <a:rect l="l" t="t" r="r" b="b"/>
              <a:pathLst>
                <a:path w="626" h="456" extrusionOk="0">
                  <a:moveTo>
                    <a:pt x="413" y="1"/>
                  </a:moveTo>
                  <a:cubicBezTo>
                    <a:pt x="356" y="1"/>
                    <a:pt x="313" y="15"/>
                    <a:pt x="271" y="29"/>
                  </a:cubicBezTo>
                  <a:cubicBezTo>
                    <a:pt x="1" y="129"/>
                    <a:pt x="157" y="455"/>
                    <a:pt x="356" y="455"/>
                  </a:cubicBezTo>
                  <a:cubicBezTo>
                    <a:pt x="413" y="455"/>
                    <a:pt x="469" y="427"/>
                    <a:pt x="512" y="384"/>
                  </a:cubicBezTo>
                  <a:cubicBezTo>
                    <a:pt x="555" y="327"/>
                    <a:pt x="583" y="270"/>
                    <a:pt x="597" y="214"/>
                  </a:cubicBezTo>
                  <a:cubicBezTo>
                    <a:pt x="626" y="114"/>
                    <a:pt x="555" y="15"/>
                    <a:pt x="469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2129;p48"/>
            <p:cNvSpPr/>
            <p:nvPr/>
          </p:nvSpPr>
          <p:spPr>
            <a:xfrm>
              <a:off x="2751875" y="2284575"/>
              <a:ext cx="4275" cy="3225"/>
            </a:xfrm>
            <a:custGeom>
              <a:avLst/>
              <a:gdLst/>
              <a:ahLst/>
              <a:cxnLst/>
              <a:rect l="l" t="t" r="r" b="b"/>
              <a:pathLst>
                <a:path w="171" h="129" extrusionOk="0">
                  <a:moveTo>
                    <a:pt x="86" y="1"/>
                  </a:moveTo>
                  <a:cubicBezTo>
                    <a:pt x="1" y="1"/>
                    <a:pt x="1" y="129"/>
                    <a:pt x="86" y="129"/>
                  </a:cubicBezTo>
                  <a:cubicBezTo>
                    <a:pt x="100" y="129"/>
                    <a:pt x="114" y="129"/>
                    <a:pt x="114" y="114"/>
                  </a:cubicBezTo>
                  <a:cubicBezTo>
                    <a:pt x="171" y="86"/>
                    <a:pt x="143" y="1"/>
                    <a:pt x="86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2130;p48"/>
            <p:cNvSpPr/>
            <p:nvPr/>
          </p:nvSpPr>
          <p:spPr>
            <a:xfrm>
              <a:off x="2728800" y="2294175"/>
              <a:ext cx="10675" cy="8175"/>
            </a:xfrm>
            <a:custGeom>
              <a:avLst/>
              <a:gdLst/>
              <a:ahLst/>
              <a:cxnLst/>
              <a:rect l="l" t="t" r="r" b="b"/>
              <a:pathLst>
                <a:path w="427" h="327" extrusionOk="0">
                  <a:moveTo>
                    <a:pt x="214" y="0"/>
                  </a:moveTo>
                  <a:cubicBezTo>
                    <a:pt x="1" y="0"/>
                    <a:pt x="1" y="327"/>
                    <a:pt x="214" y="327"/>
                  </a:cubicBezTo>
                  <a:cubicBezTo>
                    <a:pt x="242" y="313"/>
                    <a:pt x="270" y="313"/>
                    <a:pt x="299" y="284"/>
                  </a:cubicBezTo>
                  <a:cubicBezTo>
                    <a:pt x="427" y="199"/>
                    <a:pt x="370" y="0"/>
                    <a:pt x="214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2131;p48"/>
            <p:cNvSpPr/>
            <p:nvPr/>
          </p:nvSpPr>
          <p:spPr>
            <a:xfrm>
              <a:off x="2707150" y="2288500"/>
              <a:ext cx="5350" cy="3575"/>
            </a:xfrm>
            <a:custGeom>
              <a:avLst/>
              <a:gdLst/>
              <a:ahLst/>
              <a:cxnLst/>
              <a:rect l="l" t="t" r="r" b="b"/>
              <a:pathLst>
                <a:path w="214" h="143" extrusionOk="0">
                  <a:moveTo>
                    <a:pt x="114" y="0"/>
                  </a:moveTo>
                  <a:cubicBezTo>
                    <a:pt x="86" y="14"/>
                    <a:pt x="72" y="14"/>
                    <a:pt x="57" y="14"/>
                  </a:cubicBezTo>
                  <a:cubicBezTo>
                    <a:pt x="1" y="43"/>
                    <a:pt x="15" y="142"/>
                    <a:pt x="72" y="142"/>
                  </a:cubicBezTo>
                  <a:cubicBezTo>
                    <a:pt x="86" y="142"/>
                    <a:pt x="100" y="142"/>
                    <a:pt x="114" y="128"/>
                  </a:cubicBezTo>
                  <a:cubicBezTo>
                    <a:pt x="114" y="142"/>
                    <a:pt x="128" y="142"/>
                    <a:pt x="143" y="142"/>
                  </a:cubicBezTo>
                  <a:cubicBezTo>
                    <a:pt x="185" y="142"/>
                    <a:pt x="214" y="99"/>
                    <a:pt x="199" y="57"/>
                  </a:cubicBezTo>
                  <a:cubicBezTo>
                    <a:pt x="171" y="28"/>
                    <a:pt x="143" y="0"/>
                    <a:pt x="114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2132;p48"/>
            <p:cNvSpPr/>
            <p:nvPr/>
          </p:nvSpPr>
          <p:spPr>
            <a:xfrm>
              <a:off x="2720900" y="2311550"/>
              <a:ext cx="4725" cy="3750"/>
            </a:xfrm>
            <a:custGeom>
              <a:avLst/>
              <a:gdLst/>
              <a:ahLst/>
              <a:cxnLst/>
              <a:rect l="l" t="t" r="r" b="b"/>
              <a:pathLst>
                <a:path w="189" h="150" extrusionOk="0">
                  <a:moveTo>
                    <a:pt x="90" y="1"/>
                  </a:moveTo>
                  <a:cubicBezTo>
                    <a:pt x="0" y="1"/>
                    <a:pt x="37" y="149"/>
                    <a:pt x="107" y="149"/>
                  </a:cubicBezTo>
                  <a:cubicBezTo>
                    <a:pt x="115" y="149"/>
                    <a:pt x="123" y="147"/>
                    <a:pt x="132" y="143"/>
                  </a:cubicBezTo>
                  <a:cubicBezTo>
                    <a:pt x="189" y="86"/>
                    <a:pt x="161" y="1"/>
                    <a:pt x="90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2133;p48"/>
            <p:cNvSpPr/>
            <p:nvPr/>
          </p:nvSpPr>
          <p:spPr>
            <a:xfrm>
              <a:off x="2705025" y="2310150"/>
              <a:ext cx="7825" cy="6500"/>
            </a:xfrm>
            <a:custGeom>
              <a:avLst/>
              <a:gdLst/>
              <a:ahLst/>
              <a:cxnLst/>
              <a:rect l="l" t="t" r="r" b="b"/>
              <a:pathLst>
                <a:path w="313" h="260" extrusionOk="0">
                  <a:moveTo>
                    <a:pt x="157" y="0"/>
                  </a:moveTo>
                  <a:cubicBezTo>
                    <a:pt x="57" y="14"/>
                    <a:pt x="0" y="128"/>
                    <a:pt x="57" y="213"/>
                  </a:cubicBezTo>
                  <a:cubicBezTo>
                    <a:pt x="80" y="236"/>
                    <a:pt x="113" y="259"/>
                    <a:pt x="147" y="259"/>
                  </a:cubicBezTo>
                  <a:cubicBezTo>
                    <a:pt x="155" y="259"/>
                    <a:pt x="163" y="258"/>
                    <a:pt x="171" y="256"/>
                  </a:cubicBezTo>
                  <a:cubicBezTo>
                    <a:pt x="180" y="258"/>
                    <a:pt x="189" y="258"/>
                    <a:pt x="198" y="258"/>
                  </a:cubicBezTo>
                  <a:cubicBezTo>
                    <a:pt x="256" y="258"/>
                    <a:pt x="299" y="218"/>
                    <a:pt x="299" y="156"/>
                  </a:cubicBezTo>
                  <a:lnTo>
                    <a:pt x="299" y="128"/>
                  </a:lnTo>
                  <a:cubicBezTo>
                    <a:pt x="313" y="71"/>
                    <a:pt x="270" y="29"/>
                    <a:pt x="228" y="14"/>
                  </a:cubicBezTo>
                  <a:lnTo>
                    <a:pt x="185" y="0"/>
                  </a:ln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2134;p48"/>
            <p:cNvSpPr/>
            <p:nvPr/>
          </p:nvSpPr>
          <p:spPr>
            <a:xfrm>
              <a:off x="2735550" y="2330025"/>
              <a:ext cx="7825" cy="6050"/>
            </a:xfrm>
            <a:custGeom>
              <a:avLst/>
              <a:gdLst/>
              <a:ahLst/>
              <a:cxnLst/>
              <a:rect l="l" t="t" r="r" b="b"/>
              <a:pathLst>
                <a:path w="313" h="242" extrusionOk="0">
                  <a:moveTo>
                    <a:pt x="157" y="0"/>
                  </a:moveTo>
                  <a:cubicBezTo>
                    <a:pt x="128" y="0"/>
                    <a:pt x="114" y="14"/>
                    <a:pt x="86" y="29"/>
                  </a:cubicBezTo>
                  <a:cubicBezTo>
                    <a:pt x="0" y="100"/>
                    <a:pt x="43" y="242"/>
                    <a:pt x="157" y="242"/>
                  </a:cubicBezTo>
                  <a:cubicBezTo>
                    <a:pt x="185" y="242"/>
                    <a:pt x="199" y="242"/>
                    <a:pt x="228" y="227"/>
                  </a:cubicBezTo>
                  <a:cubicBezTo>
                    <a:pt x="313" y="156"/>
                    <a:pt x="270" y="14"/>
                    <a:pt x="157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2135;p48"/>
            <p:cNvSpPr/>
            <p:nvPr/>
          </p:nvSpPr>
          <p:spPr>
            <a:xfrm>
              <a:off x="2746200" y="2366925"/>
              <a:ext cx="9250" cy="6775"/>
            </a:xfrm>
            <a:custGeom>
              <a:avLst/>
              <a:gdLst/>
              <a:ahLst/>
              <a:cxnLst/>
              <a:rect l="l" t="t" r="r" b="b"/>
              <a:pathLst>
                <a:path w="370" h="271" extrusionOk="0">
                  <a:moveTo>
                    <a:pt x="185" y="1"/>
                  </a:moveTo>
                  <a:cubicBezTo>
                    <a:pt x="43" y="1"/>
                    <a:pt x="0" y="185"/>
                    <a:pt x="114" y="256"/>
                  </a:cubicBezTo>
                  <a:cubicBezTo>
                    <a:pt x="142" y="256"/>
                    <a:pt x="157" y="271"/>
                    <a:pt x="171" y="271"/>
                  </a:cubicBezTo>
                  <a:cubicBezTo>
                    <a:pt x="284" y="271"/>
                    <a:pt x="370" y="100"/>
                    <a:pt x="270" y="29"/>
                  </a:cubicBezTo>
                  <a:cubicBezTo>
                    <a:pt x="242" y="15"/>
                    <a:pt x="213" y="1"/>
                    <a:pt x="185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2136;p48"/>
            <p:cNvSpPr/>
            <p:nvPr/>
          </p:nvSpPr>
          <p:spPr>
            <a:xfrm>
              <a:off x="2746900" y="2409800"/>
              <a:ext cx="4300" cy="4375"/>
            </a:xfrm>
            <a:custGeom>
              <a:avLst/>
              <a:gdLst/>
              <a:ahLst/>
              <a:cxnLst/>
              <a:rect l="l" t="t" r="r" b="b"/>
              <a:pathLst>
                <a:path w="172" h="175" extrusionOk="0">
                  <a:moveTo>
                    <a:pt x="100" y="0"/>
                  </a:moveTo>
                  <a:cubicBezTo>
                    <a:pt x="96" y="0"/>
                    <a:pt x="91" y="1"/>
                    <a:pt x="86" y="4"/>
                  </a:cubicBezTo>
                  <a:cubicBezTo>
                    <a:pt x="43" y="4"/>
                    <a:pt x="1" y="46"/>
                    <a:pt x="29" y="103"/>
                  </a:cubicBezTo>
                  <a:cubicBezTo>
                    <a:pt x="15" y="132"/>
                    <a:pt x="29" y="174"/>
                    <a:pt x="58" y="174"/>
                  </a:cubicBezTo>
                  <a:lnTo>
                    <a:pt x="86" y="174"/>
                  </a:lnTo>
                  <a:cubicBezTo>
                    <a:pt x="143" y="160"/>
                    <a:pt x="171" y="89"/>
                    <a:pt x="143" y="46"/>
                  </a:cubicBezTo>
                  <a:cubicBezTo>
                    <a:pt x="131" y="23"/>
                    <a:pt x="120" y="0"/>
                    <a:pt x="100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2137;p48"/>
            <p:cNvSpPr/>
            <p:nvPr/>
          </p:nvSpPr>
          <p:spPr>
            <a:xfrm>
              <a:off x="2728800" y="2361250"/>
              <a:ext cx="7125" cy="5350"/>
            </a:xfrm>
            <a:custGeom>
              <a:avLst/>
              <a:gdLst/>
              <a:ahLst/>
              <a:cxnLst/>
              <a:rect l="l" t="t" r="r" b="b"/>
              <a:pathLst>
                <a:path w="285" h="214" extrusionOk="0">
                  <a:moveTo>
                    <a:pt x="143" y="1"/>
                  </a:moveTo>
                  <a:cubicBezTo>
                    <a:pt x="129" y="1"/>
                    <a:pt x="100" y="15"/>
                    <a:pt x="86" y="15"/>
                  </a:cubicBezTo>
                  <a:cubicBezTo>
                    <a:pt x="1" y="86"/>
                    <a:pt x="43" y="214"/>
                    <a:pt x="143" y="214"/>
                  </a:cubicBezTo>
                  <a:cubicBezTo>
                    <a:pt x="171" y="214"/>
                    <a:pt x="185" y="214"/>
                    <a:pt x="214" y="199"/>
                  </a:cubicBezTo>
                  <a:cubicBezTo>
                    <a:pt x="285" y="143"/>
                    <a:pt x="256" y="1"/>
                    <a:pt x="143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2138;p48"/>
            <p:cNvSpPr/>
            <p:nvPr/>
          </p:nvSpPr>
          <p:spPr>
            <a:xfrm>
              <a:off x="2728800" y="2334625"/>
              <a:ext cx="4650" cy="3925"/>
            </a:xfrm>
            <a:custGeom>
              <a:avLst/>
              <a:gdLst/>
              <a:ahLst/>
              <a:cxnLst/>
              <a:rect l="l" t="t" r="r" b="b"/>
              <a:pathLst>
                <a:path w="186" h="157" extrusionOk="0">
                  <a:moveTo>
                    <a:pt x="72" y="1"/>
                  </a:moveTo>
                  <a:cubicBezTo>
                    <a:pt x="15" y="1"/>
                    <a:pt x="1" y="72"/>
                    <a:pt x="43" y="100"/>
                  </a:cubicBezTo>
                  <a:cubicBezTo>
                    <a:pt x="43" y="129"/>
                    <a:pt x="72" y="157"/>
                    <a:pt x="100" y="157"/>
                  </a:cubicBezTo>
                  <a:cubicBezTo>
                    <a:pt x="114" y="157"/>
                    <a:pt x="129" y="143"/>
                    <a:pt x="143" y="143"/>
                  </a:cubicBezTo>
                  <a:lnTo>
                    <a:pt x="171" y="114"/>
                  </a:lnTo>
                  <a:cubicBezTo>
                    <a:pt x="185" y="86"/>
                    <a:pt x="185" y="58"/>
                    <a:pt x="171" y="43"/>
                  </a:cubicBezTo>
                  <a:cubicBezTo>
                    <a:pt x="143" y="15"/>
                    <a:pt x="114" y="1"/>
                    <a:pt x="72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2139;p48"/>
            <p:cNvSpPr/>
            <p:nvPr/>
          </p:nvSpPr>
          <p:spPr>
            <a:xfrm>
              <a:off x="2707150" y="2366575"/>
              <a:ext cx="9600" cy="7125"/>
            </a:xfrm>
            <a:custGeom>
              <a:avLst/>
              <a:gdLst/>
              <a:ahLst/>
              <a:cxnLst/>
              <a:rect l="l" t="t" r="r" b="b"/>
              <a:pathLst>
                <a:path w="384" h="285" extrusionOk="0">
                  <a:moveTo>
                    <a:pt x="185" y="1"/>
                  </a:moveTo>
                  <a:cubicBezTo>
                    <a:pt x="171" y="1"/>
                    <a:pt x="143" y="1"/>
                    <a:pt x="114" y="15"/>
                  </a:cubicBezTo>
                  <a:cubicBezTo>
                    <a:pt x="1" y="100"/>
                    <a:pt x="57" y="285"/>
                    <a:pt x="199" y="285"/>
                  </a:cubicBezTo>
                  <a:cubicBezTo>
                    <a:pt x="228" y="285"/>
                    <a:pt x="256" y="270"/>
                    <a:pt x="270" y="256"/>
                  </a:cubicBezTo>
                  <a:cubicBezTo>
                    <a:pt x="384" y="185"/>
                    <a:pt x="327" y="1"/>
                    <a:pt x="185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2140;p48"/>
            <p:cNvSpPr/>
            <p:nvPr/>
          </p:nvSpPr>
          <p:spPr>
            <a:xfrm>
              <a:off x="2730225" y="2381850"/>
              <a:ext cx="14225" cy="10300"/>
            </a:xfrm>
            <a:custGeom>
              <a:avLst/>
              <a:gdLst/>
              <a:ahLst/>
              <a:cxnLst/>
              <a:rect l="l" t="t" r="r" b="b"/>
              <a:pathLst>
                <a:path w="569" h="412" extrusionOk="0">
                  <a:moveTo>
                    <a:pt x="270" y="0"/>
                  </a:moveTo>
                  <a:cubicBezTo>
                    <a:pt x="242" y="0"/>
                    <a:pt x="199" y="14"/>
                    <a:pt x="157" y="29"/>
                  </a:cubicBezTo>
                  <a:cubicBezTo>
                    <a:pt x="1" y="156"/>
                    <a:pt x="86" y="412"/>
                    <a:pt x="284" y="412"/>
                  </a:cubicBezTo>
                  <a:cubicBezTo>
                    <a:pt x="568" y="412"/>
                    <a:pt x="568" y="0"/>
                    <a:pt x="284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2141;p48"/>
            <p:cNvSpPr/>
            <p:nvPr/>
          </p:nvSpPr>
          <p:spPr>
            <a:xfrm>
              <a:off x="2709650" y="2394975"/>
              <a:ext cx="10300" cy="8200"/>
            </a:xfrm>
            <a:custGeom>
              <a:avLst/>
              <a:gdLst/>
              <a:ahLst/>
              <a:cxnLst/>
              <a:rect l="l" t="t" r="r" b="b"/>
              <a:pathLst>
                <a:path w="412" h="328" extrusionOk="0">
                  <a:moveTo>
                    <a:pt x="199" y="0"/>
                  </a:moveTo>
                  <a:cubicBezTo>
                    <a:pt x="170" y="0"/>
                    <a:pt x="128" y="0"/>
                    <a:pt x="99" y="29"/>
                  </a:cubicBezTo>
                  <a:cubicBezTo>
                    <a:pt x="0" y="128"/>
                    <a:pt x="57" y="313"/>
                    <a:pt x="199" y="327"/>
                  </a:cubicBezTo>
                  <a:cubicBezTo>
                    <a:pt x="241" y="327"/>
                    <a:pt x="270" y="327"/>
                    <a:pt x="298" y="299"/>
                  </a:cubicBezTo>
                  <a:cubicBezTo>
                    <a:pt x="412" y="199"/>
                    <a:pt x="355" y="15"/>
                    <a:pt x="199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2142;p48"/>
            <p:cNvSpPr/>
            <p:nvPr/>
          </p:nvSpPr>
          <p:spPr>
            <a:xfrm>
              <a:off x="2699700" y="2426200"/>
              <a:ext cx="4650" cy="4300"/>
            </a:xfrm>
            <a:custGeom>
              <a:avLst/>
              <a:gdLst/>
              <a:ahLst/>
              <a:cxnLst/>
              <a:rect l="l" t="t" r="r" b="b"/>
              <a:pathLst>
                <a:path w="186" h="172" extrusionOk="0">
                  <a:moveTo>
                    <a:pt x="86" y="1"/>
                  </a:moveTo>
                  <a:cubicBezTo>
                    <a:pt x="29" y="1"/>
                    <a:pt x="0" y="72"/>
                    <a:pt x="43" y="114"/>
                  </a:cubicBezTo>
                  <a:lnTo>
                    <a:pt x="71" y="157"/>
                  </a:lnTo>
                  <a:cubicBezTo>
                    <a:pt x="86" y="157"/>
                    <a:pt x="100" y="171"/>
                    <a:pt x="114" y="171"/>
                  </a:cubicBezTo>
                  <a:cubicBezTo>
                    <a:pt x="157" y="171"/>
                    <a:pt x="185" y="129"/>
                    <a:pt x="171" y="86"/>
                  </a:cubicBezTo>
                  <a:lnTo>
                    <a:pt x="142" y="43"/>
                  </a:lnTo>
                  <a:cubicBezTo>
                    <a:pt x="142" y="15"/>
                    <a:pt x="114" y="1"/>
                    <a:pt x="86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2143;p48"/>
            <p:cNvSpPr/>
            <p:nvPr/>
          </p:nvSpPr>
          <p:spPr>
            <a:xfrm>
              <a:off x="2734850" y="2200100"/>
              <a:ext cx="4975" cy="3925"/>
            </a:xfrm>
            <a:custGeom>
              <a:avLst/>
              <a:gdLst/>
              <a:ahLst/>
              <a:cxnLst/>
              <a:rect l="l" t="t" r="r" b="b"/>
              <a:pathLst>
                <a:path w="199" h="157" extrusionOk="0">
                  <a:moveTo>
                    <a:pt x="99" y="1"/>
                  </a:moveTo>
                  <a:cubicBezTo>
                    <a:pt x="85" y="1"/>
                    <a:pt x="71" y="15"/>
                    <a:pt x="57" y="15"/>
                  </a:cubicBezTo>
                  <a:cubicBezTo>
                    <a:pt x="0" y="72"/>
                    <a:pt x="28" y="157"/>
                    <a:pt x="99" y="157"/>
                  </a:cubicBezTo>
                  <a:cubicBezTo>
                    <a:pt x="114" y="157"/>
                    <a:pt x="128" y="157"/>
                    <a:pt x="142" y="143"/>
                  </a:cubicBezTo>
                  <a:cubicBezTo>
                    <a:pt x="199" y="100"/>
                    <a:pt x="170" y="15"/>
                    <a:pt x="99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2144;p48"/>
            <p:cNvSpPr/>
            <p:nvPr/>
          </p:nvSpPr>
          <p:spPr>
            <a:xfrm>
              <a:off x="2750100" y="2212175"/>
              <a:ext cx="6425" cy="4650"/>
            </a:xfrm>
            <a:custGeom>
              <a:avLst/>
              <a:gdLst/>
              <a:ahLst/>
              <a:cxnLst/>
              <a:rect l="l" t="t" r="r" b="b"/>
              <a:pathLst>
                <a:path w="257" h="186" extrusionOk="0">
                  <a:moveTo>
                    <a:pt x="128" y="0"/>
                  </a:moveTo>
                  <a:cubicBezTo>
                    <a:pt x="114" y="0"/>
                    <a:pt x="86" y="0"/>
                    <a:pt x="72" y="15"/>
                  </a:cubicBezTo>
                  <a:cubicBezTo>
                    <a:pt x="1" y="71"/>
                    <a:pt x="43" y="185"/>
                    <a:pt x="128" y="185"/>
                  </a:cubicBezTo>
                  <a:cubicBezTo>
                    <a:pt x="143" y="185"/>
                    <a:pt x="171" y="185"/>
                    <a:pt x="185" y="171"/>
                  </a:cubicBezTo>
                  <a:cubicBezTo>
                    <a:pt x="256" y="114"/>
                    <a:pt x="214" y="0"/>
                    <a:pt x="128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2145;p48"/>
            <p:cNvSpPr/>
            <p:nvPr/>
          </p:nvSpPr>
          <p:spPr>
            <a:xfrm>
              <a:off x="2760050" y="2222825"/>
              <a:ext cx="7825" cy="6050"/>
            </a:xfrm>
            <a:custGeom>
              <a:avLst/>
              <a:gdLst/>
              <a:ahLst/>
              <a:cxnLst/>
              <a:rect l="l" t="t" r="r" b="b"/>
              <a:pathLst>
                <a:path w="313" h="242" extrusionOk="0">
                  <a:moveTo>
                    <a:pt x="156" y="0"/>
                  </a:moveTo>
                  <a:cubicBezTo>
                    <a:pt x="142" y="0"/>
                    <a:pt x="114" y="0"/>
                    <a:pt x="100" y="15"/>
                  </a:cubicBezTo>
                  <a:cubicBezTo>
                    <a:pt x="0" y="86"/>
                    <a:pt x="57" y="228"/>
                    <a:pt x="156" y="242"/>
                  </a:cubicBezTo>
                  <a:cubicBezTo>
                    <a:pt x="185" y="242"/>
                    <a:pt x="213" y="228"/>
                    <a:pt x="227" y="213"/>
                  </a:cubicBezTo>
                  <a:cubicBezTo>
                    <a:pt x="313" y="142"/>
                    <a:pt x="270" y="0"/>
                    <a:pt x="156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2146;p48"/>
            <p:cNvSpPr/>
            <p:nvPr/>
          </p:nvSpPr>
          <p:spPr>
            <a:xfrm>
              <a:off x="2736725" y="2219975"/>
              <a:ext cx="12575" cy="8925"/>
            </a:xfrm>
            <a:custGeom>
              <a:avLst/>
              <a:gdLst/>
              <a:ahLst/>
              <a:cxnLst/>
              <a:rect l="l" t="t" r="r" b="b"/>
              <a:pathLst>
                <a:path w="503" h="357" extrusionOk="0">
                  <a:moveTo>
                    <a:pt x="267" y="0"/>
                  </a:moveTo>
                  <a:cubicBezTo>
                    <a:pt x="262" y="0"/>
                    <a:pt x="257" y="0"/>
                    <a:pt x="252" y="1"/>
                  </a:cubicBezTo>
                  <a:cubicBezTo>
                    <a:pt x="223" y="1"/>
                    <a:pt x="181" y="15"/>
                    <a:pt x="152" y="29"/>
                  </a:cubicBezTo>
                  <a:cubicBezTo>
                    <a:pt x="1" y="126"/>
                    <a:pt x="63" y="356"/>
                    <a:pt x="236" y="356"/>
                  </a:cubicBezTo>
                  <a:cubicBezTo>
                    <a:pt x="241" y="356"/>
                    <a:pt x="246" y="356"/>
                    <a:pt x="252" y="356"/>
                  </a:cubicBezTo>
                  <a:cubicBezTo>
                    <a:pt x="294" y="356"/>
                    <a:pt x="323" y="342"/>
                    <a:pt x="351" y="327"/>
                  </a:cubicBezTo>
                  <a:cubicBezTo>
                    <a:pt x="503" y="231"/>
                    <a:pt x="440" y="0"/>
                    <a:pt x="267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2147;p48"/>
            <p:cNvSpPr/>
            <p:nvPr/>
          </p:nvSpPr>
          <p:spPr>
            <a:xfrm>
              <a:off x="2726100" y="2207200"/>
              <a:ext cx="14800" cy="10575"/>
            </a:xfrm>
            <a:custGeom>
              <a:avLst/>
              <a:gdLst/>
              <a:ahLst/>
              <a:cxnLst/>
              <a:rect l="l" t="t" r="r" b="b"/>
              <a:pathLst>
                <a:path w="592" h="423" extrusionOk="0">
                  <a:moveTo>
                    <a:pt x="293" y="1"/>
                  </a:moveTo>
                  <a:cubicBezTo>
                    <a:pt x="251" y="1"/>
                    <a:pt x="208" y="15"/>
                    <a:pt x="180" y="43"/>
                  </a:cubicBezTo>
                  <a:cubicBezTo>
                    <a:pt x="1" y="158"/>
                    <a:pt x="98" y="423"/>
                    <a:pt x="295" y="423"/>
                  </a:cubicBezTo>
                  <a:cubicBezTo>
                    <a:pt x="317" y="423"/>
                    <a:pt x="340" y="420"/>
                    <a:pt x="364" y="412"/>
                  </a:cubicBezTo>
                  <a:cubicBezTo>
                    <a:pt x="591" y="341"/>
                    <a:pt x="535" y="1"/>
                    <a:pt x="293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2148;p48"/>
            <p:cNvSpPr/>
            <p:nvPr/>
          </p:nvSpPr>
          <p:spPr>
            <a:xfrm>
              <a:off x="2700400" y="2219275"/>
              <a:ext cx="14950" cy="11375"/>
            </a:xfrm>
            <a:custGeom>
              <a:avLst/>
              <a:gdLst/>
              <a:ahLst/>
              <a:cxnLst/>
              <a:rect l="l" t="t" r="r" b="b"/>
              <a:pathLst>
                <a:path w="598" h="455" extrusionOk="0">
                  <a:moveTo>
                    <a:pt x="299" y="0"/>
                  </a:moveTo>
                  <a:cubicBezTo>
                    <a:pt x="256" y="0"/>
                    <a:pt x="214" y="15"/>
                    <a:pt x="185" y="43"/>
                  </a:cubicBezTo>
                  <a:cubicBezTo>
                    <a:pt x="1" y="171"/>
                    <a:pt x="86" y="455"/>
                    <a:pt x="313" y="455"/>
                  </a:cubicBezTo>
                  <a:cubicBezTo>
                    <a:pt x="356" y="455"/>
                    <a:pt x="398" y="441"/>
                    <a:pt x="427" y="412"/>
                  </a:cubicBezTo>
                  <a:cubicBezTo>
                    <a:pt x="597" y="284"/>
                    <a:pt x="512" y="15"/>
                    <a:pt x="299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2149;p48"/>
            <p:cNvSpPr/>
            <p:nvPr/>
          </p:nvSpPr>
          <p:spPr>
            <a:xfrm>
              <a:off x="2712950" y="2205050"/>
              <a:ext cx="12925" cy="9300"/>
            </a:xfrm>
            <a:custGeom>
              <a:avLst/>
              <a:gdLst/>
              <a:ahLst/>
              <a:cxnLst/>
              <a:rect l="l" t="t" r="r" b="b"/>
              <a:pathLst>
                <a:path w="517" h="372" extrusionOk="0">
                  <a:moveTo>
                    <a:pt x="266" y="1"/>
                  </a:moveTo>
                  <a:cubicBezTo>
                    <a:pt x="261" y="1"/>
                    <a:pt x="256" y="1"/>
                    <a:pt x="251" y="2"/>
                  </a:cubicBezTo>
                  <a:cubicBezTo>
                    <a:pt x="223" y="2"/>
                    <a:pt x="180" y="16"/>
                    <a:pt x="152" y="44"/>
                  </a:cubicBezTo>
                  <a:cubicBezTo>
                    <a:pt x="0" y="127"/>
                    <a:pt x="63" y="371"/>
                    <a:pt x="237" y="371"/>
                  </a:cubicBezTo>
                  <a:cubicBezTo>
                    <a:pt x="242" y="371"/>
                    <a:pt x="246" y="371"/>
                    <a:pt x="251" y="371"/>
                  </a:cubicBezTo>
                  <a:cubicBezTo>
                    <a:pt x="294" y="371"/>
                    <a:pt x="322" y="356"/>
                    <a:pt x="351" y="342"/>
                  </a:cubicBezTo>
                  <a:cubicBezTo>
                    <a:pt x="517" y="246"/>
                    <a:pt x="440" y="1"/>
                    <a:pt x="266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2150;p48"/>
            <p:cNvSpPr/>
            <p:nvPr/>
          </p:nvSpPr>
          <p:spPr>
            <a:xfrm>
              <a:off x="2622325" y="2226025"/>
              <a:ext cx="19200" cy="14225"/>
            </a:xfrm>
            <a:custGeom>
              <a:avLst/>
              <a:gdLst/>
              <a:ahLst/>
              <a:cxnLst/>
              <a:rect l="l" t="t" r="r" b="b"/>
              <a:pathLst>
                <a:path w="768" h="569" extrusionOk="0">
                  <a:moveTo>
                    <a:pt x="384" y="0"/>
                  </a:moveTo>
                  <a:cubicBezTo>
                    <a:pt x="327" y="0"/>
                    <a:pt x="270" y="14"/>
                    <a:pt x="227" y="57"/>
                  </a:cubicBezTo>
                  <a:cubicBezTo>
                    <a:pt x="0" y="213"/>
                    <a:pt x="114" y="568"/>
                    <a:pt x="384" y="568"/>
                  </a:cubicBezTo>
                  <a:cubicBezTo>
                    <a:pt x="440" y="568"/>
                    <a:pt x="497" y="554"/>
                    <a:pt x="540" y="526"/>
                  </a:cubicBezTo>
                  <a:cubicBezTo>
                    <a:pt x="767" y="355"/>
                    <a:pt x="653" y="14"/>
                    <a:pt x="384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2151;p48"/>
            <p:cNvSpPr/>
            <p:nvPr/>
          </p:nvSpPr>
          <p:spPr>
            <a:xfrm>
              <a:off x="2606350" y="2232750"/>
              <a:ext cx="2850" cy="2525"/>
            </a:xfrm>
            <a:custGeom>
              <a:avLst/>
              <a:gdLst/>
              <a:ahLst/>
              <a:cxnLst/>
              <a:rect l="l" t="t" r="r" b="b"/>
              <a:pathLst>
                <a:path w="114" h="101" extrusionOk="0">
                  <a:moveTo>
                    <a:pt x="57" y="1"/>
                  </a:moveTo>
                  <a:cubicBezTo>
                    <a:pt x="57" y="1"/>
                    <a:pt x="43" y="15"/>
                    <a:pt x="43" y="15"/>
                  </a:cubicBezTo>
                  <a:cubicBezTo>
                    <a:pt x="0" y="44"/>
                    <a:pt x="15" y="100"/>
                    <a:pt x="57" y="100"/>
                  </a:cubicBezTo>
                  <a:lnTo>
                    <a:pt x="86" y="100"/>
                  </a:lnTo>
                  <a:cubicBezTo>
                    <a:pt x="114" y="72"/>
                    <a:pt x="100" y="15"/>
                    <a:pt x="57" y="15"/>
                  </a:cubicBezTo>
                  <a:lnTo>
                    <a:pt x="57" y="1"/>
                  </a:ln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2152;p48"/>
            <p:cNvSpPr/>
            <p:nvPr/>
          </p:nvSpPr>
          <p:spPr>
            <a:xfrm>
              <a:off x="2607050" y="2259750"/>
              <a:ext cx="5700" cy="4275"/>
            </a:xfrm>
            <a:custGeom>
              <a:avLst/>
              <a:gdLst/>
              <a:ahLst/>
              <a:cxnLst/>
              <a:rect l="l" t="t" r="r" b="b"/>
              <a:pathLst>
                <a:path w="228" h="171" extrusionOk="0">
                  <a:moveTo>
                    <a:pt x="114" y="0"/>
                  </a:moveTo>
                  <a:cubicBezTo>
                    <a:pt x="100" y="0"/>
                    <a:pt x="72" y="14"/>
                    <a:pt x="58" y="14"/>
                  </a:cubicBezTo>
                  <a:cubicBezTo>
                    <a:pt x="1" y="71"/>
                    <a:pt x="29" y="170"/>
                    <a:pt x="114" y="170"/>
                  </a:cubicBezTo>
                  <a:cubicBezTo>
                    <a:pt x="129" y="170"/>
                    <a:pt x="143" y="170"/>
                    <a:pt x="157" y="156"/>
                  </a:cubicBezTo>
                  <a:cubicBezTo>
                    <a:pt x="228" y="114"/>
                    <a:pt x="200" y="0"/>
                    <a:pt x="114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2153;p48"/>
            <p:cNvSpPr/>
            <p:nvPr/>
          </p:nvSpPr>
          <p:spPr>
            <a:xfrm>
              <a:off x="2595000" y="2250150"/>
              <a:ext cx="2500" cy="1800"/>
            </a:xfrm>
            <a:custGeom>
              <a:avLst/>
              <a:gdLst/>
              <a:ahLst/>
              <a:cxnLst/>
              <a:rect l="l" t="t" r="r" b="b"/>
              <a:pathLst>
                <a:path w="100" h="72" extrusionOk="0">
                  <a:moveTo>
                    <a:pt x="28" y="1"/>
                  </a:moveTo>
                  <a:cubicBezTo>
                    <a:pt x="0" y="15"/>
                    <a:pt x="14" y="72"/>
                    <a:pt x="57" y="72"/>
                  </a:cubicBezTo>
                  <a:lnTo>
                    <a:pt x="71" y="72"/>
                  </a:lnTo>
                  <a:cubicBezTo>
                    <a:pt x="99" y="43"/>
                    <a:pt x="85" y="1"/>
                    <a:pt x="57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2154;p48"/>
            <p:cNvSpPr/>
            <p:nvPr/>
          </p:nvSpPr>
          <p:spPr>
            <a:xfrm>
              <a:off x="2571925" y="2275000"/>
              <a:ext cx="7825" cy="7475"/>
            </a:xfrm>
            <a:custGeom>
              <a:avLst/>
              <a:gdLst/>
              <a:ahLst/>
              <a:cxnLst/>
              <a:rect l="l" t="t" r="r" b="b"/>
              <a:pathLst>
                <a:path w="313" h="299" extrusionOk="0">
                  <a:moveTo>
                    <a:pt x="142" y="1"/>
                  </a:moveTo>
                  <a:cubicBezTo>
                    <a:pt x="114" y="1"/>
                    <a:pt x="71" y="29"/>
                    <a:pt x="71" y="57"/>
                  </a:cubicBezTo>
                  <a:cubicBezTo>
                    <a:pt x="43" y="100"/>
                    <a:pt x="0" y="143"/>
                    <a:pt x="14" y="213"/>
                  </a:cubicBezTo>
                  <a:cubicBezTo>
                    <a:pt x="43" y="270"/>
                    <a:pt x="85" y="299"/>
                    <a:pt x="142" y="299"/>
                  </a:cubicBezTo>
                  <a:lnTo>
                    <a:pt x="171" y="299"/>
                  </a:lnTo>
                  <a:cubicBezTo>
                    <a:pt x="270" y="284"/>
                    <a:pt x="313" y="157"/>
                    <a:pt x="242" y="86"/>
                  </a:cubicBezTo>
                  <a:cubicBezTo>
                    <a:pt x="227" y="43"/>
                    <a:pt x="185" y="1"/>
                    <a:pt x="142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2155;p48"/>
            <p:cNvSpPr/>
            <p:nvPr/>
          </p:nvSpPr>
          <p:spPr>
            <a:xfrm>
              <a:off x="2535700" y="2294525"/>
              <a:ext cx="15650" cy="12100"/>
            </a:xfrm>
            <a:custGeom>
              <a:avLst/>
              <a:gdLst/>
              <a:ahLst/>
              <a:cxnLst/>
              <a:rect l="l" t="t" r="r" b="b"/>
              <a:pathLst>
                <a:path w="626" h="484" extrusionOk="0">
                  <a:moveTo>
                    <a:pt x="313" y="0"/>
                  </a:moveTo>
                  <a:cubicBezTo>
                    <a:pt x="271" y="0"/>
                    <a:pt x="214" y="15"/>
                    <a:pt x="186" y="43"/>
                  </a:cubicBezTo>
                  <a:cubicBezTo>
                    <a:pt x="1" y="185"/>
                    <a:pt x="86" y="469"/>
                    <a:pt x="313" y="483"/>
                  </a:cubicBezTo>
                  <a:cubicBezTo>
                    <a:pt x="356" y="469"/>
                    <a:pt x="413" y="455"/>
                    <a:pt x="441" y="441"/>
                  </a:cubicBezTo>
                  <a:cubicBezTo>
                    <a:pt x="626" y="299"/>
                    <a:pt x="541" y="15"/>
                    <a:pt x="313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2156;p48"/>
            <p:cNvSpPr/>
            <p:nvPr/>
          </p:nvSpPr>
          <p:spPr>
            <a:xfrm>
              <a:off x="2511575" y="2314050"/>
              <a:ext cx="9975" cy="6400"/>
            </a:xfrm>
            <a:custGeom>
              <a:avLst/>
              <a:gdLst/>
              <a:ahLst/>
              <a:cxnLst/>
              <a:rect l="l" t="t" r="r" b="b"/>
              <a:pathLst>
                <a:path w="399" h="256" extrusionOk="0">
                  <a:moveTo>
                    <a:pt x="143" y="0"/>
                  </a:moveTo>
                  <a:cubicBezTo>
                    <a:pt x="1" y="29"/>
                    <a:pt x="57" y="256"/>
                    <a:pt x="199" y="256"/>
                  </a:cubicBezTo>
                  <a:lnTo>
                    <a:pt x="228" y="256"/>
                  </a:lnTo>
                  <a:cubicBezTo>
                    <a:pt x="398" y="199"/>
                    <a:pt x="313" y="0"/>
                    <a:pt x="171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2157;p48"/>
            <p:cNvSpPr/>
            <p:nvPr/>
          </p:nvSpPr>
          <p:spPr>
            <a:xfrm>
              <a:off x="2504125" y="2344925"/>
              <a:ext cx="1075" cy="1100"/>
            </a:xfrm>
            <a:custGeom>
              <a:avLst/>
              <a:gdLst/>
              <a:ahLst/>
              <a:cxnLst/>
              <a:rect l="l" t="t" r="r" b="b"/>
              <a:pathLst>
                <a:path w="43" h="44" extrusionOk="0">
                  <a:moveTo>
                    <a:pt x="15" y="1"/>
                  </a:moveTo>
                  <a:lnTo>
                    <a:pt x="15" y="15"/>
                  </a:lnTo>
                  <a:cubicBezTo>
                    <a:pt x="0" y="15"/>
                    <a:pt x="0" y="29"/>
                    <a:pt x="15" y="43"/>
                  </a:cubicBezTo>
                  <a:lnTo>
                    <a:pt x="29" y="43"/>
                  </a:lnTo>
                  <a:cubicBezTo>
                    <a:pt x="43" y="29"/>
                    <a:pt x="29" y="1"/>
                    <a:pt x="15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2158;p48"/>
            <p:cNvSpPr/>
            <p:nvPr/>
          </p:nvSpPr>
          <p:spPr>
            <a:xfrm>
              <a:off x="2497025" y="2354150"/>
              <a:ext cx="4275" cy="2875"/>
            </a:xfrm>
            <a:custGeom>
              <a:avLst/>
              <a:gdLst/>
              <a:ahLst/>
              <a:cxnLst/>
              <a:rect l="l" t="t" r="r" b="b"/>
              <a:pathLst>
                <a:path w="171" h="115" extrusionOk="0">
                  <a:moveTo>
                    <a:pt x="128" y="1"/>
                  </a:moveTo>
                  <a:cubicBezTo>
                    <a:pt x="128" y="29"/>
                    <a:pt x="114" y="57"/>
                    <a:pt x="86" y="72"/>
                  </a:cubicBezTo>
                  <a:cubicBezTo>
                    <a:pt x="71" y="86"/>
                    <a:pt x="57" y="86"/>
                    <a:pt x="43" y="86"/>
                  </a:cubicBezTo>
                  <a:cubicBezTo>
                    <a:pt x="29" y="86"/>
                    <a:pt x="15" y="86"/>
                    <a:pt x="0" y="72"/>
                  </a:cubicBezTo>
                  <a:lnTo>
                    <a:pt x="0" y="86"/>
                  </a:lnTo>
                  <a:cubicBezTo>
                    <a:pt x="15" y="100"/>
                    <a:pt x="43" y="114"/>
                    <a:pt x="57" y="114"/>
                  </a:cubicBezTo>
                  <a:cubicBezTo>
                    <a:pt x="114" y="114"/>
                    <a:pt x="171" y="57"/>
                    <a:pt x="128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2159;p48"/>
            <p:cNvSpPr/>
            <p:nvPr/>
          </p:nvSpPr>
          <p:spPr>
            <a:xfrm>
              <a:off x="2495600" y="2352025"/>
              <a:ext cx="4650" cy="3925"/>
            </a:xfrm>
            <a:custGeom>
              <a:avLst/>
              <a:gdLst/>
              <a:ahLst/>
              <a:cxnLst/>
              <a:rect l="l" t="t" r="r" b="b"/>
              <a:pathLst>
                <a:path w="186" h="157" extrusionOk="0">
                  <a:moveTo>
                    <a:pt x="100" y="0"/>
                  </a:moveTo>
                  <a:cubicBezTo>
                    <a:pt x="86" y="0"/>
                    <a:pt x="72" y="15"/>
                    <a:pt x="57" y="15"/>
                  </a:cubicBezTo>
                  <a:cubicBezTo>
                    <a:pt x="1" y="57"/>
                    <a:pt x="1" y="128"/>
                    <a:pt x="57" y="157"/>
                  </a:cubicBezTo>
                  <a:lnTo>
                    <a:pt x="43" y="128"/>
                  </a:lnTo>
                  <a:cubicBezTo>
                    <a:pt x="3" y="68"/>
                    <a:pt x="49" y="14"/>
                    <a:pt x="99" y="14"/>
                  </a:cubicBezTo>
                  <a:cubicBezTo>
                    <a:pt x="120" y="14"/>
                    <a:pt x="140" y="23"/>
                    <a:pt x="157" y="43"/>
                  </a:cubicBezTo>
                  <a:lnTo>
                    <a:pt x="185" y="86"/>
                  </a:lnTo>
                  <a:cubicBezTo>
                    <a:pt x="171" y="43"/>
                    <a:pt x="143" y="0"/>
                    <a:pt x="100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2160;p48"/>
            <p:cNvSpPr/>
            <p:nvPr/>
          </p:nvSpPr>
          <p:spPr>
            <a:xfrm>
              <a:off x="2495950" y="2352375"/>
              <a:ext cx="4300" cy="3925"/>
            </a:xfrm>
            <a:custGeom>
              <a:avLst/>
              <a:gdLst/>
              <a:ahLst/>
              <a:cxnLst/>
              <a:rect l="l" t="t" r="r" b="b"/>
              <a:pathLst>
                <a:path w="172" h="157" extrusionOk="0">
                  <a:moveTo>
                    <a:pt x="86" y="1"/>
                  </a:moveTo>
                  <a:cubicBezTo>
                    <a:pt x="29" y="1"/>
                    <a:pt x="1" y="72"/>
                    <a:pt x="29" y="114"/>
                  </a:cubicBezTo>
                  <a:lnTo>
                    <a:pt x="43" y="143"/>
                  </a:lnTo>
                  <a:cubicBezTo>
                    <a:pt x="58" y="157"/>
                    <a:pt x="72" y="157"/>
                    <a:pt x="86" y="157"/>
                  </a:cubicBezTo>
                  <a:cubicBezTo>
                    <a:pt x="100" y="157"/>
                    <a:pt x="114" y="157"/>
                    <a:pt x="129" y="143"/>
                  </a:cubicBezTo>
                  <a:cubicBezTo>
                    <a:pt x="157" y="128"/>
                    <a:pt x="171" y="100"/>
                    <a:pt x="171" y="72"/>
                  </a:cubicBezTo>
                  <a:lnTo>
                    <a:pt x="143" y="29"/>
                  </a:lnTo>
                  <a:cubicBezTo>
                    <a:pt x="129" y="15"/>
                    <a:pt x="114" y="1"/>
                    <a:pt x="86" y="1"/>
                  </a:cubicBezTo>
                  <a:close/>
                </a:path>
              </a:pathLst>
            </a:custGeom>
            <a:solidFill>
              <a:srgbClr val="FFE7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2161;p48"/>
            <p:cNvSpPr/>
            <p:nvPr/>
          </p:nvSpPr>
          <p:spPr>
            <a:xfrm>
              <a:off x="2504825" y="2329300"/>
              <a:ext cx="12450" cy="10675"/>
            </a:xfrm>
            <a:custGeom>
              <a:avLst/>
              <a:gdLst/>
              <a:ahLst/>
              <a:cxnLst/>
              <a:rect l="l" t="t" r="r" b="b"/>
              <a:pathLst>
                <a:path w="498" h="427" extrusionOk="0">
                  <a:moveTo>
                    <a:pt x="242" y="1"/>
                  </a:moveTo>
                  <a:cubicBezTo>
                    <a:pt x="185" y="1"/>
                    <a:pt x="129" y="29"/>
                    <a:pt x="86" y="72"/>
                  </a:cubicBezTo>
                  <a:lnTo>
                    <a:pt x="58" y="114"/>
                  </a:lnTo>
                  <a:cubicBezTo>
                    <a:pt x="1" y="185"/>
                    <a:pt x="15" y="285"/>
                    <a:pt x="86" y="356"/>
                  </a:cubicBezTo>
                  <a:lnTo>
                    <a:pt x="114" y="384"/>
                  </a:lnTo>
                  <a:cubicBezTo>
                    <a:pt x="157" y="413"/>
                    <a:pt x="200" y="427"/>
                    <a:pt x="256" y="427"/>
                  </a:cubicBezTo>
                  <a:cubicBezTo>
                    <a:pt x="313" y="427"/>
                    <a:pt x="370" y="398"/>
                    <a:pt x="413" y="356"/>
                  </a:cubicBezTo>
                  <a:lnTo>
                    <a:pt x="441" y="327"/>
                  </a:lnTo>
                  <a:cubicBezTo>
                    <a:pt x="498" y="242"/>
                    <a:pt x="498" y="143"/>
                    <a:pt x="427" y="72"/>
                  </a:cubicBezTo>
                  <a:lnTo>
                    <a:pt x="384" y="58"/>
                  </a:lnTo>
                  <a:cubicBezTo>
                    <a:pt x="342" y="29"/>
                    <a:pt x="299" y="1"/>
                    <a:pt x="242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2162;p48"/>
            <p:cNvSpPr/>
            <p:nvPr/>
          </p:nvSpPr>
          <p:spPr>
            <a:xfrm>
              <a:off x="2526850" y="2323275"/>
              <a:ext cx="15975" cy="12100"/>
            </a:xfrm>
            <a:custGeom>
              <a:avLst/>
              <a:gdLst/>
              <a:ahLst/>
              <a:cxnLst/>
              <a:rect l="l" t="t" r="r" b="b"/>
              <a:pathLst>
                <a:path w="639" h="484" extrusionOk="0">
                  <a:moveTo>
                    <a:pt x="412" y="0"/>
                  </a:moveTo>
                  <a:cubicBezTo>
                    <a:pt x="327" y="0"/>
                    <a:pt x="241" y="29"/>
                    <a:pt x="170" y="86"/>
                  </a:cubicBezTo>
                  <a:cubicBezTo>
                    <a:pt x="0" y="213"/>
                    <a:pt x="85" y="483"/>
                    <a:pt x="298" y="483"/>
                  </a:cubicBezTo>
                  <a:cubicBezTo>
                    <a:pt x="341" y="483"/>
                    <a:pt x="383" y="469"/>
                    <a:pt x="412" y="455"/>
                  </a:cubicBezTo>
                  <a:cubicBezTo>
                    <a:pt x="511" y="398"/>
                    <a:pt x="596" y="299"/>
                    <a:pt x="611" y="185"/>
                  </a:cubicBezTo>
                  <a:cubicBezTo>
                    <a:pt x="639" y="100"/>
                    <a:pt x="582" y="15"/>
                    <a:pt x="497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2163;p48"/>
            <p:cNvSpPr/>
            <p:nvPr/>
          </p:nvSpPr>
          <p:spPr>
            <a:xfrm>
              <a:off x="2557725" y="2290275"/>
              <a:ext cx="16000" cy="12425"/>
            </a:xfrm>
            <a:custGeom>
              <a:avLst/>
              <a:gdLst/>
              <a:ahLst/>
              <a:cxnLst/>
              <a:rect l="l" t="t" r="r" b="b"/>
              <a:pathLst>
                <a:path w="640" h="497" extrusionOk="0">
                  <a:moveTo>
                    <a:pt x="298" y="0"/>
                  </a:moveTo>
                  <a:cubicBezTo>
                    <a:pt x="0" y="28"/>
                    <a:pt x="0" y="483"/>
                    <a:pt x="298" y="497"/>
                  </a:cubicBezTo>
                  <a:cubicBezTo>
                    <a:pt x="355" y="497"/>
                    <a:pt x="398" y="483"/>
                    <a:pt x="440" y="454"/>
                  </a:cubicBezTo>
                  <a:cubicBezTo>
                    <a:pt x="639" y="312"/>
                    <a:pt x="540" y="0"/>
                    <a:pt x="298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2164;p48"/>
            <p:cNvSpPr/>
            <p:nvPr/>
          </p:nvSpPr>
          <p:spPr>
            <a:xfrm>
              <a:off x="2571550" y="2251575"/>
              <a:ext cx="20625" cy="15275"/>
            </a:xfrm>
            <a:custGeom>
              <a:avLst/>
              <a:gdLst/>
              <a:ahLst/>
              <a:cxnLst/>
              <a:rect l="l" t="t" r="r" b="b"/>
              <a:pathLst>
                <a:path w="825" h="611" extrusionOk="0">
                  <a:moveTo>
                    <a:pt x="413" y="0"/>
                  </a:moveTo>
                  <a:cubicBezTo>
                    <a:pt x="342" y="0"/>
                    <a:pt x="285" y="15"/>
                    <a:pt x="242" y="57"/>
                  </a:cubicBezTo>
                  <a:cubicBezTo>
                    <a:pt x="1" y="228"/>
                    <a:pt x="115" y="611"/>
                    <a:pt x="413" y="611"/>
                  </a:cubicBezTo>
                  <a:cubicBezTo>
                    <a:pt x="484" y="611"/>
                    <a:pt x="541" y="597"/>
                    <a:pt x="583" y="568"/>
                  </a:cubicBezTo>
                  <a:cubicBezTo>
                    <a:pt x="824" y="384"/>
                    <a:pt x="711" y="0"/>
                    <a:pt x="413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2165;p48"/>
            <p:cNvSpPr/>
            <p:nvPr/>
          </p:nvSpPr>
          <p:spPr>
            <a:xfrm>
              <a:off x="2592900" y="2264700"/>
              <a:ext cx="9925" cy="7200"/>
            </a:xfrm>
            <a:custGeom>
              <a:avLst/>
              <a:gdLst/>
              <a:ahLst/>
              <a:cxnLst/>
              <a:rect l="l" t="t" r="r" b="b"/>
              <a:pathLst>
                <a:path w="397" h="288" extrusionOk="0">
                  <a:moveTo>
                    <a:pt x="254" y="1"/>
                  </a:moveTo>
                  <a:cubicBezTo>
                    <a:pt x="212" y="1"/>
                    <a:pt x="169" y="1"/>
                    <a:pt x="141" y="29"/>
                  </a:cubicBezTo>
                  <a:cubicBezTo>
                    <a:pt x="0" y="76"/>
                    <a:pt x="121" y="288"/>
                    <a:pt x="231" y="288"/>
                  </a:cubicBezTo>
                  <a:cubicBezTo>
                    <a:pt x="255" y="288"/>
                    <a:pt x="277" y="279"/>
                    <a:pt x="297" y="256"/>
                  </a:cubicBezTo>
                  <a:cubicBezTo>
                    <a:pt x="325" y="228"/>
                    <a:pt x="354" y="185"/>
                    <a:pt x="368" y="143"/>
                  </a:cubicBezTo>
                  <a:cubicBezTo>
                    <a:pt x="396" y="72"/>
                    <a:pt x="340" y="1"/>
                    <a:pt x="254" y="1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2166;p48"/>
            <p:cNvSpPr/>
            <p:nvPr/>
          </p:nvSpPr>
          <p:spPr>
            <a:xfrm>
              <a:off x="2602675" y="2239150"/>
              <a:ext cx="15650" cy="11025"/>
            </a:xfrm>
            <a:custGeom>
              <a:avLst/>
              <a:gdLst/>
              <a:ahLst/>
              <a:cxnLst/>
              <a:rect l="l" t="t" r="r" b="b"/>
              <a:pathLst>
                <a:path w="626" h="441" extrusionOk="0">
                  <a:moveTo>
                    <a:pt x="319" y="0"/>
                  </a:moveTo>
                  <a:cubicBezTo>
                    <a:pt x="314" y="0"/>
                    <a:pt x="309" y="0"/>
                    <a:pt x="304" y="1"/>
                  </a:cubicBezTo>
                  <a:cubicBezTo>
                    <a:pt x="261" y="1"/>
                    <a:pt x="218" y="15"/>
                    <a:pt x="190" y="29"/>
                  </a:cubicBezTo>
                  <a:cubicBezTo>
                    <a:pt x="1" y="168"/>
                    <a:pt x="103" y="440"/>
                    <a:pt x="297" y="440"/>
                  </a:cubicBezTo>
                  <a:cubicBezTo>
                    <a:pt x="321" y="440"/>
                    <a:pt x="347" y="436"/>
                    <a:pt x="375" y="426"/>
                  </a:cubicBezTo>
                  <a:cubicBezTo>
                    <a:pt x="625" y="357"/>
                    <a:pt x="575" y="0"/>
                    <a:pt x="319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2167;p48"/>
            <p:cNvSpPr/>
            <p:nvPr/>
          </p:nvSpPr>
          <p:spPr>
            <a:xfrm>
              <a:off x="2635800" y="2251225"/>
              <a:ext cx="5350" cy="3925"/>
            </a:xfrm>
            <a:custGeom>
              <a:avLst/>
              <a:gdLst/>
              <a:ahLst/>
              <a:cxnLst/>
              <a:rect l="l" t="t" r="r" b="b"/>
              <a:pathLst>
                <a:path w="214" h="157" extrusionOk="0">
                  <a:moveTo>
                    <a:pt x="143" y="0"/>
                  </a:moveTo>
                  <a:lnTo>
                    <a:pt x="143" y="14"/>
                  </a:lnTo>
                  <a:lnTo>
                    <a:pt x="114" y="14"/>
                  </a:lnTo>
                  <a:lnTo>
                    <a:pt x="72" y="29"/>
                  </a:lnTo>
                  <a:cubicBezTo>
                    <a:pt x="1" y="57"/>
                    <a:pt x="15" y="156"/>
                    <a:pt x="86" y="156"/>
                  </a:cubicBezTo>
                  <a:cubicBezTo>
                    <a:pt x="114" y="156"/>
                    <a:pt x="129" y="156"/>
                    <a:pt x="143" y="142"/>
                  </a:cubicBezTo>
                  <a:lnTo>
                    <a:pt x="185" y="100"/>
                  </a:lnTo>
                  <a:cubicBezTo>
                    <a:pt x="214" y="71"/>
                    <a:pt x="185" y="0"/>
                    <a:pt x="143" y="0"/>
                  </a:cubicBezTo>
                  <a:close/>
                </a:path>
              </a:pathLst>
            </a:custGeom>
            <a:solidFill>
              <a:srgbClr val="FFD2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2168;p48"/>
            <p:cNvSpPr/>
            <p:nvPr/>
          </p:nvSpPr>
          <p:spPr>
            <a:xfrm>
              <a:off x="2785600" y="2245900"/>
              <a:ext cx="6050" cy="5350"/>
            </a:xfrm>
            <a:custGeom>
              <a:avLst/>
              <a:gdLst/>
              <a:ahLst/>
              <a:cxnLst/>
              <a:rect l="l" t="t" r="r" b="b"/>
              <a:pathLst>
                <a:path w="242" h="214" extrusionOk="0">
                  <a:moveTo>
                    <a:pt x="100" y="0"/>
                  </a:moveTo>
                  <a:cubicBezTo>
                    <a:pt x="43" y="0"/>
                    <a:pt x="0" y="71"/>
                    <a:pt x="29" y="128"/>
                  </a:cubicBezTo>
                  <a:lnTo>
                    <a:pt x="57" y="171"/>
                  </a:lnTo>
                  <a:cubicBezTo>
                    <a:pt x="71" y="199"/>
                    <a:pt x="100" y="213"/>
                    <a:pt x="128" y="213"/>
                  </a:cubicBezTo>
                  <a:cubicBezTo>
                    <a:pt x="185" y="213"/>
                    <a:pt x="242" y="142"/>
                    <a:pt x="199" y="71"/>
                  </a:cubicBezTo>
                  <a:lnTo>
                    <a:pt x="171" y="29"/>
                  </a:lnTo>
                  <a:cubicBezTo>
                    <a:pt x="157" y="14"/>
                    <a:pt x="128" y="0"/>
                    <a:pt x="10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2169;p48"/>
            <p:cNvSpPr/>
            <p:nvPr/>
          </p:nvSpPr>
          <p:spPr>
            <a:xfrm>
              <a:off x="2797675" y="2263275"/>
              <a:ext cx="7475" cy="4650"/>
            </a:xfrm>
            <a:custGeom>
              <a:avLst/>
              <a:gdLst/>
              <a:ahLst/>
              <a:cxnLst/>
              <a:rect l="l" t="t" r="r" b="b"/>
              <a:pathLst>
                <a:path w="299" h="186" extrusionOk="0">
                  <a:moveTo>
                    <a:pt x="71" y="1"/>
                  </a:moveTo>
                  <a:cubicBezTo>
                    <a:pt x="29" y="1"/>
                    <a:pt x="0" y="72"/>
                    <a:pt x="43" y="115"/>
                  </a:cubicBezTo>
                  <a:cubicBezTo>
                    <a:pt x="85" y="157"/>
                    <a:pt x="142" y="186"/>
                    <a:pt x="213" y="186"/>
                  </a:cubicBezTo>
                  <a:lnTo>
                    <a:pt x="256" y="186"/>
                  </a:lnTo>
                  <a:cubicBezTo>
                    <a:pt x="284" y="171"/>
                    <a:pt x="298" y="129"/>
                    <a:pt x="270" y="100"/>
                  </a:cubicBezTo>
                  <a:cubicBezTo>
                    <a:pt x="227" y="58"/>
                    <a:pt x="171" y="29"/>
                    <a:pt x="100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2170;p48"/>
            <p:cNvSpPr/>
            <p:nvPr/>
          </p:nvSpPr>
          <p:spPr>
            <a:xfrm>
              <a:off x="2831750" y="2279975"/>
              <a:ext cx="6400" cy="5350"/>
            </a:xfrm>
            <a:custGeom>
              <a:avLst/>
              <a:gdLst/>
              <a:ahLst/>
              <a:cxnLst/>
              <a:rect l="l" t="t" r="r" b="b"/>
              <a:pathLst>
                <a:path w="256" h="214" extrusionOk="0">
                  <a:moveTo>
                    <a:pt x="114" y="0"/>
                  </a:moveTo>
                  <a:cubicBezTo>
                    <a:pt x="0" y="14"/>
                    <a:pt x="0" y="199"/>
                    <a:pt x="114" y="213"/>
                  </a:cubicBezTo>
                  <a:cubicBezTo>
                    <a:pt x="142" y="213"/>
                    <a:pt x="156" y="213"/>
                    <a:pt x="171" y="199"/>
                  </a:cubicBezTo>
                  <a:cubicBezTo>
                    <a:pt x="256" y="142"/>
                    <a:pt x="213" y="14"/>
                    <a:pt x="114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2171;p48"/>
            <p:cNvSpPr/>
            <p:nvPr/>
          </p:nvSpPr>
          <p:spPr>
            <a:xfrm>
              <a:off x="2811150" y="2285650"/>
              <a:ext cx="15650" cy="12100"/>
            </a:xfrm>
            <a:custGeom>
              <a:avLst/>
              <a:gdLst/>
              <a:ahLst/>
              <a:cxnLst/>
              <a:rect l="l" t="t" r="r" b="b"/>
              <a:pathLst>
                <a:path w="626" h="484" extrusionOk="0">
                  <a:moveTo>
                    <a:pt x="313" y="0"/>
                  </a:moveTo>
                  <a:cubicBezTo>
                    <a:pt x="1" y="0"/>
                    <a:pt x="1" y="483"/>
                    <a:pt x="313" y="483"/>
                  </a:cubicBezTo>
                  <a:cubicBezTo>
                    <a:pt x="370" y="483"/>
                    <a:pt x="412" y="469"/>
                    <a:pt x="441" y="441"/>
                  </a:cubicBezTo>
                  <a:cubicBezTo>
                    <a:pt x="625" y="299"/>
                    <a:pt x="540" y="15"/>
                    <a:pt x="313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2172;p48"/>
            <p:cNvSpPr/>
            <p:nvPr/>
          </p:nvSpPr>
          <p:spPr>
            <a:xfrm>
              <a:off x="2800500" y="2275700"/>
              <a:ext cx="7475" cy="5725"/>
            </a:xfrm>
            <a:custGeom>
              <a:avLst/>
              <a:gdLst/>
              <a:ahLst/>
              <a:cxnLst/>
              <a:rect l="l" t="t" r="r" b="b"/>
              <a:pathLst>
                <a:path w="299" h="229" extrusionOk="0">
                  <a:moveTo>
                    <a:pt x="143" y="1"/>
                  </a:moveTo>
                  <a:cubicBezTo>
                    <a:pt x="129" y="1"/>
                    <a:pt x="100" y="15"/>
                    <a:pt x="86" y="29"/>
                  </a:cubicBezTo>
                  <a:cubicBezTo>
                    <a:pt x="1" y="86"/>
                    <a:pt x="43" y="228"/>
                    <a:pt x="157" y="228"/>
                  </a:cubicBezTo>
                  <a:cubicBezTo>
                    <a:pt x="171" y="228"/>
                    <a:pt x="200" y="228"/>
                    <a:pt x="214" y="214"/>
                  </a:cubicBezTo>
                  <a:cubicBezTo>
                    <a:pt x="299" y="143"/>
                    <a:pt x="256" y="1"/>
                    <a:pt x="143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2173;p48"/>
            <p:cNvSpPr/>
            <p:nvPr/>
          </p:nvSpPr>
          <p:spPr>
            <a:xfrm>
              <a:off x="2772100" y="2259025"/>
              <a:ext cx="8200" cy="6050"/>
            </a:xfrm>
            <a:custGeom>
              <a:avLst/>
              <a:gdLst/>
              <a:ahLst/>
              <a:cxnLst/>
              <a:rect l="l" t="t" r="r" b="b"/>
              <a:pathLst>
                <a:path w="328" h="242" extrusionOk="0">
                  <a:moveTo>
                    <a:pt x="157" y="1"/>
                  </a:moveTo>
                  <a:cubicBezTo>
                    <a:pt x="143" y="1"/>
                    <a:pt x="114" y="15"/>
                    <a:pt x="100" y="29"/>
                  </a:cubicBezTo>
                  <a:cubicBezTo>
                    <a:pt x="1" y="100"/>
                    <a:pt x="43" y="242"/>
                    <a:pt x="171" y="242"/>
                  </a:cubicBezTo>
                  <a:cubicBezTo>
                    <a:pt x="185" y="242"/>
                    <a:pt x="214" y="242"/>
                    <a:pt x="228" y="228"/>
                  </a:cubicBezTo>
                  <a:cubicBezTo>
                    <a:pt x="327" y="157"/>
                    <a:pt x="285" y="1"/>
                    <a:pt x="157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2174;p48"/>
            <p:cNvSpPr/>
            <p:nvPr/>
          </p:nvSpPr>
          <p:spPr>
            <a:xfrm>
              <a:off x="2769975" y="2283175"/>
              <a:ext cx="13525" cy="9950"/>
            </a:xfrm>
            <a:custGeom>
              <a:avLst/>
              <a:gdLst/>
              <a:ahLst/>
              <a:cxnLst/>
              <a:rect l="l" t="t" r="r" b="b"/>
              <a:pathLst>
                <a:path w="541" h="398" extrusionOk="0">
                  <a:moveTo>
                    <a:pt x="270" y="0"/>
                  </a:moveTo>
                  <a:cubicBezTo>
                    <a:pt x="228" y="0"/>
                    <a:pt x="199" y="14"/>
                    <a:pt x="157" y="43"/>
                  </a:cubicBezTo>
                  <a:cubicBezTo>
                    <a:pt x="1" y="142"/>
                    <a:pt x="72" y="398"/>
                    <a:pt x="270" y="398"/>
                  </a:cubicBezTo>
                  <a:cubicBezTo>
                    <a:pt x="313" y="383"/>
                    <a:pt x="341" y="383"/>
                    <a:pt x="370" y="355"/>
                  </a:cubicBezTo>
                  <a:cubicBezTo>
                    <a:pt x="540" y="256"/>
                    <a:pt x="469" y="0"/>
                    <a:pt x="27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2175;p48"/>
            <p:cNvSpPr/>
            <p:nvPr/>
          </p:nvSpPr>
          <p:spPr>
            <a:xfrm>
              <a:off x="2854100" y="2310500"/>
              <a:ext cx="7825" cy="7825"/>
            </a:xfrm>
            <a:custGeom>
              <a:avLst/>
              <a:gdLst/>
              <a:ahLst/>
              <a:cxnLst/>
              <a:rect l="l" t="t" r="r" b="b"/>
              <a:pathLst>
                <a:path w="313" h="313" extrusionOk="0">
                  <a:moveTo>
                    <a:pt x="157" y="0"/>
                  </a:moveTo>
                  <a:cubicBezTo>
                    <a:pt x="72" y="15"/>
                    <a:pt x="1" y="86"/>
                    <a:pt x="1" y="185"/>
                  </a:cubicBezTo>
                  <a:cubicBezTo>
                    <a:pt x="1" y="256"/>
                    <a:pt x="72" y="313"/>
                    <a:pt x="157" y="313"/>
                  </a:cubicBezTo>
                  <a:cubicBezTo>
                    <a:pt x="185" y="313"/>
                    <a:pt x="214" y="313"/>
                    <a:pt x="228" y="284"/>
                  </a:cubicBezTo>
                  <a:cubicBezTo>
                    <a:pt x="313" y="242"/>
                    <a:pt x="313" y="142"/>
                    <a:pt x="256" y="71"/>
                  </a:cubicBezTo>
                  <a:cubicBezTo>
                    <a:pt x="256" y="29"/>
                    <a:pt x="214" y="0"/>
                    <a:pt x="171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2176;p48"/>
            <p:cNvSpPr/>
            <p:nvPr/>
          </p:nvSpPr>
          <p:spPr>
            <a:xfrm>
              <a:off x="2707150" y="2250500"/>
              <a:ext cx="11025" cy="7850"/>
            </a:xfrm>
            <a:custGeom>
              <a:avLst/>
              <a:gdLst/>
              <a:ahLst/>
              <a:cxnLst/>
              <a:rect l="l" t="t" r="r" b="b"/>
              <a:pathLst>
                <a:path w="441" h="314" extrusionOk="0">
                  <a:moveTo>
                    <a:pt x="214" y="1"/>
                  </a:moveTo>
                  <a:cubicBezTo>
                    <a:pt x="57" y="1"/>
                    <a:pt x="1" y="214"/>
                    <a:pt x="143" y="299"/>
                  </a:cubicBezTo>
                  <a:cubicBezTo>
                    <a:pt x="157" y="299"/>
                    <a:pt x="185" y="313"/>
                    <a:pt x="214" y="313"/>
                  </a:cubicBezTo>
                  <a:cubicBezTo>
                    <a:pt x="341" y="313"/>
                    <a:pt x="441" y="129"/>
                    <a:pt x="313" y="29"/>
                  </a:cubicBezTo>
                  <a:cubicBezTo>
                    <a:pt x="285" y="15"/>
                    <a:pt x="256" y="1"/>
                    <a:pt x="214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2177;p48"/>
            <p:cNvSpPr/>
            <p:nvPr/>
          </p:nvSpPr>
          <p:spPr>
            <a:xfrm>
              <a:off x="2687275" y="2244125"/>
              <a:ext cx="5700" cy="4275"/>
            </a:xfrm>
            <a:custGeom>
              <a:avLst/>
              <a:gdLst/>
              <a:ahLst/>
              <a:cxnLst/>
              <a:rect l="l" t="t" r="r" b="b"/>
              <a:pathLst>
                <a:path w="228" h="171" extrusionOk="0">
                  <a:moveTo>
                    <a:pt x="114" y="0"/>
                  </a:moveTo>
                  <a:cubicBezTo>
                    <a:pt x="100" y="0"/>
                    <a:pt x="86" y="14"/>
                    <a:pt x="72" y="14"/>
                  </a:cubicBezTo>
                  <a:cubicBezTo>
                    <a:pt x="1" y="71"/>
                    <a:pt x="29" y="171"/>
                    <a:pt x="114" y="171"/>
                  </a:cubicBezTo>
                  <a:cubicBezTo>
                    <a:pt x="128" y="171"/>
                    <a:pt x="143" y="171"/>
                    <a:pt x="157" y="156"/>
                  </a:cubicBezTo>
                  <a:cubicBezTo>
                    <a:pt x="228" y="114"/>
                    <a:pt x="199" y="0"/>
                    <a:pt x="114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2178;p48"/>
            <p:cNvSpPr/>
            <p:nvPr/>
          </p:nvSpPr>
          <p:spPr>
            <a:xfrm>
              <a:off x="2681600" y="2260800"/>
              <a:ext cx="5000" cy="3925"/>
            </a:xfrm>
            <a:custGeom>
              <a:avLst/>
              <a:gdLst/>
              <a:ahLst/>
              <a:cxnLst/>
              <a:rect l="l" t="t" r="r" b="b"/>
              <a:pathLst>
                <a:path w="200" h="157" extrusionOk="0">
                  <a:moveTo>
                    <a:pt x="100" y="1"/>
                  </a:moveTo>
                  <a:cubicBezTo>
                    <a:pt x="0" y="1"/>
                    <a:pt x="0" y="157"/>
                    <a:pt x="100" y="157"/>
                  </a:cubicBezTo>
                  <a:cubicBezTo>
                    <a:pt x="114" y="157"/>
                    <a:pt x="128" y="157"/>
                    <a:pt x="142" y="143"/>
                  </a:cubicBezTo>
                  <a:cubicBezTo>
                    <a:pt x="199" y="100"/>
                    <a:pt x="171" y="1"/>
                    <a:pt x="100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2179;p48"/>
            <p:cNvSpPr/>
            <p:nvPr/>
          </p:nvSpPr>
          <p:spPr>
            <a:xfrm>
              <a:off x="2664200" y="2244825"/>
              <a:ext cx="13525" cy="10325"/>
            </a:xfrm>
            <a:custGeom>
              <a:avLst/>
              <a:gdLst/>
              <a:ahLst/>
              <a:cxnLst/>
              <a:rect l="l" t="t" r="r" b="b"/>
              <a:pathLst>
                <a:path w="541" h="413" extrusionOk="0">
                  <a:moveTo>
                    <a:pt x="270" y="1"/>
                  </a:moveTo>
                  <a:cubicBezTo>
                    <a:pt x="228" y="1"/>
                    <a:pt x="185" y="15"/>
                    <a:pt x="157" y="43"/>
                  </a:cubicBezTo>
                  <a:cubicBezTo>
                    <a:pt x="1" y="157"/>
                    <a:pt x="72" y="398"/>
                    <a:pt x="270" y="412"/>
                  </a:cubicBezTo>
                  <a:cubicBezTo>
                    <a:pt x="313" y="412"/>
                    <a:pt x="356" y="398"/>
                    <a:pt x="384" y="370"/>
                  </a:cubicBezTo>
                  <a:cubicBezTo>
                    <a:pt x="540" y="256"/>
                    <a:pt x="469" y="1"/>
                    <a:pt x="270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2180;p48"/>
            <p:cNvSpPr/>
            <p:nvPr/>
          </p:nvSpPr>
          <p:spPr>
            <a:xfrm>
              <a:off x="2617000" y="2283875"/>
              <a:ext cx="5700" cy="4275"/>
            </a:xfrm>
            <a:custGeom>
              <a:avLst/>
              <a:gdLst/>
              <a:ahLst/>
              <a:cxnLst/>
              <a:rect l="l" t="t" r="r" b="b"/>
              <a:pathLst>
                <a:path w="228" h="171" extrusionOk="0">
                  <a:moveTo>
                    <a:pt x="114" y="0"/>
                  </a:moveTo>
                  <a:cubicBezTo>
                    <a:pt x="100" y="0"/>
                    <a:pt x="86" y="0"/>
                    <a:pt x="71" y="15"/>
                  </a:cubicBezTo>
                  <a:cubicBezTo>
                    <a:pt x="0" y="71"/>
                    <a:pt x="43" y="171"/>
                    <a:pt x="114" y="171"/>
                  </a:cubicBezTo>
                  <a:cubicBezTo>
                    <a:pt x="128" y="171"/>
                    <a:pt x="142" y="157"/>
                    <a:pt x="157" y="157"/>
                  </a:cubicBezTo>
                  <a:cubicBezTo>
                    <a:pt x="228" y="100"/>
                    <a:pt x="199" y="0"/>
                    <a:pt x="114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2181;p48"/>
            <p:cNvSpPr/>
            <p:nvPr/>
          </p:nvSpPr>
          <p:spPr>
            <a:xfrm>
              <a:off x="2582925" y="2300900"/>
              <a:ext cx="16350" cy="12450"/>
            </a:xfrm>
            <a:custGeom>
              <a:avLst/>
              <a:gdLst/>
              <a:ahLst/>
              <a:cxnLst/>
              <a:rect l="l" t="t" r="r" b="b"/>
              <a:pathLst>
                <a:path w="654" h="498" extrusionOk="0">
                  <a:moveTo>
                    <a:pt x="327" y="1"/>
                  </a:moveTo>
                  <a:cubicBezTo>
                    <a:pt x="270" y="1"/>
                    <a:pt x="228" y="15"/>
                    <a:pt x="185" y="44"/>
                  </a:cubicBezTo>
                  <a:cubicBezTo>
                    <a:pt x="0" y="186"/>
                    <a:pt x="86" y="484"/>
                    <a:pt x="327" y="498"/>
                  </a:cubicBezTo>
                  <a:cubicBezTo>
                    <a:pt x="384" y="484"/>
                    <a:pt x="426" y="470"/>
                    <a:pt x="469" y="441"/>
                  </a:cubicBezTo>
                  <a:cubicBezTo>
                    <a:pt x="653" y="299"/>
                    <a:pt x="568" y="1"/>
                    <a:pt x="327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2182;p48"/>
            <p:cNvSpPr/>
            <p:nvPr/>
          </p:nvSpPr>
          <p:spPr>
            <a:xfrm>
              <a:off x="2641850" y="2292400"/>
              <a:ext cx="4625" cy="3225"/>
            </a:xfrm>
            <a:custGeom>
              <a:avLst/>
              <a:gdLst/>
              <a:ahLst/>
              <a:cxnLst/>
              <a:rect l="l" t="t" r="r" b="b"/>
              <a:pathLst>
                <a:path w="185" h="129" extrusionOk="0">
                  <a:moveTo>
                    <a:pt x="114" y="0"/>
                  </a:moveTo>
                  <a:lnTo>
                    <a:pt x="71" y="29"/>
                  </a:lnTo>
                  <a:cubicBezTo>
                    <a:pt x="0" y="43"/>
                    <a:pt x="29" y="128"/>
                    <a:pt x="85" y="128"/>
                  </a:cubicBezTo>
                  <a:cubicBezTo>
                    <a:pt x="100" y="128"/>
                    <a:pt x="114" y="128"/>
                    <a:pt x="128" y="114"/>
                  </a:cubicBezTo>
                  <a:lnTo>
                    <a:pt x="156" y="71"/>
                  </a:lnTo>
                  <a:cubicBezTo>
                    <a:pt x="185" y="43"/>
                    <a:pt x="171" y="0"/>
                    <a:pt x="128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2183;p48"/>
            <p:cNvSpPr/>
            <p:nvPr/>
          </p:nvSpPr>
          <p:spPr>
            <a:xfrm>
              <a:off x="2661375" y="2281400"/>
              <a:ext cx="13850" cy="11025"/>
            </a:xfrm>
            <a:custGeom>
              <a:avLst/>
              <a:gdLst/>
              <a:ahLst/>
              <a:cxnLst/>
              <a:rect l="l" t="t" r="r" b="b"/>
              <a:pathLst>
                <a:path w="554" h="441" extrusionOk="0">
                  <a:moveTo>
                    <a:pt x="270" y="0"/>
                  </a:moveTo>
                  <a:cubicBezTo>
                    <a:pt x="99" y="0"/>
                    <a:pt x="0" y="185"/>
                    <a:pt x="85" y="327"/>
                  </a:cubicBezTo>
                  <a:lnTo>
                    <a:pt x="114" y="341"/>
                  </a:lnTo>
                  <a:cubicBezTo>
                    <a:pt x="142" y="412"/>
                    <a:pt x="199" y="440"/>
                    <a:pt x="270" y="440"/>
                  </a:cubicBezTo>
                  <a:cubicBezTo>
                    <a:pt x="412" y="440"/>
                    <a:pt x="554" y="312"/>
                    <a:pt x="483" y="156"/>
                  </a:cubicBezTo>
                  <a:lnTo>
                    <a:pt x="469" y="128"/>
                  </a:lnTo>
                  <a:cubicBezTo>
                    <a:pt x="440" y="57"/>
                    <a:pt x="369" y="0"/>
                    <a:pt x="270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2184;p48"/>
            <p:cNvSpPr/>
            <p:nvPr/>
          </p:nvSpPr>
          <p:spPr>
            <a:xfrm>
              <a:off x="2661375" y="2266825"/>
              <a:ext cx="11025" cy="8900"/>
            </a:xfrm>
            <a:custGeom>
              <a:avLst/>
              <a:gdLst/>
              <a:ahLst/>
              <a:cxnLst/>
              <a:rect l="l" t="t" r="r" b="b"/>
              <a:pathLst>
                <a:path w="441" h="356" extrusionOk="0">
                  <a:moveTo>
                    <a:pt x="213" y="1"/>
                  </a:moveTo>
                  <a:cubicBezTo>
                    <a:pt x="185" y="1"/>
                    <a:pt x="156" y="15"/>
                    <a:pt x="128" y="29"/>
                  </a:cubicBezTo>
                  <a:cubicBezTo>
                    <a:pt x="0" y="129"/>
                    <a:pt x="57" y="342"/>
                    <a:pt x="227" y="356"/>
                  </a:cubicBezTo>
                  <a:cubicBezTo>
                    <a:pt x="256" y="342"/>
                    <a:pt x="284" y="342"/>
                    <a:pt x="312" y="313"/>
                  </a:cubicBezTo>
                  <a:cubicBezTo>
                    <a:pt x="440" y="214"/>
                    <a:pt x="383" y="15"/>
                    <a:pt x="213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2185;p48"/>
            <p:cNvSpPr/>
            <p:nvPr/>
          </p:nvSpPr>
          <p:spPr>
            <a:xfrm>
              <a:off x="2652500" y="2315825"/>
              <a:ext cx="18125" cy="13500"/>
            </a:xfrm>
            <a:custGeom>
              <a:avLst/>
              <a:gdLst/>
              <a:ahLst/>
              <a:cxnLst/>
              <a:rect l="l" t="t" r="r" b="b"/>
              <a:pathLst>
                <a:path w="725" h="540" extrusionOk="0">
                  <a:moveTo>
                    <a:pt x="355" y="0"/>
                  </a:moveTo>
                  <a:cubicBezTo>
                    <a:pt x="298" y="0"/>
                    <a:pt x="256" y="14"/>
                    <a:pt x="213" y="43"/>
                  </a:cubicBezTo>
                  <a:cubicBezTo>
                    <a:pt x="0" y="199"/>
                    <a:pt x="100" y="526"/>
                    <a:pt x="369" y="540"/>
                  </a:cubicBezTo>
                  <a:cubicBezTo>
                    <a:pt x="412" y="540"/>
                    <a:pt x="469" y="526"/>
                    <a:pt x="511" y="497"/>
                  </a:cubicBezTo>
                  <a:cubicBezTo>
                    <a:pt x="724" y="341"/>
                    <a:pt x="611" y="0"/>
                    <a:pt x="355" y="0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2186;p48"/>
            <p:cNvSpPr/>
            <p:nvPr/>
          </p:nvSpPr>
          <p:spPr>
            <a:xfrm>
              <a:off x="2847350" y="2289900"/>
              <a:ext cx="14575" cy="11550"/>
            </a:xfrm>
            <a:custGeom>
              <a:avLst/>
              <a:gdLst/>
              <a:ahLst/>
              <a:cxnLst/>
              <a:rect l="l" t="t" r="r" b="b"/>
              <a:pathLst>
                <a:path w="583" h="462" extrusionOk="0">
                  <a:moveTo>
                    <a:pt x="256" y="1"/>
                  </a:moveTo>
                  <a:cubicBezTo>
                    <a:pt x="185" y="1"/>
                    <a:pt x="114" y="43"/>
                    <a:pt x="86" y="100"/>
                  </a:cubicBezTo>
                  <a:cubicBezTo>
                    <a:pt x="1" y="256"/>
                    <a:pt x="100" y="455"/>
                    <a:pt x="271" y="455"/>
                  </a:cubicBezTo>
                  <a:cubicBezTo>
                    <a:pt x="280" y="460"/>
                    <a:pt x="290" y="461"/>
                    <a:pt x="299" y="461"/>
                  </a:cubicBezTo>
                  <a:cubicBezTo>
                    <a:pt x="318" y="461"/>
                    <a:pt x="337" y="455"/>
                    <a:pt x="356" y="455"/>
                  </a:cubicBezTo>
                  <a:cubicBezTo>
                    <a:pt x="413" y="427"/>
                    <a:pt x="469" y="398"/>
                    <a:pt x="526" y="356"/>
                  </a:cubicBezTo>
                  <a:cubicBezTo>
                    <a:pt x="583" y="271"/>
                    <a:pt x="569" y="171"/>
                    <a:pt x="484" y="129"/>
                  </a:cubicBezTo>
                  <a:lnTo>
                    <a:pt x="469" y="129"/>
                  </a:lnTo>
                  <a:cubicBezTo>
                    <a:pt x="427" y="58"/>
                    <a:pt x="342" y="1"/>
                    <a:pt x="256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2187;p48"/>
            <p:cNvSpPr/>
            <p:nvPr/>
          </p:nvSpPr>
          <p:spPr>
            <a:xfrm>
              <a:off x="2889975" y="2318625"/>
              <a:ext cx="15225" cy="13575"/>
            </a:xfrm>
            <a:custGeom>
              <a:avLst/>
              <a:gdLst/>
              <a:ahLst/>
              <a:cxnLst/>
              <a:rect l="l" t="t" r="r" b="b"/>
              <a:pathLst>
                <a:path w="609" h="543" extrusionOk="0">
                  <a:moveTo>
                    <a:pt x="262" y="1"/>
                  </a:moveTo>
                  <a:cubicBezTo>
                    <a:pt x="116" y="1"/>
                    <a:pt x="0" y="137"/>
                    <a:pt x="14" y="286"/>
                  </a:cubicBezTo>
                  <a:cubicBezTo>
                    <a:pt x="28" y="428"/>
                    <a:pt x="156" y="541"/>
                    <a:pt x="312" y="541"/>
                  </a:cubicBezTo>
                  <a:cubicBezTo>
                    <a:pt x="320" y="542"/>
                    <a:pt x="328" y="543"/>
                    <a:pt x="336" y="543"/>
                  </a:cubicBezTo>
                  <a:cubicBezTo>
                    <a:pt x="454" y="543"/>
                    <a:pt x="554" y="447"/>
                    <a:pt x="568" y="314"/>
                  </a:cubicBezTo>
                  <a:cubicBezTo>
                    <a:pt x="608" y="151"/>
                    <a:pt x="480" y="1"/>
                    <a:pt x="307" y="1"/>
                  </a:cubicBezTo>
                  <a:cubicBezTo>
                    <a:pt x="299" y="1"/>
                    <a:pt x="291" y="1"/>
                    <a:pt x="284" y="2"/>
                  </a:cubicBezTo>
                  <a:cubicBezTo>
                    <a:pt x="276" y="1"/>
                    <a:pt x="269" y="1"/>
                    <a:pt x="262" y="1"/>
                  </a:cubicBezTo>
                  <a:close/>
                </a:path>
              </a:pathLst>
            </a:custGeom>
            <a:solidFill>
              <a:srgbClr val="FF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2188;p48"/>
            <p:cNvSpPr/>
            <p:nvPr/>
          </p:nvSpPr>
          <p:spPr>
            <a:xfrm>
              <a:off x="2242175" y="2259100"/>
              <a:ext cx="52150" cy="119225"/>
            </a:xfrm>
            <a:custGeom>
              <a:avLst/>
              <a:gdLst/>
              <a:ahLst/>
              <a:cxnLst/>
              <a:rect l="l" t="t" r="r" b="b"/>
              <a:pathLst>
                <a:path w="2086" h="4769" extrusionOk="0">
                  <a:moveTo>
                    <a:pt x="871" y="0"/>
                  </a:moveTo>
                  <a:cubicBezTo>
                    <a:pt x="852" y="0"/>
                    <a:pt x="837" y="4"/>
                    <a:pt x="824" y="12"/>
                  </a:cubicBezTo>
                  <a:cubicBezTo>
                    <a:pt x="824" y="12"/>
                    <a:pt x="455" y="651"/>
                    <a:pt x="227" y="2468"/>
                  </a:cubicBezTo>
                  <a:cubicBezTo>
                    <a:pt x="0" y="4271"/>
                    <a:pt x="114" y="4612"/>
                    <a:pt x="114" y="4612"/>
                  </a:cubicBezTo>
                  <a:lnTo>
                    <a:pt x="100" y="4612"/>
                  </a:lnTo>
                  <a:lnTo>
                    <a:pt x="114" y="4768"/>
                  </a:lnTo>
                  <a:cubicBezTo>
                    <a:pt x="781" y="4669"/>
                    <a:pt x="1377" y="4584"/>
                    <a:pt x="1874" y="4484"/>
                  </a:cubicBezTo>
                  <a:lnTo>
                    <a:pt x="1860" y="4442"/>
                  </a:lnTo>
                  <a:cubicBezTo>
                    <a:pt x="1775" y="3859"/>
                    <a:pt x="2045" y="1730"/>
                    <a:pt x="2059" y="1304"/>
                  </a:cubicBezTo>
                  <a:cubicBezTo>
                    <a:pt x="2086" y="890"/>
                    <a:pt x="1160" y="0"/>
                    <a:pt x="871" y="0"/>
                  </a:cubicBezTo>
                  <a:close/>
                </a:path>
              </a:pathLst>
            </a:custGeom>
            <a:solidFill>
              <a:srgbClr val="E194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2189;p48"/>
            <p:cNvSpPr/>
            <p:nvPr/>
          </p:nvSpPr>
          <p:spPr>
            <a:xfrm>
              <a:off x="2066100" y="2309950"/>
              <a:ext cx="61100" cy="81850"/>
            </a:xfrm>
            <a:custGeom>
              <a:avLst/>
              <a:gdLst/>
              <a:ahLst/>
              <a:cxnLst/>
              <a:rect l="l" t="t" r="r" b="b"/>
              <a:pathLst>
                <a:path w="2444" h="3274" extrusionOk="0">
                  <a:moveTo>
                    <a:pt x="1208" y="0"/>
                  </a:moveTo>
                  <a:cubicBezTo>
                    <a:pt x="871" y="0"/>
                    <a:pt x="574" y="47"/>
                    <a:pt x="484" y="164"/>
                  </a:cubicBezTo>
                  <a:cubicBezTo>
                    <a:pt x="228" y="477"/>
                    <a:pt x="1" y="2834"/>
                    <a:pt x="186" y="3274"/>
                  </a:cubicBezTo>
                  <a:cubicBezTo>
                    <a:pt x="981" y="3259"/>
                    <a:pt x="1733" y="3231"/>
                    <a:pt x="2443" y="3188"/>
                  </a:cubicBezTo>
                  <a:lnTo>
                    <a:pt x="2443" y="3075"/>
                  </a:lnTo>
                  <a:cubicBezTo>
                    <a:pt x="2216" y="2692"/>
                    <a:pt x="2443" y="562"/>
                    <a:pt x="2443" y="292"/>
                  </a:cubicBezTo>
                  <a:cubicBezTo>
                    <a:pt x="2443" y="132"/>
                    <a:pt x="1771" y="0"/>
                    <a:pt x="1208" y="0"/>
                  </a:cubicBezTo>
                  <a:close/>
                </a:path>
              </a:pathLst>
            </a:custGeom>
            <a:solidFill>
              <a:srgbClr val="E194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2190;p48"/>
            <p:cNvSpPr/>
            <p:nvPr/>
          </p:nvSpPr>
          <p:spPr>
            <a:xfrm>
              <a:off x="2147400" y="2291350"/>
              <a:ext cx="71000" cy="96200"/>
            </a:xfrm>
            <a:custGeom>
              <a:avLst/>
              <a:gdLst/>
              <a:ahLst/>
              <a:cxnLst/>
              <a:rect l="l" t="t" r="r" b="b"/>
              <a:pathLst>
                <a:path w="2840" h="3848" extrusionOk="0">
                  <a:moveTo>
                    <a:pt x="1378" y="1"/>
                  </a:moveTo>
                  <a:cubicBezTo>
                    <a:pt x="1008" y="1"/>
                    <a:pt x="687" y="74"/>
                    <a:pt x="611" y="269"/>
                  </a:cubicBezTo>
                  <a:cubicBezTo>
                    <a:pt x="0" y="1845"/>
                    <a:pt x="384" y="3649"/>
                    <a:pt x="440" y="3847"/>
                  </a:cubicBezTo>
                  <a:cubicBezTo>
                    <a:pt x="1108" y="3791"/>
                    <a:pt x="1732" y="3734"/>
                    <a:pt x="2329" y="3663"/>
                  </a:cubicBezTo>
                  <a:lnTo>
                    <a:pt x="2329" y="3606"/>
                  </a:lnTo>
                  <a:cubicBezTo>
                    <a:pt x="2215" y="1945"/>
                    <a:pt x="2840" y="667"/>
                    <a:pt x="2726" y="383"/>
                  </a:cubicBezTo>
                  <a:lnTo>
                    <a:pt x="2712" y="369"/>
                  </a:lnTo>
                  <a:cubicBezTo>
                    <a:pt x="2684" y="269"/>
                    <a:pt x="2442" y="156"/>
                    <a:pt x="2130" y="85"/>
                  </a:cubicBezTo>
                  <a:cubicBezTo>
                    <a:pt x="1896" y="34"/>
                    <a:pt x="1626" y="1"/>
                    <a:pt x="1378" y="1"/>
                  </a:cubicBezTo>
                  <a:close/>
                </a:path>
              </a:pathLst>
            </a:custGeom>
            <a:solidFill>
              <a:srgbClr val="E194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2191;p48"/>
            <p:cNvSpPr/>
            <p:nvPr/>
          </p:nvSpPr>
          <p:spPr>
            <a:xfrm>
              <a:off x="2164800" y="2197275"/>
              <a:ext cx="75275" cy="82350"/>
            </a:xfrm>
            <a:custGeom>
              <a:avLst/>
              <a:gdLst/>
              <a:ahLst/>
              <a:cxnLst/>
              <a:rect l="l" t="t" r="r" b="b"/>
              <a:pathLst>
                <a:path w="3011" h="3294" extrusionOk="0">
                  <a:moveTo>
                    <a:pt x="880" y="0"/>
                  </a:moveTo>
                  <a:cubicBezTo>
                    <a:pt x="880" y="0"/>
                    <a:pt x="0" y="2314"/>
                    <a:pt x="327" y="2783"/>
                  </a:cubicBezTo>
                  <a:cubicBezTo>
                    <a:pt x="525" y="3053"/>
                    <a:pt x="1079" y="3223"/>
                    <a:pt x="1519" y="3280"/>
                  </a:cubicBezTo>
                  <a:cubicBezTo>
                    <a:pt x="1623" y="3289"/>
                    <a:pt x="1720" y="3294"/>
                    <a:pt x="1807" y="3294"/>
                  </a:cubicBezTo>
                  <a:cubicBezTo>
                    <a:pt x="1995" y="3294"/>
                    <a:pt x="2134" y="3272"/>
                    <a:pt x="2172" y="3223"/>
                  </a:cubicBezTo>
                  <a:cubicBezTo>
                    <a:pt x="2314" y="3024"/>
                    <a:pt x="2513" y="1959"/>
                    <a:pt x="2996" y="781"/>
                  </a:cubicBezTo>
                  <a:lnTo>
                    <a:pt x="3010" y="781"/>
                  </a:lnTo>
                  <a:cubicBezTo>
                    <a:pt x="2343" y="398"/>
                    <a:pt x="1619" y="142"/>
                    <a:pt x="880" y="0"/>
                  </a:cubicBezTo>
                  <a:close/>
                </a:path>
              </a:pathLst>
            </a:custGeom>
            <a:solidFill>
              <a:srgbClr val="E194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2192;p48"/>
            <p:cNvSpPr/>
            <p:nvPr/>
          </p:nvSpPr>
          <p:spPr>
            <a:xfrm>
              <a:off x="2068250" y="2194425"/>
              <a:ext cx="83075" cy="100350"/>
            </a:xfrm>
            <a:custGeom>
              <a:avLst/>
              <a:gdLst/>
              <a:ahLst/>
              <a:cxnLst/>
              <a:rect l="l" t="t" r="r" b="b"/>
              <a:pathLst>
                <a:path w="3323" h="4014" extrusionOk="0">
                  <a:moveTo>
                    <a:pt x="3323" y="1"/>
                  </a:moveTo>
                  <a:cubicBezTo>
                    <a:pt x="2471" y="1"/>
                    <a:pt x="1633" y="185"/>
                    <a:pt x="852" y="526"/>
                  </a:cubicBezTo>
                  <a:cubicBezTo>
                    <a:pt x="355" y="1349"/>
                    <a:pt x="0" y="3195"/>
                    <a:pt x="398" y="3692"/>
                  </a:cubicBezTo>
                  <a:cubicBezTo>
                    <a:pt x="586" y="3934"/>
                    <a:pt x="1062" y="4014"/>
                    <a:pt x="1510" y="4014"/>
                  </a:cubicBezTo>
                  <a:cubicBezTo>
                    <a:pt x="2007" y="4014"/>
                    <a:pt x="2471" y="3916"/>
                    <a:pt x="2471" y="3834"/>
                  </a:cubicBezTo>
                  <a:cubicBezTo>
                    <a:pt x="2471" y="1080"/>
                    <a:pt x="3323" y="15"/>
                    <a:pt x="3323" y="15"/>
                  </a:cubicBezTo>
                  <a:lnTo>
                    <a:pt x="3323" y="1"/>
                  </a:lnTo>
                  <a:close/>
                </a:path>
              </a:pathLst>
            </a:custGeom>
            <a:solidFill>
              <a:srgbClr val="E194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2193;p48"/>
            <p:cNvSpPr/>
            <p:nvPr/>
          </p:nvSpPr>
          <p:spPr>
            <a:xfrm>
              <a:off x="2016075" y="2193925"/>
              <a:ext cx="319125" cy="198225"/>
            </a:xfrm>
            <a:custGeom>
              <a:avLst/>
              <a:gdLst/>
              <a:ahLst/>
              <a:cxnLst/>
              <a:rect l="l" t="t" r="r" b="b"/>
              <a:pathLst>
                <a:path w="12765" h="7929" extrusionOk="0">
                  <a:moveTo>
                    <a:pt x="5611" y="0"/>
                  </a:moveTo>
                  <a:cubicBezTo>
                    <a:pt x="5548" y="0"/>
                    <a:pt x="5486" y="2"/>
                    <a:pt x="5424" y="6"/>
                  </a:cubicBezTo>
                  <a:lnTo>
                    <a:pt x="5424" y="21"/>
                  </a:lnTo>
                  <a:cubicBezTo>
                    <a:pt x="5424" y="21"/>
                    <a:pt x="4558" y="1085"/>
                    <a:pt x="4558" y="3840"/>
                  </a:cubicBezTo>
                  <a:cubicBezTo>
                    <a:pt x="4558" y="3924"/>
                    <a:pt x="4077" y="4028"/>
                    <a:pt x="3569" y="4028"/>
                  </a:cubicBezTo>
                  <a:cubicBezTo>
                    <a:pt x="3129" y="4028"/>
                    <a:pt x="2669" y="3949"/>
                    <a:pt x="2485" y="3712"/>
                  </a:cubicBezTo>
                  <a:cubicBezTo>
                    <a:pt x="2087" y="3201"/>
                    <a:pt x="2442" y="1369"/>
                    <a:pt x="2939" y="546"/>
                  </a:cubicBezTo>
                  <a:lnTo>
                    <a:pt x="2939" y="546"/>
                  </a:lnTo>
                  <a:cubicBezTo>
                    <a:pt x="1789" y="1057"/>
                    <a:pt x="795" y="1866"/>
                    <a:pt x="28" y="2860"/>
                  </a:cubicBezTo>
                  <a:cubicBezTo>
                    <a:pt x="128" y="2960"/>
                    <a:pt x="227" y="3059"/>
                    <a:pt x="312" y="3173"/>
                  </a:cubicBezTo>
                  <a:cubicBezTo>
                    <a:pt x="1434" y="4479"/>
                    <a:pt x="2130" y="6850"/>
                    <a:pt x="0" y="7929"/>
                  </a:cubicBezTo>
                  <a:lnTo>
                    <a:pt x="909" y="7929"/>
                  </a:lnTo>
                  <a:cubicBezTo>
                    <a:pt x="1349" y="7929"/>
                    <a:pt x="1775" y="7929"/>
                    <a:pt x="2187" y="7915"/>
                  </a:cubicBezTo>
                  <a:cubicBezTo>
                    <a:pt x="2002" y="7475"/>
                    <a:pt x="2229" y="5118"/>
                    <a:pt x="2485" y="4805"/>
                  </a:cubicBezTo>
                  <a:cubicBezTo>
                    <a:pt x="2575" y="4688"/>
                    <a:pt x="2872" y="4641"/>
                    <a:pt x="3209" y="4641"/>
                  </a:cubicBezTo>
                  <a:cubicBezTo>
                    <a:pt x="3772" y="4641"/>
                    <a:pt x="4444" y="4773"/>
                    <a:pt x="4444" y="4933"/>
                  </a:cubicBezTo>
                  <a:cubicBezTo>
                    <a:pt x="4444" y="5203"/>
                    <a:pt x="4217" y="7333"/>
                    <a:pt x="4444" y="7716"/>
                  </a:cubicBezTo>
                  <a:lnTo>
                    <a:pt x="4444" y="7829"/>
                  </a:lnTo>
                  <a:lnTo>
                    <a:pt x="5693" y="7744"/>
                  </a:lnTo>
                  <a:cubicBezTo>
                    <a:pt x="5651" y="7546"/>
                    <a:pt x="5253" y="5742"/>
                    <a:pt x="5864" y="4166"/>
                  </a:cubicBezTo>
                  <a:cubicBezTo>
                    <a:pt x="5938" y="3976"/>
                    <a:pt x="6243" y="3907"/>
                    <a:pt x="6600" y="3907"/>
                  </a:cubicBezTo>
                  <a:cubicBezTo>
                    <a:pt x="6857" y="3907"/>
                    <a:pt x="7140" y="3943"/>
                    <a:pt x="7383" y="3996"/>
                  </a:cubicBezTo>
                  <a:cubicBezTo>
                    <a:pt x="7695" y="4053"/>
                    <a:pt x="7937" y="4166"/>
                    <a:pt x="7979" y="4266"/>
                  </a:cubicBezTo>
                  <a:cubicBezTo>
                    <a:pt x="8093" y="4564"/>
                    <a:pt x="7468" y="5828"/>
                    <a:pt x="7582" y="7503"/>
                  </a:cubicBezTo>
                  <a:lnTo>
                    <a:pt x="7582" y="7560"/>
                  </a:lnTo>
                  <a:cubicBezTo>
                    <a:pt x="8150" y="7503"/>
                    <a:pt x="8675" y="7432"/>
                    <a:pt x="9158" y="7361"/>
                  </a:cubicBezTo>
                  <a:lnTo>
                    <a:pt x="9144" y="7219"/>
                  </a:lnTo>
                  <a:cubicBezTo>
                    <a:pt x="9144" y="7219"/>
                    <a:pt x="9030" y="6878"/>
                    <a:pt x="9257" y="5061"/>
                  </a:cubicBezTo>
                  <a:cubicBezTo>
                    <a:pt x="9484" y="3244"/>
                    <a:pt x="9868" y="2619"/>
                    <a:pt x="9868" y="2619"/>
                  </a:cubicBezTo>
                  <a:cubicBezTo>
                    <a:pt x="9881" y="2611"/>
                    <a:pt x="9896" y="2607"/>
                    <a:pt x="9915" y="2607"/>
                  </a:cubicBezTo>
                  <a:cubicBezTo>
                    <a:pt x="10204" y="2607"/>
                    <a:pt x="11130" y="3497"/>
                    <a:pt x="11103" y="3911"/>
                  </a:cubicBezTo>
                  <a:cubicBezTo>
                    <a:pt x="11089" y="4337"/>
                    <a:pt x="10819" y="6466"/>
                    <a:pt x="10904" y="7049"/>
                  </a:cubicBezTo>
                  <a:lnTo>
                    <a:pt x="10918" y="7091"/>
                  </a:lnTo>
                  <a:cubicBezTo>
                    <a:pt x="11344" y="7020"/>
                    <a:pt x="11713" y="6949"/>
                    <a:pt x="12012" y="6892"/>
                  </a:cubicBezTo>
                  <a:lnTo>
                    <a:pt x="11983" y="6750"/>
                  </a:lnTo>
                  <a:cubicBezTo>
                    <a:pt x="12764" y="4749"/>
                    <a:pt x="11302" y="2235"/>
                    <a:pt x="8945" y="915"/>
                  </a:cubicBezTo>
                  <a:cubicBezTo>
                    <a:pt x="8462" y="2093"/>
                    <a:pt x="8263" y="3158"/>
                    <a:pt x="8121" y="3357"/>
                  </a:cubicBezTo>
                  <a:cubicBezTo>
                    <a:pt x="8083" y="3406"/>
                    <a:pt x="7944" y="3428"/>
                    <a:pt x="7756" y="3428"/>
                  </a:cubicBezTo>
                  <a:cubicBezTo>
                    <a:pt x="7669" y="3428"/>
                    <a:pt x="7572" y="3423"/>
                    <a:pt x="7468" y="3414"/>
                  </a:cubicBezTo>
                  <a:cubicBezTo>
                    <a:pt x="7028" y="3357"/>
                    <a:pt x="6474" y="3187"/>
                    <a:pt x="6276" y="2917"/>
                  </a:cubicBezTo>
                  <a:cubicBezTo>
                    <a:pt x="5949" y="2448"/>
                    <a:pt x="6829" y="134"/>
                    <a:pt x="6829" y="134"/>
                  </a:cubicBezTo>
                  <a:cubicBezTo>
                    <a:pt x="6574" y="77"/>
                    <a:pt x="6318" y="35"/>
                    <a:pt x="6063" y="21"/>
                  </a:cubicBezTo>
                  <a:cubicBezTo>
                    <a:pt x="5912" y="11"/>
                    <a:pt x="5761" y="0"/>
                    <a:pt x="5611" y="0"/>
                  </a:cubicBezTo>
                  <a:close/>
                </a:path>
              </a:pathLst>
            </a:custGeom>
            <a:solidFill>
              <a:srgbClr val="FFB5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2194;p48"/>
            <p:cNvSpPr/>
            <p:nvPr/>
          </p:nvSpPr>
          <p:spPr>
            <a:xfrm>
              <a:off x="1953950" y="2233475"/>
              <a:ext cx="86625" cy="130000"/>
            </a:xfrm>
            <a:custGeom>
              <a:avLst/>
              <a:gdLst/>
              <a:ahLst/>
              <a:cxnLst/>
              <a:rect l="l" t="t" r="r" b="b"/>
              <a:pathLst>
                <a:path w="3465" h="5200" extrusionOk="0">
                  <a:moveTo>
                    <a:pt x="0" y="0"/>
                  </a:moveTo>
                  <a:lnTo>
                    <a:pt x="0" y="0"/>
                  </a:lnTo>
                  <a:cubicBezTo>
                    <a:pt x="114" y="100"/>
                    <a:pt x="1647" y="1591"/>
                    <a:pt x="1150" y="4515"/>
                  </a:cubicBezTo>
                  <a:cubicBezTo>
                    <a:pt x="1069" y="5003"/>
                    <a:pt x="1990" y="5200"/>
                    <a:pt x="2557" y="5200"/>
                  </a:cubicBezTo>
                  <a:cubicBezTo>
                    <a:pt x="2784" y="5200"/>
                    <a:pt x="2954" y="5168"/>
                    <a:pt x="2982" y="5112"/>
                  </a:cubicBezTo>
                  <a:cubicBezTo>
                    <a:pt x="3465" y="3976"/>
                    <a:pt x="3394" y="2670"/>
                    <a:pt x="2812" y="1591"/>
                  </a:cubicBezTo>
                  <a:cubicBezTo>
                    <a:pt x="2712" y="1491"/>
                    <a:pt x="2627" y="1392"/>
                    <a:pt x="2528" y="1292"/>
                  </a:cubicBezTo>
                  <a:cubicBezTo>
                    <a:pt x="2442" y="1221"/>
                    <a:pt x="2371" y="1150"/>
                    <a:pt x="2300" y="1094"/>
                  </a:cubicBezTo>
                  <a:cubicBezTo>
                    <a:pt x="1619" y="582"/>
                    <a:pt x="838" y="213"/>
                    <a:pt x="0" y="0"/>
                  </a:cubicBez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2195;p48"/>
            <p:cNvSpPr/>
            <p:nvPr/>
          </p:nvSpPr>
          <p:spPr>
            <a:xfrm>
              <a:off x="1907100" y="2339875"/>
              <a:ext cx="55750" cy="50875"/>
            </a:xfrm>
            <a:custGeom>
              <a:avLst/>
              <a:gdLst/>
              <a:ahLst/>
              <a:cxnLst/>
              <a:rect l="l" t="t" r="r" b="b"/>
              <a:pathLst>
                <a:path w="2230" h="2035" extrusionOk="0">
                  <a:moveTo>
                    <a:pt x="950" y="0"/>
                  </a:moveTo>
                  <a:cubicBezTo>
                    <a:pt x="548" y="0"/>
                    <a:pt x="199" y="46"/>
                    <a:pt x="199" y="132"/>
                  </a:cubicBezTo>
                  <a:cubicBezTo>
                    <a:pt x="213" y="728"/>
                    <a:pt x="142" y="1338"/>
                    <a:pt x="0" y="1920"/>
                  </a:cubicBezTo>
                  <a:cubicBezTo>
                    <a:pt x="653" y="1963"/>
                    <a:pt x="1335" y="2006"/>
                    <a:pt x="2059" y="2034"/>
                  </a:cubicBezTo>
                  <a:cubicBezTo>
                    <a:pt x="2229" y="1764"/>
                    <a:pt x="2201" y="557"/>
                    <a:pt x="2144" y="259"/>
                  </a:cubicBezTo>
                  <a:cubicBezTo>
                    <a:pt x="2112" y="81"/>
                    <a:pt x="1484" y="0"/>
                    <a:pt x="950" y="0"/>
                  </a:cubicBez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2196;p48"/>
            <p:cNvSpPr/>
            <p:nvPr/>
          </p:nvSpPr>
          <p:spPr>
            <a:xfrm>
              <a:off x="1838950" y="2356800"/>
              <a:ext cx="51850" cy="29675"/>
            </a:xfrm>
            <a:custGeom>
              <a:avLst/>
              <a:gdLst/>
              <a:ahLst/>
              <a:cxnLst/>
              <a:rect l="l" t="t" r="r" b="b"/>
              <a:pathLst>
                <a:path w="2074" h="1187" extrusionOk="0">
                  <a:moveTo>
                    <a:pt x="1735" y="1"/>
                  </a:moveTo>
                  <a:cubicBezTo>
                    <a:pt x="1344" y="1"/>
                    <a:pt x="587" y="203"/>
                    <a:pt x="213" y="278"/>
                  </a:cubicBezTo>
                  <a:cubicBezTo>
                    <a:pt x="0" y="321"/>
                    <a:pt x="100" y="960"/>
                    <a:pt x="114" y="1031"/>
                  </a:cubicBezTo>
                  <a:cubicBezTo>
                    <a:pt x="668" y="1087"/>
                    <a:pt x="1278" y="1144"/>
                    <a:pt x="1945" y="1187"/>
                  </a:cubicBezTo>
                  <a:lnTo>
                    <a:pt x="1945" y="1173"/>
                  </a:lnTo>
                  <a:cubicBezTo>
                    <a:pt x="2045" y="874"/>
                    <a:pt x="2073" y="306"/>
                    <a:pt x="1974" y="79"/>
                  </a:cubicBezTo>
                  <a:cubicBezTo>
                    <a:pt x="1953" y="23"/>
                    <a:pt x="1864" y="1"/>
                    <a:pt x="1735" y="1"/>
                  </a:cubicBez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2197;p48"/>
            <p:cNvSpPr/>
            <p:nvPr/>
          </p:nvSpPr>
          <p:spPr>
            <a:xfrm>
              <a:off x="1879050" y="2226900"/>
              <a:ext cx="81300" cy="97450"/>
            </a:xfrm>
            <a:custGeom>
              <a:avLst/>
              <a:gdLst/>
              <a:ahLst/>
              <a:cxnLst/>
              <a:rect l="l" t="t" r="r" b="b"/>
              <a:pathLst>
                <a:path w="3252" h="3898" extrusionOk="0">
                  <a:moveTo>
                    <a:pt x="1001" y="0"/>
                  </a:moveTo>
                  <a:cubicBezTo>
                    <a:pt x="667" y="0"/>
                    <a:pt x="331" y="25"/>
                    <a:pt x="1" y="79"/>
                  </a:cubicBezTo>
                  <a:cubicBezTo>
                    <a:pt x="455" y="562"/>
                    <a:pt x="810" y="1129"/>
                    <a:pt x="1023" y="1754"/>
                  </a:cubicBezTo>
                  <a:cubicBezTo>
                    <a:pt x="1293" y="2606"/>
                    <a:pt x="1108" y="3699"/>
                    <a:pt x="1449" y="3799"/>
                  </a:cubicBezTo>
                  <a:cubicBezTo>
                    <a:pt x="1589" y="3840"/>
                    <a:pt x="1895" y="3898"/>
                    <a:pt x="2209" y="3898"/>
                  </a:cubicBezTo>
                  <a:cubicBezTo>
                    <a:pt x="2657" y="3898"/>
                    <a:pt x="3125" y="3780"/>
                    <a:pt x="3167" y="3330"/>
                  </a:cubicBezTo>
                  <a:cubicBezTo>
                    <a:pt x="3252" y="2549"/>
                    <a:pt x="2698" y="618"/>
                    <a:pt x="1846" y="50"/>
                  </a:cubicBezTo>
                  <a:cubicBezTo>
                    <a:pt x="1567" y="18"/>
                    <a:pt x="1284" y="0"/>
                    <a:pt x="1001" y="0"/>
                  </a:cubicBez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2198;p48"/>
            <p:cNvSpPr/>
            <p:nvPr/>
          </p:nvSpPr>
          <p:spPr>
            <a:xfrm>
              <a:off x="1804525" y="2235250"/>
              <a:ext cx="87325" cy="111250"/>
            </a:xfrm>
            <a:custGeom>
              <a:avLst/>
              <a:gdLst/>
              <a:ahLst/>
              <a:cxnLst/>
              <a:rect l="l" t="t" r="r" b="b"/>
              <a:pathLst>
                <a:path w="3493" h="4450" extrusionOk="0">
                  <a:moveTo>
                    <a:pt x="1888" y="0"/>
                  </a:moveTo>
                  <a:cubicBezTo>
                    <a:pt x="1690" y="57"/>
                    <a:pt x="1491" y="128"/>
                    <a:pt x="1292" y="213"/>
                  </a:cubicBezTo>
                  <a:cubicBezTo>
                    <a:pt x="823" y="398"/>
                    <a:pt x="383" y="653"/>
                    <a:pt x="0" y="966"/>
                  </a:cubicBezTo>
                  <a:cubicBezTo>
                    <a:pt x="0" y="966"/>
                    <a:pt x="568" y="1363"/>
                    <a:pt x="980" y="2528"/>
                  </a:cubicBezTo>
                  <a:cubicBezTo>
                    <a:pt x="1264" y="3337"/>
                    <a:pt x="1235" y="4189"/>
                    <a:pt x="1491" y="4402"/>
                  </a:cubicBezTo>
                  <a:cubicBezTo>
                    <a:pt x="1529" y="4433"/>
                    <a:pt x="1640" y="4450"/>
                    <a:pt x="1785" y="4450"/>
                  </a:cubicBezTo>
                  <a:cubicBezTo>
                    <a:pt x="2176" y="4450"/>
                    <a:pt x="2820" y="4325"/>
                    <a:pt x="2996" y="4004"/>
                  </a:cubicBezTo>
                  <a:cubicBezTo>
                    <a:pt x="3223" y="3578"/>
                    <a:pt x="3493" y="1733"/>
                    <a:pt x="1931" y="142"/>
                  </a:cubicBezTo>
                  <a:lnTo>
                    <a:pt x="1917" y="142"/>
                  </a:lnTo>
                  <a:lnTo>
                    <a:pt x="1888" y="0"/>
                  </a:ln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2199;p48"/>
            <p:cNvSpPr/>
            <p:nvPr/>
          </p:nvSpPr>
          <p:spPr>
            <a:xfrm>
              <a:off x="1755525" y="2292400"/>
              <a:ext cx="58600" cy="86625"/>
            </a:xfrm>
            <a:custGeom>
              <a:avLst/>
              <a:gdLst/>
              <a:ahLst/>
              <a:cxnLst/>
              <a:rect l="l" t="t" r="r" b="b"/>
              <a:pathLst>
                <a:path w="2344" h="3465" extrusionOk="0">
                  <a:moveTo>
                    <a:pt x="767" y="0"/>
                  </a:moveTo>
                  <a:cubicBezTo>
                    <a:pt x="427" y="526"/>
                    <a:pt x="171" y="1079"/>
                    <a:pt x="1" y="1676"/>
                  </a:cubicBezTo>
                  <a:cubicBezTo>
                    <a:pt x="1" y="1676"/>
                    <a:pt x="1066" y="2428"/>
                    <a:pt x="909" y="3294"/>
                  </a:cubicBezTo>
                  <a:cubicBezTo>
                    <a:pt x="1279" y="3351"/>
                    <a:pt x="1733" y="3408"/>
                    <a:pt x="2230" y="3465"/>
                  </a:cubicBezTo>
                  <a:cubicBezTo>
                    <a:pt x="2343" y="795"/>
                    <a:pt x="853" y="43"/>
                    <a:pt x="767" y="0"/>
                  </a:cubicBezTo>
                  <a:close/>
                </a:path>
              </a:pathLst>
            </a:custGeom>
            <a:solidFill>
              <a:srgbClr val="FFF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2200;p48"/>
            <p:cNvSpPr/>
            <p:nvPr/>
          </p:nvSpPr>
          <p:spPr>
            <a:xfrm>
              <a:off x="1748425" y="2334275"/>
              <a:ext cx="33750" cy="40500"/>
            </a:xfrm>
            <a:custGeom>
              <a:avLst/>
              <a:gdLst/>
              <a:ahLst/>
              <a:cxnLst/>
              <a:rect l="l" t="t" r="r" b="b"/>
              <a:pathLst>
                <a:path w="1350" h="1620" extrusionOk="0">
                  <a:moveTo>
                    <a:pt x="285" y="1"/>
                  </a:moveTo>
                  <a:cubicBezTo>
                    <a:pt x="128" y="469"/>
                    <a:pt x="43" y="952"/>
                    <a:pt x="1" y="1449"/>
                  </a:cubicBezTo>
                  <a:cubicBezTo>
                    <a:pt x="256" y="1477"/>
                    <a:pt x="654" y="1548"/>
                    <a:pt x="1193" y="1619"/>
                  </a:cubicBezTo>
                  <a:cubicBezTo>
                    <a:pt x="1350" y="753"/>
                    <a:pt x="285" y="1"/>
                    <a:pt x="285" y="1"/>
                  </a:cubicBezTo>
                  <a:close/>
                </a:path>
              </a:pathLst>
            </a:custGeom>
            <a:solidFill>
              <a:srgbClr val="FFC6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2201;p48"/>
            <p:cNvSpPr/>
            <p:nvPr/>
          </p:nvSpPr>
          <p:spPr>
            <a:xfrm>
              <a:off x="1739900" y="2361250"/>
              <a:ext cx="598125" cy="203775"/>
            </a:xfrm>
            <a:custGeom>
              <a:avLst/>
              <a:gdLst/>
              <a:ahLst/>
              <a:cxnLst/>
              <a:rect l="l" t="t" r="r" b="b"/>
              <a:pathLst>
                <a:path w="23925" h="8151" extrusionOk="0">
                  <a:moveTo>
                    <a:pt x="23925" y="1"/>
                  </a:moveTo>
                  <a:cubicBezTo>
                    <a:pt x="23925" y="1"/>
                    <a:pt x="23626" y="86"/>
                    <a:pt x="23059" y="199"/>
                  </a:cubicBezTo>
                  <a:cubicBezTo>
                    <a:pt x="22775" y="256"/>
                    <a:pt x="22405" y="327"/>
                    <a:pt x="21965" y="412"/>
                  </a:cubicBezTo>
                  <a:cubicBezTo>
                    <a:pt x="21468" y="498"/>
                    <a:pt x="20886" y="597"/>
                    <a:pt x="20205" y="682"/>
                  </a:cubicBezTo>
                  <a:cubicBezTo>
                    <a:pt x="19722" y="753"/>
                    <a:pt x="19225" y="824"/>
                    <a:pt x="18629" y="881"/>
                  </a:cubicBezTo>
                  <a:cubicBezTo>
                    <a:pt x="18047" y="938"/>
                    <a:pt x="17408" y="1009"/>
                    <a:pt x="16740" y="1051"/>
                  </a:cubicBezTo>
                  <a:lnTo>
                    <a:pt x="16755" y="1051"/>
                  </a:lnTo>
                  <a:lnTo>
                    <a:pt x="15505" y="1136"/>
                  </a:lnTo>
                  <a:cubicBezTo>
                    <a:pt x="14795" y="1179"/>
                    <a:pt x="14043" y="1207"/>
                    <a:pt x="13248" y="1222"/>
                  </a:cubicBezTo>
                  <a:cubicBezTo>
                    <a:pt x="12836" y="1236"/>
                    <a:pt x="12410" y="1236"/>
                    <a:pt x="11970" y="1236"/>
                  </a:cubicBezTo>
                  <a:lnTo>
                    <a:pt x="11047" y="1236"/>
                  </a:lnTo>
                  <a:cubicBezTo>
                    <a:pt x="10238" y="1222"/>
                    <a:pt x="9471" y="1207"/>
                    <a:pt x="8747" y="1179"/>
                  </a:cubicBezTo>
                  <a:cubicBezTo>
                    <a:pt x="8023" y="1151"/>
                    <a:pt x="7341" y="1108"/>
                    <a:pt x="6688" y="1065"/>
                  </a:cubicBezTo>
                  <a:lnTo>
                    <a:pt x="5907" y="1009"/>
                  </a:lnTo>
                  <a:cubicBezTo>
                    <a:pt x="5240" y="966"/>
                    <a:pt x="4630" y="909"/>
                    <a:pt x="4076" y="853"/>
                  </a:cubicBezTo>
                  <a:cubicBezTo>
                    <a:pt x="3636" y="810"/>
                    <a:pt x="3224" y="767"/>
                    <a:pt x="2855" y="725"/>
                  </a:cubicBezTo>
                  <a:cubicBezTo>
                    <a:pt x="2358" y="654"/>
                    <a:pt x="1904" y="597"/>
                    <a:pt x="1534" y="540"/>
                  </a:cubicBezTo>
                  <a:cubicBezTo>
                    <a:pt x="995" y="469"/>
                    <a:pt x="597" y="412"/>
                    <a:pt x="342" y="370"/>
                  </a:cubicBezTo>
                  <a:lnTo>
                    <a:pt x="1" y="299"/>
                  </a:lnTo>
                  <a:lnTo>
                    <a:pt x="1" y="299"/>
                  </a:lnTo>
                  <a:cubicBezTo>
                    <a:pt x="1" y="299"/>
                    <a:pt x="981" y="8150"/>
                    <a:pt x="12367" y="8150"/>
                  </a:cubicBezTo>
                  <a:cubicBezTo>
                    <a:pt x="23754" y="8150"/>
                    <a:pt x="23925" y="1"/>
                    <a:pt x="23925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2202;p48"/>
            <p:cNvSpPr/>
            <p:nvPr/>
          </p:nvSpPr>
          <p:spPr>
            <a:xfrm>
              <a:off x="1774350" y="2228150"/>
              <a:ext cx="294975" cy="164000"/>
            </a:xfrm>
            <a:custGeom>
              <a:avLst/>
              <a:gdLst/>
              <a:ahLst/>
              <a:cxnLst/>
              <a:rect l="l" t="t" r="r" b="b"/>
              <a:pathLst>
                <a:path w="11799" h="6560" extrusionOk="0">
                  <a:moveTo>
                    <a:pt x="6034" y="0"/>
                  </a:moveTo>
                  <a:lnTo>
                    <a:pt x="6034" y="0"/>
                  </a:lnTo>
                  <a:cubicBezTo>
                    <a:pt x="6886" y="568"/>
                    <a:pt x="7440" y="2513"/>
                    <a:pt x="7369" y="3280"/>
                  </a:cubicBezTo>
                  <a:cubicBezTo>
                    <a:pt x="7319" y="3734"/>
                    <a:pt x="6858" y="3852"/>
                    <a:pt x="6413" y="3852"/>
                  </a:cubicBezTo>
                  <a:cubicBezTo>
                    <a:pt x="6092" y="3852"/>
                    <a:pt x="5780" y="3790"/>
                    <a:pt x="5637" y="3749"/>
                  </a:cubicBezTo>
                  <a:cubicBezTo>
                    <a:pt x="5296" y="3663"/>
                    <a:pt x="5481" y="2570"/>
                    <a:pt x="5225" y="1718"/>
                  </a:cubicBezTo>
                  <a:cubicBezTo>
                    <a:pt x="4998" y="1094"/>
                    <a:pt x="4657" y="512"/>
                    <a:pt x="4203" y="29"/>
                  </a:cubicBezTo>
                  <a:cubicBezTo>
                    <a:pt x="3819" y="86"/>
                    <a:pt x="3464" y="171"/>
                    <a:pt x="3095" y="284"/>
                  </a:cubicBezTo>
                  <a:lnTo>
                    <a:pt x="3138" y="426"/>
                  </a:lnTo>
                  <a:cubicBezTo>
                    <a:pt x="4700" y="2017"/>
                    <a:pt x="4430" y="3862"/>
                    <a:pt x="4203" y="4288"/>
                  </a:cubicBezTo>
                  <a:cubicBezTo>
                    <a:pt x="4037" y="4609"/>
                    <a:pt x="3389" y="4734"/>
                    <a:pt x="2994" y="4734"/>
                  </a:cubicBezTo>
                  <a:cubicBezTo>
                    <a:pt x="2848" y="4734"/>
                    <a:pt x="2736" y="4717"/>
                    <a:pt x="2698" y="4686"/>
                  </a:cubicBezTo>
                  <a:lnTo>
                    <a:pt x="2684" y="4672"/>
                  </a:lnTo>
                  <a:cubicBezTo>
                    <a:pt x="2428" y="4473"/>
                    <a:pt x="2471" y="3607"/>
                    <a:pt x="2187" y="2797"/>
                  </a:cubicBezTo>
                  <a:cubicBezTo>
                    <a:pt x="1775" y="1647"/>
                    <a:pt x="1193" y="1236"/>
                    <a:pt x="1193" y="1236"/>
                  </a:cubicBezTo>
                  <a:cubicBezTo>
                    <a:pt x="724" y="1619"/>
                    <a:pt x="313" y="2059"/>
                    <a:pt x="0" y="2570"/>
                  </a:cubicBezTo>
                  <a:cubicBezTo>
                    <a:pt x="85" y="2613"/>
                    <a:pt x="1576" y="3365"/>
                    <a:pt x="1463" y="6049"/>
                  </a:cubicBezTo>
                  <a:cubicBezTo>
                    <a:pt x="1832" y="6091"/>
                    <a:pt x="2243" y="6134"/>
                    <a:pt x="2684" y="6177"/>
                  </a:cubicBezTo>
                  <a:cubicBezTo>
                    <a:pt x="2669" y="6106"/>
                    <a:pt x="2570" y="5452"/>
                    <a:pt x="2783" y="5424"/>
                  </a:cubicBezTo>
                  <a:cubicBezTo>
                    <a:pt x="3167" y="5349"/>
                    <a:pt x="3920" y="5147"/>
                    <a:pt x="4312" y="5147"/>
                  </a:cubicBezTo>
                  <a:cubicBezTo>
                    <a:pt x="4442" y="5147"/>
                    <a:pt x="4533" y="5169"/>
                    <a:pt x="4558" y="5225"/>
                  </a:cubicBezTo>
                  <a:cubicBezTo>
                    <a:pt x="4643" y="5452"/>
                    <a:pt x="4615" y="6020"/>
                    <a:pt x="4529" y="6319"/>
                  </a:cubicBezTo>
                  <a:lnTo>
                    <a:pt x="4529" y="6333"/>
                  </a:lnTo>
                  <a:lnTo>
                    <a:pt x="5310" y="6389"/>
                  </a:lnTo>
                  <a:cubicBezTo>
                    <a:pt x="5452" y="5807"/>
                    <a:pt x="5523" y="5211"/>
                    <a:pt x="5509" y="4601"/>
                  </a:cubicBezTo>
                  <a:cubicBezTo>
                    <a:pt x="5509" y="4517"/>
                    <a:pt x="5841" y="4473"/>
                    <a:pt x="6230" y="4473"/>
                  </a:cubicBezTo>
                  <a:cubicBezTo>
                    <a:pt x="6765" y="4473"/>
                    <a:pt x="7407" y="4556"/>
                    <a:pt x="7440" y="4728"/>
                  </a:cubicBezTo>
                  <a:cubicBezTo>
                    <a:pt x="7511" y="5026"/>
                    <a:pt x="7539" y="6233"/>
                    <a:pt x="7355" y="6503"/>
                  </a:cubicBezTo>
                  <a:cubicBezTo>
                    <a:pt x="8107" y="6531"/>
                    <a:pt x="8860" y="6546"/>
                    <a:pt x="9669" y="6560"/>
                  </a:cubicBezTo>
                  <a:cubicBezTo>
                    <a:pt x="11799" y="5481"/>
                    <a:pt x="11103" y="3110"/>
                    <a:pt x="9996" y="1804"/>
                  </a:cubicBezTo>
                  <a:lnTo>
                    <a:pt x="9996" y="1804"/>
                  </a:lnTo>
                  <a:cubicBezTo>
                    <a:pt x="10578" y="2897"/>
                    <a:pt x="10649" y="4189"/>
                    <a:pt x="10166" y="5325"/>
                  </a:cubicBezTo>
                  <a:cubicBezTo>
                    <a:pt x="10138" y="5381"/>
                    <a:pt x="9966" y="5413"/>
                    <a:pt x="9739" y="5413"/>
                  </a:cubicBezTo>
                  <a:cubicBezTo>
                    <a:pt x="9168" y="5413"/>
                    <a:pt x="8243" y="5216"/>
                    <a:pt x="8334" y="4728"/>
                  </a:cubicBezTo>
                  <a:cubicBezTo>
                    <a:pt x="8831" y="1804"/>
                    <a:pt x="7298" y="313"/>
                    <a:pt x="7184" y="213"/>
                  </a:cubicBezTo>
                  <a:cubicBezTo>
                    <a:pt x="6815" y="114"/>
                    <a:pt x="6432" y="43"/>
                    <a:pt x="6034" y="0"/>
                  </a:cubicBezTo>
                  <a:close/>
                </a:path>
              </a:pathLst>
            </a:custGeom>
            <a:solidFill>
              <a:srgbClr val="FFC6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2203;p48"/>
            <p:cNvSpPr/>
            <p:nvPr/>
          </p:nvSpPr>
          <p:spPr>
            <a:xfrm>
              <a:off x="2145625" y="2406325"/>
              <a:ext cx="142000" cy="25950"/>
            </a:xfrm>
            <a:custGeom>
              <a:avLst/>
              <a:gdLst/>
              <a:ahLst/>
              <a:cxnLst/>
              <a:rect l="l" t="t" r="r" b="b"/>
              <a:pathLst>
                <a:path w="5680" h="1038" extrusionOk="0">
                  <a:moveTo>
                    <a:pt x="5523" y="1"/>
                  </a:moveTo>
                  <a:cubicBezTo>
                    <a:pt x="4742" y="129"/>
                    <a:pt x="3976" y="356"/>
                    <a:pt x="3195" y="469"/>
                  </a:cubicBezTo>
                  <a:cubicBezTo>
                    <a:pt x="2130" y="611"/>
                    <a:pt x="1065" y="682"/>
                    <a:pt x="0" y="853"/>
                  </a:cubicBezTo>
                  <a:lnTo>
                    <a:pt x="0" y="881"/>
                  </a:lnTo>
                  <a:cubicBezTo>
                    <a:pt x="568" y="980"/>
                    <a:pt x="1150" y="1037"/>
                    <a:pt x="1732" y="1037"/>
                  </a:cubicBezTo>
                  <a:cubicBezTo>
                    <a:pt x="2371" y="1023"/>
                    <a:pt x="3010" y="980"/>
                    <a:pt x="3649" y="895"/>
                  </a:cubicBezTo>
                  <a:cubicBezTo>
                    <a:pt x="4331" y="824"/>
                    <a:pt x="5254" y="810"/>
                    <a:pt x="5637" y="171"/>
                  </a:cubicBezTo>
                  <a:cubicBezTo>
                    <a:pt x="5680" y="86"/>
                    <a:pt x="5623" y="1"/>
                    <a:pt x="5538" y="1"/>
                  </a:cubicBezTo>
                  <a:close/>
                </a:path>
              </a:pathLst>
            </a:custGeom>
            <a:solidFill>
              <a:srgbClr val="43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2204;p48"/>
            <p:cNvSpPr/>
            <p:nvPr/>
          </p:nvSpPr>
          <p:spPr>
            <a:xfrm>
              <a:off x="2186450" y="2434025"/>
              <a:ext cx="92300" cy="24175"/>
            </a:xfrm>
            <a:custGeom>
              <a:avLst/>
              <a:gdLst/>
              <a:ahLst/>
              <a:cxnLst/>
              <a:rect l="l" t="t" r="r" b="b"/>
              <a:pathLst>
                <a:path w="3692" h="967" extrusionOk="0">
                  <a:moveTo>
                    <a:pt x="3422" y="0"/>
                  </a:moveTo>
                  <a:cubicBezTo>
                    <a:pt x="2286" y="227"/>
                    <a:pt x="1164" y="469"/>
                    <a:pt x="29" y="710"/>
                  </a:cubicBezTo>
                  <a:cubicBezTo>
                    <a:pt x="0" y="724"/>
                    <a:pt x="0" y="767"/>
                    <a:pt x="29" y="781"/>
                  </a:cubicBezTo>
                  <a:cubicBezTo>
                    <a:pt x="454" y="895"/>
                    <a:pt x="880" y="952"/>
                    <a:pt x="1321" y="966"/>
                  </a:cubicBezTo>
                  <a:cubicBezTo>
                    <a:pt x="1342" y="966"/>
                    <a:pt x="1363" y="966"/>
                    <a:pt x="1385" y="966"/>
                  </a:cubicBezTo>
                  <a:cubicBezTo>
                    <a:pt x="2171" y="966"/>
                    <a:pt x="2928" y="712"/>
                    <a:pt x="3564" y="256"/>
                  </a:cubicBezTo>
                  <a:cubicBezTo>
                    <a:pt x="3692" y="156"/>
                    <a:pt x="3564" y="0"/>
                    <a:pt x="3450" y="0"/>
                  </a:cubicBezTo>
                  <a:close/>
                </a:path>
              </a:pathLst>
            </a:custGeom>
            <a:solidFill>
              <a:srgbClr val="43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2205;p48"/>
            <p:cNvSpPr/>
            <p:nvPr/>
          </p:nvSpPr>
          <p:spPr>
            <a:xfrm>
              <a:off x="2058300" y="2477325"/>
              <a:ext cx="200575" cy="29925"/>
            </a:xfrm>
            <a:custGeom>
              <a:avLst/>
              <a:gdLst/>
              <a:ahLst/>
              <a:cxnLst/>
              <a:rect l="l" t="t" r="r" b="b"/>
              <a:pathLst>
                <a:path w="8023" h="1197" extrusionOk="0">
                  <a:moveTo>
                    <a:pt x="7881" y="0"/>
                  </a:moveTo>
                  <a:cubicBezTo>
                    <a:pt x="5311" y="483"/>
                    <a:pt x="2684" y="526"/>
                    <a:pt x="86" y="710"/>
                  </a:cubicBezTo>
                  <a:cubicBezTo>
                    <a:pt x="15" y="710"/>
                    <a:pt x="1" y="781"/>
                    <a:pt x="57" y="824"/>
                  </a:cubicBezTo>
                  <a:cubicBezTo>
                    <a:pt x="421" y="1058"/>
                    <a:pt x="857" y="1197"/>
                    <a:pt x="1298" y="1197"/>
                  </a:cubicBezTo>
                  <a:cubicBezTo>
                    <a:pt x="1339" y="1197"/>
                    <a:pt x="1380" y="1195"/>
                    <a:pt x="1420" y="1193"/>
                  </a:cubicBezTo>
                  <a:cubicBezTo>
                    <a:pt x="2102" y="1193"/>
                    <a:pt x="2812" y="1023"/>
                    <a:pt x="3422" y="966"/>
                  </a:cubicBezTo>
                  <a:cubicBezTo>
                    <a:pt x="4970" y="824"/>
                    <a:pt x="6447" y="710"/>
                    <a:pt x="7923" y="171"/>
                  </a:cubicBezTo>
                  <a:cubicBezTo>
                    <a:pt x="8023" y="142"/>
                    <a:pt x="7994" y="0"/>
                    <a:pt x="7895" y="0"/>
                  </a:cubicBezTo>
                  <a:close/>
                </a:path>
              </a:pathLst>
            </a:custGeom>
            <a:solidFill>
              <a:srgbClr val="43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2206;p48"/>
            <p:cNvSpPr/>
            <p:nvPr/>
          </p:nvSpPr>
          <p:spPr>
            <a:xfrm>
              <a:off x="2148100" y="2505725"/>
              <a:ext cx="51500" cy="9600"/>
            </a:xfrm>
            <a:custGeom>
              <a:avLst/>
              <a:gdLst/>
              <a:ahLst/>
              <a:cxnLst/>
              <a:rect l="l" t="t" r="r" b="b"/>
              <a:pathLst>
                <a:path w="2060" h="384" extrusionOk="0">
                  <a:moveTo>
                    <a:pt x="1946" y="0"/>
                  </a:moveTo>
                  <a:cubicBezTo>
                    <a:pt x="1293" y="0"/>
                    <a:pt x="696" y="270"/>
                    <a:pt x="58" y="270"/>
                  </a:cubicBezTo>
                  <a:cubicBezTo>
                    <a:pt x="1" y="270"/>
                    <a:pt x="1" y="355"/>
                    <a:pt x="58" y="355"/>
                  </a:cubicBezTo>
                  <a:cubicBezTo>
                    <a:pt x="228" y="369"/>
                    <a:pt x="384" y="384"/>
                    <a:pt x="540" y="384"/>
                  </a:cubicBezTo>
                  <a:cubicBezTo>
                    <a:pt x="1023" y="369"/>
                    <a:pt x="1506" y="298"/>
                    <a:pt x="1974" y="156"/>
                  </a:cubicBezTo>
                  <a:cubicBezTo>
                    <a:pt x="2059" y="128"/>
                    <a:pt x="2045" y="14"/>
                    <a:pt x="1960" y="0"/>
                  </a:cubicBezTo>
                  <a:close/>
                </a:path>
              </a:pathLst>
            </a:custGeom>
            <a:solidFill>
              <a:srgbClr val="43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2207;p48"/>
            <p:cNvSpPr/>
            <p:nvPr/>
          </p:nvSpPr>
          <p:spPr>
            <a:xfrm>
              <a:off x="1880125" y="2249100"/>
              <a:ext cx="10675" cy="8175"/>
            </a:xfrm>
            <a:custGeom>
              <a:avLst/>
              <a:gdLst/>
              <a:ahLst/>
              <a:cxnLst/>
              <a:rect l="l" t="t" r="r" b="b"/>
              <a:pathLst>
                <a:path w="427" h="327" extrusionOk="0">
                  <a:moveTo>
                    <a:pt x="213" y="0"/>
                  </a:moveTo>
                  <a:cubicBezTo>
                    <a:pt x="185" y="0"/>
                    <a:pt x="156" y="14"/>
                    <a:pt x="142" y="28"/>
                  </a:cubicBezTo>
                  <a:lnTo>
                    <a:pt x="100" y="57"/>
                  </a:lnTo>
                  <a:cubicBezTo>
                    <a:pt x="0" y="156"/>
                    <a:pt x="71" y="327"/>
                    <a:pt x="213" y="327"/>
                  </a:cubicBezTo>
                  <a:cubicBezTo>
                    <a:pt x="355" y="327"/>
                    <a:pt x="426" y="156"/>
                    <a:pt x="327" y="57"/>
                  </a:cubicBezTo>
                  <a:lnTo>
                    <a:pt x="284" y="28"/>
                  </a:lnTo>
                  <a:cubicBezTo>
                    <a:pt x="270" y="14"/>
                    <a:pt x="242" y="0"/>
                    <a:pt x="213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2208;p48"/>
            <p:cNvSpPr/>
            <p:nvPr/>
          </p:nvSpPr>
          <p:spPr>
            <a:xfrm>
              <a:off x="1874800" y="2275350"/>
              <a:ext cx="4975" cy="8550"/>
            </a:xfrm>
            <a:custGeom>
              <a:avLst/>
              <a:gdLst/>
              <a:ahLst/>
              <a:cxnLst/>
              <a:rect l="l" t="t" r="r" b="b"/>
              <a:pathLst>
                <a:path w="199" h="342" extrusionOk="0">
                  <a:moveTo>
                    <a:pt x="71" y="1"/>
                  </a:moveTo>
                  <a:lnTo>
                    <a:pt x="71" y="1"/>
                  </a:lnTo>
                  <a:cubicBezTo>
                    <a:pt x="0" y="114"/>
                    <a:pt x="57" y="285"/>
                    <a:pt x="199" y="341"/>
                  </a:cubicBezTo>
                  <a:cubicBezTo>
                    <a:pt x="156" y="214"/>
                    <a:pt x="114" y="100"/>
                    <a:pt x="71" y="1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2209;p48"/>
            <p:cNvSpPr/>
            <p:nvPr/>
          </p:nvSpPr>
          <p:spPr>
            <a:xfrm>
              <a:off x="1876925" y="2272150"/>
              <a:ext cx="12450" cy="12100"/>
            </a:xfrm>
            <a:custGeom>
              <a:avLst/>
              <a:gdLst/>
              <a:ahLst/>
              <a:cxnLst/>
              <a:rect l="l" t="t" r="r" b="b"/>
              <a:pathLst>
                <a:path w="498" h="484" extrusionOk="0">
                  <a:moveTo>
                    <a:pt x="199" y="1"/>
                  </a:moveTo>
                  <a:cubicBezTo>
                    <a:pt x="114" y="1"/>
                    <a:pt x="29" y="44"/>
                    <a:pt x="0" y="129"/>
                  </a:cubicBezTo>
                  <a:cubicBezTo>
                    <a:pt x="43" y="228"/>
                    <a:pt x="86" y="342"/>
                    <a:pt x="114" y="469"/>
                  </a:cubicBezTo>
                  <a:cubicBezTo>
                    <a:pt x="142" y="469"/>
                    <a:pt x="171" y="484"/>
                    <a:pt x="199" y="484"/>
                  </a:cubicBezTo>
                  <a:cubicBezTo>
                    <a:pt x="497" y="455"/>
                    <a:pt x="497" y="29"/>
                    <a:pt x="199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2210;p48"/>
            <p:cNvSpPr/>
            <p:nvPr/>
          </p:nvSpPr>
          <p:spPr>
            <a:xfrm>
              <a:off x="1887925" y="2293100"/>
              <a:ext cx="14575" cy="11750"/>
            </a:xfrm>
            <a:custGeom>
              <a:avLst/>
              <a:gdLst/>
              <a:ahLst/>
              <a:cxnLst/>
              <a:rect l="l" t="t" r="r" b="b"/>
              <a:pathLst>
                <a:path w="583" h="470" extrusionOk="0">
                  <a:moveTo>
                    <a:pt x="285" y="1"/>
                  </a:moveTo>
                  <a:cubicBezTo>
                    <a:pt x="1" y="29"/>
                    <a:pt x="1" y="455"/>
                    <a:pt x="285" y="469"/>
                  </a:cubicBezTo>
                  <a:cubicBezTo>
                    <a:pt x="583" y="455"/>
                    <a:pt x="583" y="29"/>
                    <a:pt x="285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2211;p48"/>
            <p:cNvSpPr/>
            <p:nvPr/>
          </p:nvSpPr>
          <p:spPr>
            <a:xfrm>
              <a:off x="1895375" y="2271100"/>
              <a:ext cx="3225" cy="2500"/>
            </a:xfrm>
            <a:custGeom>
              <a:avLst/>
              <a:gdLst/>
              <a:ahLst/>
              <a:cxnLst/>
              <a:rect l="l" t="t" r="r" b="b"/>
              <a:pathLst>
                <a:path w="129" h="100" extrusionOk="0">
                  <a:moveTo>
                    <a:pt x="72" y="29"/>
                  </a:moveTo>
                  <a:cubicBezTo>
                    <a:pt x="100" y="29"/>
                    <a:pt x="100" y="86"/>
                    <a:pt x="72" y="86"/>
                  </a:cubicBezTo>
                  <a:cubicBezTo>
                    <a:pt x="29" y="71"/>
                    <a:pt x="29" y="29"/>
                    <a:pt x="72" y="29"/>
                  </a:cubicBezTo>
                  <a:close/>
                  <a:moveTo>
                    <a:pt x="72" y="0"/>
                  </a:moveTo>
                  <a:cubicBezTo>
                    <a:pt x="1" y="0"/>
                    <a:pt x="1" y="100"/>
                    <a:pt x="72" y="100"/>
                  </a:cubicBezTo>
                  <a:cubicBezTo>
                    <a:pt x="128" y="100"/>
                    <a:pt x="128" y="0"/>
                    <a:pt x="72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2212;p48"/>
            <p:cNvSpPr/>
            <p:nvPr/>
          </p:nvSpPr>
          <p:spPr>
            <a:xfrm>
              <a:off x="1896100" y="2271800"/>
              <a:ext cx="1800" cy="1450"/>
            </a:xfrm>
            <a:custGeom>
              <a:avLst/>
              <a:gdLst/>
              <a:ahLst/>
              <a:cxnLst/>
              <a:rect l="l" t="t" r="r" b="b"/>
              <a:pathLst>
                <a:path w="72" h="58" extrusionOk="0">
                  <a:moveTo>
                    <a:pt x="43" y="1"/>
                  </a:moveTo>
                  <a:cubicBezTo>
                    <a:pt x="0" y="1"/>
                    <a:pt x="0" y="58"/>
                    <a:pt x="43" y="58"/>
                  </a:cubicBezTo>
                  <a:cubicBezTo>
                    <a:pt x="71" y="43"/>
                    <a:pt x="71" y="1"/>
                    <a:pt x="43" y="1"/>
                  </a:cubicBezTo>
                  <a:close/>
                </a:path>
              </a:pathLst>
            </a:custGeom>
            <a:solidFill>
              <a:srgbClr val="FFF0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2213;p48"/>
            <p:cNvSpPr/>
            <p:nvPr/>
          </p:nvSpPr>
          <p:spPr>
            <a:xfrm>
              <a:off x="1788175" y="2288850"/>
              <a:ext cx="7225" cy="4625"/>
            </a:xfrm>
            <a:custGeom>
              <a:avLst/>
              <a:gdLst/>
              <a:ahLst/>
              <a:cxnLst/>
              <a:rect l="l" t="t" r="r" b="b"/>
              <a:pathLst>
                <a:path w="289" h="185" extrusionOk="0">
                  <a:moveTo>
                    <a:pt x="157" y="0"/>
                  </a:moveTo>
                  <a:lnTo>
                    <a:pt x="86" y="14"/>
                  </a:lnTo>
                  <a:cubicBezTo>
                    <a:pt x="1" y="29"/>
                    <a:pt x="1" y="171"/>
                    <a:pt x="86" y="185"/>
                  </a:cubicBezTo>
                  <a:lnTo>
                    <a:pt x="171" y="185"/>
                  </a:lnTo>
                  <a:cubicBezTo>
                    <a:pt x="174" y="185"/>
                    <a:pt x="176" y="185"/>
                    <a:pt x="178" y="185"/>
                  </a:cubicBezTo>
                  <a:lnTo>
                    <a:pt x="178" y="185"/>
                  </a:lnTo>
                  <a:cubicBezTo>
                    <a:pt x="181" y="185"/>
                    <a:pt x="183" y="185"/>
                    <a:pt x="185" y="185"/>
                  </a:cubicBezTo>
                  <a:cubicBezTo>
                    <a:pt x="217" y="185"/>
                    <a:pt x="239" y="169"/>
                    <a:pt x="250" y="147"/>
                  </a:cubicBezTo>
                  <a:lnTo>
                    <a:pt x="250" y="147"/>
                  </a:lnTo>
                  <a:cubicBezTo>
                    <a:pt x="236" y="168"/>
                    <a:pt x="212" y="183"/>
                    <a:pt x="178" y="185"/>
                  </a:cubicBezTo>
                  <a:lnTo>
                    <a:pt x="178" y="185"/>
                  </a:lnTo>
                  <a:cubicBezTo>
                    <a:pt x="72" y="178"/>
                    <a:pt x="74" y="29"/>
                    <a:pt x="185" y="29"/>
                  </a:cubicBezTo>
                  <a:cubicBezTo>
                    <a:pt x="253" y="29"/>
                    <a:pt x="275" y="101"/>
                    <a:pt x="250" y="147"/>
                  </a:cubicBezTo>
                  <a:lnTo>
                    <a:pt x="250" y="147"/>
                  </a:lnTo>
                  <a:cubicBezTo>
                    <a:pt x="288" y="93"/>
                    <a:pt x="262" y="0"/>
                    <a:pt x="171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2214;p48"/>
            <p:cNvSpPr/>
            <p:nvPr/>
          </p:nvSpPr>
          <p:spPr>
            <a:xfrm>
              <a:off x="1789950" y="2289550"/>
              <a:ext cx="5350" cy="3925"/>
            </a:xfrm>
            <a:custGeom>
              <a:avLst/>
              <a:gdLst/>
              <a:ahLst/>
              <a:cxnLst/>
              <a:rect l="l" t="t" r="r" b="b"/>
              <a:pathLst>
                <a:path w="214" h="157" extrusionOk="0">
                  <a:moveTo>
                    <a:pt x="114" y="1"/>
                  </a:moveTo>
                  <a:cubicBezTo>
                    <a:pt x="1" y="1"/>
                    <a:pt x="1" y="157"/>
                    <a:pt x="114" y="157"/>
                  </a:cubicBezTo>
                  <a:cubicBezTo>
                    <a:pt x="214" y="157"/>
                    <a:pt x="214" y="1"/>
                    <a:pt x="114" y="1"/>
                  </a:cubicBezTo>
                  <a:close/>
                </a:path>
              </a:pathLst>
            </a:custGeom>
            <a:solidFill>
              <a:srgbClr val="FFF0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2215;p48"/>
            <p:cNvSpPr/>
            <p:nvPr/>
          </p:nvSpPr>
          <p:spPr>
            <a:xfrm>
              <a:off x="1806275" y="2278550"/>
              <a:ext cx="15300" cy="10675"/>
            </a:xfrm>
            <a:custGeom>
              <a:avLst/>
              <a:gdLst/>
              <a:ahLst/>
              <a:cxnLst/>
              <a:rect l="l" t="t" r="r" b="b"/>
              <a:pathLst>
                <a:path w="612" h="427" extrusionOk="0">
                  <a:moveTo>
                    <a:pt x="384" y="1"/>
                  </a:moveTo>
                  <a:cubicBezTo>
                    <a:pt x="356" y="1"/>
                    <a:pt x="342" y="1"/>
                    <a:pt x="313" y="15"/>
                  </a:cubicBezTo>
                  <a:lnTo>
                    <a:pt x="242" y="29"/>
                  </a:lnTo>
                  <a:cubicBezTo>
                    <a:pt x="1" y="29"/>
                    <a:pt x="1" y="384"/>
                    <a:pt x="242" y="384"/>
                  </a:cubicBezTo>
                  <a:lnTo>
                    <a:pt x="313" y="412"/>
                  </a:lnTo>
                  <a:cubicBezTo>
                    <a:pt x="342" y="412"/>
                    <a:pt x="356" y="426"/>
                    <a:pt x="384" y="426"/>
                  </a:cubicBezTo>
                  <a:cubicBezTo>
                    <a:pt x="612" y="384"/>
                    <a:pt x="612" y="43"/>
                    <a:pt x="384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2216;p48"/>
            <p:cNvSpPr/>
            <p:nvPr/>
          </p:nvSpPr>
          <p:spPr>
            <a:xfrm>
              <a:off x="1799900" y="2301625"/>
              <a:ext cx="12100" cy="9950"/>
            </a:xfrm>
            <a:custGeom>
              <a:avLst/>
              <a:gdLst/>
              <a:ahLst/>
              <a:cxnLst/>
              <a:rect l="l" t="t" r="r" b="b"/>
              <a:pathLst>
                <a:path w="484" h="398" extrusionOk="0">
                  <a:moveTo>
                    <a:pt x="242" y="0"/>
                  </a:moveTo>
                  <a:cubicBezTo>
                    <a:pt x="0" y="29"/>
                    <a:pt x="0" y="384"/>
                    <a:pt x="242" y="398"/>
                  </a:cubicBezTo>
                  <a:cubicBezTo>
                    <a:pt x="483" y="384"/>
                    <a:pt x="483" y="29"/>
                    <a:pt x="242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2217;p48"/>
            <p:cNvSpPr/>
            <p:nvPr/>
          </p:nvSpPr>
          <p:spPr>
            <a:xfrm>
              <a:off x="1819775" y="2319725"/>
              <a:ext cx="13150" cy="11750"/>
            </a:xfrm>
            <a:custGeom>
              <a:avLst/>
              <a:gdLst/>
              <a:ahLst/>
              <a:cxnLst/>
              <a:rect l="l" t="t" r="r" b="b"/>
              <a:pathLst>
                <a:path w="526" h="470" extrusionOk="0">
                  <a:moveTo>
                    <a:pt x="185" y="0"/>
                  </a:moveTo>
                  <a:cubicBezTo>
                    <a:pt x="57" y="0"/>
                    <a:pt x="1" y="114"/>
                    <a:pt x="1" y="228"/>
                  </a:cubicBezTo>
                  <a:cubicBezTo>
                    <a:pt x="1" y="355"/>
                    <a:pt x="57" y="469"/>
                    <a:pt x="185" y="469"/>
                  </a:cubicBezTo>
                  <a:cubicBezTo>
                    <a:pt x="213" y="469"/>
                    <a:pt x="242" y="469"/>
                    <a:pt x="270" y="455"/>
                  </a:cubicBezTo>
                  <a:lnTo>
                    <a:pt x="341" y="426"/>
                  </a:lnTo>
                  <a:cubicBezTo>
                    <a:pt x="526" y="370"/>
                    <a:pt x="526" y="100"/>
                    <a:pt x="341" y="43"/>
                  </a:cubicBezTo>
                  <a:lnTo>
                    <a:pt x="270" y="15"/>
                  </a:lnTo>
                  <a:cubicBezTo>
                    <a:pt x="242" y="0"/>
                    <a:pt x="213" y="0"/>
                    <a:pt x="185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2218;p48"/>
            <p:cNvSpPr/>
            <p:nvPr/>
          </p:nvSpPr>
          <p:spPr>
            <a:xfrm>
              <a:off x="1865925" y="2338525"/>
              <a:ext cx="10675" cy="5350"/>
            </a:xfrm>
            <a:custGeom>
              <a:avLst/>
              <a:gdLst/>
              <a:ahLst/>
              <a:cxnLst/>
              <a:rect l="l" t="t" r="r" b="b"/>
              <a:pathLst>
                <a:path w="427" h="214" extrusionOk="0">
                  <a:moveTo>
                    <a:pt x="426" y="1"/>
                  </a:moveTo>
                  <a:cubicBezTo>
                    <a:pt x="298" y="100"/>
                    <a:pt x="156" y="171"/>
                    <a:pt x="0" y="214"/>
                  </a:cubicBezTo>
                  <a:lnTo>
                    <a:pt x="0" y="214"/>
                  </a:lnTo>
                  <a:cubicBezTo>
                    <a:pt x="156" y="171"/>
                    <a:pt x="298" y="100"/>
                    <a:pt x="426" y="1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rgbClr val="F37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2219;p48"/>
            <p:cNvSpPr/>
            <p:nvPr/>
          </p:nvSpPr>
          <p:spPr>
            <a:xfrm>
              <a:off x="1863075" y="2331800"/>
              <a:ext cx="13525" cy="12075"/>
            </a:xfrm>
            <a:custGeom>
              <a:avLst/>
              <a:gdLst/>
              <a:ahLst/>
              <a:cxnLst/>
              <a:rect l="l" t="t" r="r" b="b"/>
              <a:pathLst>
                <a:path w="541" h="483" extrusionOk="0">
                  <a:moveTo>
                    <a:pt x="285" y="0"/>
                  </a:moveTo>
                  <a:cubicBezTo>
                    <a:pt x="114" y="14"/>
                    <a:pt x="1" y="171"/>
                    <a:pt x="43" y="327"/>
                  </a:cubicBezTo>
                  <a:lnTo>
                    <a:pt x="57" y="369"/>
                  </a:lnTo>
                  <a:cubicBezTo>
                    <a:pt x="57" y="412"/>
                    <a:pt x="86" y="440"/>
                    <a:pt x="114" y="483"/>
                  </a:cubicBezTo>
                  <a:cubicBezTo>
                    <a:pt x="270" y="440"/>
                    <a:pt x="412" y="369"/>
                    <a:pt x="540" y="270"/>
                  </a:cubicBezTo>
                  <a:lnTo>
                    <a:pt x="540" y="256"/>
                  </a:lnTo>
                  <a:cubicBezTo>
                    <a:pt x="540" y="142"/>
                    <a:pt x="469" y="43"/>
                    <a:pt x="356" y="14"/>
                  </a:cubicBezTo>
                  <a:cubicBezTo>
                    <a:pt x="327" y="0"/>
                    <a:pt x="313" y="0"/>
                    <a:pt x="285" y="0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2220;p48"/>
            <p:cNvSpPr/>
            <p:nvPr/>
          </p:nvSpPr>
          <p:spPr>
            <a:xfrm>
              <a:off x="1865925" y="2338525"/>
              <a:ext cx="11025" cy="7175"/>
            </a:xfrm>
            <a:custGeom>
              <a:avLst/>
              <a:gdLst/>
              <a:ahLst/>
              <a:cxnLst/>
              <a:rect l="l" t="t" r="r" b="b"/>
              <a:pathLst>
                <a:path w="441" h="287" extrusionOk="0">
                  <a:moveTo>
                    <a:pt x="426" y="1"/>
                  </a:moveTo>
                  <a:cubicBezTo>
                    <a:pt x="298" y="100"/>
                    <a:pt x="156" y="171"/>
                    <a:pt x="0" y="214"/>
                  </a:cubicBezTo>
                  <a:cubicBezTo>
                    <a:pt x="29" y="257"/>
                    <a:pt x="71" y="271"/>
                    <a:pt x="114" y="285"/>
                  </a:cubicBezTo>
                  <a:lnTo>
                    <a:pt x="199" y="285"/>
                  </a:lnTo>
                  <a:cubicBezTo>
                    <a:pt x="207" y="286"/>
                    <a:pt x="215" y="286"/>
                    <a:pt x="223" y="286"/>
                  </a:cubicBezTo>
                  <a:cubicBezTo>
                    <a:pt x="341" y="286"/>
                    <a:pt x="440" y="192"/>
                    <a:pt x="440" y="72"/>
                  </a:cubicBezTo>
                  <a:lnTo>
                    <a:pt x="440" y="1"/>
                  </a:ln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2221;p48"/>
            <p:cNvSpPr/>
            <p:nvPr/>
          </p:nvSpPr>
          <p:spPr>
            <a:xfrm>
              <a:off x="1891825" y="2320800"/>
              <a:ext cx="6775" cy="5700"/>
            </a:xfrm>
            <a:custGeom>
              <a:avLst/>
              <a:gdLst/>
              <a:ahLst/>
              <a:cxnLst/>
              <a:rect l="l" t="t" r="r" b="b"/>
              <a:pathLst>
                <a:path w="271" h="228" extrusionOk="0">
                  <a:moveTo>
                    <a:pt x="129" y="0"/>
                  </a:moveTo>
                  <a:cubicBezTo>
                    <a:pt x="1" y="14"/>
                    <a:pt x="1" y="213"/>
                    <a:pt x="129" y="227"/>
                  </a:cubicBezTo>
                  <a:cubicBezTo>
                    <a:pt x="270" y="213"/>
                    <a:pt x="270" y="14"/>
                    <a:pt x="129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2222;p48"/>
            <p:cNvSpPr/>
            <p:nvPr/>
          </p:nvSpPr>
          <p:spPr>
            <a:xfrm>
              <a:off x="1960700" y="2257250"/>
              <a:ext cx="7125" cy="3925"/>
            </a:xfrm>
            <a:custGeom>
              <a:avLst/>
              <a:gdLst/>
              <a:ahLst/>
              <a:cxnLst/>
              <a:rect l="l" t="t" r="r" b="b"/>
              <a:pathLst>
                <a:path w="285" h="157" extrusionOk="0">
                  <a:moveTo>
                    <a:pt x="114" y="1"/>
                  </a:moveTo>
                  <a:cubicBezTo>
                    <a:pt x="0" y="1"/>
                    <a:pt x="0" y="157"/>
                    <a:pt x="114" y="157"/>
                  </a:cubicBezTo>
                  <a:lnTo>
                    <a:pt x="185" y="157"/>
                  </a:lnTo>
                  <a:cubicBezTo>
                    <a:pt x="284" y="157"/>
                    <a:pt x="284" y="1"/>
                    <a:pt x="185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2223;p48"/>
            <p:cNvSpPr/>
            <p:nvPr/>
          </p:nvSpPr>
          <p:spPr>
            <a:xfrm>
              <a:off x="1961400" y="2283175"/>
              <a:ext cx="12100" cy="8900"/>
            </a:xfrm>
            <a:custGeom>
              <a:avLst/>
              <a:gdLst/>
              <a:ahLst/>
              <a:cxnLst/>
              <a:rect l="l" t="t" r="r" b="b"/>
              <a:pathLst>
                <a:path w="484" h="356" extrusionOk="0">
                  <a:moveTo>
                    <a:pt x="242" y="0"/>
                  </a:moveTo>
                  <a:cubicBezTo>
                    <a:pt x="1" y="0"/>
                    <a:pt x="1" y="355"/>
                    <a:pt x="242" y="355"/>
                  </a:cubicBezTo>
                  <a:cubicBezTo>
                    <a:pt x="483" y="355"/>
                    <a:pt x="483" y="0"/>
                    <a:pt x="242" y="0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2224;p48"/>
            <p:cNvSpPr/>
            <p:nvPr/>
          </p:nvSpPr>
          <p:spPr>
            <a:xfrm>
              <a:off x="1950050" y="2270750"/>
              <a:ext cx="2850" cy="3575"/>
            </a:xfrm>
            <a:custGeom>
              <a:avLst/>
              <a:gdLst/>
              <a:ahLst/>
              <a:cxnLst/>
              <a:rect l="l" t="t" r="r" b="b"/>
              <a:pathLst>
                <a:path w="114" h="143" extrusionOk="0">
                  <a:moveTo>
                    <a:pt x="71" y="0"/>
                  </a:moveTo>
                  <a:lnTo>
                    <a:pt x="71" y="0"/>
                  </a:lnTo>
                  <a:cubicBezTo>
                    <a:pt x="0" y="29"/>
                    <a:pt x="14" y="128"/>
                    <a:pt x="85" y="142"/>
                  </a:cubicBezTo>
                  <a:lnTo>
                    <a:pt x="114" y="142"/>
                  </a:lnTo>
                  <a:cubicBezTo>
                    <a:pt x="100" y="85"/>
                    <a:pt x="85" y="43"/>
                    <a:pt x="71" y="0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2225;p48"/>
            <p:cNvSpPr/>
            <p:nvPr/>
          </p:nvSpPr>
          <p:spPr>
            <a:xfrm>
              <a:off x="1951825" y="2270025"/>
              <a:ext cx="4625" cy="3925"/>
            </a:xfrm>
            <a:custGeom>
              <a:avLst/>
              <a:gdLst/>
              <a:ahLst/>
              <a:cxnLst/>
              <a:rect l="l" t="t" r="r" b="b"/>
              <a:pathLst>
                <a:path w="185" h="157" extrusionOk="0">
                  <a:moveTo>
                    <a:pt x="100" y="1"/>
                  </a:moveTo>
                  <a:lnTo>
                    <a:pt x="100" y="29"/>
                  </a:lnTo>
                  <a:lnTo>
                    <a:pt x="0" y="29"/>
                  </a:lnTo>
                  <a:cubicBezTo>
                    <a:pt x="14" y="72"/>
                    <a:pt x="29" y="114"/>
                    <a:pt x="43" y="157"/>
                  </a:cubicBezTo>
                  <a:lnTo>
                    <a:pt x="100" y="157"/>
                  </a:lnTo>
                  <a:cubicBezTo>
                    <a:pt x="185" y="143"/>
                    <a:pt x="185" y="15"/>
                    <a:pt x="100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2226;p48"/>
            <p:cNvSpPr/>
            <p:nvPr/>
          </p:nvSpPr>
          <p:spPr>
            <a:xfrm>
              <a:off x="1955000" y="2314400"/>
              <a:ext cx="2175" cy="3225"/>
            </a:xfrm>
            <a:custGeom>
              <a:avLst/>
              <a:gdLst/>
              <a:ahLst/>
              <a:cxnLst/>
              <a:rect l="l" t="t" r="r" b="b"/>
              <a:pathLst>
                <a:path w="87" h="129" extrusionOk="0">
                  <a:moveTo>
                    <a:pt x="86" y="1"/>
                  </a:moveTo>
                  <a:lnTo>
                    <a:pt x="86" y="1"/>
                  </a:lnTo>
                  <a:cubicBezTo>
                    <a:pt x="72" y="43"/>
                    <a:pt x="44" y="86"/>
                    <a:pt x="1" y="128"/>
                  </a:cubicBezTo>
                  <a:lnTo>
                    <a:pt x="1" y="128"/>
                  </a:lnTo>
                  <a:cubicBezTo>
                    <a:pt x="44" y="86"/>
                    <a:pt x="72" y="43"/>
                    <a:pt x="86" y="1"/>
                  </a:cubicBezTo>
                  <a:close/>
                </a:path>
              </a:pathLst>
            </a:custGeom>
            <a:solidFill>
              <a:srgbClr val="F37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2227;p48"/>
            <p:cNvSpPr/>
            <p:nvPr/>
          </p:nvSpPr>
          <p:spPr>
            <a:xfrm>
              <a:off x="1955000" y="2314400"/>
              <a:ext cx="2175" cy="3225"/>
            </a:xfrm>
            <a:custGeom>
              <a:avLst/>
              <a:gdLst/>
              <a:ahLst/>
              <a:cxnLst/>
              <a:rect l="l" t="t" r="r" b="b"/>
              <a:pathLst>
                <a:path w="87" h="129" extrusionOk="0">
                  <a:moveTo>
                    <a:pt x="86" y="1"/>
                  </a:moveTo>
                  <a:lnTo>
                    <a:pt x="86" y="1"/>
                  </a:lnTo>
                  <a:cubicBezTo>
                    <a:pt x="44" y="29"/>
                    <a:pt x="15" y="71"/>
                    <a:pt x="1" y="128"/>
                  </a:cubicBezTo>
                  <a:cubicBezTo>
                    <a:pt x="44" y="86"/>
                    <a:pt x="72" y="43"/>
                    <a:pt x="86" y="1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2228;p48"/>
            <p:cNvSpPr/>
            <p:nvPr/>
          </p:nvSpPr>
          <p:spPr>
            <a:xfrm>
              <a:off x="1953300" y="2312625"/>
              <a:ext cx="17000" cy="14250"/>
            </a:xfrm>
            <a:custGeom>
              <a:avLst/>
              <a:gdLst/>
              <a:ahLst/>
              <a:cxnLst/>
              <a:rect l="l" t="t" r="r" b="b"/>
              <a:pathLst>
                <a:path w="680" h="570" extrusionOk="0">
                  <a:moveTo>
                    <a:pt x="339" y="1"/>
                  </a:moveTo>
                  <a:cubicBezTo>
                    <a:pt x="268" y="1"/>
                    <a:pt x="211" y="29"/>
                    <a:pt x="154" y="72"/>
                  </a:cubicBezTo>
                  <a:cubicBezTo>
                    <a:pt x="140" y="114"/>
                    <a:pt x="112" y="157"/>
                    <a:pt x="69" y="199"/>
                  </a:cubicBezTo>
                  <a:cubicBezTo>
                    <a:pt x="0" y="378"/>
                    <a:pt x="131" y="569"/>
                    <a:pt x="319" y="569"/>
                  </a:cubicBezTo>
                  <a:cubicBezTo>
                    <a:pt x="325" y="569"/>
                    <a:pt x="332" y="569"/>
                    <a:pt x="339" y="568"/>
                  </a:cubicBezTo>
                  <a:cubicBezTo>
                    <a:pt x="679" y="554"/>
                    <a:pt x="679" y="29"/>
                    <a:pt x="339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2229;p48"/>
            <p:cNvSpPr/>
            <p:nvPr/>
          </p:nvSpPr>
          <p:spPr>
            <a:xfrm>
              <a:off x="1984825" y="2311200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" y="1"/>
                  </a:moveTo>
                  <a:lnTo>
                    <a:pt x="1" y="86"/>
                  </a:lnTo>
                  <a:cubicBezTo>
                    <a:pt x="15" y="58"/>
                    <a:pt x="15" y="29"/>
                    <a:pt x="1" y="1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2230;p48"/>
            <p:cNvSpPr/>
            <p:nvPr/>
          </p:nvSpPr>
          <p:spPr>
            <a:xfrm>
              <a:off x="1970850" y="2306875"/>
              <a:ext cx="14000" cy="11125"/>
            </a:xfrm>
            <a:custGeom>
              <a:avLst/>
              <a:gdLst/>
              <a:ahLst/>
              <a:cxnLst/>
              <a:rect l="l" t="t" r="r" b="b"/>
              <a:pathLst>
                <a:path w="560" h="445" extrusionOk="0">
                  <a:moveTo>
                    <a:pt x="281" y="1"/>
                  </a:moveTo>
                  <a:cubicBezTo>
                    <a:pt x="0" y="1"/>
                    <a:pt x="4" y="445"/>
                    <a:pt x="292" y="445"/>
                  </a:cubicBezTo>
                  <a:cubicBezTo>
                    <a:pt x="301" y="445"/>
                    <a:pt x="309" y="444"/>
                    <a:pt x="318" y="443"/>
                  </a:cubicBezTo>
                  <a:cubicBezTo>
                    <a:pt x="375" y="443"/>
                    <a:pt x="432" y="415"/>
                    <a:pt x="474" y="387"/>
                  </a:cubicBezTo>
                  <a:lnTo>
                    <a:pt x="517" y="344"/>
                  </a:lnTo>
                  <a:cubicBezTo>
                    <a:pt x="545" y="316"/>
                    <a:pt x="560" y="287"/>
                    <a:pt x="560" y="259"/>
                  </a:cubicBezTo>
                  <a:lnTo>
                    <a:pt x="560" y="174"/>
                  </a:lnTo>
                  <a:cubicBezTo>
                    <a:pt x="560" y="145"/>
                    <a:pt x="545" y="117"/>
                    <a:pt x="517" y="89"/>
                  </a:cubicBezTo>
                  <a:lnTo>
                    <a:pt x="474" y="60"/>
                  </a:lnTo>
                  <a:cubicBezTo>
                    <a:pt x="432" y="18"/>
                    <a:pt x="375" y="3"/>
                    <a:pt x="318" y="3"/>
                  </a:cubicBezTo>
                  <a:cubicBezTo>
                    <a:pt x="305" y="2"/>
                    <a:pt x="293" y="1"/>
                    <a:pt x="281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2231;p48"/>
            <p:cNvSpPr/>
            <p:nvPr/>
          </p:nvSpPr>
          <p:spPr>
            <a:xfrm>
              <a:off x="2027775" y="2314750"/>
              <a:ext cx="8550" cy="9625"/>
            </a:xfrm>
            <a:custGeom>
              <a:avLst/>
              <a:gdLst/>
              <a:ahLst/>
              <a:cxnLst/>
              <a:rect l="l" t="t" r="r" b="b"/>
              <a:pathLst>
                <a:path w="342" h="385" extrusionOk="0">
                  <a:moveTo>
                    <a:pt x="242" y="1"/>
                  </a:moveTo>
                  <a:cubicBezTo>
                    <a:pt x="199" y="1"/>
                    <a:pt x="143" y="29"/>
                    <a:pt x="128" y="57"/>
                  </a:cubicBezTo>
                  <a:lnTo>
                    <a:pt x="86" y="114"/>
                  </a:lnTo>
                  <a:cubicBezTo>
                    <a:pt x="1" y="228"/>
                    <a:pt x="114" y="384"/>
                    <a:pt x="242" y="384"/>
                  </a:cubicBezTo>
                  <a:cubicBezTo>
                    <a:pt x="285" y="384"/>
                    <a:pt x="313" y="370"/>
                    <a:pt x="341" y="356"/>
                  </a:cubicBezTo>
                  <a:lnTo>
                    <a:pt x="341" y="313"/>
                  </a:lnTo>
                  <a:lnTo>
                    <a:pt x="341" y="43"/>
                  </a:lnTo>
                  <a:cubicBezTo>
                    <a:pt x="327" y="15"/>
                    <a:pt x="285" y="1"/>
                    <a:pt x="242" y="1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2232;p48"/>
            <p:cNvSpPr/>
            <p:nvPr/>
          </p:nvSpPr>
          <p:spPr>
            <a:xfrm>
              <a:off x="2036300" y="2315825"/>
              <a:ext cx="2500" cy="7825"/>
            </a:xfrm>
            <a:custGeom>
              <a:avLst/>
              <a:gdLst/>
              <a:ahLst/>
              <a:cxnLst/>
              <a:rect l="l" t="t" r="r" b="b"/>
              <a:pathLst>
                <a:path w="100" h="313" extrusionOk="0">
                  <a:moveTo>
                    <a:pt x="0" y="0"/>
                  </a:moveTo>
                  <a:lnTo>
                    <a:pt x="0" y="270"/>
                  </a:lnTo>
                  <a:lnTo>
                    <a:pt x="0" y="313"/>
                  </a:lnTo>
                  <a:cubicBezTo>
                    <a:pt x="86" y="256"/>
                    <a:pt x="100" y="156"/>
                    <a:pt x="57" y="71"/>
                  </a:cubicBezTo>
                  <a:lnTo>
                    <a:pt x="15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2233;p48"/>
            <p:cNvSpPr/>
            <p:nvPr/>
          </p:nvSpPr>
          <p:spPr>
            <a:xfrm>
              <a:off x="2052275" y="2242700"/>
              <a:ext cx="12450" cy="10325"/>
            </a:xfrm>
            <a:custGeom>
              <a:avLst/>
              <a:gdLst/>
              <a:ahLst/>
              <a:cxnLst/>
              <a:rect l="l" t="t" r="r" b="b"/>
              <a:pathLst>
                <a:path w="498" h="413" extrusionOk="0">
                  <a:moveTo>
                    <a:pt x="256" y="1"/>
                  </a:moveTo>
                  <a:cubicBezTo>
                    <a:pt x="0" y="15"/>
                    <a:pt x="0" y="384"/>
                    <a:pt x="256" y="412"/>
                  </a:cubicBezTo>
                  <a:cubicBezTo>
                    <a:pt x="497" y="384"/>
                    <a:pt x="497" y="15"/>
                    <a:pt x="256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2234;p48"/>
            <p:cNvSpPr/>
            <p:nvPr/>
          </p:nvSpPr>
          <p:spPr>
            <a:xfrm>
              <a:off x="2045600" y="2264675"/>
              <a:ext cx="10950" cy="8225"/>
            </a:xfrm>
            <a:custGeom>
              <a:avLst/>
              <a:gdLst/>
              <a:ahLst/>
              <a:cxnLst/>
              <a:rect l="l" t="t" r="r" b="b"/>
              <a:pathLst>
                <a:path w="438" h="329" extrusionOk="0">
                  <a:moveTo>
                    <a:pt x="193" y="1"/>
                  </a:moveTo>
                  <a:cubicBezTo>
                    <a:pt x="75" y="1"/>
                    <a:pt x="1" y="135"/>
                    <a:pt x="68" y="243"/>
                  </a:cubicBezTo>
                  <a:cubicBezTo>
                    <a:pt x="83" y="300"/>
                    <a:pt x="139" y="328"/>
                    <a:pt x="196" y="328"/>
                  </a:cubicBezTo>
                  <a:cubicBezTo>
                    <a:pt x="310" y="328"/>
                    <a:pt x="438" y="229"/>
                    <a:pt x="381" y="101"/>
                  </a:cubicBezTo>
                  <a:cubicBezTo>
                    <a:pt x="352" y="44"/>
                    <a:pt x="281" y="2"/>
                    <a:pt x="210" y="2"/>
                  </a:cubicBezTo>
                  <a:cubicBezTo>
                    <a:pt x="204" y="1"/>
                    <a:pt x="199" y="1"/>
                    <a:pt x="193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2235;p48"/>
            <p:cNvSpPr/>
            <p:nvPr/>
          </p:nvSpPr>
          <p:spPr>
            <a:xfrm>
              <a:off x="2074625" y="2277475"/>
              <a:ext cx="7475" cy="10675"/>
            </a:xfrm>
            <a:custGeom>
              <a:avLst/>
              <a:gdLst/>
              <a:ahLst/>
              <a:cxnLst/>
              <a:rect l="l" t="t" r="r" b="b"/>
              <a:pathLst>
                <a:path w="299" h="427" extrusionOk="0">
                  <a:moveTo>
                    <a:pt x="72" y="1"/>
                  </a:moveTo>
                  <a:cubicBezTo>
                    <a:pt x="43" y="1"/>
                    <a:pt x="15" y="1"/>
                    <a:pt x="1" y="15"/>
                  </a:cubicBezTo>
                  <a:cubicBezTo>
                    <a:pt x="15" y="143"/>
                    <a:pt x="58" y="271"/>
                    <a:pt x="143" y="370"/>
                  </a:cubicBezTo>
                  <a:lnTo>
                    <a:pt x="157" y="398"/>
                  </a:lnTo>
                  <a:lnTo>
                    <a:pt x="185" y="427"/>
                  </a:lnTo>
                  <a:cubicBezTo>
                    <a:pt x="256" y="370"/>
                    <a:pt x="299" y="285"/>
                    <a:pt x="270" y="200"/>
                  </a:cubicBezTo>
                  <a:lnTo>
                    <a:pt x="256" y="171"/>
                  </a:lnTo>
                  <a:cubicBezTo>
                    <a:pt x="214" y="44"/>
                    <a:pt x="143" y="1"/>
                    <a:pt x="72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2236;p48"/>
            <p:cNvSpPr/>
            <p:nvPr/>
          </p:nvSpPr>
          <p:spPr>
            <a:xfrm>
              <a:off x="2066825" y="2277850"/>
              <a:ext cx="12450" cy="11375"/>
            </a:xfrm>
            <a:custGeom>
              <a:avLst/>
              <a:gdLst/>
              <a:ahLst/>
              <a:cxnLst/>
              <a:rect l="l" t="t" r="r" b="b"/>
              <a:pathLst>
                <a:path w="498" h="455" extrusionOk="0">
                  <a:moveTo>
                    <a:pt x="313" y="0"/>
                  </a:moveTo>
                  <a:cubicBezTo>
                    <a:pt x="128" y="57"/>
                    <a:pt x="0" y="327"/>
                    <a:pt x="299" y="426"/>
                  </a:cubicBezTo>
                  <a:lnTo>
                    <a:pt x="327" y="440"/>
                  </a:lnTo>
                  <a:cubicBezTo>
                    <a:pt x="341" y="440"/>
                    <a:pt x="355" y="454"/>
                    <a:pt x="384" y="454"/>
                  </a:cubicBezTo>
                  <a:cubicBezTo>
                    <a:pt x="426" y="454"/>
                    <a:pt x="469" y="440"/>
                    <a:pt x="497" y="412"/>
                  </a:cubicBezTo>
                  <a:lnTo>
                    <a:pt x="469" y="383"/>
                  </a:lnTo>
                  <a:lnTo>
                    <a:pt x="455" y="355"/>
                  </a:lnTo>
                  <a:cubicBezTo>
                    <a:pt x="370" y="256"/>
                    <a:pt x="327" y="128"/>
                    <a:pt x="313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2237;p48"/>
            <p:cNvSpPr/>
            <p:nvPr/>
          </p:nvSpPr>
          <p:spPr>
            <a:xfrm>
              <a:off x="2138175" y="2247325"/>
              <a:ext cx="6400" cy="6400"/>
            </a:xfrm>
            <a:custGeom>
              <a:avLst/>
              <a:gdLst/>
              <a:ahLst/>
              <a:cxnLst/>
              <a:rect l="l" t="t" r="r" b="b"/>
              <a:pathLst>
                <a:path w="256" h="256" extrusionOk="0">
                  <a:moveTo>
                    <a:pt x="71" y="0"/>
                  </a:moveTo>
                  <a:lnTo>
                    <a:pt x="85" y="14"/>
                  </a:lnTo>
                  <a:cubicBezTo>
                    <a:pt x="78" y="12"/>
                    <a:pt x="71" y="11"/>
                    <a:pt x="64" y="11"/>
                  </a:cubicBezTo>
                  <a:cubicBezTo>
                    <a:pt x="21" y="11"/>
                    <a:pt x="0" y="48"/>
                    <a:pt x="0" y="85"/>
                  </a:cubicBezTo>
                  <a:cubicBezTo>
                    <a:pt x="0" y="199"/>
                    <a:pt x="43" y="241"/>
                    <a:pt x="156" y="256"/>
                  </a:cubicBezTo>
                  <a:cubicBezTo>
                    <a:pt x="256" y="256"/>
                    <a:pt x="256" y="85"/>
                    <a:pt x="156" y="71"/>
                  </a:cubicBezTo>
                  <a:lnTo>
                    <a:pt x="156" y="57"/>
                  </a:lnTo>
                  <a:cubicBezTo>
                    <a:pt x="142" y="28"/>
                    <a:pt x="114" y="0"/>
                    <a:pt x="71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2238;p48"/>
            <p:cNvSpPr/>
            <p:nvPr/>
          </p:nvSpPr>
          <p:spPr>
            <a:xfrm>
              <a:off x="2122900" y="2222125"/>
              <a:ext cx="11750" cy="9600"/>
            </a:xfrm>
            <a:custGeom>
              <a:avLst/>
              <a:gdLst/>
              <a:ahLst/>
              <a:cxnLst/>
              <a:rect l="l" t="t" r="r" b="b"/>
              <a:pathLst>
                <a:path w="470" h="384" extrusionOk="0">
                  <a:moveTo>
                    <a:pt x="228" y="0"/>
                  </a:moveTo>
                  <a:cubicBezTo>
                    <a:pt x="1" y="14"/>
                    <a:pt x="1" y="355"/>
                    <a:pt x="228" y="383"/>
                  </a:cubicBezTo>
                  <a:cubicBezTo>
                    <a:pt x="469" y="355"/>
                    <a:pt x="469" y="14"/>
                    <a:pt x="228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2239;p48"/>
            <p:cNvSpPr/>
            <p:nvPr/>
          </p:nvSpPr>
          <p:spPr>
            <a:xfrm>
              <a:off x="2108700" y="2246600"/>
              <a:ext cx="13175" cy="9250"/>
            </a:xfrm>
            <a:custGeom>
              <a:avLst/>
              <a:gdLst/>
              <a:ahLst/>
              <a:cxnLst/>
              <a:rect l="l" t="t" r="r" b="b"/>
              <a:pathLst>
                <a:path w="527" h="370" extrusionOk="0">
                  <a:moveTo>
                    <a:pt x="271" y="1"/>
                  </a:moveTo>
                  <a:lnTo>
                    <a:pt x="271" y="15"/>
                  </a:lnTo>
                  <a:lnTo>
                    <a:pt x="214" y="15"/>
                  </a:lnTo>
                  <a:lnTo>
                    <a:pt x="143" y="29"/>
                  </a:lnTo>
                  <a:cubicBezTo>
                    <a:pt x="1" y="100"/>
                    <a:pt x="1" y="285"/>
                    <a:pt x="143" y="356"/>
                  </a:cubicBezTo>
                  <a:lnTo>
                    <a:pt x="214" y="370"/>
                  </a:lnTo>
                  <a:lnTo>
                    <a:pt x="271" y="370"/>
                  </a:lnTo>
                  <a:cubicBezTo>
                    <a:pt x="526" y="370"/>
                    <a:pt x="526" y="1"/>
                    <a:pt x="271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2240;p48"/>
            <p:cNvSpPr/>
            <p:nvPr/>
          </p:nvSpPr>
          <p:spPr>
            <a:xfrm>
              <a:off x="2087575" y="2246250"/>
              <a:ext cx="9975" cy="6950"/>
            </a:xfrm>
            <a:custGeom>
              <a:avLst/>
              <a:gdLst/>
              <a:ahLst/>
              <a:cxnLst/>
              <a:rect l="l" t="t" r="r" b="b"/>
              <a:pathLst>
                <a:path w="399" h="278" extrusionOk="0">
                  <a:moveTo>
                    <a:pt x="207" y="0"/>
                  </a:moveTo>
                  <a:cubicBezTo>
                    <a:pt x="150" y="0"/>
                    <a:pt x="107" y="29"/>
                    <a:pt x="79" y="71"/>
                  </a:cubicBezTo>
                  <a:cubicBezTo>
                    <a:pt x="79" y="86"/>
                    <a:pt x="65" y="114"/>
                    <a:pt x="51" y="128"/>
                  </a:cubicBezTo>
                  <a:cubicBezTo>
                    <a:pt x="1" y="228"/>
                    <a:pt x="100" y="277"/>
                    <a:pt x="200" y="277"/>
                  </a:cubicBezTo>
                  <a:cubicBezTo>
                    <a:pt x="299" y="277"/>
                    <a:pt x="399" y="228"/>
                    <a:pt x="349" y="128"/>
                  </a:cubicBezTo>
                  <a:lnTo>
                    <a:pt x="320" y="71"/>
                  </a:lnTo>
                  <a:cubicBezTo>
                    <a:pt x="292" y="29"/>
                    <a:pt x="249" y="0"/>
                    <a:pt x="207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2241;p48"/>
            <p:cNvSpPr/>
            <p:nvPr/>
          </p:nvSpPr>
          <p:spPr>
            <a:xfrm>
              <a:off x="2102325" y="2211475"/>
              <a:ext cx="11025" cy="8175"/>
            </a:xfrm>
            <a:custGeom>
              <a:avLst/>
              <a:gdLst/>
              <a:ahLst/>
              <a:cxnLst/>
              <a:rect l="l" t="t" r="r" b="b"/>
              <a:pathLst>
                <a:path w="441" h="327" extrusionOk="0">
                  <a:moveTo>
                    <a:pt x="213" y="0"/>
                  </a:moveTo>
                  <a:cubicBezTo>
                    <a:pt x="0" y="0"/>
                    <a:pt x="0" y="327"/>
                    <a:pt x="213" y="327"/>
                  </a:cubicBezTo>
                  <a:cubicBezTo>
                    <a:pt x="440" y="327"/>
                    <a:pt x="440" y="0"/>
                    <a:pt x="213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2242;p48"/>
            <p:cNvSpPr/>
            <p:nvPr/>
          </p:nvSpPr>
          <p:spPr>
            <a:xfrm>
              <a:off x="2183950" y="2210050"/>
              <a:ext cx="18500" cy="14925"/>
            </a:xfrm>
            <a:custGeom>
              <a:avLst/>
              <a:gdLst/>
              <a:ahLst/>
              <a:cxnLst/>
              <a:rect l="l" t="t" r="r" b="b"/>
              <a:pathLst>
                <a:path w="740" h="597" extrusionOk="0">
                  <a:moveTo>
                    <a:pt x="370" y="0"/>
                  </a:moveTo>
                  <a:cubicBezTo>
                    <a:pt x="1" y="29"/>
                    <a:pt x="1" y="568"/>
                    <a:pt x="370" y="597"/>
                  </a:cubicBezTo>
                  <a:cubicBezTo>
                    <a:pt x="739" y="568"/>
                    <a:pt x="739" y="29"/>
                    <a:pt x="370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2243;p48"/>
            <p:cNvSpPr/>
            <p:nvPr/>
          </p:nvSpPr>
          <p:spPr>
            <a:xfrm>
              <a:off x="2172250" y="2241625"/>
              <a:ext cx="15275" cy="12450"/>
            </a:xfrm>
            <a:custGeom>
              <a:avLst/>
              <a:gdLst/>
              <a:ahLst/>
              <a:cxnLst/>
              <a:rect l="l" t="t" r="r" b="b"/>
              <a:pathLst>
                <a:path w="611" h="498" extrusionOk="0">
                  <a:moveTo>
                    <a:pt x="313" y="1"/>
                  </a:moveTo>
                  <a:cubicBezTo>
                    <a:pt x="0" y="15"/>
                    <a:pt x="0" y="469"/>
                    <a:pt x="313" y="498"/>
                  </a:cubicBezTo>
                  <a:cubicBezTo>
                    <a:pt x="611" y="469"/>
                    <a:pt x="611" y="15"/>
                    <a:pt x="313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2244;p48"/>
            <p:cNvSpPr/>
            <p:nvPr/>
          </p:nvSpPr>
          <p:spPr>
            <a:xfrm>
              <a:off x="2193550" y="2232700"/>
              <a:ext cx="10675" cy="7275"/>
            </a:xfrm>
            <a:custGeom>
              <a:avLst/>
              <a:gdLst/>
              <a:ahLst/>
              <a:cxnLst/>
              <a:rect l="l" t="t" r="r" b="b"/>
              <a:pathLst>
                <a:path w="427" h="291" extrusionOk="0">
                  <a:moveTo>
                    <a:pt x="235" y="0"/>
                  </a:moveTo>
                  <a:cubicBezTo>
                    <a:pt x="228" y="0"/>
                    <a:pt x="221" y="1"/>
                    <a:pt x="213" y="3"/>
                  </a:cubicBezTo>
                  <a:cubicBezTo>
                    <a:pt x="156" y="3"/>
                    <a:pt x="114" y="31"/>
                    <a:pt x="85" y="74"/>
                  </a:cubicBezTo>
                  <a:lnTo>
                    <a:pt x="57" y="131"/>
                  </a:lnTo>
                  <a:cubicBezTo>
                    <a:pt x="0" y="237"/>
                    <a:pt x="107" y="290"/>
                    <a:pt x="213" y="290"/>
                  </a:cubicBezTo>
                  <a:cubicBezTo>
                    <a:pt x="320" y="290"/>
                    <a:pt x="426" y="237"/>
                    <a:pt x="369" y="131"/>
                  </a:cubicBezTo>
                  <a:lnTo>
                    <a:pt x="341" y="74"/>
                  </a:lnTo>
                  <a:cubicBezTo>
                    <a:pt x="316" y="37"/>
                    <a:pt x="281" y="0"/>
                    <a:pt x="235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2245;p48"/>
            <p:cNvSpPr/>
            <p:nvPr/>
          </p:nvSpPr>
          <p:spPr>
            <a:xfrm>
              <a:off x="2191775" y="2255475"/>
              <a:ext cx="8525" cy="7475"/>
            </a:xfrm>
            <a:custGeom>
              <a:avLst/>
              <a:gdLst/>
              <a:ahLst/>
              <a:cxnLst/>
              <a:rect l="l" t="t" r="r" b="b"/>
              <a:pathLst>
                <a:path w="341" h="299" extrusionOk="0">
                  <a:moveTo>
                    <a:pt x="227" y="1"/>
                  </a:moveTo>
                  <a:cubicBezTo>
                    <a:pt x="213" y="1"/>
                    <a:pt x="185" y="15"/>
                    <a:pt x="170" y="15"/>
                  </a:cubicBezTo>
                  <a:lnTo>
                    <a:pt x="99" y="43"/>
                  </a:lnTo>
                  <a:cubicBezTo>
                    <a:pt x="0" y="72"/>
                    <a:pt x="0" y="228"/>
                    <a:pt x="99" y="256"/>
                  </a:cubicBezTo>
                  <a:lnTo>
                    <a:pt x="170" y="285"/>
                  </a:lnTo>
                  <a:cubicBezTo>
                    <a:pt x="185" y="285"/>
                    <a:pt x="213" y="285"/>
                    <a:pt x="227" y="299"/>
                  </a:cubicBezTo>
                  <a:cubicBezTo>
                    <a:pt x="298" y="299"/>
                    <a:pt x="341" y="214"/>
                    <a:pt x="341" y="143"/>
                  </a:cubicBezTo>
                  <a:cubicBezTo>
                    <a:pt x="341" y="72"/>
                    <a:pt x="298" y="1"/>
                    <a:pt x="227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2246;p48"/>
            <p:cNvSpPr/>
            <p:nvPr/>
          </p:nvSpPr>
          <p:spPr>
            <a:xfrm>
              <a:off x="2147400" y="2231350"/>
              <a:ext cx="12100" cy="9950"/>
            </a:xfrm>
            <a:custGeom>
              <a:avLst/>
              <a:gdLst/>
              <a:ahLst/>
              <a:cxnLst/>
              <a:rect l="l" t="t" r="r" b="b"/>
              <a:pathLst>
                <a:path w="484" h="398" extrusionOk="0">
                  <a:moveTo>
                    <a:pt x="242" y="0"/>
                  </a:moveTo>
                  <a:cubicBezTo>
                    <a:pt x="0" y="29"/>
                    <a:pt x="0" y="384"/>
                    <a:pt x="242" y="398"/>
                  </a:cubicBezTo>
                  <a:cubicBezTo>
                    <a:pt x="483" y="384"/>
                    <a:pt x="483" y="29"/>
                    <a:pt x="242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2247;p48"/>
            <p:cNvSpPr/>
            <p:nvPr/>
          </p:nvSpPr>
          <p:spPr>
            <a:xfrm>
              <a:off x="2152375" y="2208275"/>
              <a:ext cx="13500" cy="11025"/>
            </a:xfrm>
            <a:custGeom>
              <a:avLst/>
              <a:gdLst/>
              <a:ahLst/>
              <a:cxnLst/>
              <a:rect l="l" t="t" r="r" b="b"/>
              <a:pathLst>
                <a:path w="540" h="441" extrusionOk="0">
                  <a:moveTo>
                    <a:pt x="270" y="0"/>
                  </a:moveTo>
                  <a:cubicBezTo>
                    <a:pt x="0" y="14"/>
                    <a:pt x="0" y="412"/>
                    <a:pt x="270" y="440"/>
                  </a:cubicBezTo>
                  <a:cubicBezTo>
                    <a:pt x="540" y="412"/>
                    <a:pt x="540" y="14"/>
                    <a:pt x="270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2248;p48"/>
            <p:cNvSpPr/>
            <p:nvPr/>
          </p:nvSpPr>
          <p:spPr>
            <a:xfrm>
              <a:off x="2101600" y="2294875"/>
              <a:ext cx="6425" cy="4650"/>
            </a:xfrm>
            <a:custGeom>
              <a:avLst/>
              <a:gdLst/>
              <a:ahLst/>
              <a:cxnLst/>
              <a:rect l="l" t="t" r="r" b="b"/>
              <a:pathLst>
                <a:path w="257" h="186" extrusionOk="0">
                  <a:moveTo>
                    <a:pt x="143" y="1"/>
                  </a:moveTo>
                  <a:lnTo>
                    <a:pt x="72" y="15"/>
                  </a:lnTo>
                  <a:cubicBezTo>
                    <a:pt x="1" y="43"/>
                    <a:pt x="1" y="143"/>
                    <a:pt x="72" y="171"/>
                  </a:cubicBezTo>
                  <a:lnTo>
                    <a:pt x="143" y="185"/>
                  </a:lnTo>
                  <a:lnTo>
                    <a:pt x="171" y="185"/>
                  </a:lnTo>
                  <a:cubicBezTo>
                    <a:pt x="214" y="185"/>
                    <a:pt x="256" y="143"/>
                    <a:pt x="256" y="86"/>
                  </a:cubicBezTo>
                  <a:cubicBezTo>
                    <a:pt x="256" y="43"/>
                    <a:pt x="214" y="1"/>
                    <a:pt x="171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2249;p48"/>
            <p:cNvSpPr/>
            <p:nvPr/>
          </p:nvSpPr>
          <p:spPr>
            <a:xfrm>
              <a:off x="2100900" y="2312975"/>
              <a:ext cx="17425" cy="13875"/>
            </a:xfrm>
            <a:custGeom>
              <a:avLst/>
              <a:gdLst/>
              <a:ahLst/>
              <a:cxnLst/>
              <a:rect l="l" t="t" r="r" b="b"/>
              <a:pathLst>
                <a:path w="697" h="555" extrusionOk="0">
                  <a:moveTo>
                    <a:pt x="355" y="1"/>
                  </a:moveTo>
                  <a:cubicBezTo>
                    <a:pt x="0" y="29"/>
                    <a:pt x="0" y="526"/>
                    <a:pt x="355" y="554"/>
                  </a:cubicBezTo>
                  <a:cubicBezTo>
                    <a:pt x="696" y="526"/>
                    <a:pt x="696" y="29"/>
                    <a:pt x="355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2250;p48"/>
            <p:cNvSpPr/>
            <p:nvPr/>
          </p:nvSpPr>
          <p:spPr>
            <a:xfrm>
              <a:off x="2124675" y="2296650"/>
              <a:ext cx="6075" cy="5000"/>
            </a:xfrm>
            <a:custGeom>
              <a:avLst/>
              <a:gdLst/>
              <a:ahLst/>
              <a:cxnLst/>
              <a:rect l="l" t="t" r="r" b="b"/>
              <a:pathLst>
                <a:path w="243" h="200" extrusionOk="0">
                  <a:moveTo>
                    <a:pt x="72" y="1"/>
                  </a:moveTo>
                  <a:cubicBezTo>
                    <a:pt x="15" y="1"/>
                    <a:pt x="1" y="43"/>
                    <a:pt x="1" y="100"/>
                  </a:cubicBezTo>
                  <a:cubicBezTo>
                    <a:pt x="1" y="143"/>
                    <a:pt x="15" y="199"/>
                    <a:pt x="72" y="199"/>
                  </a:cubicBezTo>
                  <a:lnTo>
                    <a:pt x="114" y="199"/>
                  </a:lnTo>
                  <a:lnTo>
                    <a:pt x="185" y="171"/>
                  </a:lnTo>
                  <a:cubicBezTo>
                    <a:pt x="242" y="143"/>
                    <a:pt x="242" y="57"/>
                    <a:pt x="185" y="43"/>
                  </a:cubicBezTo>
                  <a:lnTo>
                    <a:pt x="114" y="15"/>
                  </a:lnTo>
                  <a:cubicBezTo>
                    <a:pt x="107" y="8"/>
                    <a:pt x="100" y="4"/>
                    <a:pt x="93" y="4"/>
                  </a:cubicBezTo>
                  <a:cubicBezTo>
                    <a:pt x="86" y="4"/>
                    <a:pt x="79" y="8"/>
                    <a:pt x="72" y="15"/>
                  </a:cubicBezTo>
                  <a:lnTo>
                    <a:pt x="72" y="1"/>
                  </a:ln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2251;p48"/>
            <p:cNvSpPr/>
            <p:nvPr/>
          </p:nvSpPr>
          <p:spPr>
            <a:xfrm>
              <a:off x="2151650" y="2268975"/>
              <a:ext cx="18475" cy="14575"/>
            </a:xfrm>
            <a:custGeom>
              <a:avLst/>
              <a:gdLst/>
              <a:ahLst/>
              <a:cxnLst/>
              <a:rect l="l" t="t" r="r" b="b"/>
              <a:pathLst>
                <a:path w="739" h="583" extrusionOk="0">
                  <a:moveTo>
                    <a:pt x="370" y="0"/>
                  </a:moveTo>
                  <a:cubicBezTo>
                    <a:pt x="1" y="29"/>
                    <a:pt x="1" y="554"/>
                    <a:pt x="370" y="582"/>
                  </a:cubicBezTo>
                  <a:cubicBezTo>
                    <a:pt x="739" y="554"/>
                    <a:pt x="739" y="29"/>
                    <a:pt x="370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2252;p48"/>
            <p:cNvSpPr/>
            <p:nvPr/>
          </p:nvSpPr>
          <p:spPr>
            <a:xfrm>
              <a:off x="2143850" y="2290975"/>
              <a:ext cx="11375" cy="8550"/>
            </a:xfrm>
            <a:custGeom>
              <a:avLst/>
              <a:gdLst/>
              <a:ahLst/>
              <a:cxnLst/>
              <a:rect l="l" t="t" r="r" b="b"/>
              <a:pathLst>
                <a:path w="455" h="342" extrusionOk="0">
                  <a:moveTo>
                    <a:pt x="228" y="0"/>
                  </a:moveTo>
                  <a:cubicBezTo>
                    <a:pt x="0" y="0"/>
                    <a:pt x="0" y="341"/>
                    <a:pt x="228" y="341"/>
                  </a:cubicBezTo>
                  <a:cubicBezTo>
                    <a:pt x="455" y="341"/>
                    <a:pt x="455" y="0"/>
                    <a:pt x="228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2253;p48"/>
            <p:cNvSpPr/>
            <p:nvPr/>
          </p:nvSpPr>
          <p:spPr>
            <a:xfrm>
              <a:off x="2173300" y="2304825"/>
              <a:ext cx="9625" cy="7475"/>
            </a:xfrm>
            <a:custGeom>
              <a:avLst/>
              <a:gdLst/>
              <a:ahLst/>
              <a:cxnLst/>
              <a:rect l="l" t="t" r="r" b="b"/>
              <a:pathLst>
                <a:path w="385" h="299" extrusionOk="0">
                  <a:moveTo>
                    <a:pt x="185" y="0"/>
                  </a:moveTo>
                  <a:cubicBezTo>
                    <a:pt x="1" y="0"/>
                    <a:pt x="1" y="298"/>
                    <a:pt x="185" y="298"/>
                  </a:cubicBezTo>
                  <a:cubicBezTo>
                    <a:pt x="384" y="298"/>
                    <a:pt x="384" y="0"/>
                    <a:pt x="185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2254;p48"/>
            <p:cNvSpPr/>
            <p:nvPr/>
          </p:nvSpPr>
          <p:spPr>
            <a:xfrm>
              <a:off x="2163375" y="2325400"/>
              <a:ext cx="14225" cy="11750"/>
            </a:xfrm>
            <a:custGeom>
              <a:avLst/>
              <a:gdLst/>
              <a:ahLst/>
              <a:cxnLst/>
              <a:rect l="l" t="t" r="r" b="b"/>
              <a:pathLst>
                <a:path w="569" h="470" extrusionOk="0">
                  <a:moveTo>
                    <a:pt x="284" y="1"/>
                  </a:moveTo>
                  <a:cubicBezTo>
                    <a:pt x="0" y="29"/>
                    <a:pt x="0" y="441"/>
                    <a:pt x="284" y="469"/>
                  </a:cubicBezTo>
                  <a:cubicBezTo>
                    <a:pt x="568" y="441"/>
                    <a:pt x="568" y="29"/>
                    <a:pt x="284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2255;p48"/>
            <p:cNvSpPr/>
            <p:nvPr/>
          </p:nvSpPr>
          <p:spPr>
            <a:xfrm>
              <a:off x="2184300" y="2313700"/>
              <a:ext cx="17775" cy="12075"/>
            </a:xfrm>
            <a:custGeom>
              <a:avLst/>
              <a:gdLst/>
              <a:ahLst/>
              <a:cxnLst/>
              <a:rect l="l" t="t" r="r" b="b"/>
              <a:pathLst>
                <a:path w="711" h="483" extrusionOk="0">
                  <a:moveTo>
                    <a:pt x="356" y="0"/>
                  </a:moveTo>
                  <a:cubicBezTo>
                    <a:pt x="313" y="0"/>
                    <a:pt x="271" y="14"/>
                    <a:pt x="228" y="43"/>
                  </a:cubicBezTo>
                  <a:lnTo>
                    <a:pt x="185" y="71"/>
                  </a:lnTo>
                  <a:cubicBezTo>
                    <a:pt x="1" y="213"/>
                    <a:pt x="171" y="483"/>
                    <a:pt x="356" y="483"/>
                  </a:cubicBezTo>
                  <a:cubicBezTo>
                    <a:pt x="555" y="483"/>
                    <a:pt x="711" y="213"/>
                    <a:pt x="540" y="71"/>
                  </a:cubicBezTo>
                  <a:lnTo>
                    <a:pt x="498" y="43"/>
                  </a:lnTo>
                  <a:cubicBezTo>
                    <a:pt x="455" y="14"/>
                    <a:pt x="413" y="0"/>
                    <a:pt x="370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2256;p48"/>
            <p:cNvSpPr/>
            <p:nvPr/>
          </p:nvSpPr>
          <p:spPr>
            <a:xfrm>
              <a:off x="2206675" y="2295600"/>
              <a:ext cx="3925" cy="1425"/>
            </a:xfrm>
            <a:custGeom>
              <a:avLst/>
              <a:gdLst/>
              <a:ahLst/>
              <a:cxnLst/>
              <a:rect l="l" t="t" r="r" b="b"/>
              <a:pathLst>
                <a:path w="157" h="57" extrusionOk="0">
                  <a:moveTo>
                    <a:pt x="0" y="0"/>
                  </a:moveTo>
                  <a:lnTo>
                    <a:pt x="0" y="0"/>
                  </a:lnTo>
                  <a:cubicBezTo>
                    <a:pt x="57" y="14"/>
                    <a:pt x="114" y="43"/>
                    <a:pt x="157" y="57"/>
                  </a:cubicBezTo>
                  <a:cubicBezTo>
                    <a:pt x="114" y="28"/>
                    <a:pt x="57" y="14"/>
                    <a:pt x="0" y="0"/>
                  </a:cubicBezTo>
                  <a:close/>
                </a:path>
              </a:pathLst>
            </a:custGeom>
            <a:solidFill>
              <a:srgbClr val="F37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2257;p48"/>
            <p:cNvSpPr/>
            <p:nvPr/>
          </p:nvSpPr>
          <p:spPr>
            <a:xfrm>
              <a:off x="2205250" y="2295600"/>
              <a:ext cx="5700" cy="3925"/>
            </a:xfrm>
            <a:custGeom>
              <a:avLst/>
              <a:gdLst/>
              <a:ahLst/>
              <a:cxnLst/>
              <a:rect l="l" t="t" r="r" b="b"/>
              <a:pathLst>
                <a:path w="228" h="157" extrusionOk="0">
                  <a:moveTo>
                    <a:pt x="57" y="0"/>
                  </a:moveTo>
                  <a:lnTo>
                    <a:pt x="57" y="0"/>
                  </a:lnTo>
                  <a:cubicBezTo>
                    <a:pt x="1" y="57"/>
                    <a:pt x="43" y="156"/>
                    <a:pt x="128" y="156"/>
                  </a:cubicBezTo>
                  <a:cubicBezTo>
                    <a:pt x="185" y="156"/>
                    <a:pt x="228" y="114"/>
                    <a:pt x="214" y="57"/>
                  </a:cubicBezTo>
                  <a:cubicBezTo>
                    <a:pt x="171" y="28"/>
                    <a:pt x="114" y="14"/>
                    <a:pt x="57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2258;p48"/>
            <p:cNvSpPr/>
            <p:nvPr/>
          </p:nvSpPr>
          <p:spPr>
            <a:xfrm>
              <a:off x="2206675" y="2294875"/>
              <a:ext cx="3925" cy="2150"/>
            </a:xfrm>
            <a:custGeom>
              <a:avLst/>
              <a:gdLst/>
              <a:ahLst/>
              <a:cxnLst/>
              <a:rect l="l" t="t" r="r" b="b"/>
              <a:pathLst>
                <a:path w="157" h="86" extrusionOk="0">
                  <a:moveTo>
                    <a:pt x="71" y="1"/>
                  </a:moveTo>
                  <a:cubicBezTo>
                    <a:pt x="43" y="1"/>
                    <a:pt x="15" y="1"/>
                    <a:pt x="0" y="29"/>
                  </a:cubicBezTo>
                  <a:cubicBezTo>
                    <a:pt x="57" y="43"/>
                    <a:pt x="114" y="72"/>
                    <a:pt x="157" y="86"/>
                  </a:cubicBezTo>
                  <a:cubicBezTo>
                    <a:pt x="157" y="29"/>
                    <a:pt x="114" y="1"/>
                    <a:pt x="71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2259;p48"/>
            <p:cNvSpPr/>
            <p:nvPr/>
          </p:nvSpPr>
          <p:spPr>
            <a:xfrm>
              <a:off x="2224775" y="2271450"/>
              <a:ext cx="12800" cy="9600"/>
            </a:xfrm>
            <a:custGeom>
              <a:avLst/>
              <a:gdLst/>
              <a:ahLst/>
              <a:cxnLst/>
              <a:rect l="l" t="t" r="r" b="b"/>
              <a:pathLst>
                <a:path w="512" h="384" extrusionOk="0">
                  <a:moveTo>
                    <a:pt x="256" y="1"/>
                  </a:moveTo>
                  <a:cubicBezTo>
                    <a:pt x="1" y="1"/>
                    <a:pt x="1" y="384"/>
                    <a:pt x="256" y="384"/>
                  </a:cubicBezTo>
                  <a:cubicBezTo>
                    <a:pt x="512" y="384"/>
                    <a:pt x="512" y="1"/>
                    <a:pt x="256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2260;p48"/>
            <p:cNvSpPr/>
            <p:nvPr/>
          </p:nvSpPr>
          <p:spPr>
            <a:xfrm>
              <a:off x="2225125" y="2292050"/>
              <a:ext cx="12100" cy="9950"/>
            </a:xfrm>
            <a:custGeom>
              <a:avLst/>
              <a:gdLst/>
              <a:ahLst/>
              <a:cxnLst/>
              <a:rect l="l" t="t" r="r" b="b"/>
              <a:pathLst>
                <a:path w="484" h="398" extrusionOk="0">
                  <a:moveTo>
                    <a:pt x="242" y="0"/>
                  </a:moveTo>
                  <a:cubicBezTo>
                    <a:pt x="1" y="28"/>
                    <a:pt x="1" y="383"/>
                    <a:pt x="242" y="398"/>
                  </a:cubicBezTo>
                  <a:cubicBezTo>
                    <a:pt x="483" y="383"/>
                    <a:pt x="483" y="28"/>
                    <a:pt x="242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2261;p48"/>
            <p:cNvSpPr/>
            <p:nvPr/>
          </p:nvSpPr>
          <p:spPr>
            <a:xfrm>
              <a:off x="2234725" y="2253700"/>
              <a:ext cx="11725" cy="9600"/>
            </a:xfrm>
            <a:custGeom>
              <a:avLst/>
              <a:gdLst/>
              <a:ahLst/>
              <a:cxnLst/>
              <a:rect l="l" t="t" r="r" b="b"/>
              <a:pathLst>
                <a:path w="469" h="384" extrusionOk="0">
                  <a:moveTo>
                    <a:pt x="227" y="1"/>
                  </a:moveTo>
                  <a:cubicBezTo>
                    <a:pt x="170" y="1"/>
                    <a:pt x="114" y="43"/>
                    <a:pt x="85" y="100"/>
                  </a:cubicBezTo>
                  <a:lnTo>
                    <a:pt x="57" y="171"/>
                  </a:lnTo>
                  <a:cubicBezTo>
                    <a:pt x="0" y="313"/>
                    <a:pt x="114" y="384"/>
                    <a:pt x="241" y="384"/>
                  </a:cubicBezTo>
                  <a:cubicBezTo>
                    <a:pt x="355" y="384"/>
                    <a:pt x="469" y="313"/>
                    <a:pt x="412" y="171"/>
                  </a:cubicBezTo>
                  <a:lnTo>
                    <a:pt x="383" y="100"/>
                  </a:lnTo>
                  <a:cubicBezTo>
                    <a:pt x="355" y="43"/>
                    <a:pt x="298" y="1"/>
                    <a:pt x="241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2262;p48"/>
            <p:cNvSpPr/>
            <p:nvPr/>
          </p:nvSpPr>
          <p:spPr>
            <a:xfrm>
              <a:off x="2261050" y="2242675"/>
              <a:ext cx="8750" cy="7600"/>
            </a:xfrm>
            <a:custGeom>
              <a:avLst/>
              <a:gdLst/>
              <a:ahLst/>
              <a:cxnLst/>
              <a:rect l="l" t="t" r="r" b="b"/>
              <a:pathLst>
                <a:path w="350" h="304" extrusionOk="0">
                  <a:moveTo>
                    <a:pt x="153" y="0"/>
                  </a:moveTo>
                  <a:cubicBezTo>
                    <a:pt x="62" y="0"/>
                    <a:pt x="1" y="119"/>
                    <a:pt x="54" y="200"/>
                  </a:cubicBezTo>
                  <a:lnTo>
                    <a:pt x="83" y="257"/>
                  </a:lnTo>
                  <a:cubicBezTo>
                    <a:pt x="94" y="280"/>
                    <a:pt x="125" y="303"/>
                    <a:pt x="151" y="303"/>
                  </a:cubicBezTo>
                  <a:cubicBezTo>
                    <a:pt x="157" y="303"/>
                    <a:pt x="163" y="302"/>
                    <a:pt x="168" y="300"/>
                  </a:cubicBezTo>
                  <a:cubicBezTo>
                    <a:pt x="176" y="302"/>
                    <a:pt x="183" y="303"/>
                    <a:pt x="190" y="303"/>
                  </a:cubicBezTo>
                  <a:cubicBezTo>
                    <a:pt x="221" y="303"/>
                    <a:pt x="244" y="280"/>
                    <a:pt x="267" y="257"/>
                  </a:cubicBezTo>
                  <a:cubicBezTo>
                    <a:pt x="267" y="243"/>
                    <a:pt x="282" y="214"/>
                    <a:pt x="296" y="200"/>
                  </a:cubicBezTo>
                  <a:cubicBezTo>
                    <a:pt x="350" y="119"/>
                    <a:pt x="289" y="0"/>
                    <a:pt x="185" y="0"/>
                  </a:cubicBezTo>
                  <a:cubicBezTo>
                    <a:pt x="180" y="0"/>
                    <a:pt x="174" y="1"/>
                    <a:pt x="168" y="2"/>
                  </a:cubicBezTo>
                  <a:cubicBezTo>
                    <a:pt x="163" y="1"/>
                    <a:pt x="158" y="0"/>
                    <a:pt x="153" y="0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2263;p48"/>
            <p:cNvSpPr/>
            <p:nvPr/>
          </p:nvSpPr>
          <p:spPr>
            <a:xfrm>
              <a:off x="2228675" y="2234525"/>
              <a:ext cx="16000" cy="11050"/>
            </a:xfrm>
            <a:custGeom>
              <a:avLst/>
              <a:gdLst/>
              <a:ahLst/>
              <a:cxnLst/>
              <a:rect l="l" t="t" r="r" b="b"/>
              <a:pathLst>
                <a:path w="640" h="442" extrusionOk="0">
                  <a:moveTo>
                    <a:pt x="327" y="1"/>
                  </a:moveTo>
                  <a:cubicBezTo>
                    <a:pt x="100" y="1"/>
                    <a:pt x="1" y="384"/>
                    <a:pt x="270" y="441"/>
                  </a:cubicBezTo>
                  <a:lnTo>
                    <a:pt x="313" y="441"/>
                  </a:lnTo>
                  <a:cubicBezTo>
                    <a:pt x="540" y="441"/>
                    <a:pt x="640" y="157"/>
                    <a:pt x="441" y="29"/>
                  </a:cubicBezTo>
                  <a:cubicBezTo>
                    <a:pt x="412" y="1"/>
                    <a:pt x="370" y="1"/>
                    <a:pt x="327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2264;p48"/>
            <p:cNvSpPr/>
            <p:nvPr/>
          </p:nvSpPr>
          <p:spPr>
            <a:xfrm>
              <a:off x="2253175" y="2279625"/>
              <a:ext cx="5700" cy="8175"/>
            </a:xfrm>
            <a:custGeom>
              <a:avLst/>
              <a:gdLst/>
              <a:ahLst/>
              <a:cxnLst/>
              <a:rect l="l" t="t" r="r" b="b"/>
              <a:pathLst>
                <a:path w="228" h="327" extrusionOk="0">
                  <a:moveTo>
                    <a:pt x="86" y="0"/>
                  </a:moveTo>
                  <a:cubicBezTo>
                    <a:pt x="57" y="99"/>
                    <a:pt x="29" y="213"/>
                    <a:pt x="0" y="327"/>
                  </a:cubicBezTo>
                  <a:lnTo>
                    <a:pt x="43" y="327"/>
                  </a:lnTo>
                  <a:cubicBezTo>
                    <a:pt x="86" y="327"/>
                    <a:pt x="128" y="312"/>
                    <a:pt x="157" y="284"/>
                  </a:cubicBezTo>
                  <a:lnTo>
                    <a:pt x="185" y="241"/>
                  </a:lnTo>
                  <a:cubicBezTo>
                    <a:pt x="228" y="199"/>
                    <a:pt x="228" y="128"/>
                    <a:pt x="185" y="85"/>
                  </a:cubicBezTo>
                  <a:lnTo>
                    <a:pt x="157" y="43"/>
                  </a:lnTo>
                  <a:cubicBezTo>
                    <a:pt x="128" y="28"/>
                    <a:pt x="114" y="14"/>
                    <a:pt x="86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2265;p48"/>
            <p:cNvSpPr/>
            <p:nvPr/>
          </p:nvSpPr>
          <p:spPr>
            <a:xfrm>
              <a:off x="2248200" y="2279625"/>
              <a:ext cx="7125" cy="8525"/>
            </a:xfrm>
            <a:custGeom>
              <a:avLst/>
              <a:gdLst/>
              <a:ahLst/>
              <a:cxnLst/>
              <a:rect l="l" t="t" r="r" b="b"/>
              <a:pathLst>
                <a:path w="285" h="341" extrusionOk="0">
                  <a:moveTo>
                    <a:pt x="242" y="0"/>
                  </a:moveTo>
                  <a:cubicBezTo>
                    <a:pt x="29" y="0"/>
                    <a:pt x="1" y="298"/>
                    <a:pt x="199" y="341"/>
                  </a:cubicBezTo>
                  <a:cubicBezTo>
                    <a:pt x="228" y="213"/>
                    <a:pt x="256" y="114"/>
                    <a:pt x="285" y="14"/>
                  </a:cubicBezTo>
                  <a:cubicBezTo>
                    <a:pt x="277" y="7"/>
                    <a:pt x="270" y="4"/>
                    <a:pt x="263" y="4"/>
                  </a:cubicBezTo>
                  <a:cubicBezTo>
                    <a:pt x="256" y="4"/>
                    <a:pt x="249" y="7"/>
                    <a:pt x="242" y="14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2266;p48"/>
            <p:cNvSpPr/>
            <p:nvPr/>
          </p:nvSpPr>
          <p:spPr>
            <a:xfrm>
              <a:off x="2274825" y="2281025"/>
              <a:ext cx="7475" cy="5725"/>
            </a:xfrm>
            <a:custGeom>
              <a:avLst/>
              <a:gdLst/>
              <a:ahLst/>
              <a:cxnLst/>
              <a:rect l="l" t="t" r="r" b="b"/>
              <a:pathLst>
                <a:path w="299" h="229" extrusionOk="0">
                  <a:moveTo>
                    <a:pt x="157" y="1"/>
                  </a:moveTo>
                  <a:cubicBezTo>
                    <a:pt x="0" y="1"/>
                    <a:pt x="0" y="228"/>
                    <a:pt x="157" y="228"/>
                  </a:cubicBezTo>
                  <a:cubicBezTo>
                    <a:pt x="299" y="228"/>
                    <a:pt x="299" y="1"/>
                    <a:pt x="157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2267;p48"/>
            <p:cNvSpPr/>
            <p:nvPr/>
          </p:nvSpPr>
          <p:spPr>
            <a:xfrm>
              <a:off x="2263825" y="2303750"/>
              <a:ext cx="6400" cy="5700"/>
            </a:xfrm>
            <a:custGeom>
              <a:avLst/>
              <a:gdLst/>
              <a:ahLst/>
              <a:cxnLst/>
              <a:rect l="l" t="t" r="r" b="b"/>
              <a:pathLst>
                <a:path w="256" h="228" extrusionOk="0">
                  <a:moveTo>
                    <a:pt x="128" y="1"/>
                  </a:moveTo>
                  <a:cubicBezTo>
                    <a:pt x="0" y="15"/>
                    <a:pt x="0" y="214"/>
                    <a:pt x="128" y="228"/>
                  </a:cubicBezTo>
                  <a:cubicBezTo>
                    <a:pt x="256" y="214"/>
                    <a:pt x="256" y="15"/>
                    <a:pt x="128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2268;p48"/>
            <p:cNvSpPr/>
            <p:nvPr/>
          </p:nvSpPr>
          <p:spPr>
            <a:xfrm>
              <a:off x="2093450" y="2317600"/>
              <a:ext cx="6050" cy="4625"/>
            </a:xfrm>
            <a:custGeom>
              <a:avLst/>
              <a:gdLst/>
              <a:ahLst/>
              <a:cxnLst/>
              <a:rect l="l" t="t" r="r" b="b"/>
              <a:pathLst>
                <a:path w="242" h="185" extrusionOk="0">
                  <a:moveTo>
                    <a:pt x="114" y="0"/>
                  </a:moveTo>
                  <a:cubicBezTo>
                    <a:pt x="0" y="0"/>
                    <a:pt x="0" y="185"/>
                    <a:pt x="114" y="185"/>
                  </a:cubicBezTo>
                  <a:cubicBezTo>
                    <a:pt x="242" y="185"/>
                    <a:pt x="242" y="0"/>
                    <a:pt x="114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2269;p48"/>
            <p:cNvSpPr/>
            <p:nvPr/>
          </p:nvSpPr>
          <p:spPr>
            <a:xfrm>
              <a:off x="2110125" y="2337425"/>
              <a:ext cx="15650" cy="14325"/>
            </a:xfrm>
            <a:custGeom>
              <a:avLst/>
              <a:gdLst/>
              <a:ahLst/>
              <a:cxnLst/>
              <a:rect l="l" t="t" r="r" b="b"/>
              <a:pathLst>
                <a:path w="626" h="573" extrusionOk="0">
                  <a:moveTo>
                    <a:pt x="398" y="1"/>
                  </a:moveTo>
                  <a:cubicBezTo>
                    <a:pt x="389" y="1"/>
                    <a:pt x="379" y="1"/>
                    <a:pt x="370" y="2"/>
                  </a:cubicBezTo>
                  <a:cubicBezTo>
                    <a:pt x="1" y="31"/>
                    <a:pt x="1" y="542"/>
                    <a:pt x="370" y="570"/>
                  </a:cubicBezTo>
                  <a:cubicBezTo>
                    <a:pt x="380" y="572"/>
                    <a:pt x="390" y="572"/>
                    <a:pt x="400" y="572"/>
                  </a:cubicBezTo>
                  <a:cubicBezTo>
                    <a:pt x="489" y="572"/>
                    <a:pt x="573" y="518"/>
                    <a:pt x="611" y="428"/>
                  </a:cubicBezTo>
                  <a:cubicBezTo>
                    <a:pt x="611" y="343"/>
                    <a:pt x="611" y="258"/>
                    <a:pt x="625" y="173"/>
                  </a:cubicBezTo>
                  <a:cubicBezTo>
                    <a:pt x="586" y="69"/>
                    <a:pt x="500" y="1"/>
                    <a:pt x="398" y="1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2270;p48"/>
            <p:cNvSpPr/>
            <p:nvPr/>
          </p:nvSpPr>
          <p:spPr>
            <a:xfrm>
              <a:off x="2125400" y="2341725"/>
              <a:ext cx="1075" cy="6425"/>
            </a:xfrm>
            <a:custGeom>
              <a:avLst/>
              <a:gdLst/>
              <a:ahLst/>
              <a:cxnLst/>
              <a:rect l="l" t="t" r="r" b="b"/>
              <a:pathLst>
                <a:path w="43" h="257" extrusionOk="0">
                  <a:moveTo>
                    <a:pt x="14" y="1"/>
                  </a:moveTo>
                  <a:cubicBezTo>
                    <a:pt x="14" y="86"/>
                    <a:pt x="0" y="171"/>
                    <a:pt x="0" y="256"/>
                  </a:cubicBezTo>
                  <a:cubicBezTo>
                    <a:pt x="43" y="185"/>
                    <a:pt x="43" y="86"/>
                    <a:pt x="14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2271;p48"/>
            <p:cNvSpPr/>
            <p:nvPr/>
          </p:nvSpPr>
          <p:spPr>
            <a:xfrm>
              <a:off x="1983400" y="2331075"/>
              <a:ext cx="5000" cy="8200"/>
            </a:xfrm>
            <a:custGeom>
              <a:avLst/>
              <a:gdLst/>
              <a:ahLst/>
              <a:cxnLst/>
              <a:rect l="l" t="t" r="r" b="b"/>
              <a:pathLst>
                <a:path w="200" h="328" extrusionOk="0">
                  <a:moveTo>
                    <a:pt x="43" y="1"/>
                  </a:moveTo>
                  <a:lnTo>
                    <a:pt x="43" y="1"/>
                  </a:lnTo>
                  <a:cubicBezTo>
                    <a:pt x="29" y="114"/>
                    <a:pt x="29" y="228"/>
                    <a:pt x="1" y="327"/>
                  </a:cubicBezTo>
                  <a:cubicBezTo>
                    <a:pt x="171" y="299"/>
                    <a:pt x="200" y="72"/>
                    <a:pt x="43" y="1"/>
                  </a:cubicBezTo>
                  <a:close/>
                </a:path>
              </a:pathLst>
            </a:custGeom>
            <a:solidFill>
              <a:srgbClr val="FFFD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2272;p48"/>
            <p:cNvSpPr/>
            <p:nvPr/>
          </p:nvSpPr>
          <p:spPr>
            <a:xfrm>
              <a:off x="1976675" y="2330725"/>
              <a:ext cx="7825" cy="8900"/>
            </a:xfrm>
            <a:custGeom>
              <a:avLst/>
              <a:gdLst/>
              <a:ahLst/>
              <a:cxnLst/>
              <a:rect l="l" t="t" r="r" b="b"/>
              <a:pathLst>
                <a:path w="313" h="356" extrusionOk="0">
                  <a:moveTo>
                    <a:pt x="227" y="1"/>
                  </a:moveTo>
                  <a:cubicBezTo>
                    <a:pt x="0" y="1"/>
                    <a:pt x="0" y="356"/>
                    <a:pt x="227" y="356"/>
                  </a:cubicBezTo>
                  <a:lnTo>
                    <a:pt x="270" y="356"/>
                  </a:lnTo>
                  <a:cubicBezTo>
                    <a:pt x="298" y="228"/>
                    <a:pt x="298" y="128"/>
                    <a:pt x="312" y="15"/>
                  </a:cubicBezTo>
                  <a:cubicBezTo>
                    <a:pt x="284" y="1"/>
                    <a:pt x="256" y="1"/>
                    <a:pt x="227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2273;p48"/>
            <p:cNvSpPr/>
            <p:nvPr/>
          </p:nvSpPr>
          <p:spPr>
            <a:xfrm>
              <a:off x="1865925" y="2233825"/>
              <a:ext cx="20600" cy="16700"/>
            </a:xfrm>
            <a:custGeom>
              <a:avLst/>
              <a:gdLst/>
              <a:ahLst/>
              <a:cxnLst/>
              <a:rect l="l" t="t" r="r" b="b"/>
              <a:pathLst>
                <a:path w="824" h="668" extrusionOk="0">
                  <a:moveTo>
                    <a:pt x="412" y="1"/>
                  </a:moveTo>
                  <a:cubicBezTo>
                    <a:pt x="0" y="29"/>
                    <a:pt x="0" y="639"/>
                    <a:pt x="412" y="668"/>
                  </a:cubicBezTo>
                  <a:cubicBezTo>
                    <a:pt x="824" y="639"/>
                    <a:pt x="824" y="29"/>
                    <a:pt x="412" y="1"/>
                  </a:cubicBezTo>
                  <a:close/>
                </a:path>
              </a:pathLst>
            </a:custGeom>
            <a:solidFill>
              <a:srgbClr val="FFE1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2274;p48"/>
            <p:cNvSpPr/>
            <p:nvPr/>
          </p:nvSpPr>
          <p:spPr>
            <a:xfrm>
              <a:off x="2213775" y="2314050"/>
              <a:ext cx="25" cy="1075"/>
            </a:xfrm>
            <a:custGeom>
              <a:avLst/>
              <a:gdLst/>
              <a:ahLst/>
              <a:cxnLst/>
              <a:rect l="l" t="t" r="r" b="b"/>
              <a:pathLst>
                <a:path w="1" h="43" extrusionOk="0">
                  <a:moveTo>
                    <a:pt x="0" y="0"/>
                  </a:moveTo>
                  <a:cubicBezTo>
                    <a:pt x="0" y="15"/>
                    <a:pt x="0" y="29"/>
                    <a:pt x="0" y="43"/>
                  </a:cubicBezTo>
                  <a:cubicBezTo>
                    <a:pt x="0" y="29"/>
                    <a:pt x="0" y="15"/>
                    <a:pt x="0" y="0"/>
                  </a:cubicBezTo>
                  <a:close/>
                </a:path>
              </a:pathLst>
            </a:custGeom>
            <a:solidFill>
              <a:srgbClr val="F0C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2275;p48"/>
            <p:cNvSpPr/>
            <p:nvPr/>
          </p:nvSpPr>
          <p:spPr>
            <a:xfrm>
              <a:off x="2213425" y="2310100"/>
              <a:ext cx="12800" cy="12125"/>
            </a:xfrm>
            <a:custGeom>
              <a:avLst/>
              <a:gdLst/>
              <a:ahLst/>
              <a:cxnLst/>
              <a:rect l="l" t="t" r="r" b="b"/>
              <a:pathLst>
                <a:path w="512" h="485" extrusionOk="0">
                  <a:moveTo>
                    <a:pt x="245" y="1"/>
                  </a:moveTo>
                  <a:cubicBezTo>
                    <a:pt x="128" y="1"/>
                    <a:pt x="28" y="95"/>
                    <a:pt x="14" y="201"/>
                  </a:cubicBezTo>
                  <a:cubicBezTo>
                    <a:pt x="0" y="243"/>
                    <a:pt x="0" y="272"/>
                    <a:pt x="14" y="300"/>
                  </a:cubicBezTo>
                  <a:cubicBezTo>
                    <a:pt x="43" y="414"/>
                    <a:pt x="128" y="485"/>
                    <a:pt x="242" y="485"/>
                  </a:cubicBezTo>
                  <a:cubicBezTo>
                    <a:pt x="398" y="485"/>
                    <a:pt x="511" y="357"/>
                    <a:pt x="483" y="201"/>
                  </a:cubicBezTo>
                  <a:cubicBezTo>
                    <a:pt x="469" y="87"/>
                    <a:pt x="369" y="16"/>
                    <a:pt x="256" y="16"/>
                  </a:cubicBezTo>
                  <a:lnTo>
                    <a:pt x="270" y="2"/>
                  </a:lnTo>
                  <a:cubicBezTo>
                    <a:pt x="262" y="1"/>
                    <a:pt x="254" y="1"/>
                    <a:pt x="245" y="1"/>
                  </a:cubicBezTo>
                  <a:close/>
                </a:path>
              </a:pathLst>
            </a:custGeom>
            <a:solidFill>
              <a:srgbClr val="FFD7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2276;p48"/>
            <p:cNvSpPr/>
            <p:nvPr/>
          </p:nvSpPr>
          <p:spPr>
            <a:xfrm>
              <a:off x="1015450" y="3435325"/>
              <a:ext cx="518250" cy="144150"/>
            </a:xfrm>
            <a:custGeom>
              <a:avLst/>
              <a:gdLst/>
              <a:ahLst/>
              <a:cxnLst/>
              <a:rect l="l" t="t" r="r" b="b"/>
              <a:pathLst>
                <a:path w="20730" h="5766" extrusionOk="0">
                  <a:moveTo>
                    <a:pt x="1" y="1"/>
                  </a:moveTo>
                  <a:cubicBezTo>
                    <a:pt x="895" y="2940"/>
                    <a:pt x="4984" y="5765"/>
                    <a:pt x="10635" y="5765"/>
                  </a:cubicBezTo>
                  <a:cubicBezTo>
                    <a:pt x="11799" y="5751"/>
                    <a:pt x="12964" y="5638"/>
                    <a:pt x="14114" y="5410"/>
                  </a:cubicBezTo>
                  <a:cubicBezTo>
                    <a:pt x="17578" y="4743"/>
                    <a:pt x="19580" y="3494"/>
                    <a:pt x="20730" y="2145"/>
                  </a:cubicBezTo>
                  <a:cubicBezTo>
                    <a:pt x="20687" y="1463"/>
                    <a:pt x="20631" y="739"/>
                    <a:pt x="20588" y="1"/>
                  </a:cubicBezTo>
                  <a:lnTo>
                    <a:pt x="19324" y="1"/>
                  </a:lnTo>
                  <a:cubicBezTo>
                    <a:pt x="18543" y="1421"/>
                    <a:pt x="16712" y="3068"/>
                    <a:pt x="12694" y="3494"/>
                  </a:cubicBezTo>
                  <a:cubicBezTo>
                    <a:pt x="12012" y="3565"/>
                    <a:pt x="11317" y="3593"/>
                    <a:pt x="10635" y="3607"/>
                  </a:cubicBezTo>
                  <a:cubicBezTo>
                    <a:pt x="6049" y="3607"/>
                    <a:pt x="3508" y="1804"/>
                    <a:pt x="2187" y="242"/>
                  </a:cubicBezTo>
                  <a:cubicBezTo>
                    <a:pt x="2130" y="171"/>
                    <a:pt x="2074" y="86"/>
                    <a:pt x="2031" y="1"/>
                  </a:cubicBezTo>
                  <a:close/>
                </a:path>
              </a:pathLst>
            </a:custGeom>
            <a:solidFill>
              <a:srgbClr val="B88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2277;p48"/>
            <p:cNvSpPr/>
            <p:nvPr/>
          </p:nvSpPr>
          <p:spPr>
            <a:xfrm>
              <a:off x="1010125" y="2967875"/>
              <a:ext cx="520025" cy="468200"/>
            </a:xfrm>
            <a:custGeom>
              <a:avLst/>
              <a:gdLst/>
              <a:ahLst/>
              <a:cxnLst/>
              <a:rect l="l" t="t" r="r" b="b"/>
              <a:pathLst>
                <a:path w="20801" h="18728" extrusionOk="0">
                  <a:moveTo>
                    <a:pt x="18941" y="185"/>
                  </a:moveTo>
                  <a:lnTo>
                    <a:pt x="18657" y="213"/>
                  </a:lnTo>
                  <a:cubicBezTo>
                    <a:pt x="18700" y="213"/>
                    <a:pt x="18742" y="227"/>
                    <a:pt x="18771" y="227"/>
                  </a:cubicBezTo>
                  <a:cubicBezTo>
                    <a:pt x="18842" y="227"/>
                    <a:pt x="18898" y="213"/>
                    <a:pt x="18941" y="185"/>
                  </a:cubicBezTo>
                  <a:close/>
                  <a:moveTo>
                    <a:pt x="14838" y="1065"/>
                  </a:moveTo>
                  <a:lnTo>
                    <a:pt x="14241" y="1093"/>
                  </a:lnTo>
                  <a:lnTo>
                    <a:pt x="14128" y="1150"/>
                  </a:lnTo>
                  <a:cubicBezTo>
                    <a:pt x="14043" y="1179"/>
                    <a:pt x="13972" y="1235"/>
                    <a:pt x="13901" y="1292"/>
                  </a:cubicBezTo>
                  <a:cubicBezTo>
                    <a:pt x="13915" y="1406"/>
                    <a:pt x="14014" y="1491"/>
                    <a:pt x="14142" y="1491"/>
                  </a:cubicBezTo>
                  <a:lnTo>
                    <a:pt x="14156" y="1491"/>
                  </a:lnTo>
                  <a:cubicBezTo>
                    <a:pt x="14426" y="1477"/>
                    <a:pt x="14767" y="1477"/>
                    <a:pt x="15008" y="1321"/>
                  </a:cubicBezTo>
                  <a:cubicBezTo>
                    <a:pt x="14994" y="1221"/>
                    <a:pt x="14923" y="1122"/>
                    <a:pt x="14838" y="1065"/>
                  </a:cubicBezTo>
                  <a:close/>
                  <a:moveTo>
                    <a:pt x="10351" y="1022"/>
                  </a:moveTo>
                  <a:cubicBezTo>
                    <a:pt x="10010" y="1278"/>
                    <a:pt x="9684" y="1548"/>
                    <a:pt x="9371" y="1846"/>
                  </a:cubicBezTo>
                  <a:cubicBezTo>
                    <a:pt x="10351" y="1903"/>
                    <a:pt x="11970" y="1874"/>
                    <a:pt x="12921" y="1988"/>
                  </a:cubicBezTo>
                  <a:cubicBezTo>
                    <a:pt x="12978" y="1690"/>
                    <a:pt x="12964" y="1392"/>
                    <a:pt x="12907" y="1093"/>
                  </a:cubicBezTo>
                  <a:cubicBezTo>
                    <a:pt x="12481" y="1093"/>
                    <a:pt x="12027" y="1079"/>
                    <a:pt x="11530" y="1065"/>
                  </a:cubicBezTo>
                  <a:lnTo>
                    <a:pt x="11473" y="1065"/>
                  </a:lnTo>
                  <a:cubicBezTo>
                    <a:pt x="11075" y="1051"/>
                    <a:pt x="10706" y="1037"/>
                    <a:pt x="10351" y="1022"/>
                  </a:cubicBezTo>
                  <a:close/>
                  <a:moveTo>
                    <a:pt x="18870" y="1874"/>
                  </a:moveTo>
                  <a:cubicBezTo>
                    <a:pt x="18827" y="1874"/>
                    <a:pt x="18785" y="1874"/>
                    <a:pt x="18742" y="1903"/>
                  </a:cubicBezTo>
                  <a:cubicBezTo>
                    <a:pt x="18643" y="1931"/>
                    <a:pt x="18558" y="1974"/>
                    <a:pt x="18487" y="2030"/>
                  </a:cubicBezTo>
                  <a:cubicBezTo>
                    <a:pt x="18458" y="2272"/>
                    <a:pt x="18586" y="2499"/>
                    <a:pt x="18799" y="2584"/>
                  </a:cubicBezTo>
                  <a:cubicBezTo>
                    <a:pt x="18898" y="2343"/>
                    <a:pt x="18984" y="2116"/>
                    <a:pt x="19055" y="1917"/>
                  </a:cubicBezTo>
                  <a:cubicBezTo>
                    <a:pt x="18998" y="1888"/>
                    <a:pt x="18927" y="1874"/>
                    <a:pt x="18870" y="1874"/>
                  </a:cubicBezTo>
                  <a:close/>
                  <a:moveTo>
                    <a:pt x="14479" y="3003"/>
                  </a:moveTo>
                  <a:cubicBezTo>
                    <a:pt x="14424" y="3003"/>
                    <a:pt x="14369" y="3024"/>
                    <a:pt x="14327" y="3067"/>
                  </a:cubicBezTo>
                  <a:cubicBezTo>
                    <a:pt x="14241" y="3038"/>
                    <a:pt x="14142" y="3024"/>
                    <a:pt x="14043" y="3024"/>
                  </a:cubicBezTo>
                  <a:cubicBezTo>
                    <a:pt x="13929" y="3024"/>
                    <a:pt x="13815" y="3053"/>
                    <a:pt x="13716" y="3095"/>
                  </a:cubicBezTo>
                  <a:cubicBezTo>
                    <a:pt x="13730" y="3138"/>
                    <a:pt x="13759" y="3166"/>
                    <a:pt x="13787" y="3195"/>
                  </a:cubicBezTo>
                  <a:cubicBezTo>
                    <a:pt x="13929" y="3280"/>
                    <a:pt x="14085" y="3351"/>
                    <a:pt x="14241" y="3393"/>
                  </a:cubicBezTo>
                  <a:cubicBezTo>
                    <a:pt x="14298" y="3422"/>
                    <a:pt x="14369" y="3436"/>
                    <a:pt x="14440" y="3436"/>
                  </a:cubicBezTo>
                  <a:cubicBezTo>
                    <a:pt x="14454" y="3438"/>
                    <a:pt x="14467" y="3440"/>
                    <a:pt x="14480" y="3440"/>
                  </a:cubicBezTo>
                  <a:cubicBezTo>
                    <a:pt x="14620" y="3440"/>
                    <a:pt x="14735" y="3309"/>
                    <a:pt x="14696" y="3166"/>
                  </a:cubicBezTo>
                  <a:cubicBezTo>
                    <a:pt x="14660" y="3060"/>
                    <a:pt x="14570" y="3003"/>
                    <a:pt x="14479" y="3003"/>
                  </a:cubicBezTo>
                  <a:close/>
                  <a:moveTo>
                    <a:pt x="12921" y="4955"/>
                  </a:moveTo>
                  <a:cubicBezTo>
                    <a:pt x="12964" y="5083"/>
                    <a:pt x="13035" y="5197"/>
                    <a:pt x="13120" y="5282"/>
                  </a:cubicBezTo>
                  <a:cubicBezTo>
                    <a:pt x="13177" y="5353"/>
                    <a:pt x="13262" y="5395"/>
                    <a:pt x="13347" y="5395"/>
                  </a:cubicBezTo>
                  <a:cubicBezTo>
                    <a:pt x="13404" y="5395"/>
                    <a:pt x="13475" y="5381"/>
                    <a:pt x="13532" y="5353"/>
                  </a:cubicBezTo>
                  <a:cubicBezTo>
                    <a:pt x="13517" y="5239"/>
                    <a:pt x="13446" y="5140"/>
                    <a:pt x="13347" y="5097"/>
                  </a:cubicBezTo>
                  <a:cubicBezTo>
                    <a:pt x="13219" y="5026"/>
                    <a:pt x="13077" y="4984"/>
                    <a:pt x="12935" y="4955"/>
                  </a:cubicBezTo>
                  <a:close/>
                  <a:moveTo>
                    <a:pt x="17960" y="5265"/>
                  </a:moveTo>
                  <a:cubicBezTo>
                    <a:pt x="17861" y="5265"/>
                    <a:pt x="17766" y="5305"/>
                    <a:pt x="17692" y="5367"/>
                  </a:cubicBezTo>
                  <a:lnTo>
                    <a:pt x="17692" y="5395"/>
                  </a:lnTo>
                  <a:cubicBezTo>
                    <a:pt x="17677" y="5722"/>
                    <a:pt x="17919" y="5992"/>
                    <a:pt x="18245" y="6020"/>
                  </a:cubicBezTo>
                  <a:lnTo>
                    <a:pt x="18274" y="6020"/>
                  </a:lnTo>
                  <a:cubicBezTo>
                    <a:pt x="18345" y="6006"/>
                    <a:pt x="18401" y="5992"/>
                    <a:pt x="18472" y="5949"/>
                  </a:cubicBezTo>
                  <a:cubicBezTo>
                    <a:pt x="18345" y="5665"/>
                    <a:pt x="18245" y="5424"/>
                    <a:pt x="18174" y="5282"/>
                  </a:cubicBezTo>
                  <a:cubicBezTo>
                    <a:pt x="18146" y="5282"/>
                    <a:pt x="18103" y="5268"/>
                    <a:pt x="18075" y="5268"/>
                  </a:cubicBezTo>
                  <a:lnTo>
                    <a:pt x="18004" y="5268"/>
                  </a:lnTo>
                  <a:cubicBezTo>
                    <a:pt x="17989" y="5266"/>
                    <a:pt x="17975" y="5265"/>
                    <a:pt x="17960" y="5265"/>
                  </a:cubicBezTo>
                  <a:close/>
                  <a:moveTo>
                    <a:pt x="4402" y="5679"/>
                  </a:moveTo>
                  <a:lnTo>
                    <a:pt x="4203" y="6063"/>
                  </a:lnTo>
                  <a:cubicBezTo>
                    <a:pt x="4289" y="6034"/>
                    <a:pt x="4360" y="5977"/>
                    <a:pt x="4431" y="5921"/>
                  </a:cubicBezTo>
                  <a:cubicBezTo>
                    <a:pt x="4445" y="5850"/>
                    <a:pt x="4431" y="5793"/>
                    <a:pt x="4416" y="5736"/>
                  </a:cubicBezTo>
                  <a:cubicBezTo>
                    <a:pt x="4416" y="5722"/>
                    <a:pt x="4416" y="5708"/>
                    <a:pt x="4402" y="5694"/>
                  </a:cubicBezTo>
                  <a:lnTo>
                    <a:pt x="4402" y="5679"/>
                  </a:lnTo>
                  <a:close/>
                  <a:moveTo>
                    <a:pt x="18870" y="6929"/>
                  </a:moveTo>
                  <a:cubicBezTo>
                    <a:pt x="18871" y="6931"/>
                    <a:pt x="18872" y="6933"/>
                    <a:pt x="18873" y="6936"/>
                  </a:cubicBezTo>
                  <a:lnTo>
                    <a:pt x="18873" y="6936"/>
                  </a:lnTo>
                  <a:cubicBezTo>
                    <a:pt x="18877" y="6933"/>
                    <a:pt x="18880" y="6931"/>
                    <a:pt x="18884" y="6929"/>
                  </a:cubicBezTo>
                  <a:close/>
                  <a:moveTo>
                    <a:pt x="3877" y="0"/>
                  </a:moveTo>
                  <a:cubicBezTo>
                    <a:pt x="3749" y="99"/>
                    <a:pt x="3621" y="213"/>
                    <a:pt x="3522" y="341"/>
                  </a:cubicBezTo>
                  <a:cubicBezTo>
                    <a:pt x="2982" y="1860"/>
                    <a:pt x="4473" y="4643"/>
                    <a:pt x="6021" y="6347"/>
                  </a:cubicBezTo>
                  <a:cubicBezTo>
                    <a:pt x="6177" y="6261"/>
                    <a:pt x="6347" y="6219"/>
                    <a:pt x="6532" y="6219"/>
                  </a:cubicBezTo>
                  <a:cubicBezTo>
                    <a:pt x="7213" y="6219"/>
                    <a:pt x="7597" y="7042"/>
                    <a:pt x="8662" y="7213"/>
                  </a:cubicBezTo>
                  <a:cubicBezTo>
                    <a:pt x="8832" y="7241"/>
                    <a:pt x="9002" y="7255"/>
                    <a:pt x="9173" y="7255"/>
                  </a:cubicBezTo>
                  <a:cubicBezTo>
                    <a:pt x="9272" y="7255"/>
                    <a:pt x="9386" y="7255"/>
                    <a:pt x="9485" y="7227"/>
                  </a:cubicBezTo>
                  <a:cubicBezTo>
                    <a:pt x="10465" y="6517"/>
                    <a:pt x="11544" y="5197"/>
                    <a:pt x="12268" y="3876"/>
                  </a:cubicBezTo>
                  <a:cubicBezTo>
                    <a:pt x="12410" y="3592"/>
                    <a:pt x="12523" y="3322"/>
                    <a:pt x="12623" y="3067"/>
                  </a:cubicBezTo>
                  <a:lnTo>
                    <a:pt x="12623" y="3067"/>
                  </a:lnTo>
                  <a:cubicBezTo>
                    <a:pt x="11920" y="3210"/>
                    <a:pt x="11193" y="3282"/>
                    <a:pt x="10476" y="3282"/>
                  </a:cubicBezTo>
                  <a:cubicBezTo>
                    <a:pt x="10410" y="3282"/>
                    <a:pt x="10345" y="3281"/>
                    <a:pt x="10280" y="3280"/>
                  </a:cubicBezTo>
                  <a:cubicBezTo>
                    <a:pt x="9556" y="3280"/>
                    <a:pt x="8846" y="3237"/>
                    <a:pt x="8136" y="3152"/>
                  </a:cubicBezTo>
                  <a:cubicBezTo>
                    <a:pt x="8094" y="3209"/>
                    <a:pt x="8065" y="3251"/>
                    <a:pt x="8065" y="3251"/>
                  </a:cubicBezTo>
                  <a:cubicBezTo>
                    <a:pt x="8065" y="3251"/>
                    <a:pt x="8051" y="3209"/>
                    <a:pt x="8023" y="3152"/>
                  </a:cubicBezTo>
                  <a:cubicBezTo>
                    <a:pt x="5240" y="2797"/>
                    <a:pt x="3905" y="1860"/>
                    <a:pt x="4033" y="1392"/>
                  </a:cubicBezTo>
                  <a:cubicBezTo>
                    <a:pt x="4090" y="1150"/>
                    <a:pt x="4331" y="1065"/>
                    <a:pt x="4686" y="1065"/>
                  </a:cubicBezTo>
                  <a:cubicBezTo>
                    <a:pt x="5282" y="1065"/>
                    <a:pt x="6205" y="1306"/>
                    <a:pt x="7199" y="1519"/>
                  </a:cubicBezTo>
                  <a:cubicBezTo>
                    <a:pt x="7015" y="1207"/>
                    <a:pt x="6802" y="923"/>
                    <a:pt x="6574" y="653"/>
                  </a:cubicBezTo>
                  <a:cubicBezTo>
                    <a:pt x="5652" y="525"/>
                    <a:pt x="4757" y="312"/>
                    <a:pt x="3877" y="0"/>
                  </a:cubicBezTo>
                  <a:close/>
                  <a:moveTo>
                    <a:pt x="16442" y="4089"/>
                  </a:moveTo>
                  <a:lnTo>
                    <a:pt x="16442" y="4103"/>
                  </a:lnTo>
                  <a:cubicBezTo>
                    <a:pt x="16187" y="4103"/>
                    <a:pt x="16016" y="4288"/>
                    <a:pt x="15832" y="4614"/>
                  </a:cubicBezTo>
                  <a:cubicBezTo>
                    <a:pt x="15704" y="4870"/>
                    <a:pt x="15562" y="5154"/>
                    <a:pt x="15377" y="5481"/>
                  </a:cubicBezTo>
                  <a:cubicBezTo>
                    <a:pt x="15164" y="5921"/>
                    <a:pt x="14909" y="6347"/>
                    <a:pt x="14611" y="6758"/>
                  </a:cubicBezTo>
                  <a:cubicBezTo>
                    <a:pt x="14454" y="6943"/>
                    <a:pt x="14284" y="7128"/>
                    <a:pt x="14085" y="7269"/>
                  </a:cubicBezTo>
                  <a:cubicBezTo>
                    <a:pt x="14170" y="7269"/>
                    <a:pt x="14241" y="7284"/>
                    <a:pt x="14327" y="7284"/>
                  </a:cubicBezTo>
                  <a:lnTo>
                    <a:pt x="14454" y="7284"/>
                  </a:lnTo>
                  <a:cubicBezTo>
                    <a:pt x="14880" y="7284"/>
                    <a:pt x="15320" y="7213"/>
                    <a:pt x="15732" y="7085"/>
                  </a:cubicBezTo>
                  <a:lnTo>
                    <a:pt x="15874" y="7042"/>
                  </a:lnTo>
                  <a:cubicBezTo>
                    <a:pt x="16116" y="6815"/>
                    <a:pt x="16314" y="6560"/>
                    <a:pt x="16485" y="6276"/>
                  </a:cubicBezTo>
                  <a:cubicBezTo>
                    <a:pt x="16953" y="5253"/>
                    <a:pt x="16925" y="4203"/>
                    <a:pt x="16598" y="4118"/>
                  </a:cubicBezTo>
                  <a:cubicBezTo>
                    <a:pt x="16556" y="4103"/>
                    <a:pt x="16499" y="4089"/>
                    <a:pt x="16442" y="4089"/>
                  </a:cubicBezTo>
                  <a:close/>
                  <a:moveTo>
                    <a:pt x="5197" y="7340"/>
                  </a:moveTo>
                  <a:cubicBezTo>
                    <a:pt x="5155" y="7383"/>
                    <a:pt x="5112" y="7426"/>
                    <a:pt x="5069" y="7468"/>
                  </a:cubicBezTo>
                  <a:lnTo>
                    <a:pt x="5041" y="7482"/>
                  </a:lnTo>
                  <a:cubicBezTo>
                    <a:pt x="5041" y="7525"/>
                    <a:pt x="5055" y="7568"/>
                    <a:pt x="5069" y="7610"/>
                  </a:cubicBezTo>
                  <a:cubicBezTo>
                    <a:pt x="5112" y="7511"/>
                    <a:pt x="5155" y="7440"/>
                    <a:pt x="5197" y="7340"/>
                  </a:cubicBezTo>
                  <a:close/>
                  <a:moveTo>
                    <a:pt x="18873" y="6936"/>
                  </a:moveTo>
                  <a:lnTo>
                    <a:pt x="18873" y="6936"/>
                  </a:lnTo>
                  <a:cubicBezTo>
                    <a:pt x="18522" y="7161"/>
                    <a:pt x="18171" y="7385"/>
                    <a:pt x="17819" y="7582"/>
                  </a:cubicBezTo>
                  <a:lnTo>
                    <a:pt x="17663" y="7653"/>
                  </a:lnTo>
                  <a:cubicBezTo>
                    <a:pt x="17805" y="7908"/>
                    <a:pt x="17919" y="8164"/>
                    <a:pt x="18018" y="8434"/>
                  </a:cubicBezTo>
                  <a:cubicBezTo>
                    <a:pt x="18231" y="8405"/>
                    <a:pt x="18444" y="8349"/>
                    <a:pt x="18643" y="8292"/>
                  </a:cubicBezTo>
                  <a:cubicBezTo>
                    <a:pt x="18884" y="8221"/>
                    <a:pt x="19126" y="8121"/>
                    <a:pt x="19339" y="8008"/>
                  </a:cubicBezTo>
                  <a:cubicBezTo>
                    <a:pt x="19183" y="7627"/>
                    <a:pt x="19014" y="7261"/>
                    <a:pt x="18873" y="6936"/>
                  </a:cubicBezTo>
                  <a:close/>
                  <a:moveTo>
                    <a:pt x="19509" y="12012"/>
                  </a:moveTo>
                  <a:cubicBezTo>
                    <a:pt x="19466" y="12012"/>
                    <a:pt x="19424" y="12012"/>
                    <a:pt x="19381" y="12040"/>
                  </a:cubicBezTo>
                  <a:cubicBezTo>
                    <a:pt x="19353" y="12324"/>
                    <a:pt x="19452" y="12651"/>
                    <a:pt x="19509" y="12679"/>
                  </a:cubicBezTo>
                  <a:lnTo>
                    <a:pt x="19537" y="12679"/>
                  </a:lnTo>
                  <a:cubicBezTo>
                    <a:pt x="19622" y="12665"/>
                    <a:pt x="19693" y="12608"/>
                    <a:pt x="19750" y="12523"/>
                  </a:cubicBezTo>
                  <a:cubicBezTo>
                    <a:pt x="19821" y="12281"/>
                    <a:pt x="19807" y="12040"/>
                    <a:pt x="19566" y="12012"/>
                  </a:cubicBezTo>
                  <a:close/>
                  <a:moveTo>
                    <a:pt x="2812" y="12509"/>
                  </a:moveTo>
                  <a:cubicBezTo>
                    <a:pt x="2784" y="12509"/>
                    <a:pt x="2741" y="12509"/>
                    <a:pt x="2713" y="12523"/>
                  </a:cubicBezTo>
                  <a:cubicBezTo>
                    <a:pt x="2798" y="12651"/>
                    <a:pt x="2940" y="12750"/>
                    <a:pt x="3096" y="12750"/>
                  </a:cubicBezTo>
                  <a:cubicBezTo>
                    <a:pt x="3110" y="12707"/>
                    <a:pt x="3139" y="12651"/>
                    <a:pt x="3153" y="12594"/>
                  </a:cubicBezTo>
                  <a:cubicBezTo>
                    <a:pt x="3039" y="12551"/>
                    <a:pt x="2926" y="12523"/>
                    <a:pt x="2812" y="12509"/>
                  </a:cubicBezTo>
                  <a:close/>
                  <a:moveTo>
                    <a:pt x="19367" y="12835"/>
                  </a:moveTo>
                  <a:cubicBezTo>
                    <a:pt x="19381" y="12906"/>
                    <a:pt x="19395" y="12963"/>
                    <a:pt x="19424" y="13034"/>
                  </a:cubicBezTo>
                  <a:cubicBezTo>
                    <a:pt x="19466" y="13006"/>
                    <a:pt x="19509" y="12963"/>
                    <a:pt x="19537" y="12920"/>
                  </a:cubicBezTo>
                  <a:cubicBezTo>
                    <a:pt x="19480" y="12878"/>
                    <a:pt x="19424" y="12849"/>
                    <a:pt x="19367" y="12835"/>
                  </a:cubicBezTo>
                  <a:close/>
                  <a:moveTo>
                    <a:pt x="20403" y="13091"/>
                  </a:moveTo>
                  <a:cubicBezTo>
                    <a:pt x="20261" y="13091"/>
                    <a:pt x="20119" y="13133"/>
                    <a:pt x="19992" y="13218"/>
                  </a:cubicBezTo>
                  <a:cubicBezTo>
                    <a:pt x="20119" y="13289"/>
                    <a:pt x="20261" y="13332"/>
                    <a:pt x="20418" y="13332"/>
                  </a:cubicBezTo>
                  <a:lnTo>
                    <a:pt x="20531" y="13332"/>
                  </a:lnTo>
                  <a:lnTo>
                    <a:pt x="20531" y="13105"/>
                  </a:lnTo>
                  <a:cubicBezTo>
                    <a:pt x="20489" y="13105"/>
                    <a:pt x="20446" y="13091"/>
                    <a:pt x="20403" y="13091"/>
                  </a:cubicBezTo>
                  <a:close/>
                  <a:moveTo>
                    <a:pt x="19963" y="14099"/>
                  </a:moveTo>
                  <a:lnTo>
                    <a:pt x="19963" y="14113"/>
                  </a:lnTo>
                  <a:cubicBezTo>
                    <a:pt x="19966" y="14113"/>
                    <a:pt x="19969" y="14114"/>
                    <a:pt x="19972" y="14114"/>
                  </a:cubicBezTo>
                  <a:lnTo>
                    <a:pt x="19972" y="14114"/>
                  </a:lnTo>
                  <a:cubicBezTo>
                    <a:pt x="19969" y="14109"/>
                    <a:pt x="19966" y="14104"/>
                    <a:pt x="19963" y="14099"/>
                  </a:cubicBezTo>
                  <a:close/>
                  <a:moveTo>
                    <a:pt x="19972" y="14114"/>
                  </a:moveTo>
                  <a:cubicBezTo>
                    <a:pt x="20087" y="14308"/>
                    <a:pt x="20280" y="14496"/>
                    <a:pt x="20446" y="14496"/>
                  </a:cubicBezTo>
                  <a:lnTo>
                    <a:pt x="20517" y="14496"/>
                  </a:lnTo>
                  <a:cubicBezTo>
                    <a:pt x="20461" y="14300"/>
                    <a:pt x="20184" y="14146"/>
                    <a:pt x="19972" y="14114"/>
                  </a:cubicBezTo>
                  <a:close/>
                  <a:moveTo>
                    <a:pt x="20645" y="16072"/>
                  </a:moveTo>
                  <a:cubicBezTo>
                    <a:pt x="20645" y="16074"/>
                    <a:pt x="20645" y="16075"/>
                    <a:pt x="20645" y="16077"/>
                  </a:cubicBezTo>
                  <a:lnTo>
                    <a:pt x="20645" y="16077"/>
                  </a:lnTo>
                  <a:cubicBezTo>
                    <a:pt x="20649" y="16075"/>
                    <a:pt x="20654" y="16074"/>
                    <a:pt x="20659" y="16072"/>
                  </a:cubicBezTo>
                  <a:close/>
                  <a:moveTo>
                    <a:pt x="20645" y="16077"/>
                  </a:moveTo>
                  <a:cubicBezTo>
                    <a:pt x="20610" y="16090"/>
                    <a:pt x="20585" y="16101"/>
                    <a:pt x="20560" y="16101"/>
                  </a:cubicBezTo>
                  <a:cubicBezTo>
                    <a:pt x="20389" y="16157"/>
                    <a:pt x="20205" y="16200"/>
                    <a:pt x="20034" y="16228"/>
                  </a:cubicBezTo>
                  <a:cubicBezTo>
                    <a:pt x="20063" y="16498"/>
                    <a:pt x="20091" y="16754"/>
                    <a:pt x="20077" y="17009"/>
                  </a:cubicBezTo>
                  <a:cubicBezTo>
                    <a:pt x="20006" y="17606"/>
                    <a:pt x="19821" y="18188"/>
                    <a:pt x="19537" y="18699"/>
                  </a:cubicBezTo>
                  <a:lnTo>
                    <a:pt x="20801" y="18699"/>
                  </a:lnTo>
                  <a:cubicBezTo>
                    <a:pt x="20744" y="17820"/>
                    <a:pt x="20688" y="16928"/>
                    <a:pt x="20645" y="16077"/>
                  </a:cubicBezTo>
                  <a:close/>
                  <a:moveTo>
                    <a:pt x="1137" y="12835"/>
                  </a:moveTo>
                  <a:cubicBezTo>
                    <a:pt x="1080" y="13006"/>
                    <a:pt x="1023" y="13162"/>
                    <a:pt x="966" y="13318"/>
                  </a:cubicBezTo>
                  <a:cubicBezTo>
                    <a:pt x="384" y="14965"/>
                    <a:pt x="1" y="16541"/>
                    <a:pt x="43" y="17705"/>
                  </a:cubicBezTo>
                  <a:cubicBezTo>
                    <a:pt x="58" y="18046"/>
                    <a:pt x="114" y="18387"/>
                    <a:pt x="228" y="18727"/>
                  </a:cubicBezTo>
                  <a:lnTo>
                    <a:pt x="2258" y="18727"/>
                  </a:lnTo>
                  <a:cubicBezTo>
                    <a:pt x="1918" y="17989"/>
                    <a:pt x="2102" y="16512"/>
                    <a:pt x="2500" y="14837"/>
                  </a:cubicBezTo>
                  <a:cubicBezTo>
                    <a:pt x="1875" y="14312"/>
                    <a:pt x="1406" y="13616"/>
                    <a:pt x="1137" y="12835"/>
                  </a:cubicBezTo>
                  <a:close/>
                </a:path>
              </a:pathLst>
            </a:custGeom>
            <a:solidFill>
              <a:srgbClr val="D188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2278;p48"/>
            <p:cNvSpPr/>
            <p:nvPr/>
          </p:nvSpPr>
          <p:spPr>
            <a:xfrm>
              <a:off x="1038525" y="2962550"/>
              <a:ext cx="488075" cy="411400"/>
            </a:xfrm>
            <a:custGeom>
              <a:avLst/>
              <a:gdLst/>
              <a:ahLst/>
              <a:cxnLst/>
              <a:rect l="l" t="t" r="r" b="b"/>
              <a:pathLst>
                <a:path w="19523" h="16456" extrusionOk="0">
                  <a:moveTo>
                    <a:pt x="1747" y="0"/>
                  </a:moveTo>
                  <a:cubicBezTo>
                    <a:pt x="1719" y="100"/>
                    <a:pt x="1704" y="199"/>
                    <a:pt x="1690" y="298"/>
                  </a:cubicBezTo>
                  <a:lnTo>
                    <a:pt x="1733" y="270"/>
                  </a:lnTo>
                  <a:cubicBezTo>
                    <a:pt x="1804" y="199"/>
                    <a:pt x="1818" y="100"/>
                    <a:pt x="1761" y="29"/>
                  </a:cubicBezTo>
                  <a:lnTo>
                    <a:pt x="1747" y="0"/>
                  </a:lnTo>
                  <a:close/>
                  <a:moveTo>
                    <a:pt x="2599" y="142"/>
                  </a:moveTo>
                  <a:cubicBezTo>
                    <a:pt x="2514" y="270"/>
                    <a:pt x="2443" y="398"/>
                    <a:pt x="2386" y="540"/>
                  </a:cubicBezTo>
                  <a:cubicBezTo>
                    <a:pt x="2485" y="412"/>
                    <a:pt x="2599" y="298"/>
                    <a:pt x="2741" y="199"/>
                  </a:cubicBezTo>
                  <a:lnTo>
                    <a:pt x="2599" y="142"/>
                  </a:lnTo>
                  <a:close/>
                  <a:moveTo>
                    <a:pt x="13105" y="1292"/>
                  </a:moveTo>
                  <a:lnTo>
                    <a:pt x="13077" y="1306"/>
                  </a:lnTo>
                  <a:lnTo>
                    <a:pt x="13105" y="1306"/>
                  </a:lnTo>
                  <a:lnTo>
                    <a:pt x="13105" y="1292"/>
                  </a:lnTo>
                  <a:close/>
                  <a:moveTo>
                    <a:pt x="11785" y="1292"/>
                  </a:moveTo>
                  <a:lnTo>
                    <a:pt x="11771" y="1321"/>
                  </a:lnTo>
                  <a:lnTo>
                    <a:pt x="11792" y="1321"/>
                  </a:lnTo>
                  <a:cubicBezTo>
                    <a:pt x="11789" y="1311"/>
                    <a:pt x="11787" y="1302"/>
                    <a:pt x="11785" y="1292"/>
                  </a:cubicBezTo>
                  <a:close/>
                  <a:moveTo>
                    <a:pt x="12793" y="1306"/>
                  </a:moveTo>
                  <a:cubicBezTo>
                    <a:pt x="12765" y="1363"/>
                    <a:pt x="12750" y="1434"/>
                    <a:pt x="12765" y="1491"/>
                  </a:cubicBezTo>
                  <a:cubicBezTo>
                    <a:pt x="12836" y="1434"/>
                    <a:pt x="12907" y="1392"/>
                    <a:pt x="12992" y="1349"/>
                  </a:cubicBezTo>
                  <a:lnTo>
                    <a:pt x="13077" y="1306"/>
                  </a:lnTo>
                  <a:close/>
                  <a:moveTo>
                    <a:pt x="14085" y="1250"/>
                  </a:moveTo>
                  <a:lnTo>
                    <a:pt x="13716" y="1264"/>
                  </a:lnTo>
                  <a:cubicBezTo>
                    <a:pt x="13801" y="1335"/>
                    <a:pt x="13858" y="1420"/>
                    <a:pt x="13872" y="1534"/>
                  </a:cubicBezTo>
                  <a:cubicBezTo>
                    <a:pt x="13915" y="1505"/>
                    <a:pt x="13943" y="1491"/>
                    <a:pt x="13971" y="1463"/>
                  </a:cubicBezTo>
                  <a:cubicBezTo>
                    <a:pt x="14028" y="1406"/>
                    <a:pt x="14071" y="1335"/>
                    <a:pt x="14085" y="1250"/>
                  </a:cubicBezTo>
                  <a:close/>
                  <a:moveTo>
                    <a:pt x="5438" y="852"/>
                  </a:moveTo>
                  <a:lnTo>
                    <a:pt x="5438" y="852"/>
                  </a:lnTo>
                  <a:cubicBezTo>
                    <a:pt x="5666" y="1122"/>
                    <a:pt x="5879" y="1420"/>
                    <a:pt x="6077" y="1718"/>
                  </a:cubicBezTo>
                  <a:lnTo>
                    <a:pt x="6560" y="1817"/>
                  </a:lnTo>
                  <a:cubicBezTo>
                    <a:pt x="6390" y="1519"/>
                    <a:pt x="6205" y="1221"/>
                    <a:pt x="6006" y="937"/>
                  </a:cubicBezTo>
                  <a:cubicBezTo>
                    <a:pt x="5808" y="909"/>
                    <a:pt x="5623" y="880"/>
                    <a:pt x="5438" y="852"/>
                  </a:cubicBezTo>
                  <a:close/>
                  <a:moveTo>
                    <a:pt x="8945" y="1207"/>
                  </a:moveTo>
                  <a:cubicBezTo>
                    <a:pt x="8633" y="1477"/>
                    <a:pt x="8335" y="1775"/>
                    <a:pt x="8065" y="2045"/>
                  </a:cubicBezTo>
                  <a:lnTo>
                    <a:pt x="8235" y="2045"/>
                  </a:lnTo>
                  <a:cubicBezTo>
                    <a:pt x="8548" y="1761"/>
                    <a:pt x="8874" y="1477"/>
                    <a:pt x="9215" y="1221"/>
                  </a:cubicBezTo>
                  <a:lnTo>
                    <a:pt x="8960" y="1207"/>
                  </a:lnTo>
                  <a:close/>
                  <a:moveTo>
                    <a:pt x="11792" y="1321"/>
                  </a:moveTo>
                  <a:lnTo>
                    <a:pt x="11792" y="1321"/>
                  </a:lnTo>
                  <a:cubicBezTo>
                    <a:pt x="11856" y="1609"/>
                    <a:pt x="11855" y="1898"/>
                    <a:pt x="11813" y="2187"/>
                  </a:cubicBezTo>
                  <a:lnTo>
                    <a:pt x="11927" y="2201"/>
                  </a:lnTo>
                  <a:cubicBezTo>
                    <a:pt x="12012" y="1917"/>
                    <a:pt x="12041" y="1619"/>
                    <a:pt x="12041" y="1321"/>
                  </a:cubicBezTo>
                  <a:close/>
                  <a:moveTo>
                    <a:pt x="17961" y="1690"/>
                  </a:moveTo>
                  <a:cubicBezTo>
                    <a:pt x="17919" y="1690"/>
                    <a:pt x="17862" y="1690"/>
                    <a:pt x="17819" y="1704"/>
                  </a:cubicBezTo>
                  <a:cubicBezTo>
                    <a:pt x="17606" y="1761"/>
                    <a:pt x="17450" y="1931"/>
                    <a:pt x="17393" y="2144"/>
                  </a:cubicBezTo>
                  <a:cubicBezTo>
                    <a:pt x="17379" y="2172"/>
                    <a:pt x="17379" y="2201"/>
                    <a:pt x="17379" y="2229"/>
                  </a:cubicBezTo>
                  <a:cubicBezTo>
                    <a:pt x="17450" y="2172"/>
                    <a:pt x="17535" y="2130"/>
                    <a:pt x="17620" y="2087"/>
                  </a:cubicBezTo>
                  <a:cubicBezTo>
                    <a:pt x="17663" y="2073"/>
                    <a:pt x="17706" y="2073"/>
                    <a:pt x="17748" y="2073"/>
                  </a:cubicBezTo>
                  <a:cubicBezTo>
                    <a:pt x="17819" y="2073"/>
                    <a:pt x="17876" y="2087"/>
                    <a:pt x="17933" y="2101"/>
                  </a:cubicBezTo>
                  <a:cubicBezTo>
                    <a:pt x="17990" y="1945"/>
                    <a:pt x="18046" y="1817"/>
                    <a:pt x="18089" y="1704"/>
                  </a:cubicBezTo>
                  <a:cubicBezTo>
                    <a:pt x="18046" y="1690"/>
                    <a:pt x="18004" y="1690"/>
                    <a:pt x="17961" y="1690"/>
                  </a:cubicBezTo>
                  <a:close/>
                  <a:moveTo>
                    <a:pt x="6901" y="3337"/>
                  </a:moveTo>
                  <a:cubicBezTo>
                    <a:pt x="6929" y="3393"/>
                    <a:pt x="6943" y="3436"/>
                    <a:pt x="6943" y="3436"/>
                  </a:cubicBezTo>
                  <a:cubicBezTo>
                    <a:pt x="6943" y="3436"/>
                    <a:pt x="6972" y="3408"/>
                    <a:pt x="7014" y="3351"/>
                  </a:cubicBezTo>
                  <a:lnTo>
                    <a:pt x="6901" y="3337"/>
                  </a:lnTo>
                  <a:close/>
                  <a:moveTo>
                    <a:pt x="13090" y="2838"/>
                  </a:moveTo>
                  <a:cubicBezTo>
                    <a:pt x="12935" y="2838"/>
                    <a:pt x="12782" y="2906"/>
                    <a:pt x="12665" y="3010"/>
                  </a:cubicBezTo>
                  <a:cubicBezTo>
                    <a:pt x="12594" y="3095"/>
                    <a:pt x="12580" y="3195"/>
                    <a:pt x="12594" y="3294"/>
                  </a:cubicBezTo>
                  <a:cubicBezTo>
                    <a:pt x="12708" y="3251"/>
                    <a:pt x="12821" y="3223"/>
                    <a:pt x="12921" y="3223"/>
                  </a:cubicBezTo>
                  <a:cubicBezTo>
                    <a:pt x="13020" y="3223"/>
                    <a:pt x="13120" y="3237"/>
                    <a:pt x="13205" y="3266"/>
                  </a:cubicBezTo>
                  <a:cubicBezTo>
                    <a:pt x="13361" y="3308"/>
                    <a:pt x="13475" y="3436"/>
                    <a:pt x="13489" y="3592"/>
                  </a:cubicBezTo>
                  <a:cubicBezTo>
                    <a:pt x="13574" y="3550"/>
                    <a:pt x="13631" y="3493"/>
                    <a:pt x="13673" y="3393"/>
                  </a:cubicBezTo>
                  <a:cubicBezTo>
                    <a:pt x="13759" y="3180"/>
                    <a:pt x="13631" y="2939"/>
                    <a:pt x="13418" y="2882"/>
                  </a:cubicBezTo>
                  <a:cubicBezTo>
                    <a:pt x="13318" y="2854"/>
                    <a:pt x="13233" y="2840"/>
                    <a:pt x="13134" y="2840"/>
                  </a:cubicBezTo>
                  <a:cubicBezTo>
                    <a:pt x="13119" y="2839"/>
                    <a:pt x="13105" y="2838"/>
                    <a:pt x="13090" y="2838"/>
                  </a:cubicBezTo>
                  <a:close/>
                  <a:moveTo>
                    <a:pt x="11558" y="3237"/>
                  </a:moveTo>
                  <a:lnTo>
                    <a:pt x="11501" y="3251"/>
                  </a:lnTo>
                  <a:cubicBezTo>
                    <a:pt x="11402" y="3521"/>
                    <a:pt x="11288" y="3791"/>
                    <a:pt x="11146" y="4061"/>
                  </a:cubicBezTo>
                  <a:cubicBezTo>
                    <a:pt x="11302" y="3791"/>
                    <a:pt x="11444" y="3507"/>
                    <a:pt x="11558" y="3237"/>
                  </a:cubicBezTo>
                  <a:close/>
                  <a:moveTo>
                    <a:pt x="2499" y="3748"/>
                  </a:moveTo>
                  <a:lnTo>
                    <a:pt x="2499" y="3748"/>
                  </a:lnTo>
                  <a:cubicBezTo>
                    <a:pt x="2556" y="3890"/>
                    <a:pt x="2613" y="4018"/>
                    <a:pt x="2670" y="4160"/>
                  </a:cubicBezTo>
                  <a:cubicBezTo>
                    <a:pt x="2712" y="4047"/>
                    <a:pt x="2684" y="3933"/>
                    <a:pt x="2613" y="3834"/>
                  </a:cubicBezTo>
                  <a:cubicBezTo>
                    <a:pt x="2585" y="3805"/>
                    <a:pt x="2542" y="3763"/>
                    <a:pt x="2499" y="3748"/>
                  </a:cubicBezTo>
                  <a:close/>
                  <a:moveTo>
                    <a:pt x="16981" y="5069"/>
                  </a:moveTo>
                  <a:cubicBezTo>
                    <a:pt x="16981" y="5075"/>
                    <a:pt x="16980" y="5080"/>
                    <a:pt x="16979" y="5086"/>
                  </a:cubicBezTo>
                  <a:lnTo>
                    <a:pt x="16979" y="5086"/>
                  </a:lnTo>
                  <a:cubicBezTo>
                    <a:pt x="16984" y="5085"/>
                    <a:pt x="16990" y="5084"/>
                    <a:pt x="16996" y="5083"/>
                  </a:cubicBezTo>
                  <a:lnTo>
                    <a:pt x="16981" y="5069"/>
                  </a:lnTo>
                  <a:close/>
                  <a:moveTo>
                    <a:pt x="11984" y="4768"/>
                  </a:moveTo>
                  <a:cubicBezTo>
                    <a:pt x="11920" y="4768"/>
                    <a:pt x="11850" y="4808"/>
                    <a:pt x="11813" y="4870"/>
                  </a:cubicBezTo>
                  <a:cubicBezTo>
                    <a:pt x="11771" y="4955"/>
                    <a:pt x="11757" y="5055"/>
                    <a:pt x="11799" y="5154"/>
                  </a:cubicBezTo>
                  <a:lnTo>
                    <a:pt x="11813" y="5154"/>
                  </a:lnTo>
                  <a:cubicBezTo>
                    <a:pt x="11955" y="5168"/>
                    <a:pt x="12097" y="5211"/>
                    <a:pt x="12225" y="5282"/>
                  </a:cubicBezTo>
                  <a:cubicBezTo>
                    <a:pt x="12325" y="5324"/>
                    <a:pt x="12396" y="5424"/>
                    <a:pt x="12396" y="5537"/>
                  </a:cubicBezTo>
                  <a:cubicBezTo>
                    <a:pt x="12452" y="5509"/>
                    <a:pt x="12495" y="5481"/>
                    <a:pt x="12537" y="5438"/>
                  </a:cubicBezTo>
                  <a:cubicBezTo>
                    <a:pt x="12665" y="5253"/>
                    <a:pt x="12608" y="5012"/>
                    <a:pt x="12424" y="4898"/>
                  </a:cubicBezTo>
                  <a:cubicBezTo>
                    <a:pt x="12296" y="4827"/>
                    <a:pt x="12154" y="4785"/>
                    <a:pt x="12012" y="4771"/>
                  </a:cubicBezTo>
                  <a:cubicBezTo>
                    <a:pt x="12003" y="4769"/>
                    <a:pt x="11994" y="4768"/>
                    <a:pt x="11984" y="4768"/>
                  </a:cubicBezTo>
                  <a:close/>
                  <a:moveTo>
                    <a:pt x="16979" y="5086"/>
                  </a:moveTo>
                  <a:cubicBezTo>
                    <a:pt x="16746" y="5135"/>
                    <a:pt x="16584" y="5330"/>
                    <a:pt x="16570" y="5566"/>
                  </a:cubicBezTo>
                  <a:cubicBezTo>
                    <a:pt x="16655" y="5495"/>
                    <a:pt x="16769" y="5452"/>
                    <a:pt x="16882" y="5452"/>
                  </a:cubicBezTo>
                  <a:lnTo>
                    <a:pt x="16953" y="5452"/>
                  </a:lnTo>
                  <a:cubicBezTo>
                    <a:pt x="16981" y="5452"/>
                    <a:pt x="17024" y="5466"/>
                    <a:pt x="17052" y="5481"/>
                  </a:cubicBezTo>
                  <a:cubicBezTo>
                    <a:pt x="17010" y="5381"/>
                    <a:pt x="16996" y="5324"/>
                    <a:pt x="16981" y="5310"/>
                  </a:cubicBezTo>
                  <a:cubicBezTo>
                    <a:pt x="16968" y="5244"/>
                    <a:pt x="16967" y="5166"/>
                    <a:pt x="16979" y="5086"/>
                  </a:cubicBezTo>
                  <a:close/>
                  <a:moveTo>
                    <a:pt x="3323" y="5395"/>
                  </a:moveTo>
                  <a:lnTo>
                    <a:pt x="3323" y="5424"/>
                  </a:lnTo>
                  <a:cubicBezTo>
                    <a:pt x="3316" y="5417"/>
                    <a:pt x="3309" y="5413"/>
                    <a:pt x="3300" y="5413"/>
                  </a:cubicBezTo>
                  <a:cubicBezTo>
                    <a:pt x="3291" y="5413"/>
                    <a:pt x="3280" y="5417"/>
                    <a:pt x="3266" y="5424"/>
                  </a:cubicBezTo>
                  <a:lnTo>
                    <a:pt x="3252" y="5424"/>
                  </a:lnTo>
                  <a:cubicBezTo>
                    <a:pt x="3337" y="5580"/>
                    <a:pt x="3394" y="5665"/>
                    <a:pt x="3394" y="5665"/>
                  </a:cubicBezTo>
                  <a:cubicBezTo>
                    <a:pt x="3394" y="5665"/>
                    <a:pt x="3351" y="5736"/>
                    <a:pt x="3280" y="5878"/>
                  </a:cubicBezTo>
                  <a:cubicBezTo>
                    <a:pt x="3280" y="5892"/>
                    <a:pt x="3295" y="5907"/>
                    <a:pt x="3295" y="5921"/>
                  </a:cubicBezTo>
                  <a:cubicBezTo>
                    <a:pt x="3309" y="5977"/>
                    <a:pt x="3323" y="6048"/>
                    <a:pt x="3309" y="6105"/>
                  </a:cubicBezTo>
                  <a:cubicBezTo>
                    <a:pt x="3465" y="5963"/>
                    <a:pt x="3536" y="5750"/>
                    <a:pt x="3508" y="5537"/>
                  </a:cubicBezTo>
                  <a:cubicBezTo>
                    <a:pt x="3479" y="5452"/>
                    <a:pt x="3408" y="5410"/>
                    <a:pt x="3323" y="5395"/>
                  </a:cubicBezTo>
                  <a:close/>
                  <a:moveTo>
                    <a:pt x="15519" y="3905"/>
                  </a:moveTo>
                  <a:cubicBezTo>
                    <a:pt x="15164" y="3905"/>
                    <a:pt x="14965" y="4260"/>
                    <a:pt x="14696" y="4799"/>
                  </a:cubicBezTo>
                  <a:cubicBezTo>
                    <a:pt x="14880" y="4487"/>
                    <a:pt x="15065" y="4288"/>
                    <a:pt x="15320" y="4288"/>
                  </a:cubicBezTo>
                  <a:cubicBezTo>
                    <a:pt x="15377" y="4288"/>
                    <a:pt x="15420" y="4302"/>
                    <a:pt x="15476" y="4316"/>
                  </a:cubicBezTo>
                  <a:cubicBezTo>
                    <a:pt x="15803" y="4402"/>
                    <a:pt x="15831" y="5452"/>
                    <a:pt x="15363" y="6474"/>
                  </a:cubicBezTo>
                  <a:cubicBezTo>
                    <a:pt x="16030" y="5353"/>
                    <a:pt x="16044" y="4018"/>
                    <a:pt x="15675" y="3919"/>
                  </a:cubicBezTo>
                  <a:cubicBezTo>
                    <a:pt x="15633" y="3919"/>
                    <a:pt x="15576" y="3905"/>
                    <a:pt x="15519" y="3905"/>
                  </a:cubicBezTo>
                  <a:close/>
                  <a:moveTo>
                    <a:pt x="10635" y="6517"/>
                  </a:moveTo>
                  <a:cubicBezTo>
                    <a:pt x="10493" y="6531"/>
                    <a:pt x="10365" y="6616"/>
                    <a:pt x="10323" y="6758"/>
                  </a:cubicBezTo>
                  <a:cubicBezTo>
                    <a:pt x="10408" y="6744"/>
                    <a:pt x="10507" y="6744"/>
                    <a:pt x="10607" y="6744"/>
                  </a:cubicBezTo>
                  <a:cubicBezTo>
                    <a:pt x="10805" y="6744"/>
                    <a:pt x="11004" y="6773"/>
                    <a:pt x="11203" y="6829"/>
                  </a:cubicBezTo>
                  <a:cubicBezTo>
                    <a:pt x="11174" y="6744"/>
                    <a:pt x="11118" y="6659"/>
                    <a:pt x="11032" y="6616"/>
                  </a:cubicBezTo>
                  <a:cubicBezTo>
                    <a:pt x="10905" y="6560"/>
                    <a:pt x="10777" y="6531"/>
                    <a:pt x="10635" y="6517"/>
                  </a:cubicBezTo>
                  <a:close/>
                  <a:moveTo>
                    <a:pt x="14255" y="5694"/>
                  </a:moveTo>
                  <a:cubicBezTo>
                    <a:pt x="14085" y="6006"/>
                    <a:pt x="13886" y="6304"/>
                    <a:pt x="13673" y="6574"/>
                  </a:cubicBezTo>
                  <a:cubicBezTo>
                    <a:pt x="13389" y="6943"/>
                    <a:pt x="13034" y="7227"/>
                    <a:pt x="12637" y="7426"/>
                  </a:cubicBezTo>
                  <a:cubicBezTo>
                    <a:pt x="12736" y="7454"/>
                    <a:pt x="12850" y="7468"/>
                    <a:pt x="12949" y="7482"/>
                  </a:cubicBezTo>
                  <a:cubicBezTo>
                    <a:pt x="13148" y="7341"/>
                    <a:pt x="13318" y="7156"/>
                    <a:pt x="13475" y="6957"/>
                  </a:cubicBezTo>
                  <a:cubicBezTo>
                    <a:pt x="13773" y="6560"/>
                    <a:pt x="14028" y="6134"/>
                    <a:pt x="14255" y="5694"/>
                  </a:cubicBezTo>
                  <a:close/>
                  <a:moveTo>
                    <a:pt x="4274" y="7184"/>
                  </a:moveTo>
                  <a:lnTo>
                    <a:pt x="4274" y="7184"/>
                  </a:lnTo>
                  <a:cubicBezTo>
                    <a:pt x="4217" y="7227"/>
                    <a:pt x="4175" y="7270"/>
                    <a:pt x="4132" y="7298"/>
                  </a:cubicBezTo>
                  <a:cubicBezTo>
                    <a:pt x="4019" y="7369"/>
                    <a:pt x="3933" y="7482"/>
                    <a:pt x="3905" y="7624"/>
                  </a:cubicBezTo>
                  <a:cubicBezTo>
                    <a:pt x="3905" y="7653"/>
                    <a:pt x="3905" y="7681"/>
                    <a:pt x="3905" y="7710"/>
                  </a:cubicBezTo>
                  <a:lnTo>
                    <a:pt x="3933" y="7681"/>
                  </a:lnTo>
                  <a:cubicBezTo>
                    <a:pt x="3976" y="7653"/>
                    <a:pt x="4019" y="7596"/>
                    <a:pt x="4075" y="7553"/>
                  </a:cubicBezTo>
                  <a:cubicBezTo>
                    <a:pt x="4146" y="7411"/>
                    <a:pt x="4217" y="7284"/>
                    <a:pt x="4274" y="7184"/>
                  </a:cubicBezTo>
                  <a:close/>
                  <a:moveTo>
                    <a:pt x="17663" y="6957"/>
                  </a:moveTo>
                  <a:cubicBezTo>
                    <a:pt x="17436" y="7099"/>
                    <a:pt x="17180" y="7255"/>
                    <a:pt x="16882" y="7411"/>
                  </a:cubicBezTo>
                  <a:cubicBezTo>
                    <a:pt x="16712" y="7511"/>
                    <a:pt x="16556" y="7596"/>
                    <a:pt x="16399" y="7653"/>
                  </a:cubicBezTo>
                  <a:cubicBezTo>
                    <a:pt x="16442" y="7724"/>
                    <a:pt x="16485" y="7795"/>
                    <a:pt x="16541" y="7880"/>
                  </a:cubicBezTo>
                  <a:lnTo>
                    <a:pt x="16683" y="7809"/>
                  </a:lnTo>
                  <a:cubicBezTo>
                    <a:pt x="17052" y="7596"/>
                    <a:pt x="17407" y="7383"/>
                    <a:pt x="17748" y="7142"/>
                  </a:cubicBezTo>
                  <a:cubicBezTo>
                    <a:pt x="17720" y="7085"/>
                    <a:pt x="17691" y="7014"/>
                    <a:pt x="17663" y="6957"/>
                  </a:cubicBezTo>
                  <a:close/>
                  <a:moveTo>
                    <a:pt x="2499" y="11330"/>
                  </a:moveTo>
                  <a:cubicBezTo>
                    <a:pt x="2386" y="11401"/>
                    <a:pt x="2329" y="11557"/>
                    <a:pt x="2372" y="11685"/>
                  </a:cubicBezTo>
                  <a:lnTo>
                    <a:pt x="2386" y="11685"/>
                  </a:lnTo>
                  <a:cubicBezTo>
                    <a:pt x="2428" y="11572"/>
                    <a:pt x="2457" y="11458"/>
                    <a:pt x="2499" y="11344"/>
                  </a:cubicBezTo>
                  <a:lnTo>
                    <a:pt x="2499" y="11330"/>
                  </a:lnTo>
                  <a:close/>
                  <a:moveTo>
                    <a:pt x="185" y="12565"/>
                  </a:moveTo>
                  <a:lnTo>
                    <a:pt x="171" y="12580"/>
                  </a:lnTo>
                  <a:cubicBezTo>
                    <a:pt x="172" y="12584"/>
                    <a:pt x="174" y="12588"/>
                    <a:pt x="175" y="12593"/>
                  </a:cubicBezTo>
                  <a:lnTo>
                    <a:pt x="175" y="12593"/>
                  </a:lnTo>
                  <a:cubicBezTo>
                    <a:pt x="179" y="12583"/>
                    <a:pt x="182" y="12574"/>
                    <a:pt x="185" y="12565"/>
                  </a:cubicBezTo>
                  <a:close/>
                  <a:moveTo>
                    <a:pt x="18572" y="11827"/>
                  </a:moveTo>
                  <a:cubicBezTo>
                    <a:pt x="18344" y="11827"/>
                    <a:pt x="18259" y="12012"/>
                    <a:pt x="18245" y="12239"/>
                  </a:cubicBezTo>
                  <a:cubicBezTo>
                    <a:pt x="18274" y="12210"/>
                    <a:pt x="18330" y="12210"/>
                    <a:pt x="18373" y="12210"/>
                  </a:cubicBezTo>
                  <a:lnTo>
                    <a:pt x="18430" y="12210"/>
                  </a:lnTo>
                  <a:cubicBezTo>
                    <a:pt x="18671" y="12239"/>
                    <a:pt x="18685" y="12480"/>
                    <a:pt x="18614" y="12736"/>
                  </a:cubicBezTo>
                  <a:cubicBezTo>
                    <a:pt x="18841" y="12452"/>
                    <a:pt x="19012" y="11870"/>
                    <a:pt x="18643" y="11827"/>
                  </a:cubicBezTo>
                  <a:close/>
                  <a:moveTo>
                    <a:pt x="1855" y="12323"/>
                  </a:moveTo>
                  <a:cubicBezTo>
                    <a:pt x="1652" y="12323"/>
                    <a:pt x="1508" y="12529"/>
                    <a:pt x="1577" y="12722"/>
                  </a:cubicBezTo>
                  <a:cubicBezTo>
                    <a:pt x="1605" y="12707"/>
                    <a:pt x="1633" y="12707"/>
                    <a:pt x="1676" y="12707"/>
                  </a:cubicBezTo>
                  <a:cubicBezTo>
                    <a:pt x="1790" y="12722"/>
                    <a:pt x="1903" y="12750"/>
                    <a:pt x="2003" y="12793"/>
                  </a:cubicBezTo>
                  <a:cubicBezTo>
                    <a:pt x="2059" y="12651"/>
                    <a:pt x="2102" y="12523"/>
                    <a:pt x="2145" y="12381"/>
                  </a:cubicBezTo>
                  <a:cubicBezTo>
                    <a:pt x="2059" y="12352"/>
                    <a:pt x="1974" y="12324"/>
                    <a:pt x="1875" y="12324"/>
                  </a:cubicBezTo>
                  <a:cubicBezTo>
                    <a:pt x="1868" y="12324"/>
                    <a:pt x="1861" y="12323"/>
                    <a:pt x="1855" y="12323"/>
                  </a:cubicBezTo>
                  <a:close/>
                  <a:moveTo>
                    <a:pt x="19381" y="12920"/>
                  </a:moveTo>
                  <a:cubicBezTo>
                    <a:pt x="19125" y="12963"/>
                    <a:pt x="18827" y="13176"/>
                    <a:pt x="18827" y="13332"/>
                  </a:cubicBezTo>
                  <a:cubicBezTo>
                    <a:pt x="18827" y="13375"/>
                    <a:pt x="18841" y="13403"/>
                    <a:pt x="18870" y="13431"/>
                  </a:cubicBezTo>
                  <a:cubicBezTo>
                    <a:pt x="18998" y="13346"/>
                    <a:pt x="19140" y="13304"/>
                    <a:pt x="19282" y="13304"/>
                  </a:cubicBezTo>
                  <a:cubicBezTo>
                    <a:pt x="19324" y="13304"/>
                    <a:pt x="19367" y="13304"/>
                    <a:pt x="19395" y="13318"/>
                  </a:cubicBezTo>
                  <a:cubicBezTo>
                    <a:pt x="19395" y="13176"/>
                    <a:pt x="19395" y="13048"/>
                    <a:pt x="19381" y="12920"/>
                  </a:cubicBezTo>
                  <a:close/>
                  <a:moveTo>
                    <a:pt x="18415" y="13119"/>
                  </a:moveTo>
                  <a:cubicBezTo>
                    <a:pt x="18373" y="13162"/>
                    <a:pt x="18330" y="13204"/>
                    <a:pt x="18288" y="13233"/>
                  </a:cubicBezTo>
                  <a:cubicBezTo>
                    <a:pt x="18344" y="13431"/>
                    <a:pt x="18387" y="13630"/>
                    <a:pt x="18430" y="13829"/>
                  </a:cubicBezTo>
                  <a:cubicBezTo>
                    <a:pt x="18643" y="13644"/>
                    <a:pt x="18643" y="13304"/>
                    <a:pt x="18415" y="13119"/>
                  </a:cubicBezTo>
                  <a:close/>
                  <a:moveTo>
                    <a:pt x="18904" y="13925"/>
                  </a:moveTo>
                  <a:cubicBezTo>
                    <a:pt x="18846" y="13925"/>
                    <a:pt x="18789" y="13952"/>
                    <a:pt x="18742" y="13999"/>
                  </a:cubicBezTo>
                  <a:cubicBezTo>
                    <a:pt x="18714" y="14056"/>
                    <a:pt x="18742" y="14184"/>
                    <a:pt x="18827" y="14326"/>
                  </a:cubicBezTo>
                  <a:cubicBezTo>
                    <a:pt x="19054" y="14354"/>
                    <a:pt x="19324" y="14511"/>
                    <a:pt x="19395" y="14709"/>
                  </a:cubicBezTo>
                  <a:cubicBezTo>
                    <a:pt x="19409" y="14695"/>
                    <a:pt x="19438" y="14695"/>
                    <a:pt x="19452" y="14681"/>
                  </a:cubicBezTo>
                  <a:cubicBezTo>
                    <a:pt x="19452" y="14482"/>
                    <a:pt x="19438" y="14283"/>
                    <a:pt x="19424" y="14099"/>
                  </a:cubicBezTo>
                  <a:cubicBezTo>
                    <a:pt x="19282" y="13999"/>
                    <a:pt x="19111" y="13928"/>
                    <a:pt x="18941" y="13928"/>
                  </a:cubicBezTo>
                  <a:cubicBezTo>
                    <a:pt x="18929" y="13926"/>
                    <a:pt x="18916" y="13925"/>
                    <a:pt x="18904" y="13925"/>
                  </a:cubicBezTo>
                  <a:close/>
                  <a:moveTo>
                    <a:pt x="175" y="12593"/>
                  </a:moveTo>
                  <a:cubicBezTo>
                    <a:pt x="122" y="12740"/>
                    <a:pt x="67" y="12887"/>
                    <a:pt x="1" y="13034"/>
                  </a:cubicBezTo>
                  <a:cubicBezTo>
                    <a:pt x="270" y="13815"/>
                    <a:pt x="753" y="14511"/>
                    <a:pt x="1378" y="15036"/>
                  </a:cubicBezTo>
                  <a:cubicBezTo>
                    <a:pt x="1406" y="14880"/>
                    <a:pt x="1449" y="14738"/>
                    <a:pt x="1491" y="14582"/>
                  </a:cubicBezTo>
                  <a:cubicBezTo>
                    <a:pt x="884" y="14045"/>
                    <a:pt x="432" y="13354"/>
                    <a:pt x="175" y="12593"/>
                  </a:cubicBezTo>
                  <a:close/>
                  <a:moveTo>
                    <a:pt x="19509" y="15973"/>
                  </a:moveTo>
                  <a:cubicBezTo>
                    <a:pt x="19296" y="16030"/>
                    <a:pt x="19069" y="16072"/>
                    <a:pt x="18856" y="16101"/>
                  </a:cubicBezTo>
                  <a:cubicBezTo>
                    <a:pt x="18870" y="16228"/>
                    <a:pt x="18884" y="16342"/>
                    <a:pt x="18898" y="16456"/>
                  </a:cubicBezTo>
                  <a:cubicBezTo>
                    <a:pt x="19083" y="16427"/>
                    <a:pt x="19253" y="16385"/>
                    <a:pt x="19438" y="16328"/>
                  </a:cubicBezTo>
                  <a:cubicBezTo>
                    <a:pt x="19466" y="16314"/>
                    <a:pt x="19495" y="16314"/>
                    <a:pt x="19523" y="16299"/>
                  </a:cubicBezTo>
                  <a:cubicBezTo>
                    <a:pt x="19523" y="16186"/>
                    <a:pt x="19509" y="16087"/>
                    <a:pt x="19509" y="15973"/>
                  </a:cubicBezTo>
                  <a:close/>
                </a:path>
              </a:pathLst>
            </a:custGeom>
            <a:solidFill>
              <a:srgbClr val="C57F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2279;p48"/>
            <p:cNvSpPr/>
            <p:nvPr/>
          </p:nvSpPr>
          <p:spPr>
            <a:xfrm>
              <a:off x="1042425" y="2955450"/>
              <a:ext cx="488800" cy="409275"/>
            </a:xfrm>
            <a:custGeom>
              <a:avLst/>
              <a:gdLst/>
              <a:ahLst/>
              <a:cxnLst/>
              <a:rect l="l" t="t" r="r" b="b"/>
              <a:pathLst>
                <a:path w="19552" h="16371" extrusionOk="0">
                  <a:moveTo>
                    <a:pt x="19552" y="242"/>
                  </a:moveTo>
                  <a:cubicBezTo>
                    <a:pt x="19550" y="250"/>
                    <a:pt x="19549" y="258"/>
                    <a:pt x="19547" y="266"/>
                  </a:cubicBezTo>
                  <a:lnTo>
                    <a:pt x="19547" y="266"/>
                  </a:lnTo>
                  <a:cubicBezTo>
                    <a:pt x="19549" y="263"/>
                    <a:pt x="19550" y="259"/>
                    <a:pt x="19552" y="256"/>
                  </a:cubicBezTo>
                  <a:lnTo>
                    <a:pt x="19552" y="242"/>
                  </a:lnTo>
                  <a:close/>
                  <a:moveTo>
                    <a:pt x="5850" y="1221"/>
                  </a:moveTo>
                  <a:lnTo>
                    <a:pt x="5850" y="1235"/>
                  </a:lnTo>
                  <a:cubicBezTo>
                    <a:pt x="5854" y="1236"/>
                    <a:pt x="5858" y="1236"/>
                    <a:pt x="5861" y="1237"/>
                  </a:cubicBezTo>
                  <a:lnTo>
                    <a:pt x="5861" y="1237"/>
                  </a:lnTo>
                  <a:cubicBezTo>
                    <a:pt x="5858" y="1232"/>
                    <a:pt x="5854" y="1226"/>
                    <a:pt x="5850" y="1221"/>
                  </a:cubicBezTo>
                  <a:close/>
                  <a:moveTo>
                    <a:pt x="5861" y="1237"/>
                  </a:moveTo>
                  <a:lnTo>
                    <a:pt x="5861" y="1237"/>
                  </a:lnTo>
                  <a:cubicBezTo>
                    <a:pt x="6056" y="1516"/>
                    <a:pt x="6237" y="1809"/>
                    <a:pt x="6404" y="2116"/>
                  </a:cubicBezTo>
                  <a:cubicBezTo>
                    <a:pt x="6901" y="2215"/>
                    <a:pt x="7398" y="2286"/>
                    <a:pt x="7895" y="2329"/>
                  </a:cubicBezTo>
                  <a:cubicBezTo>
                    <a:pt x="8165" y="2059"/>
                    <a:pt x="8463" y="1775"/>
                    <a:pt x="8789" y="1505"/>
                  </a:cubicBezTo>
                  <a:cubicBezTo>
                    <a:pt x="7630" y="1434"/>
                    <a:pt x="6668" y="1336"/>
                    <a:pt x="5861" y="1237"/>
                  </a:cubicBezTo>
                  <a:close/>
                  <a:moveTo>
                    <a:pt x="12917" y="3136"/>
                  </a:moveTo>
                  <a:cubicBezTo>
                    <a:pt x="12933" y="3136"/>
                    <a:pt x="12948" y="3137"/>
                    <a:pt x="12964" y="3138"/>
                  </a:cubicBezTo>
                  <a:cubicBezTo>
                    <a:pt x="13049" y="3138"/>
                    <a:pt x="13148" y="3152"/>
                    <a:pt x="13233" y="3181"/>
                  </a:cubicBezTo>
                  <a:cubicBezTo>
                    <a:pt x="13461" y="3237"/>
                    <a:pt x="13574" y="3479"/>
                    <a:pt x="13489" y="3706"/>
                  </a:cubicBezTo>
                  <a:cubicBezTo>
                    <a:pt x="13461" y="3791"/>
                    <a:pt x="13404" y="3848"/>
                    <a:pt x="13319" y="3890"/>
                  </a:cubicBezTo>
                  <a:cubicBezTo>
                    <a:pt x="13262" y="3919"/>
                    <a:pt x="13205" y="3933"/>
                    <a:pt x="13134" y="3933"/>
                  </a:cubicBezTo>
                  <a:cubicBezTo>
                    <a:pt x="13063" y="3933"/>
                    <a:pt x="13006" y="3919"/>
                    <a:pt x="12935" y="3890"/>
                  </a:cubicBezTo>
                  <a:cubicBezTo>
                    <a:pt x="12779" y="3848"/>
                    <a:pt x="12623" y="3777"/>
                    <a:pt x="12481" y="3692"/>
                  </a:cubicBezTo>
                  <a:cubicBezTo>
                    <a:pt x="12452" y="3663"/>
                    <a:pt x="12424" y="3635"/>
                    <a:pt x="12424" y="3592"/>
                  </a:cubicBezTo>
                  <a:cubicBezTo>
                    <a:pt x="12396" y="3493"/>
                    <a:pt x="12424" y="3393"/>
                    <a:pt x="12495" y="3323"/>
                  </a:cubicBezTo>
                  <a:cubicBezTo>
                    <a:pt x="12599" y="3206"/>
                    <a:pt x="12751" y="3136"/>
                    <a:pt x="12917" y="3136"/>
                  </a:cubicBezTo>
                  <a:close/>
                  <a:moveTo>
                    <a:pt x="11810" y="5080"/>
                  </a:moveTo>
                  <a:cubicBezTo>
                    <a:pt x="11820" y="5080"/>
                    <a:pt x="11831" y="5081"/>
                    <a:pt x="11842" y="5083"/>
                  </a:cubicBezTo>
                  <a:cubicBezTo>
                    <a:pt x="11984" y="5097"/>
                    <a:pt x="12126" y="5140"/>
                    <a:pt x="12254" y="5211"/>
                  </a:cubicBezTo>
                  <a:cubicBezTo>
                    <a:pt x="12438" y="5310"/>
                    <a:pt x="12481" y="5566"/>
                    <a:pt x="12353" y="5736"/>
                  </a:cubicBezTo>
                  <a:cubicBezTo>
                    <a:pt x="12325" y="5779"/>
                    <a:pt x="12282" y="5821"/>
                    <a:pt x="12225" y="5850"/>
                  </a:cubicBezTo>
                  <a:cubicBezTo>
                    <a:pt x="12169" y="5864"/>
                    <a:pt x="12112" y="5878"/>
                    <a:pt x="12041" y="5878"/>
                  </a:cubicBezTo>
                  <a:cubicBezTo>
                    <a:pt x="12030" y="5880"/>
                    <a:pt x="12019" y="5881"/>
                    <a:pt x="12008" y="5881"/>
                  </a:cubicBezTo>
                  <a:cubicBezTo>
                    <a:pt x="11934" y="5881"/>
                    <a:pt x="11863" y="5841"/>
                    <a:pt x="11814" y="5779"/>
                  </a:cubicBezTo>
                  <a:cubicBezTo>
                    <a:pt x="11728" y="5679"/>
                    <a:pt x="11672" y="5580"/>
                    <a:pt x="11629" y="5452"/>
                  </a:cubicBezTo>
                  <a:lnTo>
                    <a:pt x="11629" y="5466"/>
                  </a:lnTo>
                  <a:cubicBezTo>
                    <a:pt x="11586" y="5367"/>
                    <a:pt x="11601" y="5268"/>
                    <a:pt x="11643" y="5182"/>
                  </a:cubicBezTo>
                  <a:cubicBezTo>
                    <a:pt x="11680" y="5121"/>
                    <a:pt x="11739" y="5080"/>
                    <a:pt x="11810" y="5080"/>
                  </a:cubicBezTo>
                  <a:close/>
                  <a:moveTo>
                    <a:pt x="19547" y="266"/>
                  </a:moveTo>
                  <a:cubicBezTo>
                    <a:pt x="19509" y="347"/>
                    <a:pt x="19343" y="415"/>
                    <a:pt x="19111" y="483"/>
                  </a:cubicBezTo>
                  <a:cubicBezTo>
                    <a:pt x="18629" y="582"/>
                    <a:pt x="18146" y="653"/>
                    <a:pt x="17663" y="682"/>
                  </a:cubicBezTo>
                  <a:cubicBezTo>
                    <a:pt x="17606" y="710"/>
                    <a:pt x="17550" y="724"/>
                    <a:pt x="17493" y="724"/>
                  </a:cubicBezTo>
                  <a:cubicBezTo>
                    <a:pt x="17450" y="724"/>
                    <a:pt x="17408" y="724"/>
                    <a:pt x="17365" y="710"/>
                  </a:cubicBezTo>
                  <a:lnTo>
                    <a:pt x="17209" y="724"/>
                  </a:lnTo>
                  <a:cubicBezTo>
                    <a:pt x="17209" y="724"/>
                    <a:pt x="16868" y="1335"/>
                    <a:pt x="13929" y="1534"/>
                  </a:cubicBezTo>
                  <a:cubicBezTo>
                    <a:pt x="13915" y="1619"/>
                    <a:pt x="13872" y="1704"/>
                    <a:pt x="13815" y="1761"/>
                  </a:cubicBezTo>
                  <a:cubicBezTo>
                    <a:pt x="13787" y="1775"/>
                    <a:pt x="13759" y="1803"/>
                    <a:pt x="13716" y="1818"/>
                  </a:cubicBezTo>
                  <a:cubicBezTo>
                    <a:pt x="13475" y="1974"/>
                    <a:pt x="13148" y="1974"/>
                    <a:pt x="12864" y="2002"/>
                  </a:cubicBezTo>
                  <a:lnTo>
                    <a:pt x="12850" y="2002"/>
                  </a:lnTo>
                  <a:cubicBezTo>
                    <a:pt x="12736" y="2002"/>
                    <a:pt x="12637" y="1917"/>
                    <a:pt x="12609" y="1789"/>
                  </a:cubicBezTo>
                  <a:cubicBezTo>
                    <a:pt x="12594" y="1732"/>
                    <a:pt x="12609" y="1661"/>
                    <a:pt x="12637" y="1605"/>
                  </a:cubicBezTo>
                  <a:lnTo>
                    <a:pt x="11870" y="1605"/>
                  </a:lnTo>
                  <a:cubicBezTo>
                    <a:pt x="11870" y="1903"/>
                    <a:pt x="11828" y="2201"/>
                    <a:pt x="11757" y="2485"/>
                  </a:cubicBezTo>
                  <a:cubicBezTo>
                    <a:pt x="12069" y="2527"/>
                    <a:pt x="12296" y="2584"/>
                    <a:pt x="12353" y="2669"/>
                  </a:cubicBezTo>
                  <a:cubicBezTo>
                    <a:pt x="12538" y="2897"/>
                    <a:pt x="12367" y="3280"/>
                    <a:pt x="11388" y="3535"/>
                  </a:cubicBezTo>
                  <a:cubicBezTo>
                    <a:pt x="11274" y="3805"/>
                    <a:pt x="11132" y="4075"/>
                    <a:pt x="10976" y="4345"/>
                  </a:cubicBezTo>
                  <a:cubicBezTo>
                    <a:pt x="10252" y="5679"/>
                    <a:pt x="9173" y="6986"/>
                    <a:pt x="8193" y="7710"/>
                  </a:cubicBezTo>
                  <a:cubicBezTo>
                    <a:pt x="8832" y="7610"/>
                    <a:pt x="9031" y="7184"/>
                    <a:pt x="10067" y="7028"/>
                  </a:cubicBezTo>
                  <a:lnTo>
                    <a:pt x="10152" y="7014"/>
                  </a:lnTo>
                  <a:cubicBezTo>
                    <a:pt x="10195" y="6886"/>
                    <a:pt x="10323" y="6787"/>
                    <a:pt x="10465" y="6787"/>
                  </a:cubicBezTo>
                  <a:lnTo>
                    <a:pt x="10479" y="6787"/>
                  </a:lnTo>
                  <a:cubicBezTo>
                    <a:pt x="10607" y="6801"/>
                    <a:pt x="10735" y="6829"/>
                    <a:pt x="10862" y="6886"/>
                  </a:cubicBezTo>
                  <a:cubicBezTo>
                    <a:pt x="10947" y="6929"/>
                    <a:pt x="11018" y="7000"/>
                    <a:pt x="11047" y="7099"/>
                  </a:cubicBezTo>
                  <a:cubicBezTo>
                    <a:pt x="11515" y="7255"/>
                    <a:pt x="11842" y="7568"/>
                    <a:pt x="12467" y="7695"/>
                  </a:cubicBezTo>
                  <a:cubicBezTo>
                    <a:pt x="12878" y="7497"/>
                    <a:pt x="13233" y="7213"/>
                    <a:pt x="13517" y="6844"/>
                  </a:cubicBezTo>
                  <a:cubicBezTo>
                    <a:pt x="13730" y="6574"/>
                    <a:pt x="13915" y="6276"/>
                    <a:pt x="14085" y="5963"/>
                  </a:cubicBezTo>
                  <a:cubicBezTo>
                    <a:pt x="14270" y="5651"/>
                    <a:pt x="14412" y="5353"/>
                    <a:pt x="14525" y="5097"/>
                  </a:cubicBezTo>
                  <a:cubicBezTo>
                    <a:pt x="14795" y="4558"/>
                    <a:pt x="15008" y="4203"/>
                    <a:pt x="15363" y="4203"/>
                  </a:cubicBezTo>
                  <a:cubicBezTo>
                    <a:pt x="15406" y="4203"/>
                    <a:pt x="15462" y="4203"/>
                    <a:pt x="15505" y="4217"/>
                  </a:cubicBezTo>
                  <a:cubicBezTo>
                    <a:pt x="15888" y="4316"/>
                    <a:pt x="15860" y="5637"/>
                    <a:pt x="15193" y="6758"/>
                  </a:cubicBezTo>
                  <a:cubicBezTo>
                    <a:pt x="15022" y="7042"/>
                    <a:pt x="14809" y="7298"/>
                    <a:pt x="14582" y="7525"/>
                  </a:cubicBezTo>
                  <a:cubicBezTo>
                    <a:pt x="14809" y="7440"/>
                    <a:pt x="15037" y="7383"/>
                    <a:pt x="15292" y="7369"/>
                  </a:cubicBezTo>
                  <a:cubicBezTo>
                    <a:pt x="15519" y="7383"/>
                    <a:pt x="15732" y="7454"/>
                    <a:pt x="15931" y="7582"/>
                  </a:cubicBezTo>
                  <a:cubicBezTo>
                    <a:pt x="16045" y="7667"/>
                    <a:pt x="16158" y="7781"/>
                    <a:pt x="16243" y="7923"/>
                  </a:cubicBezTo>
                  <a:cubicBezTo>
                    <a:pt x="16385" y="7852"/>
                    <a:pt x="16556" y="7766"/>
                    <a:pt x="16726" y="7681"/>
                  </a:cubicBezTo>
                  <a:cubicBezTo>
                    <a:pt x="17024" y="7525"/>
                    <a:pt x="17280" y="7355"/>
                    <a:pt x="17507" y="7213"/>
                  </a:cubicBezTo>
                  <a:cubicBezTo>
                    <a:pt x="17379" y="6929"/>
                    <a:pt x="17266" y="6659"/>
                    <a:pt x="17166" y="6446"/>
                  </a:cubicBezTo>
                  <a:cubicBezTo>
                    <a:pt x="17109" y="6474"/>
                    <a:pt x="17038" y="6503"/>
                    <a:pt x="16967" y="6503"/>
                  </a:cubicBezTo>
                  <a:lnTo>
                    <a:pt x="16939" y="6503"/>
                  </a:lnTo>
                  <a:cubicBezTo>
                    <a:pt x="16627" y="6474"/>
                    <a:pt x="16371" y="6205"/>
                    <a:pt x="16400" y="5878"/>
                  </a:cubicBezTo>
                  <a:lnTo>
                    <a:pt x="16400" y="5850"/>
                  </a:lnTo>
                  <a:cubicBezTo>
                    <a:pt x="16414" y="5623"/>
                    <a:pt x="16584" y="5424"/>
                    <a:pt x="16811" y="5367"/>
                  </a:cubicBezTo>
                  <a:cubicBezTo>
                    <a:pt x="16882" y="4898"/>
                    <a:pt x="17209" y="3905"/>
                    <a:pt x="17507" y="3081"/>
                  </a:cubicBezTo>
                  <a:cubicBezTo>
                    <a:pt x="17294" y="2982"/>
                    <a:pt x="17166" y="2755"/>
                    <a:pt x="17195" y="2513"/>
                  </a:cubicBezTo>
                  <a:cubicBezTo>
                    <a:pt x="17195" y="2499"/>
                    <a:pt x="17195" y="2471"/>
                    <a:pt x="17209" y="2442"/>
                  </a:cubicBezTo>
                  <a:cubicBezTo>
                    <a:pt x="17266" y="2229"/>
                    <a:pt x="17436" y="2059"/>
                    <a:pt x="17649" y="1988"/>
                  </a:cubicBezTo>
                  <a:cubicBezTo>
                    <a:pt x="17692" y="1988"/>
                    <a:pt x="17734" y="1974"/>
                    <a:pt x="17777" y="1974"/>
                  </a:cubicBezTo>
                  <a:cubicBezTo>
                    <a:pt x="17819" y="1974"/>
                    <a:pt x="17862" y="1988"/>
                    <a:pt x="17905" y="1988"/>
                  </a:cubicBezTo>
                  <a:cubicBezTo>
                    <a:pt x="17947" y="1889"/>
                    <a:pt x="17990" y="1803"/>
                    <a:pt x="18004" y="1747"/>
                  </a:cubicBezTo>
                  <a:cubicBezTo>
                    <a:pt x="18131" y="1451"/>
                    <a:pt x="19374" y="1225"/>
                    <a:pt x="19547" y="266"/>
                  </a:cubicBezTo>
                  <a:close/>
                  <a:moveTo>
                    <a:pt x="18487" y="12097"/>
                  </a:moveTo>
                  <a:cubicBezTo>
                    <a:pt x="18856" y="12154"/>
                    <a:pt x="18671" y="12722"/>
                    <a:pt x="18444" y="13006"/>
                  </a:cubicBezTo>
                  <a:cubicBezTo>
                    <a:pt x="18401" y="13077"/>
                    <a:pt x="18330" y="13133"/>
                    <a:pt x="18245" y="13148"/>
                  </a:cubicBezTo>
                  <a:lnTo>
                    <a:pt x="18217" y="13148"/>
                  </a:lnTo>
                  <a:cubicBezTo>
                    <a:pt x="18146" y="13133"/>
                    <a:pt x="18061" y="12793"/>
                    <a:pt x="18075" y="12509"/>
                  </a:cubicBezTo>
                  <a:lnTo>
                    <a:pt x="18089" y="12509"/>
                  </a:lnTo>
                  <a:cubicBezTo>
                    <a:pt x="18103" y="12296"/>
                    <a:pt x="18188" y="12097"/>
                    <a:pt x="18416" y="12097"/>
                  </a:cubicBezTo>
                  <a:close/>
                  <a:moveTo>
                    <a:pt x="1690" y="0"/>
                  </a:moveTo>
                  <a:cubicBezTo>
                    <a:pt x="1648" y="100"/>
                    <a:pt x="1619" y="199"/>
                    <a:pt x="1591" y="298"/>
                  </a:cubicBezTo>
                  <a:lnTo>
                    <a:pt x="1605" y="313"/>
                  </a:lnTo>
                  <a:cubicBezTo>
                    <a:pt x="1662" y="398"/>
                    <a:pt x="1648" y="483"/>
                    <a:pt x="1577" y="554"/>
                  </a:cubicBezTo>
                  <a:lnTo>
                    <a:pt x="1534" y="582"/>
                  </a:lnTo>
                  <a:cubicBezTo>
                    <a:pt x="1435" y="1562"/>
                    <a:pt x="1861" y="2925"/>
                    <a:pt x="2315" y="4047"/>
                  </a:cubicBezTo>
                  <a:cubicBezTo>
                    <a:pt x="2372" y="4061"/>
                    <a:pt x="2414" y="4089"/>
                    <a:pt x="2443" y="4132"/>
                  </a:cubicBezTo>
                  <a:cubicBezTo>
                    <a:pt x="2514" y="4217"/>
                    <a:pt x="2528" y="4345"/>
                    <a:pt x="2500" y="4444"/>
                  </a:cubicBezTo>
                  <a:cubicBezTo>
                    <a:pt x="2727" y="4998"/>
                    <a:pt x="2954" y="5452"/>
                    <a:pt x="3096" y="5708"/>
                  </a:cubicBezTo>
                  <a:lnTo>
                    <a:pt x="3153" y="5708"/>
                  </a:lnTo>
                  <a:cubicBezTo>
                    <a:pt x="3238" y="5708"/>
                    <a:pt x="3309" y="5765"/>
                    <a:pt x="3337" y="5850"/>
                  </a:cubicBezTo>
                  <a:cubicBezTo>
                    <a:pt x="3366" y="6049"/>
                    <a:pt x="3295" y="6276"/>
                    <a:pt x="3139" y="6418"/>
                  </a:cubicBezTo>
                  <a:cubicBezTo>
                    <a:pt x="3068" y="6474"/>
                    <a:pt x="2997" y="6531"/>
                    <a:pt x="2911" y="6560"/>
                  </a:cubicBezTo>
                  <a:cubicBezTo>
                    <a:pt x="2741" y="6872"/>
                    <a:pt x="2514" y="7312"/>
                    <a:pt x="2258" y="7823"/>
                  </a:cubicBezTo>
                  <a:cubicBezTo>
                    <a:pt x="2088" y="8136"/>
                    <a:pt x="1932" y="8476"/>
                    <a:pt x="1747" y="8846"/>
                  </a:cubicBezTo>
                  <a:cubicBezTo>
                    <a:pt x="1279" y="9825"/>
                    <a:pt x="753" y="10975"/>
                    <a:pt x="271" y="12168"/>
                  </a:cubicBezTo>
                  <a:cubicBezTo>
                    <a:pt x="185" y="12395"/>
                    <a:pt x="100" y="12622"/>
                    <a:pt x="1" y="12849"/>
                  </a:cubicBezTo>
                  <a:cubicBezTo>
                    <a:pt x="256" y="13630"/>
                    <a:pt x="711" y="14312"/>
                    <a:pt x="1321" y="14866"/>
                  </a:cubicBezTo>
                  <a:cubicBezTo>
                    <a:pt x="1463" y="14326"/>
                    <a:pt x="1619" y="13786"/>
                    <a:pt x="1790" y="13233"/>
                  </a:cubicBezTo>
                  <a:cubicBezTo>
                    <a:pt x="1634" y="13219"/>
                    <a:pt x="1492" y="13133"/>
                    <a:pt x="1406" y="12991"/>
                  </a:cubicBezTo>
                  <a:cubicBezTo>
                    <a:pt x="1352" y="12799"/>
                    <a:pt x="1482" y="12607"/>
                    <a:pt x="1683" y="12607"/>
                  </a:cubicBezTo>
                  <a:cubicBezTo>
                    <a:pt x="1690" y="12607"/>
                    <a:pt x="1697" y="12608"/>
                    <a:pt x="1705" y="12608"/>
                  </a:cubicBezTo>
                  <a:cubicBezTo>
                    <a:pt x="1804" y="12608"/>
                    <a:pt x="1889" y="12622"/>
                    <a:pt x="1974" y="12665"/>
                  </a:cubicBezTo>
                  <a:cubicBezTo>
                    <a:pt x="2060" y="12438"/>
                    <a:pt x="2130" y="12210"/>
                    <a:pt x="2216" y="11983"/>
                  </a:cubicBezTo>
                  <a:lnTo>
                    <a:pt x="2216" y="11969"/>
                  </a:lnTo>
                  <a:cubicBezTo>
                    <a:pt x="2173" y="11827"/>
                    <a:pt x="2230" y="11685"/>
                    <a:pt x="2343" y="11614"/>
                  </a:cubicBezTo>
                  <a:cubicBezTo>
                    <a:pt x="2840" y="10223"/>
                    <a:pt x="3366" y="8945"/>
                    <a:pt x="3777" y="8107"/>
                  </a:cubicBezTo>
                  <a:cubicBezTo>
                    <a:pt x="3749" y="8065"/>
                    <a:pt x="3749" y="8022"/>
                    <a:pt x="3735" y="7979"/>
                  </a:cubicBezTo>
                  <a:cubicBezTo>
                    <a:pt x="3735" y="7951"/>
                    <a:pt x="3735" y="7923"/>
                    <a:pt x="3735" y="7894"/>
                  </a:cubicBezTo>
                  <a:cubicBezTo>
                    <a:pt x="3763" y="7752"/>
                    <a:pt x="3848" y="7639"/>
                    <a:pt x="3976" y="7568"/>
                  </a:cubicBezTo>
                  <a:cubicBezTo>
                    <a:pt x="4019" y="7539"/>
                    <a:pt x="4061" y="7497"/>
                    <a:pt x="4104" y="7454"/>
                  </a:cubicBezTo>
                  <a:cubicBezTo>
                    <a:pt x="4175" y="7298"/>
                    <a:pt x="4260" y="7170"/>
                    <a:pt x="4374" y="7042"/>
                  </a:cubicBezTo>
                  <a:cubicBezTo>
                    <a:pt x="4487" y="6971"/>
                    <a:pt x="4601" y="6900"/>
                    <a:pt x="4715" y="6844"/>
                  </a:cubicBezTo>
                  <a:cubicBezTo>
                    <a:pt x="3167" y="5140"/>
                    <a:pt x="1676" y="2357"/>
                    <a:pt x="2216" y="838"/>
                  </a:cubicBezTo>
                  <a:cubicBezTo>
                    <a:pt x="2272" y="696"/>
                    <a:pt x="2343" y="554"/>
                    <a:pt x="2429" y="440"/>
                  </a:cubicBezTo>
                  <a:cubicBezTo>
                    <a:pt x="2159" y="341"/>
                    <a:pt x="1903" y="199"/>
                    <a:pt x="1690" y="14"/>
                  </a:cubicBezTo>
                  <a:lnTo>
                    <a:pt x="1690" y="0"/>
                  </a:lnTo>
                  <a:close/>
                  <a:moveTo>
                    <a:pt x="18061" y="8505"/>
                  </a:moveTo>
                  <a:cubicBezTo>
                    <a:pt x="17834" y="8618"/>
                    <a:pt x="17606" y="8718"/>
                    <a:pt x="17365" y="8789"/>
                  </a:cubicBezTo>
                  <a:cubicBezTo>
                    <a:pt x="17152" y="8846"/>
                    <a:pt x="16953" y="8888"/>
                    <a:pt x="16740" y="8931"/>
                  </a:cubicBezTo>
                  <a:cubicBezTo>
                    <a:pt x="17280" y="10351"/>
                    <a:pt x="17734" y="11827"/>
                    <a:pt x="18075" y="13318"/>
                  </a:cubicBezTo>
                  <a:cubicBezTo>
                    <a:pt x="18132" y="13332"/>
                    <a:pt x="18188" y="13361"/>
                    <a:pt x="18245" y="13403"/>
                  </a:cubicBezTo>
                  <a:cubicBezTo>
                    <a:pt x="18472" y="13573"/>
                    <a:pt x="18472" y="13914"/>
                    <a:pt x="18259" y="14113"/>
                  </a:cubicBezTo>
                  <a:cubicBezTo>
                    <a:pt x="18458" y="14965"/>
                    <a:pt x="18600" y="15760"/>
                    <a:pt x="18700" y="16371"/>
                  </a:cubicBezTo>
                  <a:cubicBezTo>
                    <a:pt x="18913" y="16356"/>
                    <a:pt x="19126" y="16314"/>
                    <a:pt x="19353" y="16243"/>
                  </a:cubicBezTo>
                  <a:cubicBezTo>
                    <a:pt x="19324" y="15803"/>
                    <a:pt x="19310" y="15362"/>
                    <a:pt x="19282" y="14951"/>
                  </a:cubicBezTo>
                  <a:cubicBezTo>
                    <a:pt x="19268" y="14965"/>
                    <a:pt x="19253" y="14965"/>
                    <a:pt x="19225" y="14979"/>
                  </a:cubicBezTo>
                  <a:lnTo>
                    <a:pt x="19168" y="14979"/>
                  </a:lnTo>
                  <a:cubicBezTo>
                    <a:pt x="18984" y="14979"/>
                    <a:pt x="18785" y="14766"/>
                    <a:pt x="18671" y="14582"/>
                  </a:cubicBezTo>
                  <a:cubicBezTo>
                    <a:pt x="18586" y="14440"/>
                    <a:pt x="18543" y="14312"/>
                    <a:pt x="18586" y="14255"/>
                  </a:cubicBezTo>
                  <a:cubicBezTo>
                    <a:pt x="18629" y="14212"/>
                    <a:pt x="18700" y="14184"/>
                    <a:pt x="18785" y="14184"/>
                  </a:cubicBezTo>
                  <a:cubicBezTo>
                    <a:pt x="18955" y="14198"/>
                    <a:pt x="19126" y="14255"/>
                    <a:pt x="19268" y="14369"/>
                  </a:cubicBezTo>
                  <a:cubicBezTo>
                    <a:pt x="19268" y="14170"/>
                    <a:pt x="19253" y="13971"/>
                    <a:pt x="19239" y="13801"/>
                  </a:cubicBezTo>
                  <a:lnTo>
                    <a:pt x="19126" y="13801"/>
                  </a:lnTo>
                  <a:cubicBezTo>
                    <a:pt x="18969" y="13801"/>
                    <a:pt x="18827" y="13758"/>
                    <a:pt x="18700" y="13687"/>
                  </a:cubicBezTo>
                  <a:cubicBezTo>
                    <a:pt x="18671" y="13659"/>
                    <a:pt x="18657" y="13630"/>
                    <a:pt x="18657" y="13588"/>
                  </a:cubicBezTo>
                  <a:cubicBezTo>
                    <a:pt x="18657" y="13432"/>
                    <a:pt x="18955" y="13219"/>
                    <a:pt x="19225" y="13176"/>
                  </a:cubicBezTo>
                  <a:cubicBezTo>
                    <a:pt x="19197" y="12438"/>
                    <a:pt x="19182" y="11955"/>
                    <a:pt x="19168" y="11898"/>
                  </a:cubicBezTo>
                  <a:cubicBezTo>
                    <a:pt x="19168" y="11827"/>
                    <a:pt x="19253" y="11756"/>
                    <a:pt x="19395" y="11699"/>
                  </a:cubicBezTo>
                  <a:cubicBezTo>
                    <a:pt x="18955" y="10606"/>
                    <a:pt x="18472" y="9470"/>
                    <a:pt x="18061" y="8505"/>
                  </a:cubicBezTo>
                  <a:close/>
                </a:path>
              </a:pathLst>
            </a:custGeom>
            <a:solidFill>
              <a:srgbClr val="D8B3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2280;p48"/>
            <p:cNvSpPr/>
            <p:nvPr/>
          </p:nvSpPr>
          <p:spPr>
            <a:xfrm>
              <a:off x="1096375" y="2916400"/>
              <a:ext cx="391900" cy="79175"/>
            </a:xfrm>
            <a:custGeom>
              <a:avLst/>
              <a:gdLst/>
              <a:ahLst/>
              <a:cxnLst/>
              <a:rect l="l" t="t" r="r" b="b"/>
              <a:pathLst>
                <a:path w="15676" h="3167" extrusionOk="0">
                  <a:moveTo>
                    <a:pt x="7710" y="923"/>
                  </a:moveTo>
                  <a:cubicBezTo>
                    <a:pt x="7713" y="923"/>
                    <a:pt x="7715" y="923"/>
                    <a:pt x="7718" y="923"/>
                  </a:cubicBezTo>
                  <a:lnTo>
                    <a:pt x="7718" y="923"/>
                  </a:lnTo>
                  <a:cubicBezTo>
                    <a:pt x="7720" y="923"/>
                    <a:pt x="7722" y="923"/>
                    <a:pt x="7725" y="923"/>
                  </a:cubicBezTo>
                  <a:close/>
                  <a:moveTo>
                    <a:pt x="1946" y="384"/>
                  </a:moveTo>
                  <a:cubicBezTo>
                    <a:pt x="1818" y="412"/>
                    <a:pt x="1676" y="441"/>
                    <a:pt x="1548" y="469"/>
                  </a:cubicBezTo>
                  <a:cubicBezTo>
                    <a:pt x="1520" y="597"/>
                    <a:pt x="1520" y="724"/>
                    <a:pt x="1534" y="852"/>
                  </a:cubicBezTo>
                  <a:cubicBezTo>
                    <a:pt x="1563" y="952"/>
                    <a:pt x="1648" y="1023"/>
                    <a:pt x="1747" y="1023"/>
                  </a:cubicBezTo>
                  <a:cubicBezTo>
                    <a:pt x="1790" y="1023"/>
                    <a:pt x="1818" y="1008"/>
                    <a:pt x="1861" y="980"/>
                  </a:cubicBezTo>
                  <a:cubicBezTo>
                    <a:pt x="1918" y="952"/>
                    <a:pt x="1960" y="895"/>
                    <a:pt x="2003" y="838"/>
                  </a:cubicBezTo>
                  <a:cubicBezTo>
                    <a:pt x="2031" y="767"/>
                    <a:pt x="2045" y="696"/>
                    <a:pt x="2060" y="611"/>
                  </a:cubicBezTo>
                  <a:cubicBezTo>
                    <a:pt x="2060" y="526"/>
                    <a:pt x="2017" y="441"/>
                    <a:pt x="1946" y="384"/>
                  </a:cubicBezTo>
                  <a:close/>
                  <a:moveTo>
                    <a:pt x="242" y="923"/>
                  </a:moveTo>
                  <a:cubicBezTo>
                    <a:pt x="157" y="966"/>
                    <a:pt x="86" y="1008"/>
                    <a:pt x="1" y="1065"/>
                  </a:cubicBezTo>
                  <a:cubicBezTo>
                    <a:pt x="72" y="1122"/>
                    <a:pt x="143" y="1165"/>
                    <a:pt x="214" y="1193"/>
                  </a:cubicBezTo>
                  <a:cubicBezTo>
                    <a:pt x="242" y="1207"/>
                    <a:pt x="271" y="1221"/>
                    <a:pt x="313" y="1221"/>
                  </a:cubicBezTo>
                  <a:cubicBezTo>
                    <a:pt x="285" y="1122"/>
                    <a:pt x="271" y="1023"/>
                    <a:pt x="242" y="923"/>
                  </a:cubicBezTo>
                  <a:close/>
                  <a:moveTo>
                    <a:pt x="1435" y="1349"/>
                  </a:moveTo>
                  <a:cubicBezTo>
                    <a:pt x="1477" y="1378"/>
                    <a:pt x="1520" y="1392"/>
                    <a:pt x="1563" y="1392"/>
                  </a:cubicBezTo>
                  <a:cubicBezTo>
                    <a:pt x="1605" y="1392"/>
                    <a:pt x="1634" y="1378"/>
                    <a:pt x="1676" y="1363"/>
                  </a:cubicBezTo>
                  <a:lnTo>
                    <a:pt x="1690" y="1349"/>
                  </a:lnTo>
                  <a:close/>
                  <a:moveTo>
                    <a:pt x="7718" y="923"/>
                  </a:moveTo>
                  <a:cubicBezTo>
                    <a:pt x="7662" y="924"/>
                    <a:pt x="7595" y="939"/>
                    <a:pt x="7540" y="966"/>
                  </a:cubicBezTo>
                  <a:cubicBezTo>
                    <a:pt x="7540" y="1079"/>
                    <a:pt x="7554" y="1179"/>
                    <a:pt x="7583" y="1278"/>
                  </a:cubicBezTo>
                  <a:cubicBezTo>
                    <a:pt x="7583" y="1434"/>
                    <a:pt x="7668" y="1576"/>
                    <a:pt x="7796" y="1647"/>
                  </a:cubicBezTo>
                  <a:cubicBezTo>
                    <a:pt x="7824" y="1676"/>
                    <a:pt x="7881" y="1690"/>
                    <a:pt x="7923" y="1690"/>
                  </a:cubicBezTo>
                  <a:cubicBezTo>
                    <a:pt x="7980" y="1690"/>
                    <a:pt x="8023" y="1676"/>
                    <a:pt x="8065" y="1647"/>
                  </a:cubicBezTo>
                  <a:cubicBezTo>
                    <a:pt x="8094" y="1505"/>
                    <a:pt x="8094" y="1349"/>
                    <a:pt x="8065" y="1193"/>
                  </a:cubicBezTo>
                  <a:cubicBezTo>
                    <a:pt x="8023" y="1039"/>
                    <a:pt x="7885" y="926"/>
                    <a:pt x="7718" y="923"/>
                  </a:cubicBezTo>
                  <a:close/>
                  <a:moveTo>
                    <a:pt x="9613" y="1250"/>
                  </a:moveTo>
                  <a:cubicBezTo>
                    <a:pt x="9556" y="1250"/>
                    <a:pt x="9499" y="1264"/>
                    <a:pt x="9457" y="1278"/>
                  </a:cubicBezTo>
                  <a:cubicBezTo>
                    <a:pt x="9400" y="1449"/>
                    <a:pt x="9400" y="1619"/>
                    <a:pt x="9457" y="1775"/>
                  </a:cubicBezTo>
                  <a:cubicBezTo>
                    <a:pt x="9485" y="1832"/>
                    <a:pt x="9556" y="1875"/>
                    <a:pt x="9627" y="1875"/>
                  </a:cubicBezTo>
                  <a:cubicBezTo>
                    <a:pt x="9755" y="1860"/>
                    <a:pt x="9883" y="1789"/>
                    <a:pt x="9954" y="1676"/>
                  </a:cubicBezTo>
                  <a:cubicBezTo>
                    <a:pt x="9996" y="1463"/>
                    <a:pt x="9840" y="1250"/>
                    <a:pt x="9613" y="1250"/>
                  </a:cubicBezTo>
                  <a:close/>
                  <a:moveTo>
                    <a:pt x="9244" y="2173"/>
                  </a:moveTo>
                  <a:cubicBezTo>
                    <a:pt x="9249" y="2176"/>
                    <a:pt x="9253" y="2180"/>
                    <a:pt x="9258" y="2183"/>
                  </a:cubicBezTo>
                  <a:lnTo>
                    <a:pt x="9258" y="2183"/>
                  </a:lnTo>
                  <a:lnTo>
                    <a:pt x="9258" y="2173"/>
                  </a:lnTo>
                  <a:close/>
                  <a:moveTo>
                    <a:pt x="6305" y="0"/>
                  </a:moveTo>
                  <a:lnTo>
                    <a:pt x="6305" y="15"/>
                  </a:lnTo>
                  <a:lnTo>
                    <a:pt x="5666" y="15"/>
                  </a:lnTo>
                  <a:cubicBezTo>
                    <a:pt x="5609" y="171"/>
                    <a:pt x="5524" y="327"/>
                    <a:pt x="5439" y="469"/>
                  </a:cubicBezTo>
                  <a:cubicBezTo>
                    <a:pt x="5254" y="895"/>
                    <a:pt x="4942" y="1250"/>
                    <a:pt x="4558" y="1491"/>
                  </a:cubicBezTo>
                  <a:cubicBezTo>
                    <a:pt x="4402" y="1037"/>
                    <a:pt x="4289" y="554"/>
                    <a:pt x="4232" y="71"/>
                  </a:cubicBezTo>
                  <a:cubicBezTo>
                    <a:pt x="3962" y="100"/>
                    <a:pt x="3692" y="114"/>
                    <a:pt x="3437" y="142"/>
                  </a:cubicBezTo>
                  <a:cubicBezTo>
                    <a:pt x="3806" y="1292"/>
                    <a:pt x="4842" y="2244"/>
                    <a:pt x="4842" y="2244"/>
                  </a:cubicBezTo>
                  <a:cubicBezTo>
                    <a:pt x="5510" y="1562"/>
                    <a:pt x="6106" y="810"/>
                    <a:pt x="6617" y="0"/>
                  </a:cubicBezTo>
                  <a:close/>
                  <a:moveTo>
                    <a:pt x="15164" y="1420"/>
                  </a:moveTo>
                  <a:cubicBezTo>
                    <a:pt x="15079" y="1420"/>
                    <a:pt x="14980" y="1449"/>
                    <a:pt x="14909" y="1505"/>
                  </a:cubicBezTo>
                  <a:cubicBezTo>
                    <a:pt x="14880" y="1520"/>
                    <a:pt x="14852" y="1548"/>
                    <a:pt x="14824" y="1562"/>
                  </a:cubicBezTo>
                  <a:cubicBezTo>
                    <a:pt x="14767" y="1846"/>
                    <a:pt x="14895" y="2116"/>
                    <a:pt x="15150" y="2244"/>
                  </a:cubicBezTo>
                  <a:cubicBezTo>
                    <a:pt x="15164" y="2258"/>
                    <a:pt x="15193" y="2258"/>
                    <a:pt x="15207" y="2272"/>
                  </a:cubicBezTo>
                  <a:lnTo>
                    <a:pt x="15505" y="2244"/>
                  </a:lnTo>
                  <a:cubicBezTo>
                    <a:pt x="15534" y="2229"/>
                    <a:pt x="15548" y="2201"/>
                    <a:pt x="15576" y="2187"/>
                  </a:cubicBezTo>
                  <a:cubicBezTo>
                    <a:pt x="15605" y="2158"/>
                    <a:pt x="15633" y="2130"/>
                    <a:pt x="15661" y="2102"/>
                  </a:cubicBezTo>
                  <a:cubicBezTo>
                    <a:pt x="15676" y="2045"/>
                    <a:pt x="15676" y="1988"/>
                    <a:pt x="15676" y="1917"/>
                  </a:cubicBezTo>
                  <a:cubicBezTo>
                    <a:pt x="15661" y="1647"/>
                    <a:pt x="15434" y="1434"/>
                    <a:pt x="15164" y="1420"/>
                  </a:cubicBezTo>
                  <a:close/>
                  <a:moveTo>
                    <a:pt x="9258" y="2183"/>
                  </a:moveTo>
                  <a:lnTo>
                    <a:pt x="9258" y="2187"/>
                  </a:lnTo>
                  <a:cubicBezTo>
                    <a:pt x="9286" y="2229"/>
                    <a:pt x="9329" y="2272"/>
                    <a:pt x="9372" y="2286"/>
                  </a:cubicBezTo>
                  <a:cubicBezTo>
                    <a:pt x="9333" y="2247"/>
                    <a:pt x="9306" y="2220"/>
                    <a:pt x="9258" y="2183"/>
                  </a:cubicBezTo>
                  <a:close/>
                  <a:moveTo>
                    <a:pt x="1406" y="1747"/>
                  </a:moveTo>
                  <a:lnTo>
                    <a:pt x="1406" y="1761"/>
                  </a:lnTo>
                  <a:cubicBezTo>
                    <a:pt x="1066" y="1761"/>
                    <a:pt x="739" y="1875"/>
                    <a:pt x="455" y="2059"/>
                  </a:cubicBezTo>
                  <a:lnTo>
                    <a:pt x="427" y="2073"/>
                  </a:lnTo>
                  <a:cubicBezTo>
                    <a:pt x="1307" y="2386"/>
                    <a:pt x="2202" y="2584"/>
                    <a:pt x="3124" y="2712"/>
                  </a:cubicBezTo>
                  <a:cubicBezTo>
                    <a:pt x="2642" y="2158"/>
                    <a:pt x="2060" y="1747"/>
                    <a:pt x="1406" y="1747"/>
                  </a:cubicBezTo>
                  <a:close/>
                  <a:moveTo>
                    <a:pt x="11161" y="3039"/>
                  </a:moveTo>
                  <a:cubicBezTo>
                    <a:pt x="11033" y="3053"/>
                    <a:pt x="10905" y="3081"/>
                    <a:pt x="10806" y="3152"/>
                  </a:cubicBezTo>
                  <a:lnTo>
                    <a:pt x="11402" y="3124"/>
                  </a:lnTo>
                  <a:cubicBezTo>
                    <a:pt x="11345" y="3067"/>
                    <a:pt x="11260" y="3039"/>
                    <a:pt x="11189" y="3039"/>
                  </a:cubicBezTo>
                  <a:close/>
                  <a:moveTo>
                    <a:pt x="8506" y="2386"/>
                  </a:moveTo>
                  <a:cubicBezTo>
                    <a:pt x="8023" y="2386"/>
                    <a:pt x="7455" y="2670"/>
                    <a:pt x="6915" y="3096"/>
                  </a:cubicBezTo>
                  <a:cubicBezTo>
                    <a:pt x="7270" y="3110"/>
                    <a:pt x="7639" y="3124"/>
                    <a:pt x="8037" y="3138"/>
                  </a:cubicBezTo>
                  <a:lnTo>
                    <a:pt x="8094" y="3138"/>
                  </a:lnTo>
                  <a:cubicBezTo>
                    <a:pt x="8591" y="3152"/>
                    <a:pt x="9031" y="3167"/>
                    <a:pt x="9457" y="3167"/>
                  </a:cubicBezTo>
                  <a:cubicBezTo>
                    <a:pt x="9428" y="3039"/>
                    <a:pt x="9372" y="2925"/>
                    <a:pt x="9301" y="2812"/>
                  </a:cubicBezTo>
                  <a:cubicBezTo>
                    <a:pt x="9130" y="2542"/>
                    <a:pt x="8832" y="2386"/>
                    <a:pt x="8506" y="2386"/>
                  </a:cubicBezTo>
                  <a:close/>
                </a:path>
              </a:pathLst>
            </a:custGeom>
            <a:solidFill>
              <a:srgbClr val="AE57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2281;p48"/>
            <p:cNvSpPr/>
            <p:nvPr/>
          </p:nvSpPr>
          <p:spPr>
            <a:xfrm>
              <a:off x="1202525" y="2917825"/>
              <a:ext cx="30175" cy="36225"/>
            </a:xfrm>
            <a:custGeom>
              <a:avLst/>
              <a:gdLst/>
              <a:ahLst/>
              <a:cxnLst/>
              <a:rect l="l" t="t" r="r" b="b"/>
              <a:pathLst>
                <a:path w="1207" h="1449" extrusionOk="0">
                  <a:moveTo>
                    <a:pt x="256" y="0"/>
                  </a:moveTo>
                  <a:lnTo>
                    <a:pt x="256" y="14"/>
                  </a:lnTo>
                  <a:lnTo>
                    <a:pt x="0" y="29"/>
                  </a:lnTo>
                  <a:cubicBezTo>
                    <a:pt x="71" y="511"/>
                    <a:pt x="170" y="994"/>
                    <a:pt x="341" y="1448"/>
                  </a:cubicBezTo>
                  <a:cubicBezTo>
                    <a:pt x="724" y="1207"/>
                    <a:pt x="1022" y="838"/>
                    <a:pt x="1207" y="426"/>
                  </a:cubicBezTo>
                  <a:lnTo>
                    <a:pt x="1207" y="426"/>
                  </a:lnTo>
                  <a:cubicBezTo>
                    <a:pt x="1022" y="682"/>
                    <a:pt x="795" y="895"/>
                    <a:pt x="540" y="1065"/>
                  </a:cubicBezTo>
                  <a:cubicBezTo>
                    <a:pt x="412" y="724"/>
                    <a:pt x="327" y="369"/>
                    <a:pt x="256" y="0"/>
                  </a:cubicBezTo>
                  <a:close/>
                </a:path>
              </a:pathLst>
            </a:custGeom>
            <a:solidFill>
              <a:srgbClr val="A24E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2282;p48"/>
            <p:cNvSpPr/>
            <p:nvPr/>
          </p:nvSpPr>
          <p:spPr>
            <a:xfrm>
              <a:off x="1103475" y="2923500"/>
              <a:ext cx="389775" cy="71725"/>
            </a:xfrm>
            <a:custGeom>
              <a:avLst/>
              <a:gdLst/>
              <a:ahLst/>
              <a:cxnLst/>
              <a:rect l="l" t="t" r="r" b="b"/>
              <a:pathLst>
                <a:path w="15591" h="2869" extrusionOk="0">
                  <a:moveTo>
                    <a:pt x="242" y="483"/>
                  </a:moveTo>
                  <a:cubicBezTo>
                    <a:pt x="242" y="485"/>
                    <a:pt x="242" y="488"/>
                    <a:pt x="242" y="490"/>
                  </a:cubicBezTo>
                  <a:lnTo>
                    <a:pt x="242" y="490"/>
                  </a:lnTo>
                  <a:cubicBezTo>
                    <a:pt x="247" y="488"/>
                    <a:pt x="252" y="485"/>
                    <a:pt x="256" y="483"/>
                  </a:cubicBezTo>
                  <a:close/>
                  <a:moveTo>
                    <a:pt x="1989" y="0"/>
                  </a:moveTo>
                  <a:lnTo>
                    <a:pt x="1989" y="0"/>
                  </a:lnTo>
                  <a:cubicBezTo>
                    <a:pt x="1889" y="15"/>
                    <a:pt x="1790" y="29"/>
                    <a:pt x="1690" y="57"/>
                  </a:cubicBezTo>
                  <a:cubicBezTo>
                    <a:pt x="1761" y="114"/>
                    <a:pt x="1790" y="199"/>
                    <a:pt x="1790" y="284"/>
                  </a:cubicBezTo>
                  <a:cubicBezTo>
                    <a:pt x="1790" y="369"/>
                    <a:pt x="1776" y="440"/>
                    <a:pt x="1747" y="511"/>
                  </a:cubicBezTo>
                  <a:cubicBezTo>
                    <a:pt x="1861" y="369"/>
                    <a:pt x="1946" y="185"/>
                    <a:pt x="1989" y="0"/>
                  </a:cubicBezTo>
                  <a:close/>
                  <a:moveTo>
                    <a:pt x="242" y="490"/>
                  </a:moveTo>
                  <a:cubicBezTo>
                    <a:pt x="162" y="529"/>
                    <a:pt x="81" y="556"/>
                    <a:pt x="1" y="597"/>
                  </a:cubicBezTo>
                  <a:cubicBezTo>
                    <a:pt x="15" y="696"/>
                    <a:pt x="43" y="795"/>
                    <a:pt x="58" y="881"/>
                  </a:cubicBezTo>
                  <a:lnTo>
                    <a:pt x="43" y="881"/>
                  </a:lnTo>
                  <a:cubicBezTo>
                    <a:pt x="52" y="882"/>
                    <a:pt x="60" y="882"/>
                    <a:pt x="68" y="882"/>
                  </a:cubicBezTo>
                  <a:cubicBezTo>
                    <a:pt x="184" y="882"/>
                    <a:pt x="270" y="788"/>
                    <a:pt x="256" y="682"/>
                  </a:cubicBezTo>
                  <a:cubicBezTo>
                    <a:pt x="256" y="613"/>
                    <a:pt x="243" y="558"/>
                    <a:pt x="242" y="490"/>
                  </a:cubicBezTo>
                  <a:close/>
                  <a:moveTo>
                    <a:pt x="7680" y="226"/>
                  </a:moveTo>
                  <a:cubicBezTo>
                    <a:pt x="7671" y="226"/>
                    <a:pt x="7662" y="227"/>
                    <a:pt x="7654" y="228"/>
                  </a:cubicBezTo>
                  <a:lnTo>
                    <a:pt x="7639" y="228"/>
                  </a:lnTo>
                  <a:cubicBezTo>
                    <a:pt x="7483" y="228"/>
                    <a:pt x="7327" y="327"/>
                    <a:pt x="7284" y="497"/>
                  </a:cubicBezTo>
                  <a:cubicBezTo>
                    <a:pt x="7284" y="540"/>
                    <a:pt x="7270" y="597"/>
                    <a:pt x="7270" y="639"/>
                  </a:cubicBezTo>
                  <a:cubicBezTo>
                    <a:pt x="7327" y="625"/>
                    <a:pt x="7384" y="611"/>
                    <a:pt x="7455" y="611"/>
                  </a:cubicBezTo>
                  <a:cubicBezTo>
                    <a:pt x="7464" y="610"/>
                    <a:pt x="7473" y="610"/>
                    <a:pt x="7481" y="610"/>
                  </a:cubicBezTo>
                  <a:cubicBezTo>
                    <a:pt x="7628" y="610"/>
                    <a:pt x="7770" y="719"/>
                    <a:pt x="7810" y="866"/>
                  </a:cubicBezTo>
                  <a:cubicBezTo>
                    <a:pt x="7838" y="1023"/>
                    <a:pt x="7838" y="1179"/>
                    <a:pt x="7810" y="1335"/>
                  </a:cubicBezTo>
                  <a:cubicBezTo>
                    <a:pt x="7923" y="1236"/>
                    <a:pt x="7994" y="1108"/>
                    <a:pt x="8009" y="966"/>
                  </a:cubicBezTo>
                  <a:cubicBezTo>
                    <a:pt x="8037" y="810"/>
                    <a:pt x="8037" y="639"/>
                    <a:pt x="8009" y="483"/>
                  </a:cubicBezTo>
                  <a:cubicBezTo>
                    <a:pt x="7968" y="336"/>
                    <a:pt x="7827" y="226"/>
                    <a:pt x="7680" y="226"/>
                  </a:cubicBezTo>
                  <a:close/>
                  <a:moveTo>
                    <a:pt x="9556" y="540"/>
                  </a:moveTo>
                  <a:lnTo>
                    <a:pt x="9528" y="554"/>
                  </a:lnTo>
                  <a:cubicBezTo>
                    <a:pt x="9343" y="568"/>
                    <a:pt x="9187" y="724"/>
                    <a:pt x="9173" y="909"/>
                  </a:cubicBezTo>
                  <a:lnTo>
                    <a:pt x="9173" y="980"/>
                  </a:lnTo>
                  <a:cubicBezTo>
                    <a:pt x="9230" y="952"/>
                    <a:pt x="9286" y="937"/>
                    <a:pt x="9343" y="937"/>
                  </a:cubicBezTo>
                  <a:cubicBezTo>
                    <a:pt x="9570" y="937"/>
                    <a:pt x="9727" y="1150"/>
                    <a:pt x="9684" y="1363"/>
                  </a:cubicBezTo>
                  <a:cubicBezTo>
                    <a:pt x="9755" y="1278"/>
                    <a:pt x="9812" y="1193"/>
                    <a:pt x="9868" y="1079"/>
                  </a:cubicBezTo>
                  <a:cubicBezTo>
                    <a:pt x="9982" y="881"/>
                    <a:pt x="9868" y="611"/>
                    <a:pt x="9641" y="554"/>
                  </a:cubicBezTo>
                  <a:cubicBezTo>
                    <a:pt x="9613" y="540"/>
                    <a:pt x="9585" y="540"/>
                    <a:pt x="9556" y="540"/>
                  </a:cubicBezTo>
                  <a:close/>
                  <a:moveTo>
                    <a:pt x="14724" y="881"/>
                  </a:moveTo>
                  <a:cubicBezTo>
                    <a:pt x="14625" y="980"/>
                    <a:pt x="14554" y="1108"/>
                    <a:pt x="14525" y="1250"/>
                  </a:cubicBezTo>
                  <a:cubicBezTo>
                    <a:pt x="14554" y="1236"/>
                    <a:pt x="14582" y="1207"/>
                    <a:pt x="14625" y="1193"/>
                  </a:cubicBezTo>
                  <a:cubicBezTo>
                    <a:pt x="14696" y="1136"/>
                    <a:pt x="14781" y="1122"/>
                    <a:pt x="14880" y="1108"/>
                  </a:cubicBezTo>
                  <a:cubicBezTo>
                    <a:pt x="15150" y="1122"/>
                    <a:pt x="15363" y="1349"/>
                    <a:pt x="15377" y="1619"/>
                  </a:cubicBezTo>
                  <a:cubicBezTo>
                    <a:pt x="15392" y="1676"/>
                    <a:pt x="15392" y="1732"/>
                    <a:pt x="15363" y="1789"/>
                  </a:cubicBezTo>
                  <a:cubicBezTo>
                    <a:pt x="15406" y="1761"/>
                    <a:pt x="15448" y="1704"/>
                    <a:pt x="15463" y="1647"/>
                  </a:cubicBezTo>
                  <a:cubicBezTo>
                    <a:pt x="15472" y="1638"/>
                    <a:pt x="15509" y="1561"/>
                    <a:pt x="15531" y="1514"/>
                  </a:cubicBezTo>
                  <a:lnTo>
                    <a:pt x="15531" y="1514"/>
                  </a:lnTo>
                  <a:lnTo>
                    <a:pt x="15519" y="1548"/>
                  </a:lnTo>
                  <a:lnTo>
                    <a:pt x="15576" y="1406"/>
                  </a:lnTo>
                  <a:cubicBezTo>
                    <a:pt x="15590" y="1349"/>
                    <a:pt x="15590" y="1292"/>
                    <a:pt x="15590" y="1236"/>
                  </a:cubicBezTo>
                  <a:cubicBezTo>
                    <a:pt x="15576" y="1136"/>
                    <a:pt x="15548" y="1065"/>
                    <a:pt x="15505" y="980"/>
                  </a:cubicBezTo>
                  <a:cubicBezTo>
                    <a:pt x="15207" y="937"/>
                    <a:pt x="14923" y="895"/>
                    <a:pt x="14724" y="881"/>
                  </a:cubicBezTo>
                  <a:close/>
                  <a:moveTo>
                    <a:pt x="1165" y="1051"/>
                  </a:moveTo>
                  <a:cubicBezTo>
                    <a:pt x="881" y="1094"/>
                    <a:pt x="611" y="1193"/>
                    <a:pt x="370" y="1349"/>
                  </a:cubicBezTo>
                  <a:cubicBezTo>
                    <a:pt x="228" y="1449"/>
                    <a:pt x="100" y="1562"/>
                    <a:pt x="1" y="1690"/>
                  </a:cubicBezTo>
                  <a:lnTo>
                    <a:pt x="157" y="1747"/>
                  </a:lnTo>
                  <a:lnTo>
                    <a:pt x="171" y="1732"/>
                  </a:lnTo>
                  <a:cubicBezTo>
                    <a:pt x="455" y="1548"/>
                    <a:pt x="782" y="1434"/>
                    <a:pt x="1137" y="1434"/>
                  </a:cubicBezTo>
                  <a:cubicBezTo>
                    <a:pt x="1776" y="1434"/>
                    <a:pt x="2358" y="1846"/>
                    <a:pt x="2840" y="2400"/>
                  </a:cubicBezTo>
                  <a:cubicBezTo>
                    <a:pt x="3025" y="2428"/>
                    <a:pt x="3210" y="2457"/>
                    <a:pt x="3408" y="2471"/>
                  </a:cubicBezTo>
                  <a:cubicBezTo>
                    <a:pt x="2883" y="1747"/>
                    <a:pt x="2202" y="1094"/>
                    <a:pt x="1421" y="1051"/>
                  </a:cubicBezTo>
                  <a:lnTo>
                    <a:pt x="1392" y="1065"/>
                  </a:lnTo>
                  <a:cubicBezTo>
                    <a:pt x="1364" y="1079"/>
                    <a:pt x="1321" y="1094"/>
                    <a:pt x="1279" y="1094"/>
                  </a:cubicBezTo>
                  <a:cubicBezTo>
                    <a:pt x="1236" y="1094"/>
                    <a:pt x="1193" y="1079"/>
                    <a:pt x="1165" y="1051"/>
                  </a:cubicBezTo>
                  <a:close/>
                  <a:moveTo>
                    <a:pt x="8420" y="1676"/>
                  </a:moveTo>
                  <a:lnTo>
                    <a:pt x="8420" y="1718"/>
                  </a:lnTo>
                  <a:cubicBezTo>
                    <a:pt x="7810" y="1718"/>
                    <a:pt x="7043" y="2201"/>
                    <a:pt x="6362" y="2783"/>
                  </a:cubicBezTo>
                  <a:lnTo>
                    <a:pt x="6617" y="2797"/>
                  </a:lnTo>
                  <a:cubicBezTo>
                    <a:pt x="7171" y="2386"/>
                    <a:pt x="7739" y="2087"/>
                    <a:pt x="8222" y="2087"/>
                  </a:cubicBezTo>
                  <a:cubicBezTo>
                    <a:pt x="8235" y="2087"/>
                    <a:pt x="8248" y="2087"/>
                    <a:pt x="8261" y="2087"/>
                  </a:cubicBezTo>
                  <a:cubicBezTo>
                    <a:pt x="8559" y="2087"/>
                    <a:pt x="8839" y="2241"/>
                    <a:pt x="9002" y="2499"/>
                  </a:cubicBezTo>
                  <a:cubicBezTo>
                    <a:pt x="9073" y="2613"/>
                    <a:pt x="9130" y="2726"/>
                    <a:pt x="9173" y="2854"/>
                  </a:cubicBezTo>
                  <a:lnTo>
                    <a:pt x="9428" y="2854"/>
                  </a:lnTo>
                  <a:cubicBezTo>
                    <a:pt x="9428" y="2599"/>
                    <a:pt x="9343" y="2329"/>
                    <a:pt x="9201" y="2116"/>
                  </a:cubicBezTo>
                  <a:cubicBezTo>
                    <a:pt x="9173" y="2059"/>
                    <a:pt x="9130" y="2016"/>
                    <a:pt x="9088" y="1960"/>
                  </a:cubicBezTo>
                  <a:cubicBezTo>
                    <a:pt x="9031" y="1945"/>
                    <a:pt x="9002" y="1917"/>
                    <a:pt x="8974" y="1874"/>
                  </a:cubicBezTo>
                  <a:lnTo>
                    <a:pt x="8974" y="1860"/>
                  </a:lnTo>
                  <a:cubicBezTo>
                    <a:pt x="8818" y="1747"/>
                    <a:pt x="8619" y="1676"/>
                    <a:pt x="8420" y="1676"/>
                  </a:cubicBezTo>
                  <a:close/>
                  <a:moveTo>
                    <a:pt x="11075" y="2371"/>
                  </a:moveTo>
                  <a:cubicBezTo>
                    <a:pt x="10905" y="2386"/>
                    <a:pt x="10749" y="2442"/>
                    <a:pt x="10607" y="2542"/>
                  </a:cubicBezTo>
                  <a:cubicBezTo>
                    <a:pt x="10465" y="2613"/>
                    <a:pt x="10337" y="2698"/>
                    <a:pt x="10238" y="2826"/>
                  </a:cubicBezTo>
                  <a:cubicBezTo>
                    <a:pt x="10223" y="2840"/>
                    <a:pt x="10209" y="2854"/>
                    <a:pt x="10195" y="2868"/>
                  </a:cubicBezTo>
                  <a:lnTo>
                    <a:pt x="10507" y="2868"/>
                  </a:lnTo>
                  <a:cubicBezTo>
                    <a:pt x="10621" y="2812"/>
                    <a:pt x="10735" y="2769"/>
                    <a:pt x="10862" y="2769"/>
                  </a:cubicBezTo>
                  <a:lnTo>
                    <a:pt x="10877" y="2769"/>
                  </a:lnTo>
                  <a:cubicBezTo>
                    <a:pt x="10962" y="2769"/>
                    <a:pt x="11047" y="2797"/>
                    <a:pt x="11104" y="2854"/>
                  </a:cubicBezTo>
                  <a:lnTo>
                    <a:pt x="11487" y="2826"/>
                  </a:lnTo>
                  <a:cubicBezTo>
                    <a:pt x="11487" y="2599"/>
                    <a:pt x="11317" y="2400"/>
                    <a:pt x="11090" y="2371"/>
                  </a:cubicBezTo>
                  <a:close/>
                </a:path>
              </a:pathLst>
            </a:custGeom>
            <a:solidFill>
              <a:srgbClr val="A24E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2283;p48"/>
            <p:cNvSpPr/>
            <p:nvPr/>
          </p:nvSpPr>
          <p:spPr>
            <a:xfrm>
              <a:off x="1208900" y="2917100"/>
              <a:ext cx="29500" cy="27725"/>
            </a:xfrm>
            <a:custGeom>
              <a:avLst/>
              <a:gdLst/>
              <a:ahLst/>
              <a:cxnLst/>
              <a:rect l="l" t="t" r="r" b="b"/>
              <a:pathLst>
                <a:path w="1180" h="1109" extrusionOk="0">
                  <a:moveTo>
                    <a:pt x="1179" y="1"/>
                  </a:moveTo>
                  <a:cubicBezTo>
                    <a:pt x="782" y="1"/>
                    <a:pt x="384" y="15"/>
                    <a:pt x="1" y="43"/>
                  </a:cubicBezTo>
                  <a:cubicBezTo>
                    <a:pt x="72" y="398"/>
                    <a:pt x="157" y="753"/>
                    <a:pt x="285" y="1108"/>
                  </a:cubicBezTo>
                  <a:cubicBezTo>
                    <a:pt x="540" y="938"/>
                    <a:pt x="767" y="711"/>
                    <a:pt x="952" y="455"/>
                  </a:cubicBezTo>
                  <a:cubicBezTo>
                    <a:pt x="1051" y="313"/>
                    <a:pt x="1122" y="171"/>
                    <a:pt x="1179" y="1"/>
                  </a:cubicBezTo>
                  <a:close/>
                </a:path>
              </a:pathLst>
            </a:custGeom>
            <a:solidFill>
              <a:srgbClr val="B68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2284;p48"/>
            <p:cNvSpPr/>
            <p:nvPr/>
          </p:nvSpPr>
          <p:spPr>
            <a:xfrm>
              <a:off x="1085025" y="2917450"/>
              <a:ext cx="446200" cy="79200"/>
            </a:xfrm>
            <a:custGeom>
              <a:avLst/>
              <a:gdLst/>
              <a:ahLst/>
              <a:cxnLst/>
              <a:rect l="l" t="t" r="r" b="b"/>
              <a:pathLst>
                <a:path w="17848" h="3168" extrusionOk="0">
                  <a:moveTo>
                    <a:pt x="8372" y="555"/>
                  </a:moveTo>
                  <a:cubicBezTo>
                    <a:pt x="8523" y="555"/>
                    <a:pt x="8676" y="640"/>
                    <a:pt x="8732" y="810"/>
                  </a:cubicBezTo>
                  <a:cubicBezTo>
                    <a:pt x="8761" y="966"/>
                    <a:pt x="8761" y="1123"/>
                    <a:pt x="8732" y="1279"/>
                  </a:cubicBezTo>
                  <a:cubicBezTo>
                    <a:pt x="8718" y="1435"/>
                    <a:pt x="8647" y="1563"/>
                    <a:pt x="8519" y="1648"/>
                  </a:cubicBezTo>
                  <a:cubicBezTo>
                    <a:pt x="8477" y="1676"/>
                    <a:pt x="8434" y="1691"/>
                    <a:pt x="8377" y="1691"/>
                  </a:cubicBezTo>
                  <a:cubicBezTo>
                    <a:pt x="8335" y="1691"/>
                    <a:pt x="8292" y="1676"/>
                    <a:pt x="8250" y="1662"/>
                  </a:cubicBezTo>
                  <a:cubicBezTo>
                    <a:pt x="8122" y="1577"/>
                    <a:pt x="8051" y="1435"/>
                    <a:pt x="8037" y="1293"/>
                  </a:cubicBezTo>
                  <a:cubicBezTo>
                    <a:pt x="8008" y="1179"/>
                    <a:pt x="8008" y="1080"/>
                    <a:pt x="8008" y="966"/>
                  </a:cubicBezTo>
                  <a:lnTo>
                    <a:pt x="7994" y="966"/>
                  </a:lnTo>
                  <a:cubicBezTo>
                    <a:pt x="7994" y="910"/>
                    <a:pt x="8008" y="853"/>
                    <a:pt x="8022" y="810"/>
                  </a:cubicBezTo>
                  <a:cubicBezTo>
                    <a:pt x="8072" y="640"/>
                    <a:pt x="8221" y="555"/>
                    <a:pt x="8372" y="555"/>
                  </a:cubicBezTo>
                  <a:close/>
                  <a:moveTo>
                    <a:pt x="10266" y="853"/>
                  </a:moveTo>
                  <a:cubicBezTo>
                    <a:pt x="10294" y="853"/>
                    <a:pt x="10323" y="853"/>
                    <a:pt x="10351" y="867"/>
                  </a:cubicBezTo>
                  <a:cubicBezTo>
                    <a:pt x="10578" y="924"/>
                    <a:pt x="10692" y="1194"/>
                    <a:pt x="10564" y="1392"/>
                  </a:cubicBezTo>
                  <a:cubicBezTo>
                    <a:pt x="10521" y="1492"/>
                    <a:pt x="10465" y="1591"/>
                    <a:pt x="10394" y="1676"/>
                  </a:cubicBezTo>
                  <a:cubicBezTo>
                    <a:pt x="10323" y="1790"/>
                    <a:pt x="10195" y="1861"/>
                    <a:pt x="10067" y="1875"/>
                  </a:cubicBezTo>
                  <a:cubicBezTo>
                    <a:pt x="9996" y="1875"/>
                    <a:pt x="9925" y="1833"/>
                    <a:pt x="9897" y="1776"/>
                  </a:cubicBezTo>
                  <a:cubicBezTo>
                    <a:pt x="9840" y="1620"/>
                    <a:pt x="9840" y="1449"/>
                    <a:pt x="9897" y="1279"/>
                  </a:cubicBezTo>
                  <a:lnTo>
                    <a:pt x="9911" y="1265"/>
                  </a:lnTo>
                  <a:lnTo>
                    <a:pt x="9911" y="1208"/>
                  </a:lnTo>
                  <a:cubicBezTo>
                    <a:pt x="9911" y="1009"/>
                    <a:pt x="10067" y="867"/>
                    <a:pt x="10266" y="853"/>
                  </a:cubicBezTo>
                  <a:close/>
                  <a:moveTo>
                    <a:pt x="16243" y="1265"/>
                  </a:moveTo>
                  <a:lnTo>
                    <a:pt x="16243" y="1265"/>
                  </a:lnTo>
                  <a:cubicBezTo>
                    <a:pt x="16286" y="1336"/>
                    <a:pt x="16314" y="1421"/>
                    <a:pt x="16328" y="1506"/>
                  </a:cubicBezTo>
                  <a:cubicBezTo>
                    <a:pt x="16343" y="1563"/>
                    <a:pt x="16328" y="1634"/>
                    <a:pt x="16314" y="1691"/>
                  </a:cubicBezTo>
                  <a:lnTo>
                    <a:pt x="16257" y="1818"/>
                  </a:lnTo>
                  <a:lnTo>
                    <a:pt x="16272" y="1790"/>
                  </a:lnTo>
                  <a:lnTo>
                    <a:pt x="16286" y="1762"/>
                  </a:lnTo>
                  <a:lnTo>
                    <a:pt x="16286" y="1762"/>
                  </a:lnTo>
                  <a:cubicBezTo>
                    <a:pt x="16286" y="1762"/>
                    <a:pt x="16229" y="1904"/>
                    <a:pt x="16215" y="1932"/>
                  </a:cubicBezTo>
                  <a:cubicBezTo>
                    <a:pt x="16186" y="1989"/>
                    <a:pt x="16144" y="2031"/>
                    <a:pt x="16115" y="2074"/>
                  </a:cubicBezTo>
                  <a:cubicBezTo>
                    <a:pt x="16087" y="2102"/>
                    <a:pt x="16059" y="2131"/>
                    <a:pt x="16030" y="2159"/>
                  </a:cubicBezTo>
                  <a:cubicBezTo>
                    <a:pt x="16002" y="2173"/>
                    <a:pt x="15988" y="2202"/>
                    <a:pt x="15959" y="2216"/>
                  </a:cubicBezTo>
                  <a:cubicBezTo>
                    <a:pt x="16442" y="2173"/>
                    <a:pt x="16925" y="2102"/>
                    <a:pt x="17407" y="2003"/>
                  </a:cubicBezTo>
                  <a:cubicBezTo>
                    <a:pt x="17649" y="1946"/>
                    <a:pt x="17819" y="1875"/>
                    <a:pt x="17848" y="1790"/>
                  </a:cubicBezTo>
                  <a:cubicBezTo>
                    <a:pt x="17848" y="1776"/>
                    <a:pt x="17848" y="1762"/>
                    <a:pt x="17848" y="1747"/>
                  </a:cubicBezTo>
                  <a:cubicBezTo>
                    <a:pt x="17833" y="1549"/>
                    <a:pt x="16981" y="1378"/>
                    <a:pt x="16243" y="1265"/>
                  </a:cubicBezTo>
                  <a:close/>
                  <a:moveTo>
                    <a:pt x="7085" y="1"/>
                  </a:moveTo>
                  <a:cubicBezTo>
                    <a:pt x="6574" y="810"/>
                    <a:pt x="5978" y="1563"/>
                    <a:pt x="5311" y="2244"/>
                  </a:cubicBezTo>
                  <a:cubicBezTo>
                    <a:pt x="5311" y="2244"/>
                    <a:pt x="4274" y="1293"/>
                    <a:pt x="3905" y="143"/>
                  </a:cubicBezTo>
                  <a:cubicBezTo>
                    <a:pt x="3493" y="186"/>
                    <a:pt x="3082" y="242"/>
                    <a:pt x="2712" y="328"/>
                  </a:cubicBezTo>
                  <a:cubicBezTo>
                    <a:pt x="2670" y="512"/>
                    <a:pt x="2585" y="682"/>
                    <a:pt x="2471" y="839"/>
                  </a:cubicBezTo>
                  <a:cubicBezTo>
                    <a:pt x="2428" y="895"/>
                    <a:pt x="2372" y="952"/>
                    <a:pt x="2315" y="981"/>
                  </a:cubicBezTo>
                  <a:cubicBezTo>
                    <a:pt x="2286" y="1009"/>
                    <a:pt x="2244" y="1009"/>
                    <a:pt x="2215" y="1009"/>
                  </a:cubicBezTo>
                  <a:cubicBezTo>
                    <a:pt x="2207" y="1010"/>
                    <a:pt x="2198" y="1011"/>
                    <a:pt x="2190" y="1011"/>
                  </a:cubicBezTo>
                  <a:cubicBezTo>
                    <a:pt x="2100" y="1011"/>
                    <a:pt x="2015" y="944"/>
                    <a:pt x="2002" y="853"/>
                  </a:cubicBezTo>
                  <a:cubicBezTo>
                    <a:pt x="1974" y="725"/>
                    <a:pt x="1988" y="597"/>
                    <a:pt x="2017" y="470"/>
                  </a:cubicBezTo>
                  <a:lnTo>
                    <a:pt x="2017" y="470"/>
                  </a:lnTo>
                  <a:cubicBezTo>
                    <a:pt x="1662" y="555"/>
                    <a:pt x="1307" y="668"/>
                    <a:pt x="966" y="810"/>
                  </a:cubicBezTo>
                  <a:cubicBezTo>
                    <a:pt x="980" y="867"/>
                    <a:pt x="994" y="938"/>
                    <a:pt x="994" y="1009"/>
                  </a:cubicBezTo>
                  <a:cubicBezTo>
                    <a:pt x="1008" y="1115"/>
                    <a:pt x="909" y="1209"/>
                    <a:pt x="803" y="1209"/>
                  </a:cubicBezTo>
                  <a:cubicBezTo>
                    <a:pt x="796" y="1209"/>
                    <a:pt x="789" y="1209"/>
                    <a:pt x="781" y="1208"/>
                  </a:cubicBezTo>
                  <a:cubicBezTo>
                    <a:pt x="753" y="1208"/>
                    <a:pt x="725" y="1208"/>
                    <a:pt x="696" y="1194"/>
                  </a:cubicBezTo>
                  <a:cubicBezTo>
                    <a:pt x="611" y="1165"/>
                    <a:pt x="540" y="1108"/>
                    <a:pt x="483" y="1052"/>
                  </a:cubicBezTo>
                  <a:cubicBezTo>
                    <a:pt x="455" y="1080"/>
                    <a:pt x="426" y="1094"/>
                    <a:pt x="398" y="1108"/>
                  </a:cubicBezTo>
                  <a:cubicBezTo>
                    <a:pt x="214" y="1222"/>
                    <a:pt x="86" y="1378"/>
                    <a:pt x="1" y="1577"/>
                  </a:cubicBezTo>
                  <a:cubicBezTo>
                    <a:pt x="214" y="1762"/>
                    <a:pt x="469" y="1904"/>
                    <a:pt x="739" y="2003"/>
                  </a:cubicBezTo>
                  <a:cubicBezTo>
                    <a:pt x="838" y="1861"/>
                    <a:pt x="966" y="1747"/>
                    <a:pt x="1108" y="1662"/>
                  </a:cubicBezTo>
                  <a:cubicBezTo>
                    <a:pt x="1349" y="1506"/>
                    <a:pt x="1619" y="1407"/>
                    <a:pt x="1903" y="1364"/>
                  </a:cubicBezTo>
                  <a:lnTo>
                    <a:pt x="2159" y="1364"/>
                  </a:lnTo>
                  <a:cubicBezTo>
                    <a:pt x="2940" y="1407"/>
                    <a:pt x="3635" y="2060"/>
                    <a:pt x="4146" y="2784"/>
                  </a:cubicBezTo>
                  <a:cubicBezTo>
                    <a:pt x="4970" y="2897"/>
                    <a:pt x="5935" y="2983"/>
                    <a:pt x="7100" y="3054"/>
                  </a:cubicBezTo>
                  <a:cubicBezTo>
                    <a:pt x="7781" y="2471"/>
                    <a:pt x="8548" y="1989"/>
                    <a:pt x="9158" y="1989"/>
                  </a:cubicBezTo>
                  <a:cubicBezTo>
                    <a:pt x="9357" y="1989"/>
                    <a:pt x="9556" y="2045"/>
                    <a:pt x="9712" y="2173"/>
                  </a:cubicBezTo>
                  <a:cubicBezTo>
                    <a:pt x="9797" y="2244"/>
                    <a:pt x="9882" y="2329"/>
                    <a:pt x="9953" y="2429"/>
                  </a:cubicBezTo>
                  <a:cubicBezTo>
                    <a:pt x="10095" y="2642"/>
                    <a:pt x="10166" y="2897"/>
                    <a:pt x="10166" y="3167"/>
                  </a:cubicBezTo>
                  <a:lnTo>
                    <a:pt x="10933" y="3167"/>
                  </a:lnTo>
                  <a:cubicBezTo>
                    <a:pt x="10933" y="3153"/>
                    <a:pt x="10947" y="3125"/>
                    <a:pt x="10961" y="3110"/>
                  </a:cubicBezTo>
                  <a:cubicBezTo>
                    <a:pt x="11075" y="2997"/>
                    <a:pt x="11189" y="2897"/>
                    <a:pt x="11331" y="2841"/>
                  </a:cubicBezTo>
                  <a:cubicBezTo>
                    <a:pt x="11473" y="2741"/>
                    <a:pt x="11643" y="2684"/>
                    <a:pt x="11813" y="2670"/>
                  </a:cubicBezTo>
                  <a:lnTo>
                    <a:pt x="11828" y="2670"/>
                  </a:lnTo>
                  <a:cubicBezTo>
                    <a:pt x="12055" y="2684"/>
                    <a:pt x="12225" y="2883"/>
                    <a:pt x="12225" y="3110"/>
                  </a:cubicBezTo>
                  <a:cubicBezTo>
                    <a:pt x="15164" y="2912"/>
                    <a:pt x="15505" y="2301"/>
                    <a:pt x="15505" y="2301"/>
                  </a:cubicBezTo>
                  <a:lnTo>
                    <a:pt x="15661" y="2287"/>
                  </a:lnTo>
                  <a:cubicBezTo>
                    <a:pt x="15647" y="2273"/>
                    <a:pt x="15618" y="2273"/>
                    <a:pt x="15604" y="2258"/>
                  </a:cubicBezTo>
                  <a:cubicBezTo>
                    <a:pt x="15349" y="2131"/>
                    <a:pt x="15221" y="1861"/>
                    <a:pt x="15263" y="1591"/>
                  </a:cubicBezTo>
                  <a:cubicBezTo>
                    <a:pt x="15292" y="1449"/>
                    <a:pt x="15363" y="1307"/>
                    <a:pt x="15462" y="1208"/>
                  </a:cubicBezTo>
                  <a:lnTo>
                    <a:pt x="15150" y="1179"/>
                  </a:lnTo>
                  <a:cubicBezTo>
                    <a:pt x="13602" y="540"/>
                    <a:pt x="10280" y="58"/>
                    <a:pt x="7085" y="29"/>
                  </a:cubicBezTo>
                  <a:lnTo>
                    <a:pt x="7085" y="1"/>
                  </a:lnTo>
                  <a:close/>
                </a:path>
              </a:pathLst>
            </a:custGeom>
            <a:solidFill>
              <a:srgbClr val="B682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2285;p48"/>
            <p:cNvSpPr/>
            <p:nvPr/>
          </p:nvSpPr>
          <p:spPr>
            <a:xfrm>
              <a:off x="923525" y="3072575"/>
              <a:ext cx="146625" cy="227900"/>
            </a:xfrm>
            <a:custGeom>
              <a:avLst/>
              <a:gdLst/>
              <a:ahLst/>
              <a:cxnLst/>
              <a:rect l="l" t="t" r="r" b="b"/>
              <a:pathLst>
                <a:path w="5865" h="9116" extrusionOk="0">
                  <a:moveTo>
                    <a:pt x="696" y="1392"/>
                  </a:moveTo>
                  <a:cubicBezTo>
                    <a:pt x="699" y="1395"/>
                    <a:pt x="702" y="1397"/>
                    <a:pt x="705" y="1400"/>
                  </a:cubicBezTo>
                  <a:lnTo>
                    <a:pt x="705" y="1400"/>
                  </a:lnTo>
                  <a:cubicBezTo>
                    <a:pt x="707" y="1397"/>
                    <a:pt x="708" y="1395"/>
                    <a:pt x="710" y="1392"/>
                  </a:cubicBezTo>
                  <a:close/>
                  <a:moveTo>
                    <a:pt x="705" y="1400"/>
                  </a:moveTo>
                  <a:cubicBezTo>
                    <a:pt x="523" y="1653"/>
                    <a:pt x="368" y="1934"/>
                    <a:pt x="242" y="2215"/>
                  </a:cubicBezTo>
                  <a:cubicBezTo>
                    <a:pt x="370" y="2315"/>
                    <a:pt x="497" y="2386"/>
                    <a:pt x="625" y="2457"/>
                  </a:cubicBezTo>
                  <a:cubicBezTo>
                    <a:pt x="1079" y="2698"/>
                    <a:pt x="1562" y="2854"/>
                    <a:pt x="2045" y="2954"/>
                  </a:cubicBezTo>
                  <a:cubicBezTo>
                    <a:pt x="2130" y="2826"/>
                    <a:pt x="2230" y="2712"/>
                    <a:pt x="2329" y="2613"/>
                  </a:cubicBezTo>
                  <a:cubicBezTo>
                    <a:pt x="1960" y="2414"/>
                    <a:pt x="1591" y="2173"/>
                    <a:pt x="1264" y="1903"/>
                  </a:cubicBezTo>
                  <a:cubicBezTo>
                    <a:pt x="1055" y="1722"/>
                    <a:pt x="873" y="1554"/>
                    <a:pt x="705" y="1400"/>
                  </a:cubicBezTo>
                  <a:close/>
                  <a:moveTo>
                    <a:pt x="3564" y="1"/>
                  </a:moveTo>
                  <a:lnTo>
                    <a:pt x="3578" y="15"/>
                  </a:lnTo>
                  <a:cubicBezTo>
                    <a:pt x="3365" y="15"/>
                    <a:pt x="3167" y="29"/>
                    <a:pt x="2968" y="57"/>
                  </a:cubicBezTo>
                  <a:cubicBezTo>
                    <a:pt x="3039" y="781"/>
                    <a:pt x="3323" y="1477"/>
                    <a:pt x="3806" y="2045"/>
                  </a:cubicBezTo>
                  <a:cubicBezTo>
                    <a:pt x="4572" y="2045"/>
                    <a:pt x="5225" y="2556"/>
                    <a:pt x="5680" y="3067"/>
                  </a:cubicBezTo>
                  <a:cubicBezTo>
                    <a:pt x="5751" y="3067"/>
                    <a:pt x="5807" y="3081"/>
                    <a:pt x="5864" y="3096"/>
                  </a:cubicBezTo>
                  <a:cubicBezTo>
                    <a:pt x="5325" y="2769"/>
                    <a:pt x="4885" y="2301"/>
                    <a:pt x="4586" y="1747"/>
                  </a:cubicBezTo>
                  <a:cubicBezTo>
                    <a:pt x="4331" y="1193"/>
                    <a:pt x="4132" y="625"/>
                    <a:pt x="3990" y="29"/>
                  </a:cubicBezTo>
                  <a:cubicBezTo>
                    <a:pt x="3848" y="15"/>
                    <a:pt x="3706" y="1"/>
                    <a:pt x="3564" y="1"/>
                  </a:cubicBezTo>
                  <a:close/>
                  <a:moveTo>
                    <a:pt x="71" y="6134"/>
                  </a:moveTo>
                  <a:cubicBezTo>
                    <a:pt x="43" y="6134"/>
                    <a:pt x="15" y="6148"/>
                    <a:pt x="0" y="6148"/>
                  </a:cubicBezTo>
                  <a:cubicBezTo>
                    <a:pt x="29" y="6248"/>
                    <a:pt x="57" y="6347"/>
                    <a:pt x="100" y="6446"/>
                  </a:cubicBezTo>
                  <a:cubicBezTo>
                    <a:pt x="185" y="6574"/>
                    <a:pt x="299" y="6659"/>
                    <a:pt x="441" y="6716"/>
                  </a:cubicBezTo>
                  <a:cubicBezTo>
                    <a:pt x="412" y="6446"/>
                    <a:pt x="284" y="6134"/>
                    <a:pt x="71" y="6134"/>
                  </a:cubicBezTo>
                  <a:close/>
                  <a:moveTo>
                    <a:pt x="1207" y="6063"/>
                  </a:moveTo>
                  <a:cubicBezTo>
                    <a:pt x="1165" y="6063"/>
                    <a:pt x="1122" y="6077"/>
                    <a:pt x="1079" y="6091"/>
                  </a:cubicBezTo>
                  <a:cubicBezTo>
                    <a:pt x="1051" y="6375"/>
                    <a:pt x="1150" y="6716"/>
                    <a:pt x="1207" y="6730"/>
                  </a:cubicBezTo>
                  <a:lnTo>
                    <a:pt x="1236" y="6730"/>
                  </a:lnTo>
                  <a:cubicBezTo>
                    <a:pt x="1321" y="6716"/>
                    <a:pt x="1392" y="6659"/>
                    <a:pt x="1434" y="6588"/>
                  </a:cubicBezTo>
                  <a:cubicBezTo>
                    <a:pt x="1520" y="6347"/>
                    <a:pt x="1505" y="6106"/>
                    <a:pt x="1264" y="6063"/>
                  </a:cubicBezTo>
                  <a:close/>
                  <a:moveTo>
                    <a:pt x="952" y="6887"/>
                  </a:moveTo>
                  <a:lnTo>
                    <a:pt x="966" y="6901"/>
                  </a:lnTo>
                  <a:lnTo>
                    <a:pt x="909" y="6901"/>
                  </a:lnTo>
                  <a:cubicBezTo>
                    <a:pt x="938" y="7029"/>
                    <a:pt x="966" y="7114"/>
                    <a:pt x="994" y="7128"/>
                  </a:cubicBezTo>
                  <a:lnTo>
                    <a:pt x="1023" y="7128"/>
                  </a:lnTo>
                  <a:cubicBezTo>
                    <a:pt x="1108" y="7100"/>
                    <a:pt x="1193" y="7057"/>
                    <a:pt x="1236" y="6986"/>
                  </a:cubicBezTo>
                  <a:cubicBezTo>
                    <a:pt x="1165" y="6929"/>
                    <a:pt x="1065" y="6887"/>
                    <a:pt x="980" y="6887"/>
                  </a:cubicBezTo>
                  <a:close/>
                  <a:moveTo>
                    <a:pt x="2137" y="7169"/>
                  </a:moveTo>
                  <a:cubicBezTo>
                    <a:pt x="2126" y="7169"/>
                    <a:pt x="2114" y="7169"/>
                    <a:pt x="2102" y="7171"/>
                  </a:cubicBezTo>
                  <a:lnTo>
                    <a:pt x="2116" y="7171"/>
                  </a:lnTo>
                  <a:cubicBezTo>
                    <a:pt x="1960" y="7171"/>
                    <a:pt x="1818" y="7213"/>
                    <a:pt x="1690" y="7298"/>
                  </a:cubicBezTo>
                  <a:cubicBezTo>
                    <a:pt x="1801" y="7360"/>
                    <a:pt x="1934" y="7400"/>
                    <a:pt x="2060" y="7400"/>
                  </a:cubicBezTo>
                  <a:cubicBezTo>
                    <a:pt x="2079" y="7400"/>
                    <a:pt x="2098" y="7400"/>
                    <a:pt x="2116" y="7398"/>
                  </a:cubicBezTo>
                  <a:cubicBezTo>
                    <a:pt x="2215" y="7398"/>
                    <a:pt x="2315" y="7383"/>
                    <a:pt x="2400" y="7355"/>
                  </a:cubicBezTo>
                  <a:cubicBezTo>
                    <a:pt x="2374" y="7238"/>
                    <a:pt x="2265" y="7169"/>
                    <a:pt x="2137" y="7169"/>
                  </a:cubicBezTo>
                  <a:close/>
                  <a:moveTo>
                    <a:pt x="1006" y="7179"/>
                  </a:moveTo>
                  <a:cubicBezTo>
                    <a:pt x="920" y="7179"/>
                    <a:pt x="832" y="7213"/>
                    <a:pt x="767" y="7284"/>
                  </a:cubicBezTo>
                  <a:cubicBezTo>
                    <a:pt x="696" y="7284"/>
                    <a:pt x="639" y="7298"/>
                    <a:pt x="583" y="7313"/>
                  </a:cubicBezTo>
                  <a:cubicBezTo>
                    <a:pt x="710" y="7497"/>
                    <a:pt x="852" y="7653"/>
                    <a:pt x="1009" y="7809"/>
                  </a:cubicBezTo>
                  <a:cubicBezTo>
                    <a:pt x="1250" y="7809"/>
                    <a:pt x="1392" y="7568"/>
                    <a:pt x="1292" y="7369"/>
                  </a:cubicBezTo>
                  <a:cubicBezTo>
                    <a:pt x="1243" y="7245"/>
                    <a:pt x="1126" y="7179"/>
                    <a:pt x="1006" y="7179"/>
                  </a:cubicBezTo>
                  <a:close/>
                  <a:moveTo>
                    <a:pt x="1676" y="8193"/>
                  </a:moveTo>
                  <a:lnTo>
                    <a:pt x="1676" y="8207"/>
                  </a:lnTo>
                  <a:cubicBezTo>
                    <a:pt x="1679" y="8207"/>
                    <a:pt x="1682" y="8208"/>
                    <a:pt x="1685" y="8208"/>
                  </a:cubicBezTo>
                  <a:lnTo>
                    <a:pt x="1685" y="8208"/>
                  </a:lnTo>
                  <a:cubicBezTo>
                    <a:pt x="1682" y="8203"/>
                    <a:pt x="1679" y="8198"/>
                    <a:pt x="1676" y="8193"/>
                  </a:cubicBezTo>
                  <a:close/>
                  <a:moveTo>
                    <a:pt x="1685" y="8208"/>
                  </a:moveTo>
                  <a:cubicBezTo>
                    <a:pt x="1740" y="8301"/>
                    <a:pt x="1808" y="8382"/>
                    <a:pt x="1889" y="8463"/>
                  </a:cubicBezTo>
                  <a:cubicBezTo>
                    <a:pt x="1974" y="8505"/>
                    <a:pt x="2059" y="8548"/>
                    <a:pt x="2144" y="8590"/>
                  </a:cubicBezTo>
                  <a:lnTo>
                    <a:pt x="2230" y="8590"/>
                  </a:lnTo>
                  <a:cubicBezTo>
                    <a:pt x="2174" y="8394"/>
                    <a:pt x="1897" y="8240"/>
                    <a:pt x="1685" y="8208"/>
                  </a:cubicBezTo>
                  <a:close/>
                  <a:moveTo>
                    <a:pt x="4288" y="7525"/>
                  </a:moveTo>
                  <a:lnTo>
                    <a:pt x="4288" y="7540"/>
                  </a:lnTo>
                  <a:cubicBezTo>
                    <a:pt x="4203" y="7724"/>
                    <a:pt x="4118" y="7895"/>
                    <a:pt x="4018" y="8065"/>
                  </a:cubicBezTo>
                  <a:cubicBezTo>
                    <a:pt x="3862" y="8392"/>
                    <a:pt x="3664" y="8718"/>
                    <a:pt x="3451" y="9002"/>
                  </a:cubicBezTo>
                  <a:cubicBezTo>
                    <a:pt x="3777" y="9059"/>
                    <a:pt x="4104" y="9101"/>
                    <a:pt x="4416" y="9116"/>
                  </a:cubicBezTo>
                  <a:cubicBezTo>
                    <a:pt x="4473" y="8959"/>
                    <a:pt x="4530" y="8789"/>
                    <a:pt x="4601" y="8633"/>
                  </a:cubicBezTo>
                  <a:cubicBezTo>
                    <a:pt x="4473" y="8278"/>
                    <a:pt x="4373" y="7909"/>
                    <a:pt x="4302" y="7525"/>
                  </a:cubicBezTo>
                  <a:close/>
                </a:path>
              </a:pathLst>
            </a:custGeom>
            <a:solidFill>
              <a:srgbClr val="C67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2286;p48"/>
            <p:cNvSpPr/>
            <p:nvPr/>
          </p:nvSpPr>
          <p:spPr>
            <a:xfrm>
              <a:off x="923175" y="3072925"/>
              <a:ext cx="177150" cy="224725"/>
            </a:xfrm>
            <a:custGeom>
              <a:avLst/>
              <a:gdLst/>
              <a:ahLst/>
              <a:cxnLst/>
              <a:rect l="l" t="t" r="r" b="b"/>
              <a:pathLst>
                <a:path w="7086" h="8989" extrusionOk="0">
                  <a:moveTo>
                    <a:pt x="4018" y="1"/>
                  </a:moveTo>
                  <a:lnTo>
                    <a:pt x="4018" y="15"/>
                  </a:lnTo>
                  <a:cubicBezTo>
                    <a:pt x="4019" y="15"/>
                    <a:pt x="4021" y="15"/>
                    <a:pt x="4022" y="15"/>
                  </a:cubicBezTo>
                  <a:lnTo>
                    <a:pt x="4022" y="15"/>
                  </a:lnTo>
                  <a:cubicBezTo>
                    <a:pt x="4021" y="10"/>
                    <a:pt x="4019" y="6"/>
                    <a:pt x="4018" y="1"/>
                  </a:cubicBezTo>
                  <a:close/>
                  <a:moveTo>
                    <a:pt x="994" y="1066"/>
                  </a:moveTo>
                  <a:cubicBezTo>
                    <a:pt x="895" y="1165"/>
                    <a:pt x="810" y="1279"/>
                    <a:pt x="739" y="1392"/>
                  </a:cubicBezTo>
                  <a:cubicBezTo>
                    <a:pt x="895" y="1548"/>
                    <a:pt x="1093" y="1719"/>
                    <a:pt x="1292" y="1889"/>
                  </a:cubicBezTo>
                  <a:cubicBezTo>
                    <a:pt x="1633" y="2173"/>
                    <a:pt x="1988" y="2414"/>
                    <a:pt x="2357" y="2613"/>
                  </a:cubicBezTo>
                  <a:cubicBezTo>
                    <a:pt x="2485" y="2500"/>
                    <a:pt x="2613" y="2414"/>
                    <a:pt x="2755" y="2329"/>
                  </a:cubicBezTo>
                  <a:cubicBezTo>
                    <a:pt x="2300" y="2102"/>
                    <a:pt x="1889" y="1832"/>
                    <a:pt x="1505" y="1506"/>
                  </a:cubicBezTo>
                  <a:cubicBezTo>
                    <a:pt x="1321" y="1350"/>
                    <a:pt x="1150" y="1208"/>
                    <a:pt x="994" y="1066"/>
                  </a:cubicBezTo>
                  <a:close/>
                  <a:moveTo>
                    <a:pt x="4022" y="15"/>
                  </a:moveTo>
                  <a:cubicBezTo>
                    <a:pt x="4164" y="606"/>
                    <a:pt x="4361" y="1169"/>
                    <a:pt x="4615" y="1719"/>
                  </a:cubicBezTo>
                  <a:cubicBezTo>
                    <a:pt x="4899" y="2272"/>
                    <a:pt x="5353" y="2741"/>
                    <a:pt x="5892" y="3067"/>
                  </a:cubicBezTo>
                  <a:cubicBezTo>
                    <a:pt x="6091" y="3082"/>
                    <a:pt x="6290" y="3096"/>
                    <a:pt x="6475" y="3096"/>
                  </a:cubicBezTo>
                  <a:lnTo>
                    <a:pt x="6631" y="3096"/>
                  </a:lnTo>
                  <a:cubicBezTo>
                    <a:pt x="7085" y="3082"/>
                    <a:pt x="5452" y="2656"/>
                    <a:pt x="4813" y="1335"/>
                  </a:cubicBezTo>
                  <a:cubicBezTo>
                    <a:pt x="4615" y="924"/>
                    <a:pt x="4458" y="512"/>
                    <a:pt x="4345" y="72"/>
                  </a:cubicBezTo>
                  <a:cubicBezTo>
                    <a:pt x="4232" y="44"/>
                    <a:pt x="4134" y="29"/>
                    <a:pt x="4022" y="15"/>
                  </a:cubicBezTo>
                  <a:close/>
                  <a:moveTo>
                    <a:pt x="6588" y="3891"/>
                  </a:moveTo>
                  <a:cubicBezTo>
                    <a:pt x="6560" y="3891"/>
                    <a:pt x="6503" y="3905"/>
                    <a:pt x="6389" y="3934"/>
                  </a:cubicBezTo>
                  <a:cubicBezTo>
                    <a:pt x="6432" y="4005"/>
                    <a:pt x="6460" y="4061"/>
                    <a:pt x="6475" y="4090"/>
                  </a:cubicBezTo>
                  <a:cubicBezTo>
                    <a:pt x="6531" y="4047"/>
                    <a:pt x="6574" y="3990"/>
                    <a:pt x="6602" y="3919"/>
                  </a:cubicBezTo>
                  <a:cubicBezTo>
                    <a:pt x="6602" y="3891"/>
                    <a:pt x="6602" y="3891"/>
                    <a:pt x="6588" y="3891"/>
                  </a:cubicBezTo>
                  <a:close/>
                  <a:moveTo>
                    <a:pt x="1761" y="3777"/>
                  </a:moveTo>
                  <a:lnTo>
                    <a:pt x="1761" y="3777"/>
                  </a:lnTo>
                  <a:cubicBezTo>
                    <a:pt x="1661" y="3863"/>
                    <a:pt x="1647" y="4005"/>
                    <a:pt x="1718" y="4118"/>
                  </a:cubicBezTo>
                  <a:cubicBezTo>
                    <a:pt x="1732" y="4005"/>
                    <a:pt x="1747" y="3891"/>
                    <a:pt x="1761" y="3777"/>
                  </a:cubicBezTo>
                  <a:close/>
                  <a:moveTo>
                    <a:pt x="1448" y="5694"/>
                  </a:moveTo>
                  <a:cubicBezTo>
                    <a:pt x="1221" y="5694"/>
                    <a:pt x="1136" y="5879"/>
                    <a:pt x="1122" y="6106"/>
                  </a:cubicBezTo>
                  <a:cubicBezTo>
                    <a:pt x="1150" y="6077"/>
                    <a:pt x="1207" y="6077"/>
                    <a:pt x="1250" y="6077"/>
                  </a:cubicBezTo>
                  <a:lnTo>
                    <a:pt x="1306" y="6077"/>
                  </a:lnTo>
                  <a:cubicBezTo>
                    <a:pt x="1548" y="6106"/>
                    <a:pt x="1562" y="6347"/>
                    <a:pt x="1491" y="6589"/>
                  </a:cubicBezTo>
                  <a:cubicBezTo>
                    <a:pt x="1718" y="6319"/>
                    <a:pt x="1889" y="5737"/>
                    <a:pt x="1519" y="5694"/>
                  </a:cubicBezTo>
                  <a:close/>
                  <a:moveTo>
                    <a:pt x="313" y="5765"/>
                  </a:moveTo>
                  <a:cubicBezTo>
                    <a:pt x="270" y="5765"/>
                    <a:pt x="227" y="5765"/>
                    <a:pt x="199" y="5794"/>
                  </a:cubicBezTo>
                  <a:cubicBezTo>
                    <a:pt x="85" y="5836"/>
                    <a:pt x="14" y="5935"/>
                    <a:pt x="0" y="6049"/>
                  </a:cubicBezTo>
                  <a:lnTo>
                    <a:pt x="29" y="6163"/>
                  </a:lnTo>
                  <a:cubicBezTo>
                    <a:pt x="57" y="6148"/>
                    <a:pt x="85" y="6148"/>
                    <a:pt x="114" y="6148"/>
                  </a:cubicBezTo>
                  <a:cubicBezTo>
                    <a:pt x="327" y="6148"/>
                    <a:pt x="440" y="6461"/>
                    <a:pt x="483" y="6731"/>
                  </a:cubicBezTo>
                  <a:cubicBezTo>
                    <a:pt x="497" y="6731"/>
                    <a:pt x="526" y="6745"/>
                    <a:pt x="554" y="6745"/>
                  </a:cubicBezTo>
                  <a:cubicBezTo>
                    <a:pt x="582" y="6745"/>
                    <a:pt x="611" y="6731"/>
                    <a:pt x="625" y="6731"/>
                  </a:cubicBezTo>
                  <a:cubicBezTo>
                    <a:pt x="781" y="6645"/>
                    <a:pt x="668" y="5765"/>
                    <a:pt x="313" y="5765"/>
                  </a:cubicBezTo>
                  <a:close/>
                  <a:moveTo>
                    <a:pt x="2385" y="6785"/>
                  </a:moveTo>
                  <a:cubicBezTo>
                    <a:pt x="2371" y="6785"/>
                    <a:pt x="2357" y="6786"/>
                    <a:pt x="2343" y="6787"/>
                  </a:cubicBezTo>
                  <a:cubicBezTo>
                    <a:pt x="2059" y="6787"/>
                    <a:pt x="1690" y="7015"/>
                    <a:pt x="1690" y="7199"/>
                  </a:cubicBezTo>
                  <a:cubicBezTo>
                    <a:pt x="1690" y="7228"/>
                    <a:pt x="1704" y="7270"/>
                    <a:pt x="1732" y="7299"/>
                  </a:cubicBezTo>
                  <a:cubicBezTo>
                    <a:pt x="1860" y="7213"/>
                    <a:pt x="2002" y="7171"/>
                    <a:pt x="2144" y="7171"/>
                  </a:cubicBezTo>
                  <a:cubicBezTo>
                    <a:pt x="2155" y="7170"/>
                    <a:pt x="2166" y="7169"/>
                    <a:pt x="2176" y="7169"/>
                  </a:cubicBezTo>
                  <a:cubicBezTo>
                    <a:pt x="2293" y="7169"/>
                    <a:pt x="2403" y="7238"/>
                    <a:pt x="2442" y="7355"/>
                  </a:cubicBezTo>
                  <a:cubicBezTo>
                    <a:pt x="2783" y="7273"/>
                    <a:pt x="2718" y="6785"/>
                    <a:pt x="2385" y="6785"/>
                  </a:cubicBezTo>
                  <a:close/>
                  <a:moveTo>
                    <a:pt x="937" y="6901"/>
                  </a:moveTo>
                  <a:cubicBezTo>
                    <a:pt x="753" y="6915"/>
                    <a:pt x="597" y="7043"/>
                    <a:pt x="554" y="7213"/>
                  </a:cubicBezTo>
                  <a:lnTo>
                    <a:pt x="611" y="7313"/>
                  </a:lnTo>
                  <a:cubicBezTo>
                    <a:pt x="652" y="7292"/>
                    <a:pt x="694" y="7279"/>
                    <a:pt x="741" y="7279"/>
                  </a:cubicBezTo>
                  <a:cubicBezTo>
                    <a:pt x="758" y="7279"/>
                    <a:pt x="776" y="7281"/>
                    <a:pt x="795" y="7284"/>
                  </a:cubicBezTo>
                  <a:lnTo>
                    <a:pt x="810" y="7284"/>
                  </a:lnTo>
                  <a:cubicBezTo>
                    <a:pt x="1051" y="7284"/>
                    <a:pt x="1250" y="7483"/>
                    <a:pt x="1250" y="7739"/>
                  </a:cubicBezTo>
                  <a:cubicBezTo>
                    <a:pt x="1519" y="7554"/>
                    <a:pt x="1519" y="7171"/>
                    <a:pt x="1278" y="6986"/>
                  </a:cubicBezTo>
                  <a:lnTo>
                    <a:pt x="1278" y="6986"/>
                  </a:lnTo>
                  <a:cubicBezTo>
                    <a:pt x="1221" y="7057"/>
                    <a:pt x="1150" y="7114"/>
                    <a:pt x="1065" y="7128"/>
                  </a:cubicBezTo>
                  <a:lnTo>
                    <a:pt x="1037" y="7128"/>
                  </a:lnTo>
                  <a:cubicBezTo>
                    <a:pt x="1008" y="7114"/>
                    <a:pt x="966" y="7029"/>
                    <a:pt x="937" y="6901"/>
                  </a:cubicBezTo>
                  <a:close/>
                  <a:moveTo>
                    <a:pt x="1761" y="7792"/>
                  </a:moveTo>
                  <a:cubicBezTo>
                    <a:pt x="1695" y="7792"/>
                    <a:pt x="1640" y="7819"/>
                    <a:pt x="1605" y="7866"/>
                  </a:cubicBezTo>
                  <a:cubicBezTo>
                    <a:pt x="1562" y="7909"/>
                    <a:pt x="1605" y="8037"/>
                    <a:pt x="1690" y="8179"/>
                  </a:cubicBezTo>
                  <a:cubicBezTo>
                    <a:pt x="1903" y="8221"/>
                    <a:pt x="2187" y="8363"/>
                    <a:pt x="2244" y="8576"/>
                  </a:cubicBezTo>
                  <a:cubicBezTo>
                    <a:pt x="2286" y="8548"/>
                    <a:pt x="2343" y="8520"/>
                    <a:pt x="2371" y="8477"/>
                  </a:cubicBezTo>
                  <a:cubicBezTo>
                    <a:pt x="2669" y="8108"/>
                    <a:pt x="2130" y="7795"/>
                    <a:pt x="1803" y="7795"/>
                  </a:cubicBezTo>
                  <a:cubicBezTo>
                    <a:pt x="1789" y="7793"/>
                    <a:pt x="1775" y="7792"/>
                    <a:pt x="1761" y="7792"/>
                  </a:cubicBezTo>
                  <a:close/>
                  <a:moveTo>
                    <a:pt x="4316" y="7511"/>
                  </a:moveTo>
                  <a:lnTo>
                    <a:pt x="4316" y="7511"/>
                  </a:lnTo>
                  <a:cubicBezTo>
                    <a:pt x="4373" y="7895"/>
                    <a:pt x="4473" y="8264"/>
                    <a:pt x="4615" y="8619"/>
                  </a:cubicBezTo>
                  <a:cubicBezTo>
                    <a:pt x="4671" y="8463"/>
                    <a:pt x="4728" y="8307"/>
                    <a:pt x="4785" y="8150"/>
                  </a:cubicBezTo>
                  <a:cubicBezTo>
                    <a:pt x="4714" y="7923"/>
                    <a:pt x="4643" y="7724"/>
                    <a:pt x="4615" y="7554"/>
                  </a:cubicBezTo>
                  <a:cubicBezTo>
                    <a:pt x="4515" y="7540"/>
                    <a:pt x="4416" y="7540"/>
                    <a:pt x="4316" y="7511"/>
                  </a:cubicBezTo>
                  <a:close/>
                  <a:moveTo>
                    <a:pt x="4032" y="8051"/>
                  </a:moveTo>
                  <a:cubicBezTo>
                    <a:pt x="3848" y="8378"/>
                    <a:pt x="3621" y="8690"/>
                    <a:pt x="3379" y="8974"/>
                  </a:cubicBezTo>
                  <a:lnTo>
                    <a:pt x="3465" y="8988"/>
                  </a:lnTo>
                  <a:cubicBezTo>
                    <a:pt x="3678" y="8690"/>
                    <a:pt x="3876" y="8378"/>
                    <a:pt x="4032" y="8051"/>
                  </a:cubicBezTo>
                  <a:close/>
                </a:path>
              </a:pathLst>
            </a:custGeom>
            <a:solidFill>
              <a:srgbClr val="BA7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2287;p48"/>
            <p:cNvSpPr/>
            <p:nvPr/>
          </p:nvSpPr>
          <p:spPr>
            <a:xfrm>
              <a:off x="913950" y="3073650"/>
              <a:ext cx="186375" cy="223625"/>
            </a:xfrm>
            <a:custGeom>
              <a:avLst/>
              <a:gdLst/>
              <a:ahLst/>
              <a:cxnLst/>
              <a:rect l="l" t="t" r="r" b="b"/>
              <a:pathLst>
                <a:path w="7455" h="8945" extrusionOk="0">
                  <a:moveTo>
                    <a:pt x="3351" y="0"/>
                  </a:moveTo>
                  <a:cubicBezTo>
                    <a:pt x="3053" y="43"/>
                    <a:pt x="2783" y="114"/>
                    <a:pt x="2513" y="213"/>
                  </a:cubicBezTo>
                  <a:cubicBezTo>
                    <a:pt x="2059" y="383"/>
                    <a:pt x="1661" y="667"/>
                    <a:pt x="1363" y="1037"/>
                  </a:cubicBezTo>
                  <a:cubicBezTo>
                    <a:pt x="1519" y="1179"/>
                    <a:pt x="1690" y="1321"/>
                    <a:pt x="1874" y="1477"/>
                  </a:cubicBezTo>
                  <a:cubicBezTo>
                    <a:pt x="2258" y="1803"/>
                    <a:pt x="2669" y="2073"/>
                    <a:pt x="3109" y="2300"/>
                  </a:cubicBezTo>
                  <a:cubicBezTo>
                    <a:pt x="3195" y="2243"/>
                    <a:pt x="3266" y="2215"/>
                    <a:pt x="3351" y="2172"/>
                  </a:cubicBezTo>
                  <a:cubicBezTo>
                    <a:pt x="3606" y="2045"/>
                    <a:pt x="3890" y="1988"/>
                    <a:pt x="4160" y="1988"/>
                  </a:cubicBezTo>
                  <a:lnTo>
                    <a:pt x="4189" y="1988"/>
                  </a:lnTo>
                  <a:cubicBezTo>
                    <a:pt x="3720" y="1420"/>
                    <a:pt x="3422" y="724"/>
                    <a:pt x="3351" y="0"/>
                  </a:cubicBezTo>
                  <a:close/>
                  <a:moveTo>
                    <a:pt x="4714" y="29"/>
                  </a:moveTo>
                  <a:lnTo>
                    <a:pt x="4700" y="43"/>
                  </a:lnTo>
                  <a:cubicBezTo>
                    <a:pt x="4813" y="483"/>
                    <a:pt x="4969" y="895"/>
                    <a:pt x="5168" y="1306"/>
                  </a:cubicBezTo>
                  <a:cubicBezTo>
                    <a:pt x="5807" y="2627"/>
                    <a:pt x="7454" y="3067"/>
                    <a:pt x="7000" y="3067"/>
                  </a:cubicBezTo>
                  <a:lnTo>
                    <a:pt x="6844" y="3067"/>
                  </a:lnTo>
                  <a:cubicBezTo>
                    <a:pt x="6645" y="3067"/>
                    <a:pt x="6446" y="3053"/>
                    <a:pt x="6247" y="3038"/>
                  </a:cubicBezTo>
                  <a:cubicBezTo>
                    <a:pt x="6176" y="3038"/>
                    <a:pt x="6119" y="3010"/>
                    <a:pt x="6063" y="3010"/>
                  </a:cubicBezTo>
                  <a:cubicBezTo>
                    <a:pt x="6318" y="3280"/>
                    <a:pt x="6531" y="3578"/>
                    <a:pt x="6730" y="3890"/>
                  </a:cubicBezTo>
                  <a:cubicBezTo>
                    <a:pt x="6844" y="3862"/>
                    <a:pt x="6915" y="3848"/>
                    <a:pt x="6929" y="3848"/>
                  </a:cubicBezTo>
                  <a:cubicBezTo>
                    <a:pt x="6957" y="3848"/>
                    <a:pt x="6957" y="3862"/>
                    <a:pt x="6943" y="3890"/>
                  </a:cubicBezTo>
                  <a:cubicBezTo>
                    <a:pt x="6915" y="3947"/>
                    <a:pt x="6872" y="4004"/>
                    <a:pt x="6815" y="4047"/>
                  </a:cubicBezTo>
                  <a:lnTo>
                    <a:pt x="6829" y="4075"/>
                  </a:lnTo>
                  <a:lnTo>
                    <a:pt x="6900" y="4118"/>
                  </a:lnTo>
                  <a:cubicBezTo>
                    <a:pt x="7071" y="3748"/>
                    <a:pt x="7255" y="3408"/>
                    <a:pt x="7397" y="3081"/>
                  </a:cubicBezTo>
                  <a:cubicBezTo>
                    <a:pt x="7397" y="3081"/>
                    <a:pt x="6801" y="540"/>
                    <a:pt x="4714" y="29"/>
                  </a:cubicBezTo>
                  <a:close/>
                  <a:moveTo>
                    <a:pt x="1860" y="5651"/>
                  </a:moveTo>
                  <a:cubicBezTo>
                    <a:pt x="2229" y="5708"/>
                    <a:pt x="2045" y="6276"/>
                    <a:pt x="1817" y="6560"/>
                  </a:cubicBezTo>
                  <a:cubicBezTo>
                    <a:pt x="1775" y="6631"/>
                    <a:pt x="1704" y="6687"/>
                    <a:pt x="1604" y="6702"/>
                  </a:cubicBezTo>
                  <a:lnTo>
                    <a:pt x="1590" y="6702"/>
                  </a:lnTo>
                  <a:cubicBezTo>
                    <a:pt x="1533" y="6687"/>
                    <a:pt x="1434" y="6347"/>
                    <a:pt x="1462" y="6063"/>
                  </a:cubicBezTo>
                  <a:cubicBezTo>
                    <a:pt x="1477" y="5850"/>
                    <a:pt x="1562" y="5651"/>
                    <a:pt x="1789" y="5651"/>
                  </a:cubicBezTo>
                  <a:close/>
                  <a:moveTo>
                    <a:pt x="2737" y="6742"/>
                  </a:moveTo>
                  <a:cubicBezTo>
                    <a:pt x="3060" y="6742"/>
                    <a:pt x="3138" y="7244"/>
                    <a:pt x="2783" y="7326"/>
                  </a:cubicBezTo>
                  <a:cubicBezTo>
                    <a:pt x="2698" y="7355"/>
                    <a:pt x="2598" y="7369"/>
                    <a:pt x="2499" y="7369"/>
                  </a:cubicBezTo>
                  <a:cubicBezTo>
                    <a:pt x="2343" y="7369"/>
                    <a:pt x="2201" y="7340"/>
                    <a:pt x="2073" y="7255"/>
                  </a:cubicBezTo>
                  <a:cubicBezTo>
                    <a:pt x="2045" y="7227"/>
                    <a:pt x="2030" y="7199"/>
                    <a:pt x="2030" y="7156"/>
                  </a:cubicBezTo>
                  <a:cubicBezTo>
                    <a:pt x="2030" y="6986"/>
                    <a:pt x="2414" y="6744"/>
                    <a:pt x="2698" y="6744"/>
                  </a:cubicBezTo>
                  <a:cubicBezTo>
                    <a:pt x="2711" y="6743"/>
                    <a:pt x="2724" y="6742"/>
                    <a:pt x="2737" y="6742"/>
                  </a:cubicBezTo>
                  <a:close/>
                  <a:moveTo>
                    <a:pt x="5410" y="7440"/>
                  </a:moveTo>
                  <a:cubicBezTo>
                    <a:pt x="5409" y="7442"/>
                    <a:pt x="5408" y="7444"/>
                    <a:pt x="5407" y="7446"/>
                  </a:cubicBezTo>
                  <a:lnTo>
                    <a:pt x="5407" y="7446"/>
                  </a:lnTo>
                  <a:cubicBezTo>
                    <a:pt x="5413" y="7444"/>
                    <a:pt x="5418" y="7442"/>
                    <a:pt x="5424" y="7440"/>
                  </a:cubicBezTo>
                  <a:close/>
                  <a:moveTo>
                    <a:pt x="5407" y="7446"/>
                  </a:moveTo>
                  <a:lnTo>
                    <a:pt x="5407" y="7446"/>
                  </a:lnTo>
                  <a:cubicBezTo>
                    <a:pt x="5271" y="7499"/>
                    <a:pt x="5134" y="7525"/>
                    <a:pt x="4984" y="7525"/>
                  </a:cubicBezTo>
                  <a:lnTo>
                    <a:pt x="4969" y="7525"/>
                  </a:lnTo>
                  <a:cubicBezTo>
                    <a:pt x="5012" y="7695"/>
                    <a:pt x="5069" y="7894"/>
                    <a:pt x="5140" y="8121"/>
                  </a:cubicBezTo>
                  <a:cubicBezTo>
                    <a:pt x="5238" y="7896"/>
                    <a:pt x="5323" y="7671"/>
                    <a:pt x="5407" y="7446"/>
                  </a:cubicBezTo>
                  <a:close/>
                  <a:moveTo>
                    <a:pt x="625" y="2187"/>
                  </a:moveTo>
                  <a:cubicBezTo>
                    <a:pt x="99" y="3393"/>
                    <a:pt x="0" y="4756"/>
                    <a:pt x="355" y="6020"/>
                  </a:cubicBezTo>
                  <a:cubicBezTo>
                    <a:pt x="369" y="5906"/>
                    <a:pt x="440" y="5807"/>
                    <a:pt x="540" y="5750"/>
                  </a:cubicBezTo>
                  <a:cubicBezTo>
                    <a:pt x="582" y="5736"/>
                    <a:pt x="625" y="5722"/>
                    <a:pt x="667" y="5722"/>
                  </a:cubicBezTo>
                  <a:cubicBezTo>
                    <a:pt x="1022" y="5722"/>
                    <a:pt x="1122" y="6616"/>
                    <a:pt x="980" y="6687"/>
                  </a:cubicBezTo>
                  <a:cubicBezTo>
                    <a:pt x="951" y="6702"/>
                    <a:pt x="937" y="6716"/>
                    <a:pt x="909" y="6716"/>
                  </a:cubicBezTo>
                  <a:cubicBezTo>
                    <a:pt x="880" y="6702"/>
                    <a:pt x="852" y="6702"/>
                    <a:pt x="824" y="6702"/>
                  </a:cubicBezTo>
                  <a:cubicBezTo>
                    <a:pt x="696" y="6645"/>
                    <a:pt x="582" y="6545"/>
                    <a:pt x="497" y="6418"/>
                  </a:cubicBezTo>
                  <a:lnTo>
                    <a:pt x="497" y="6418"/>
                  </a:lnTo>
                  <a:cubicBezTo>
                    <a:pt x="611" y="6687"/>
                    <a:pt x="738" y="6943"/>
                    <a:pt x="909" y="7184"/>
                  </a:cubicBezTo>
                  <a:cubicBezTo>
                    <a:pt x="966" y="7014"/>
                    <a:pt x="1108" y="6886"/>
                    <a:pt x="1292" y="6872"/>
                  </a:cubicBezTo>
                  <a:lnTo>
                    <a:pt x="1363" y="6872"/>
                  </a:lnTo>
                  <a:cubicBezTo>
                    <a:pt x="1462" y="6872"/>
                    <a:pt x="1548" y="6900"/>
                    <a:pt x="1619" y="6957"/>
                  </a:cubicBezTo>
                  <a:cubicBezTo>
                    <a:pt x="1945" y="7213"/>
                    <a:pt x="1817" y="7724"/>
                    <a:pt x="1406" y="7781"/>
                  </a:cubicBezTo>
                  <a:cubicBezTo>
                    <a:pt x="1661" y="8036"/>
                    <a:pt x="1945" y="8249"/>
                    <a:pt x="2272" y="8420"/>
                  </a:cubicBezTo>
                  <a:cubicBezTo>
                    <a:pt x="2187" y="8334"/>
                    <a:pt x="2101" y="8249"/>
                    <a:pt x="2045" y="8150"/>
                  </a:cubicBezTo>
                  <a:cubicBezTo>
                    <a:pt x="1974" y="8022"/>
                    <a:pt x="1931" y="7894"/>
                    <a:pt x="1959" y="7837"/>
                  </a:cubicBezTo>
                  <a:cubicBezTo>
                    <a:pt x="2006" y="7790"/>
                    <a:pt x="2063" y="7763"/>
                    <a:pt x="2122" y="7763"/>
                  </a:cubicBezTo>
                  <a:cubicBezTo>
                    <a:pt x="2134" y="7763"/>
                    <a:pt x="2146" y="7764"/>
                    <a:pt x="2158" y="7766"/>
                  </a:cubicBezTo>
                  <a:cubicBezTo>
                    <a:pt x="2485" y="7766"/>
                    <a:pt x="3038" y="8093"/>
                    <a:pt x="2740" y="8448"/>
                  </a:cubicBezTo>
                  <a:cubicBezTo>
                    <a:pt x="2698" y="8491"/>
                    <a:pt x="2655" y="8519"/>
                    <a:pt x="2613" y="8547"/>
                  </a:cubicBezTo>
                  <a:lnTo>
                    <a:pt x="2527" y="8547"/>
                  </a:lnTo>
                  <a:cubicBezTo>
                    <a:pt x="2911" y="8718"/>
                    <a:pt x="3322" y="8860"/>
                    <a:pt x="3734" y="8945"/>
                  </a:cubicBezTo>
                  <a:cubicBezTo>
                    <a:pt x="3990" y="8661"/>
                    <a:pt x="4203" y="8349"/>
                    <a:pt x="4401" y="8022"/>
                  </a:cubicBezTo>
                  <a:cubicBezTo>
                    <a:pt x="4501" y="7852"/>
                    <a:pt x="4586" y="7667"/>
                    <a:pt x="4671" y="7482"/>
                  </a:cubicBezTo>
                  <a:cubicBezTo>
                    <a:pt x="4260" y="7411"/>
                    <a:pt x="3677" y="7170"/>
                    <a:pt x="2967" y="6517"/>
                  </a:cubicBezTo>
                  <a:cubicBezTo>
                    <a:pt x="2428" y="6048"/>
                    <a:pt x="2002" y="5040"/>
                    <a:pt x="2059" y="4089"/>
                  </a:cubicBezTo>
                  <a:cubicBezTo>
                    <a:pt x="1988" y="3976"/>
                    <a:pt x="2016" y="3834"/>
                    <a:pt x="2101" y="3748"/>
                  </a:cubicBezTo>
                  <a:cubicBezTo>
                    <a:pt x="2158" y="3450"/>
                    <a:pt x="2272" y="3166"/>
                    <a:pt x="2442" y="2925"/>
                  </a:cubicBezTo>
                  <a:cubicBezTo>
                    <a:pt x="1945" y="2826"/>
                    <a:pt x="1462" y="2669"/>
                    <a:pt x="1022" y="2442"/>
                  </a:cubicBezTo>
                  <a:cubicBezTo>
                    <a:pt x="880" y="2357"/>
                    <a:pt x="753" y="2286"/>
                    <a:pt x="625" y="2201"/>
                  </a:cubicBezTo>
                  <a:lnTo>
                    <a:pt x="625" y="2187"/>
                  </a:lnTo>
                  <a:close/>
                </a:path>
              </a:pathLst>
            </a:custGeom>
            <a:solidFill>
              <a:srgbClr val="CDA4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2288;p48"/>
            <p:cNvSpPr/>
            <p:nvPr/>
          </p:nvSpPr>
          <p:spPr>
            <a:xfrm>
              <a:off x="1032500" y="3123425"/>
              <a:ext cx="482400" cy="401975"/>
            </a:xfrm>
            <a:custGeom>
              <a:avLst/>
              <a:gdLst/>
              <a:ahLst/>
              <a:cxnLst/>
              <a:rect l="l" t="t" r="r" b="b"/>
              <a:pathLst>
                <a:path w="19296" h="16079" extrusionOk="0">
                  <a:moveTo>
                    <a:pt x="5625" y="0"/>
                  </a:moveTo>
                  <a:cubicBezTo>
                    <a:pt x="5393" y="0"/>
                    <a:pt x="5125" y="94"/>
                    <a:pt x="4785" y="338"/>
                  </a:cubicBezTo>
                  <a:cubicBezTo>
                    <a:pt x="4203" y="749"/>
                    <a:pt x="0" y="10944"/>
                    <a:pt x="1505" y="12718"/>
                  </a:cubicBezTo>
                  <a:cubicBezTo>
                    <a:pt x="2840" y="14278"/>
                    <a:pt x="5380" y="16078"/>
                    <a:pt x="9984" y="16078"/>
                  </a:cubicBezTo>
                  <a:cubicBezTo>
                    <a:pt x="10620" y="16078"/>
                    <a:pt x="11295" y="16044"/>
                    <a:pt x="12012" y="15970"/>
                  </a:cubicBezTo>
                  <a:cubicBezTo>
                    <a:pt x="17904" y="15345"/>
                    <a:pt x="19068" y="12108"/>
                    <a:pt x="19182" y="10787"/>
                  </a:cubicBezTo>
                  <a:cubicBezTo>
                    <a:pt x="19295" y="9481"/>
                    <a:pt x="17450" y="1559"/>
                    <a:pt x="16328" y="877"/>
                  </a:cubicBezTo>
                  <a:cubicBezTo>
                    <a:pt x="16086" y="726"/>
                    <a:pt x="15883" y="670"/>
                    <a:pt x="15685" y="670"/>
                  </a:cubicBezTo>
                  <a:cubicBezTo>
                    <a:pt x="15419" y="670"/>
                    <a:pt x="15163" y="771"/>
                    <a:pt x="14837" y="877"/>
                  </a:cubicBezTo>
                  <a:cubicBezTo>
                    <a:pt x="14449" y="998"/>
                    <a:pt x="14051" y="1068"/>
                    <a:pt x="13642" y="1068"/>
                  </a:cubicBezTo>
                  <a:cubicBezTo>
                    <a:pt x="13572" y="1068"/>
                    <a:pt x="13502" y="1066"/>
                    <a:pt x="13432" y="1062"/>
                  </a:cubicBezTo>
                  <a:cubicBezTo>
                    <a:pt x="12115" y="1036"/>
                    <a:pt x="11892" y="309"/>
                    <a:pt x="10845" y="309"/>
                  </a:cubicBezTo>
                  <a:cubicBezTo>
                    <a:pt x="10729" y="309"/>
                    <a:pt x="10603" y="318"/>
                    <a:pt x="10464" y="338"/>
                  </a:cubicBezTo>
                  <a:cubicBezTo>
                    <a:pt x="9268" y="509"/>
                    <a:pt x="9184" y="1036"/>
                    <a:pt x="8272" y="1036"/>
                  </a:cubicBezTo>
                  <a:cubicBezTo>
                    <a:pt x="8124" y="1036"/>
                    <a:pt x="7953" y="1023"/>
                    <a:pt x="7752" y="991"/>
                  </a:cubicBezTo>
                  <a:cubicBezTo>
                    <a:pt x="6691" y="821"/>
                    <a:pt x="6312" y="0"/>
                    <a:pt x="5625" y="0"/>
                  </a:cubicBezTo>
                  <a:close/>
                </a:path>
              </a:pathLst>
            </a:custGeom>
            <a:solidFill>
              <a:srgbClr val="B596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2289;p48"/>
            <p:cNvSpPr/>
            <p:nvPr/>
          </p:nvSpPr>
          <p:spPr>
            <a:xfrm>
              <a:off x="1278825" y="3244375"/>
              <a:ext cx="241050" cy="251675"/>
            </a:xfrm>
            <a:custGeom>
              <a:avLst/>
              <a:gdLst/>
              <a:ahLst/>
              <a:cxnLst/>
              <a:rect l="l" t="t" r="r" b="b"/>
              <a:pathLst>
                <a:path w="9642" h="10067" extrusionOk="0">
                  <a:moveTo>
                    <a:pt x="6532" y="0"/>
                  </a:moveTo>
                  <a:cubicBezTo>
                    <a:pt x="6503" y="0"/>
                    <a:pt x="6475" y="0"/>
                    <a:pt x="6461" y="15"/>
                  </a:cubicBezTo>
                  <a:cubicBezTo>
                    <a:pt x="5595" y="384"/>
                    <a:pt x="7100" y="4998"/>
                    <a:pt x="4643" y="6602"/>
                  </a:cubicBezTo>
                  <a:cubicBezTo>
                    <a:pt x="3493" y="7355"/>
                    <a:pt x="1" y="8661"/>
                    <a:pt x="57" y="9428"/>
                  </a:cubicBezTo>
                  <a:cubicBezTo>
                    <a:pt x="72" y="9754"/>
                    <a:pt x="909" y="10067"/>
                    <a:pt x="2102" y="10067"/>
                  </a:cubicBezTo>
                  <a:cubicBezTo>
                    <a:pt x="4303" y="10053"/>
                    <a:pt x="6418" y="9130"/>
                    <a:pt x="7923" y="7511"/>
                  </a:cubicBezTo>
                  <a:cubicBezTo>
                    <a:pt x="9641" y="5665"/>
                    <a:pt x="7426" y="0"/>
                    <a:pt x="6532" y="0"/>
                  </a:cubicBezTo>
                  <a:close/>
                </a:path>
              </a:pathLst>
            </a:custGeom>
            <a:solidFill>
              <a:srgbClr val="B48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2290;p48"/>
            <p:cNvSpPr/>
            <p:nvPr/>
          </p:nvSpPr>
          <p:spPr>
            <a:xfrm>
              <a:off x="1107750" y="2994475"/>
              <a:ext cx="225400" cy="55450"/>
            </a:xfrm>
            <a:custGeom>
              <a:avLst/>
              <a:gdLst/>
              <a:ahLst/>
              <a:cxnLst/>
              <a:rect l="l" t="t" r="r" b="b"/>
              <a:pathLst>
                <a:path w="9016" h="2218" extrusionOk="0">
                  <a:moveTo>
                    <a:pt x="781" y="1"/>
                  </a:moveTo>
                  <a:cubicBezTo>
                    <a:pt x="426" y="1"/>
                    <a:pt x="185" y="86"/>
                    <a:pt x="114" y="328"/>
                  </a:cubicBezTo>
                  <a:cubicBezTo>
                    <a:pt x="0" y="796"/>
                    <a:pt x="1335" y="1733"/>
                    <a:pt x="4118" y="2074"/>
                  </a:cubicBezTo>
                  <a:cubicBezTo>
                    <a:pt x="3890" y="1520"/>
                    <a:pt x="3621" y="966"/>
                    <a:pt x="3294" y="455"/>
                  </a:cubicBezTo>
                  <a:cubicBezTo>
                    <a:pt x="2286" y="242"/>
                    <a:pt x="1377" y="1"/>
                    <a:pt x="781" y="1"/>
                  </a:cubicBezTo>
                  <a:close/>
                  <a:moveTo>
                    <a:pt x="5466" y="782"/>
                  </a:moveTo>
                  <a:cubicBezTo>
                    <a:pt x="5041" y="1194"/>
                    <a:pt x="4615" y="1634"/>
                    <a:pt x="4231" y="2088"/>
                  </a:cubicBezTo>
                  <a:cubicBezTo>
                    <a:pt x="4941" y="2173"/>
                    <a:pt x="5651" y="2216"/>
                    <a:pt x="6375" y="2216"/>
                  </a:cubicBezTo>
                  <a:cubicBezTo>
                    <a:pt x="6440" y="2217"/>
                    <a:pt x="6505" y="2218"/>
                    <a:pt x="6571" y="2218"/>
                  </a:cubicBezTo>
                  <a:cubicBezTo>
                    <a:pt x="7288" y="2218"/>
                    <a:pt x="8015" y="2146"/>
                    <a:pt x="8718" y="2003"/>
                  </a:cubicBezTo>
                  <a:cubicBezTo>
                    <a:pt x="8860" y="1648"/>
                    <a:pt x="8959" y="1293"/>
                    <a:pt x="9016" y="924"/>
                  </a:cubicBezTo>
                  <a:cubicBezTo>
                    <a:pt x="8079" y="810"/>
                    <a:pt x="6446" y="839"/>
                    <a:pt x="5466" y="782"/>
                  </a:cubicBezTo>
                  <a:close/>
                </a:path>
              </a:pathLst>
            </a:custGeom>
            <a:solidFill>
              <a:srgbClr val="E7BA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2291;p48"/>
            <p:cNvSpPr/>
            <p:nvPr/>
          </p:nvSpPr>
          <p:spPr>
            <a:xfrm>
              <a:off x="1190100" y="3005850"/>
              <a:ext cx="146250" cy="40850"/>
            </a:xfrm>
            <a:custGeom>
              <a:avLst/>
              <a:gdLst/>
              <a:ahLst/>
              <a:cxnLst/>
              <a:rect l="l" t="t" r="r" b="b"/>
              <a:pathLst>
                <a:path w="5850" h="1634" extrusionOk="0">
                  <a:moveTo>
                    <a:pt x="5722" y="469"/>
                  </a:moveTo>
                  <a:cubicBezTo>
                    <a:pt x="5665" y="838"/>
                    <a:pt x="5566" y="1193"/>
                    <a:pt x="5424" y="1548"/>
                  </a:cubicBezTo>
                  <a:lnTo>
                    <a:pt x="5481" y="1534"/>
                  </a:lnTo>
                  <a:cubicBezTo>
                    <a:pt x="5637" y="1193"/>
                    <a:pt x="5750" y="838"/>
                    <a:pt x="5850" y="483"/>
                  </a:cubicBezTo>
                  <a:lnTo>
                    <a:pt x="5722" y="469"/>
                  </a:lnTo>
                  <a:close/>
                  <a:moveTo>
                    <a:pt x="0" y="0"/>
                  </a:moveTo>
                  <a:cubicBezTo>
                    <a:pt x="327" y="511"/>
                    <a:pt x="596" y="1065"/>
                    <a:pt x="824" y="1619"/>
                  </a:cubicBezTo>
                  <a:lnTo>
                    <a:pt x="937" y="1633"/>
                  </a:lnTo>
                  <a:cubicBezTo>
                    <a:pt x="1335" y="1179"/>
                    <a:pt x="1747" y="739"/>
                    <a:pt x="2172" y="327"/>
                  </a:cubicBezTo>
                  <a:lnTo>
                    <a:pt x="2002" y="313"/>
                  </a:lnTo>
                  <a:cubicBezTo>
                    <a:pt x="1448" y="881"/>
                    <a:pt x="1065" y="1335"/>
                    <a:pt x="1065" y="1335"/>
                  </a:cubicBezTo>
                  <a:cubicBezTo>
                    <a:pt x="909" y="909"/>
                    <a:pt x="710" y="497"/>
                    <a:pt x="497" y="100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E0B4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2292;p48"/>
            <p:cNvSpPr/>
            <p:nvPr/>
          </p:nvSpPr>
          <p:spPr>
            <a:xfrm>
              <a:off x="1202150" y="3008325"/>
              <a:ext cx="153725" cy="35875"/>
            </a:xfrm>
            <a:custGeom>
              <a:avLst/>
              <a:gdLst/>
              <a:ahLst/>
              <a:cxnLst/>
              <a:rect l="l" t="t" r="r" b="b"/>
              <a:pathLst>
                <a:path w="6149" h="1435" extrusionOk="0">
                  <a:moveTo>
                    <a:pt x="1" y="1"/>
                  </a:moveTo>
                  <a:cubicBezTo>
                    <a:pt x="228" y="398"/>
                    <a:pt x="413" y="810"/>
                    <a:pt x="583" y="1236"/>
                  </a:cubicBezTo>
                  <a:cubicBezTo>
                    <a:pt x="583" y="1236"/>
                    <a:pt x="966" y="782"/>
                    <a:pt x="1520" y="214"/>
                  </a:cubicBezTo>
                  <a:cubicBezTo>
                    <a:pt x="1009" y="171"/>
                    <a:pt x="512" y="100"/>
                    <a:pt x="15" y="1"/>
                  </a:cubicBezTo>
                  <a:close/>
                  <a:moveTo>
                    <a:pt x="5368" y="384"/>
                  </a:moveTo>
                  <a:cubicBezTo>
                    <a:pt x="5268" y="739"/>
                    <a:pt x="5155" y="1094"/>
                    <a:pt x="4999" y="1435"/>
                  </a:cubicBezTo>
                  <a:cubicBezTo>
                    <a:pt x="5978" y="1193"/>
                    <a:pt x="6149" y="796"/>
                    <a:pt x="5964" y="569"/>
                  </a:cubicBezTo>
                  <a:cubicBezTo>
                    <a:pt x="5893" y="483"/>
                    <a:pt x="5680" y="427"/>
                    <a:pt x="5368" y="384"/>
                  </a:cubicBezTo>
                  <a:close/>
                </a:path>
              </a:pathLst>
            </a:custGeom>
            <a:solidFill>
              <a:srgbClr val="EBD6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2293;p48"/>
            <p:cNvSpPr/>
            <p:nvPr/>
          </p:nvSpPr>
          <p:spPr>
            <a:xfrm>
              <a:off x="234575" y="2975950"/>
              <a:ext cx="770600" cy="659975"/>
            </a:xfrm>
            <a:custGeom>
              <a:avLst/>
              <a:gdLst/>
              <a:ahLst/>
              <a:cxnLst/>
              <a:rect l="l" t="t" r="r" b="b"/>
              <a:pathLst>
                <a:path w="30824" h="26399" extrusionOk="0">
                  <a:moveTo>
                    <a:pt x="16579" y="0"/>
                  </a:moveTo>
                  <a:cubicBezTo>
                    <a:pt x="15639" y="0"/>
                    <a:pt x="14642" y="78"/>
                    <a:pt x="13588" y="245"/>
                  </a:cubicBezTo>
                  <a:cubicBezTo>
                    <a:pt x="5083" y="1580"/>
                    <a:pt x="0" y="9034"/>
                    <a:pt x="1832" y="16573"/>
                  </a:cubicBezTo>
                  <a:cubicBezTo>
                    <a:pt x="3488" y="23359"/>
                    <a:pt x="9339" y="24888"/>
                    <a:pt x="13535" y="24888"/>
                  </a:cubicBezTo>
                  <a:cubicBezTo>
                    <a:pt x="15238" y="24888"/>
                    <a:pt x="16669" y="24636"/>
                    <a:pt x="17435" y="24382"/>
                  </a:cubicBezTo>
                  <a:cubicBezTo>
                    <a:pt x="17552" y="24342"/>
                    <a:pt x="17665" y="24324"/>
                    <a:pt x="17774" y="24324"/>
                  </a:cubicBezTo>
                  <a:cubicBezTo>
                    <a:pt x="18948" y="24324"/>
                    <a:pt x="19736" y="26399"/>
                    <a:pt x="21378" y="26399"/>
                  </a:cubicBezTo>
                  <a:cubicBezTo>
                    <a:pt x="21458" y="26399"/>
                    <a:pt x="21540" y="26394"/>
                    <a:pt x="21624" y="26384"/>
                  </a:cubicBezTo>
                  <a:cubicBezTo>
                    <a:pt x="23583" y="26142"/>
                    <a:pt x="27203" y="24467"/>
                    <a:pt x="27899" y="23146"/>
                  </a:cubicBezTo>
                  <a:cubicBezTo>
                    <a:pt x="28297" y="22380"/>
                    <a:pt x="27615" y="18433"/>
                    <a:pt x="27615" y="18433"/>
                  </a:cubicBezTo>
                  <a:cubicBezTo>
                    <a:pt x="27814" y="17709"/>
                    <a:pt x="30824" y="13222"/>
                    <a:pt x="29347" y="8906"/>
                  </a:cubicBezTo>
                  <a:cubicBezTo>
                    <a:pt x="27961" y="4884"/>
                    <a:pt x="24032" y="0"/>
                    <a:pt x="16579" y="0"/>
                  </a:cubicBezTo>
                  <a:close/>
                </a:path>
              </a:pathLst>
            </a:custGeom>
            <a:solidFill>
              <a:srgbClr val="FFF3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2294;p48"/>
            <p:cNvSpPr/>
            <p:nvPr/>
          </p:nvSpPr>
          <p:spPr>
            <a:xfrm>
              <a:off x="458175" y="3329550"/>
              <a:ext cx="246725" cy="228625"/>
            </a:xfrm>
            <a:custGeom>
              <a:avLst/>
              <a:gdLst/>
              <a:ahLst/>
              <a:cxnLst/>
              <a:rect l="l" t="t" r="r" b="b"/>
              <a:pathLst>
                <a:path w="9869" h="9145" extrusionOk="0">
                  <a:moveTo>
                    <a:pt x="5907" y="1"/>
                  </a:moveTo>
                  <a:cubicBezTo>
                    <a:pt x="5424" y="1"/>
                    <a:pt x="4984" y="256"/>
                    <a:pt x="4729" y="668"/>
                  </a:cubicBezTo>
                  <a:cubicBezTo>
                    <a:pt x="4729" y="668"/>
                    <a:pt x="4130" y="272"/>
                    <a:pt x="3514" y="272"/>
                  </a:cubicBezTo>
                  <a:cubicBezTo>
                    <a:pt x="3282" y="272"/>
                    <a:pt x="3047" y="328"/>
                    <a:pt x="2840" y="484"/>
                  </a:cubicBezTo>
                  <a:cubicBezTo>
                    <a:pt x="2400" y="824"/>
                    <a:pt x="2216" y="1392"/>
                    <a:pt x="2358" y="1918"/>
                  </a:cubicBezTo>
                  <a:cubicBezTo>
                    <a:pt x="2358" y="1918"/>
                    <a:pt x="1956" y="1693"/>
                    <a:pt x="1510" y="1693"/>
                  </a:cubicBezTo>
                  <a:cubicBezTo>
                    <a:pt x="1156" y="1693"/>
                    <a:pt x="773" y="1835"/>
                    <a:pt x="540" y="2344"/>
                  </a:cubicBezTo>
                  <a:cubicBezTo>
                    <a:pt x="1" y="3536"/>
                    <a:pt x="1378" y="4062"/>
                    <a:pt x="1378" y="4062"/>
                  </a:cubicBezTo>
                  <a:cubicBezTo>
                    <a:pt x="1378" y="4062"/>
                    <a:pt x="313" y="4729"/>
                    <a:pt x="583" y="5751"/>
                  </a:cubicBezTo>
                  <a:cubicBezTo>
                    <a:pt x="821" y="6607"/>
                    <a:pt x="1566" y="6677"/>
                    <a:pt x="1802" y="6677"/>
                  </a:cubicBezTo>
                  <a:cubicBezTo>
                    <a:pt x="1848" y="6677"/>
                    <a:pt x="1875" y="6674"/>
                    <a:pt x="1875" y="6674"/>
                  </a:cubicBezTo>
                  <a:lnTo>
                    <a:pt x="1875" y="6674"/>
                  </a:lnTo>
                  <a:cubicBezTo>
                    <a:pt x="1875" y="6674"/>
                    <a:pt x="1137" y="7725"/>
                    <a:pt x="2060" y="8321"/>
                  </a:cubicBezTo>
                  <a:cubicBezTo>
                    <a:pt x="2319" y="8493"/>
                    <a:pt x="2579" y="8554"/>
                    <a:pt x="2820" y="8554"/>
                  </a:cubicBezTo>
                  <a:cubicBezTo>
                    <a:pt x="3435" y="8554"/>
                    <a:pt x="3919" y="8151"/>
                    <a:pt x="3919" y="8151"/>
                  </a:cubicBezTo>
                  <a:cubicBezTo>
                    <a:pt x="3919" y="8151"/>
                    <a:pt x="4416" y="9144"/>
                    <a:pt x="5439" y="9144"/>
                  </a:cubicBezTo>
                  <a:cubicBezTo>
                    <a:pt x="6716" y="9144"/>
                    <a:pt x="6901" y="7852"/>
                    <a:pt x="6901" y="7852"/>
                  </a:cubicBezTo>
                  <a:cubicBezTo>
                    <a:pt x="6901" y="7852"/>
                    <a:pt x="7153" y="7913"/>
                    <a:pt x="7476" y="7913"/>
                  </a:cubicBezTo>
                  <a:cubicBezTo>
                    <a:pt x="7816" y="7913"/>
                    <a:pt x="8235" y="7846"/>
                    <a:pt x="8520" y="7568"/>
                  </a:cubicBezTo>
                  <a:cubicBezTo>
                    <a:pt x="9173" y="6958"/>
                    <a:pt x="8591" y="5921"/>
                    <a:pt x="8591" y="5921"/>
                  </a:cubicBezTo>
                  <a:cubicBezTo>
                    <a:pt x="8591" y="5921"/>
                    <a:pt x="9556" y="5822"/>
                    <a:pt x="9726" y="4842"/>
                  </a:cubicBezTo>
                  <a:cubicBezTo>
                    <a:pt x="9868" y="4133"/>
                    <a:pt x="9556" y="3423"/>
                    <a:pt x="8946" y="3039"/>
                  </a:cubicBezTo>
                  <a:cubicBezTo>
                    <a:pt x="8946" y="3039"/>
                    <a:pt x="9499" y="2045"/>
                    <a:pt x="8775" y="1350"/>
                  </a:cubicBezTo>
                  <a:cubicBezTo>
                    <a:pt x="8529" y="1118"/>
                    <a:pt x="8272" y="1041"/>
                    <a:pt x="8038" y="1041"/>
                  </a:cubicBezTo>
                  <a:cubicBezTo>
                    <a:pt x="7572" y="1041"/>
                    <a:pt x="7199" y="1350"/>
                    <a:pt x="7199" y="1350"/>
                  </a:cubicBezTo>
                  <a:cubicBezTo>
                    <a:pt x="7199" y="1350"/>
                    <a:pt x="7114" y="1"/>
                    <a:pt x="5907" y="1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2295;p48"/>
            <p:cNvSpPr/>
            <p:nvPr/>
          </p:nvSpPr>
          <p:spPr>
            <a:xfrm>
              <a:off x="716575" y="3191925"/>
              <a:ext cx="238925" cy="228425"/>
            </a:xfrm>
            <a:custGeom>
              <a:avLst/>
              <a:gdLst/>
              <a:ahLst/>
              <a:cxnLst/>
              <a:rect l="l" t="t" r="r" b="b"/>
              <a:pathLst>
                <a:path w="9557" h="9137" extrusionOk="0">
                  <a:moveTo>
                    <a:pt x="5765" y="0"/>
                  </a:moveTo>
                  <a:cubicBezTo>
                    <a:pt x="5052" y="0"/>
                    <a:pt x="4388" y="664"/>
                    <a:pt x="4388" y="664"/>
                  </a:cubicBezTo>
                  <a:cubicBezTo>
                    <a:pt x="4127" y="380"/>
                    <a:pt x="3765" y="223"/>
                    <a:pt x="3390" y="223"/>
                  </a:cubicBezTo>
                  <a:cubicBezTo>
                    <a:pt x="3297" y="223"/>
                    <a:pt x="3204" y="233"/>
                    <a:pt x="3110" y="253"/>
                  </a:cubicBezTo>
                  <a:cubicBezTo>
                    <a:pt x="1932" y="508"/>
                    <a:pt x="2116" y="1843"/>
                    <a:pt x="2116" y="1843"/>
                  </a:cubicBezTo>
                  <a:cubicBezTo>
                    <a:pt x="2116" y="1843"/>
                    <a:pt x="1825" y="1688"/>
                    <a:pt x="1468" y="1688"/>
                  </a:cubicBezTo>
                  <a:cubicBezTo>
                    <a:pt x="1175" y="1688"/>
                    <a:pt x="839" y="1792"/>
                    <a:pt x="583" y="2169"/>
                  </a:cubicBezTo>
                  <a:cubicBezTo>
                    <a:pt x="1" y="2993"/>
                    <a:pt x="753" y="3859"/>
                    <a:pt x="753" y="3859"/>
                  </a:cubicBezTo>
                  <a:cubicBezTo>
                    <a:pt x="228" y="4356"/>
                    <a:pt x="72" y="5123"/>
                    <a:pt x="356" y="5776"/>
                  </a:cubicBezTo>
                  <a:cubicBezTo>
                    <a:pt x="660" y="6535"/>
                    <a:pt x="1367" y="6602"/>
                    <a:pt x="1608" y="6602"/>
                  </a:cubicBezTo>
                  <a:cubicBezTo>
                    <a:pt x="1660" y="6602"/>
                    <a:pt x="1691" y="6599"/>
                    <a:pt x="1691" y="6599"/>
                  </a:cubicBezTo>
                  <a:lnTo>
                    <a:pt x="1691" y="6599"/>
                  </a:lnTo>
                  <a:cubicBezTo>
                    <a:pt x="1691" y="6599"/>
                    <a:pt x="1336" y="7735"/>
                    <a:pt x="2088" y="8204"/>
                  </a:cubicBezTo>
                  <a:cubicBezTo>
                    <a:pt x="2292" y="8327"/>
                    <a:pt x="2522" y="8370"/>
                    <a:pt x="2745" y="8370"/>
                  </a:cubicBezTo>
                  <a:cubicBezTo>
                    <a:pt x="3268" y="8370"/>
                    <a:pt x="3749" y="8133"/>
                    <a:pt x="3749" y="8133"/>
                  </a:cubicBezTo>
                  <a:cubicBezTo>
                    <a:pt x="3749" y="8133"/>
                    <a:pt x="4107" y="9137"/>
                    <a:pt x="5093" y="9137"/>
                  </a:cubicBezTo>
                  <a:cubicBezTo>
                    <a:pt x="5201" y="9137"/>
                    <a:pt x="5316" y="9125"/>
                    <a:pt x="5439" y="9098"/>
                  </a:cubicBezTo>
                  <a:cubicBezTo>
                    <a:pt x="6433" y="8899"/>
                    <a:pt x="6717" y="7820"/>
                    <a:pt x="6717" y="7820"/>
                  </a:cubicBezTo>
                  <a:cubicBezTo>
                    <a:pt x="6717" y="7820"/>
                    <a:pt x="7103" y="8029"/>
                    <a:pt x="7581" y="8029"/>
                  </a:cubicBezTo>
                  <a:cubicBezTo>
                    <a:pt x="7902" y="8029"/>
                    <a:pt x="8263" y="7935"/>
                    <a:pt x="8577" y="7621"/>
                  </a:cubicBezTo>
                  <a:cubicBezTo>
                    <a:pt x="9357" y="6841"/>
                    <a:pt x="8420" y="5960"/>
                    <a:pt x="8420" y="5960"/>
                  </a:cubicBezTo>
                  <a:cubicBezTo>
                    <a:pt x="8420" y="5960"/>
                    <a:pt x="9443" y="5861"/>
                    <a:pt x="9499" y="4796"/>
                  </a:cubicBezTo>
                  <a:cubicBezTo>
                    <a:pt x="9556" y="3745"/>
                    <a:pt x="8378" y="3291"/>
                    <a:pt x="8378" y="3291"/>
                  </a:cubicBezTo>
                  <a:cubicBezTo>
                    <a:pt x="8378" y="3291"/>
                    <a:pt x="9443" y="2737"/>
                    <a:pt x="8676" y="1672"/>
                  </a:cubicBezTo>
                  <a:cubicBezTo>
                    <a:pt x="8372" y="1259"/>
                    <a:pt x="8037" y="1136"/>
                    <a:pt x="7746" y="1136"/>
                  </a:cubicBezTo>
                  <a:cubicBezTo>
                    <a:pt x="7319" y="1136"/>
                    <a:pt x="6986" y="1403"/>
                    <a:pt x="6986" y="1403"/>
                  </a:cubicBezTo>
                  <a:cubicBezTo>
                    <a:pt x="7015" y="849"/>
                    <a:pt x="6702" y="338"/>
                    <a:pt x="6206" y="96"/>
                  </a:cubicBezTo>
                  <a:cubicBezTo>
                    <a:pt x="6060" y="29"/>
                    <a:pt x="5911" y="0"/>
                    <a:pt x="5765" y="0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2296;p48"/>
            <p:cNvSpPr/>
            <p:nvPr/>
          </p:nvSpPr>
          <p:spPr>
            <a:xfrm>
              <a:off x="461375" y="3095650"/>
              <a:ext cx="286475" cy="183800"/>
            </a:xfrm>
            <a:custGeom>
              <a:avLst/>
              <a:gdLst/>
              <a:ahLst/>
              <a:cxnLst/>
              <a:rect l="l" t="t" r="r" b="b"/>
              <a:pathLst>
                <a:path w="11459" h="7352" extrusionOk="0">
                  <a:moveTo>
                    <a:pt x="8418" y="1"/>
                  </a:moveTo>
                  <a:cubicBezTo>
                    <a:pt x="6845" y="1"/>
                    <a:pt x="1175" y="2369"/>
                    <a:pt x="427" y="3692"/>
                  </a:cubicBezTo>
                  <a:cubicBezTo>
                    <a:pt x="1" y="4433"/>
                    <a:pt x="1181" y="7351"/>
                    <a:pt x="1594" y="7351"/>
                  </a:cubicBezTo>
                  <a:cubicBezTo>
                    <a:pt x="1608" y="7351"/>
                    <a:pt x="1621" y="7348"/>
                    <a:pt x="1633" y="7341"/>
                  </a:cubicBezTo>
                  <a:cubicBezTo>
                    <a:pt x="8292" y="3692"/>
                    <a:pt x="9244" y="3820"/>
                    <a:pt x="10933" y="2911"/>
                  </a:cubicBezTo>
                  <a:cubicBezTo>
                    <a:pt x="11458" y="2613"/>
                    <a:pt x="9371" y="228"/>
                    <a:pt x="8661" y="29"/>
                  </a:cubicBezTo>
                  <a:cubicBezTo>
                    <a:pt x="8597" y="10"/>
                    <a:pt x="8515" y="1"/>
                    <a:pt x="841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2297;p48"/>
            <p:cNvSpPr/>
            <p:nvPr/>
          </p:nvSpPr>
          <p:spPr>
            <a:xfrm>
              <a:off x="512850" y="2981450"/>
              <a:ext cx="188150" cy="95325"/>
            </a:xfrm>
            <a:custGeom>
              <a:avLst/>
              <a:gdLst/>
              <a:ahLst/>
              <a:cxnLst/>
              <a:rect l="l" t="t" r="r" b="b"/>
              <a:pathLst>
                <a:path w="7526" h="3813" extrusionOk="0">
                  <a:moveTo>
                    <a:pt x="5599" y="0"/>
                  </a:moveTo>
                  <a:cubicBezTo>
                    <a:pt x="5187" y="0"/>
                    <a:pt x="4780" y="87"/>
                    <a:pt x="4402" y="252"/>
                  </a:cubicBezTo>
                  <a:cubicBezTo>
                    <a:pt x="4160" y="352"/>
                    <a:pt x="3947" y="508"/>
                    <a:pt x="3791" y="721"/>
                  </a:cubicBezTo>
                  <a:cubicBezTo>
                    <a:pt x="3692" y="834"/>
                    <a:pt x="3635" y="990"/>
                    <a:pt x="3607" y="1132"/>
                  </a:cubicBezTo>
                  <a:lnTo>
                    <a:pt x="3607" y="1260"/>
                  </a:lnTo>
                  <a:lnTo>
                    <a:pt x="3607" y="1274"/>
                  </a:lnTo>
                  <a:lnTo>
                    <a:pt x="3607" y="1317"/>
                  </a:lnTo>
                  <a:lnTo>
                    <a:pt x="3607" y="1331"/>
                  </a:lnTo>
                  <a:lnTo>
                    <a:pt x="3607" y="1374"/>
                  </a:lnTo>
                  <a:lnTo>
                    <a:pt x="3635" y="1502"/>
                  </a:lnTo>
                  <a:cubicBezTo>
                    <a:pt x="3706" y="1757"/>
                    <a:pt x="3876" y="1970"/>
                    <a:pt x="4118" y="2084"/>
                  </a:cubicBezTo>
                  <a:cubicBezTo>
                    <a:pt x="4288" y="2169"/>
                    <a:pt x="4487" y="2212"/>
                    <a:pt x="4671" y="2212"/>
                  </a:cubicBezTo>
                  <a:cubicBezTo>
                    <a:pt x="4955" y="2212"/>
                    <a:pt x="5225" y="2169"/>
                    <a:pt x="5495" y="2070"/>
                  </a:cubicBezTo>
                  <a:cubicBezTo>
                    <a:pt x="5665" y="1999"/>
                    <a:pt x="5821" y="1913"/>
                    <a:pt x="5963" y="1786"/>
                  </a:cubicBezTo>
                  <a:cubicBezTo>
                    <a:pt x="6020" y="1729"/>
                    <a:pt x="6077" y="1644"/>
                    <a:pt x="6091" y="1544"/>
                  </a:cubicBezTo>
                  <a:cubicBezTo>
                    <a:pt x="6106" y="1441"/>
                    <a:pt x="6033" y="1388"/>
                    <a:pt x="5959" y="1388"/>
                  </a:cubicBezTo>
                  <a:cubicBezTo>
                    <a:pt x="5891" y="1388"/>
                    <a:pt x="5821" y="1434"/>
                    <a:pt x="5821" y="1530"/>
                  </a:cubicBezTo>
                  <a:cubicBezTo>
                    <a:pt x="5816" y="1530"/>
                    <a:pt x="5815" y="1528"/>
                    <a:pt x="5812" y="1528"/>
                  </a:cubicBezTo>
                  <a:cubicBezTo>
                    <a:pt x="5807" y="1528"/>
                    <a:pt x="5799" y="1533"/>
                    <a:pt x="5765" y="1558"/>
                  </a:cubicBezTo>
                  <a:cubicBezTo>
                    <a:pt x="5637" y="1629"/>
                    <a:pt x="5509" y="1672"/>
                    <a:pt x="5381" y="1700"/>
                  </a:cubicBezTo>
                  <a:cubicBezTo>
                    <a:pt x="5256" y="1724"/>
                    <a:pt x="5136" y="1734"/>
                    <a:pt x="5014" y="1734"/>
                  </a:cubicBezTo>
                  <a:cubicBezTo>
                    <a:pt x="4915" y="1734"/>
                    <a:pt x="4816" y="1727"/>
                    <a:pt x="4714" y="1715"/>
                  </a:cubicBezTo>
                  <a:cubicBezTo>
                    <a:pt x="4600" y="1700"/>
                    <a:pt x="4501" y="1658"/>
                    <a:pt x="4402" y="1601"/>
                  </a:cubicBezTo>
                  <a:cubicBezTo>
                    <a:pt x="4331" y="1544"/>
                    <a:pt x="4288" y="1473"/>
                    <a:pt x="4274" y="1402"/>
                  </a:cubicBezTo>
                  <a:lnTo>
                    <a:pt x="4260" y="1260"/>
                  </a:lnTo>
                  <a:lnTo>
                    <a:pt x="4260" y="1232"/>
                  </a:lnTo>
                  <a:cubicBezTo>
                    <a:pt x="4274" y="1203"/>
                    <a:pt x="4288" y="1175"/>
                    <a:pt x="4317" y="1147"/>
                  </a:cubicBezTo>
                  <a:cubicBezTo>
                    <a:pt x="4416" y="1061"/>
                    <a:pt x="4529" y="990"/>
                    <a:pt x="4671" y="948"/>
                  </a:cubicBezTo>
                  <a:cubicBezTo>
                    <a:pt x="4901" y="868"/>
                    <a:pt x="5151" y="823"/>
                    <a:pt x="5402" y="823"/>
                  </a:cubicBezTo>
                  <a:cubicBezTo>
                    <a:pt x="5509" y="823"/>
                    <a:pt x="5616" y="832"/>
                    <a:pt x="5722" y="849"/>
                  </a:cubicBezTo>
                  <a:cubicBezTo>
                    <a:pt x="5878" y="877"/>
                    <a:pt x="6034" y="934"/>
                    <a:pt x="6176" y="1005"/>
                  </a:cubicBezTo>
                  <a:cubicBezTo>
                    <a:pt x="6290" y="1104"/>
                    <a:pt x="6389" y="1232"/>
                    <a:pt x="6460" y="1360"/>
                  </a:cubicBezTo>
                  <a:cubicBezTo>
                    <a:pt x="6617" y="1615"/>
                    <a:pt x="6588" y="1942"/>
                    <a:pt x="6404" y="2183"/>
                  </a:cubicBezTo>
                  <a:cubicBezTo>
                    <a:pt x="6134" y="2439"/>
                    <a:pt x="5807" y="2623"/>
                    <a:pt x="5452" y="2723"/>
                  </a:cubicBezTo>
                  <a:cubicBezTo>
                    <a:pt x="5239" y="2751"/>
                    <a:pt x="5083" y="2822"/>
                    <a:pt x="4842" y="2850"/>
                  </a:cubicBezTo>
                  <a:lnTo>
                    <a:pt x="4501" y="2893"/>
                  </a:lnTo>
                  <a:lnTo>
                    <a:pt x="4416" y="2907"/>
                  </a:lnTo>
                  <a:lnTo>
                    <a:pt x="4359" y="2907"/>
                  </a:lnTo>
                  <a:lnTo>
                    <a:pt x="4203" y="2921"/>
                  </a:lnTo>
                  <a:cubicBezTo>
                    <a:pt x="4004" y="2936"/>
                    <a:pt x="3805" y="2950"/>
                    <a:pt x="3592" y="2950"/>
                  </a:cubicBezTo>
                  <a:cubicBezTo>
                    <a:pt x="3408" y="2950"/>
                    <a:pt x="3209" y="2936"/>
                    <a:pt x="3024" y="2921"/>
                  </a:cubicBezTo>
                  <a:cubicBezTo>
                    <a:pt x="2670" y="2879"/>
                    <a:pt x="2329" y="2808"/>
                    <a:pt x="2002" y="2694"/>
                  </a:cubicBezTo>
                  <a:cubicBezTo>
                    <a:pt x="1732" y="2581"/>
                    <a:pt x="1463" y="2453"/>
                    <a:pt x="1221" y="2297"/>
                  </a:cubicBezTo>
                  <a:cubicBezTo>
                    <a:pt x="1037" y="2155"/>
                    <a:pt x="866" y="2013"/>
                    <a:pt x="710" y="1842"/>
                  </a:cubicBezTo>
                  <a:cubicBezTo>
                    <a:pt x="582" y="1686"/>
                    <a:pt x="469" y="1530"/>
                    <a:pt x="369" y="1360"/>
                  </a:cubicBezTo>
                  <a:cubicBezTo>
                    <a:pt x="347" y="1281"/>
                    <a:pt x="279" y="1237"/>
                    <a:pt x="203" y="1237"/>
                  </a:cubicBezTo>
                  <a:cubicBezTo>
                    <a:pt x="183" y="1237"/>
                    <a:pt x="163" y="1240"/>
                    <a:pt x="142" y="1246"/>
                  </a:cubicBezTo>
                  <a:cubicBezTo>
                    <a:pt x="57" y="1274"/>
                    <a:pt x="0" y="1374"/>
                    <a:pt x="43" y="1473"/>
                  </a:cubicBezTo>
                  <a:cubicBezTo>
                    <a:pt x="57" y="1530"/>
                    <a:pt x="71" y="1587"/>
                    <a:pt x="100" y="1644"/>
                  </a:cubicBezTo>
                  <a:cubicBezTo>
                    <a:pt x="156" y="1814"/>
                    <a:pt x="227" y="1970"/>
                    <a:pt x="327" y="2112"/>
                  </a:cubicBezTo>
                  <a:cubicBezTo>
                    <a:pt x="668" y="2652"/>
                    <a:pt x="1150" y="3063"/>
                    <a:pt x="1718" y="3347"/>
                  </a:cubicBezTo>
                  <a:cubicBezTo>
                    <a:pt x="2300" y="3603"/>
                    <a:pt x="2925" y="3773"/>
                    <a:pt x="3564" y="3802"/>
                  </a:cubicBezTo>
                  <a:cubicBezTo>
                    <a:pt x="3678" y="3809"/>
                    <a:pt x="3791" y="3812"/>
                    <a:pt x="3907" y="3812"/>
                  </a:cubicBezTo>
                  <a:cubicBezTo>
                    <a:pt x="4022" y="3812"/>
                    <a:pt x="4139" y="3809"/>
                    <a:pt x="4260" y="3802"/>
                  </a:cubicBezTo>
                  <a:lnTo>
                    <a:pt x="4629" y="3802"/>
                  </a:lnTo>
                  <a:lnTo>
                    <a:pt x="4970" y="3773"/>
                  </a:lnTo>
                  <a:cubicBezTo>
                    <a:pt x="5211" y="3745"/>
                    <a:pt x="5467" y="3688"/>
                    <a:pt x="5708" y="3631"/>
                  </a:cubicBezTo>
                  <a:cubicBezTo>
                    <a:pt x="6191" y="3475"/>
                    <a:pt x="6744" y="3276"/>
                    <a:pt x="7156" y="2765"/>
                  </a:cubicBezTo>
                  <a:cubicBezTo>
                    <a:pt x="7369" y="2510"/>
                    <a:pt x="7497" y="2183"/>
                    <a:pt x="7511" y="1857"/>
                  </a:cubicBezTo>
                  <a:cubicBezTo>
                    <a:pt x="7525" y="1530"/>
                    <a:pt x="7454" y="1218"/>
                    <a:pt x="7298" y="934"/>
                  </a:cubicBezTo>
                  <a:cubicBezTo>
                    <a:pt x="7142" y="664"/>
                    <a:pt x="6929" y="437"/>
                    <a:pt x="6673" y="266"/>
                  </a:cubicBezTo>
                  <a:cubicBezTo>
                    <a:pt x="6418" y="124"/>
                    <a:pt x="6134" y="39"/>
                    <a:pt x="5850" y="11"/>
                  </a:cubicBezTo>
                  <a:cubicBezTo>
                    <a:pt x="5766" y="4"/>
                    <a:pt x="5683" y="0"/>
                    <a:pt x="5599" y="0"/>
                  </a:cubicBezTo>
                  <a:close/>
                </a:path>
              </a:pathLst>
            </a:custGeom>
            <a:solidFill>
              <a:srgbClr val="C630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2298;p48"/>
            <p:cNvSpPr/>
            <p:nvPr/>
          </p:nvSpPr>
          <p:spPr>
            <a:xfrm>
              <a:off x="510000" y="3362925"/>
              <a:ext cx="155850" cy="155850"/>
            </a:xfrm>
            <a:custGeom>
              <a:avLst/>
              <a:gdLst/>
              <a:ahLst/>
              <a:cxnLst/>
              <a:rect l="l" t="t" r="r" b="b"/>
              <a:pathLst>
                <a:path w="6234" h="6234" extrusionOk="0">
                  <a:moveTo>
                    <a:pt x="3110" y="1"/>
                  </a:moveTo>
                  <a:cubicBezTo>
                    <a:pt x="1392" y="1"/>
                    <a:pt x="1" y="1406"/>
                    <a:pt x="1" y="3124"/>
                  </a:cubicBezTo>
                  <a:cubicBezTo>
                    <a:pt x="1" y="4842"/>
                    <a:pt x="1392" y="6233"/>
                    <a:pt x="3110" y="6233"/>
                  </a:cubicBezTo>
                  <a:cubicBezTo>
                    <a:pt x="4828" y="6233"/>
                    <a:pt x="6234" y="4842"/>
                    <a:pt x="6234" y="3124"/>
                  </a:cubicBezTo>
                  <a:cubicBezTo>
                    <a:pt x="6234" y="1406"/>
                    <a:pt x="4828" y="1"/>
                    <a:pt x="3110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2299;p48"/>
            <p:cNvSpPr/>
            <p:nvPr/>
          </p:nvSpPr>
          <p:spPr>
            <a:xfrm>
              <a:off x="749600" y="3225575"/>
              <a:ext cx="185325" cy="156025"/>
            </a:xfrm>
            <a:custGeom>
              <a:avLst/>
              <a:gdLst/>
              <a:ahLst/>
              <a:cxnLst/>
              <a:rect l="l" t="t" r="r" b="b"/>
              <a:pathLst>
                <a:path w="7413" h="6241" extrusionOk="0">
                  <a:moveTo>
                    <a:pt x="3436" y="1"/>
                  </a:moveTo>
                  <a:cubicBezTo>
                    <a:pt x="3219" y="1"/>
                    <a:pt x="2996" y="23"/>
                    <a:pt x="2769" y="71"/>
                  </a:cubicBezTo>
                  <a:cubicBezTo>
                    <a:pt x="1079" y="426"/>
                    <a:pt x="0" y="2073"/>
                    <a:pt x="355" y="3762"/>
                  </a:cubicBezTo>
                  <a:cubicBezTo>
                    <a:pt x="688" y="5349"/>
                    <a:pt x="2051" y="6241"/>
                    <a:pt x="3429" y="6241"/>
                  </a:cubicBezTo>
                  <a:cubicBezTo>
                    <a:pt x="4406" y="6241"/>
                    <a:pt x="5390" y="5793"/>
                    <a:pt x="6020" y="4827"/>
                  </a:cubicBezTo>
                  <a:cubicBezTo>
                    <a:pt x="7412" y="2694"/>
                    <a:pt x="5801" y="1"/>
                    <a:pt x="3436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2300;p48"/>
            <p:cNvSpPr/>
            <p:nvPr/>
          </p:nvSpPr>
          <p:spPr>
            <a:xfrm>
              <a:off x="723675" y="3411825"/>
              <a:ext cx="74325" cy="61300"/>
            </a:xfrm>
            <a:custGeom>
              <a:avLst/>
              <a:gdLst/>
              <a:ahLst/>
              <a:cxnLst/>
              <a:rect l="l" t="t" r="r" b="b"/>
              <a:pathLst>
                <a:path w="2973" h="2452" extrusionOk="0">
                  <a:moveTo>
                    <a:pt x="1152" y="0"/>
                  </a:moveTo>
                  <a:cubicBezTo>
                    <a:pt x="1071" y="0"/>
                    <a:pt x="995" y="10"/>
                    <a:pt x="924" y="32"/>
                  </a:cubicBezTo>
                  <a:cubicBezTo>
                    <a:pt x="242" y="245"/>
                    <a:pt x="1" y="2332"/>
                    <a:pt x="540" y="2446"/>
                  </a:cubicBezTo>
                  <a:cubicBezTo>
                    <a:pt x="560" y="2450"/>
                    <a:pt x="580" y="2452"/>
                    <a:pt x="600" y="2452"/>
                  </a:cubicBezTo>
                  <a:cubicBezTo>
                    <a:pt x="1010" y="2452"/>
                    <a:pt x="1317" y="1634"/>
                    <a:pt x="1520" y="1580"/>
                  </a:cubicBezTo>
                  <a:cubicBezTo>
                    <a:pt x="1531" y="1577"/>
                    <a:pt x="1547" y="1575"/>
                    <a:pt x="1567" y="1575"/>
                  </a:cubicBezTo>
                  <a:cubicBezTo>
                    <a:pt x="1689" y="1575"/>
                    <a:pt x="1965" y="1630"/>
                    <a:pt x="2222" y="1630"/>
                  </a:cubicBezTo>
                  <a:cubicBezTo>
                    <a:pt x="2455" y="1630"/>
                    <a:pt x="2672" y="1584"/>
                    <a:pt x="2741" y="1409"/>
                  </a:cubicBezTo>
                  <a:cubicBezTo>
                    <a:pt x="2972" y="896"/>
                    <a:pt x="1904" y="0"/>
                    <a:pt x="1152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2301;p48"/>
            <p:cNvSpPr/>
            <p:nvPr/>
          </p:nvSpPr>
          <p:spPr>
            <a:xfrm>
              <a:off x="696825" y="3437400"/>
              <a:ext cx="156450" cy="106325"/>
            </a:xfrm>
            <a:custGeom>
              <a:avLst/>
              <a:gdLst/>
              <a:ahLst/>
              <a:cxnLst/>
              <a:rect l="l" t="t" r="r" b="b"/>
              <a:pathLst>
                <a:path w="6258" h="4253" extrusionOk="0">
                  <a:moveTo>
                    <a:pt x="5965" y="1"/>
                  </a:moveTo>
                  <a:cubicBezTo>
                    <a:pt x="5879" y="1"/>
                    <a:pt x="5795" y="65"/>
                    <a:pt x="5803" y="173"/>
                  </a:cubicBezTo>
                  <a:cubicBezTo>
                    <a:pt x="5803" y="173"/>
                    <a:pt x="5831" y="301"/>
                    <a:pt x="5831" y="528"/>
                  </a:cubicBezTo>
                  <a:cubicBezTo>
                    <a:pt x="5831" y="841"/>
                    <a:pt x="5803" y="1153"/>
                    <a:pt x="5732" y="1451"/>
                  </a:cubicBezTo>
                  <a:cubicBezTo>
                    <a:pt x="5689" y="1650"/>
                    <a:pt x="5633" y="1849"/>
                    <a:pt x="5562" y="2033"/>
                  </a:cubicBezTo>
                  <a:cubicBezTo>
                    <a:pt x="5519" y="2133"/>
                    <a:pt x="5462" y="2232"/>
                    <a:pt x="5405" y="2332"/>
                  </a:cubicBezTo>
                  <a:cubicBezTo>
                    <a:pt x="5363" y="2431"/>
                    <a:pt x="5306" y="2516"/>
                    <a:pt x="5235" y="2616"/>
                  </a:cubicBezTo>
                  <a:cubicBezTo>
                    <a:pt x="5093" y="2800"/>
                    <a:pt x="4937" y="2956"/>
                    <a:pt x="4752" y="3098"/>
                  </a:cubicBezTo>
                  <a:cubicBezTo>
                    <a:pt x="4653" y="3169"/>
                    <a:pt x="4539" y="3240"/>
                    <a:pt x="4426" y="3311"/>
                  </a:cubicBezTo>
                  <a:cubicBezTo>
                    <a:pt x="4340" y="3368"/>
                    <a:pt x="4213" y="3411"/>
                    <a:pt x="4099" y="3453"/>
                  </a:cubicBezTo>
                  <a:cubicBezTo>
                    <a:pt x="3779" y="3598"/>
                    <a:pt x="3437" y="3667"/>
                    <a:pt x="3089" y="3667"/>
                  </a:cubicBezTo>
                  <a:cubicBezTo>
                    <a:pt x="2958" y="3667"/>
                    <a:pt x="2826" y="3657"/>
                    <a:pt x="2694" y="3638"/>
                  </a:cubicBezTo>
                  <a:cubicBezTo>
                    <a:pt x="2466" y="3609"/>
                    <a:pt x="2239" y="3553"/>
                    <a:pt x="2026" y="3496"/>
                  </a:cubicBezTo>
                  <a:cubicBezTo>
                    <a:pt x="1827" y="3425"/>
                    <a:pt x="1629" y="3354"/>
                    <a:pt x="1444" y="3254"/>
                  </a:cubicBezTo>
                  <a:cubicBezTo>
                    <a:pt x="1160" y="3127"/>
                    <a:pt x="876" y="2970"/>
                    <a:pt x="621" y="2800"/>
                  </a:cubicBezTo>
                  <a:cubicBezTo>
                    <a:pt x="422" y="2672"/>
                    <a:pt x="322" y="2587"/>
                    <a:pt x="322" y="2587"/>
                  </a:cubicBezTo>
                  <a:lnTo>
                    <a:pt x="322" y="2587"/>
                  </a:lnTo>
                  <a:lnTo>
                    <a:pt x="337" y="2601"/>
                  </a:lnTo>
                  <a:cubicBezTo>
                    <a:pt x="301" y="2569"/>
                    <a:pt x="261" y="2555"/>
                    <a:pt x="224" y="2555"/>
                  </a:cubicBezTo>
                  <a:cubicBezTo>
                    <a:pt x="101" y="2555"/>
                    <a:pt x="0" y="2708"/>
                    <a:pt x="109" y="2829"/>
                  </a:cubicBezTo>
                  <a:cubicBezTo>
                    <a:pt x="436" y="3169"/>
                    <a:pt x="819" y="3467"/>
                    <a:pt x="1231" y="3695"/>
                  </a:cubicBezTo>
                  <a:cubicBezTo>
                    <a:pt x="1657" y="3936"/>
                    <a:pt x="2111" y="4106"/>
                    <a:pt x="2594" y="4206"/>
                  </a:cubicBezTo>
                  <a:cubicBezTo>
                    <a:pt x="2777" y="4237"/>
                    <a:pt x="2961" y="4253"/>
                    <a:pt x="3144" y="4253"/>
                  </a:cubicBezTo>
                  <a:cubicBezTo>
                    <a:pt x="3546" y="4253"/>
                    <a:pt x="3946" y="4177"/>
                    <a:pt x="4326" y="4021"/>
                  </a:cubicBezTo>
                  <a:cubicBezTo>
                    <a:pt x="4468" y="3964"/>
                    <a:pt x="4610" y="3893"/>
                    <a:pt x="4738" y="3822"/>
                  </a:cubicBezTo>
                  <a:cubicBezTo>
                    <a:pt x="4852" y="3751"/>
                    <a:pt x="4965" y="3666"/>
                    <a:pt x="5079" y="3581"/>
                  </a:cubicBezTo>
                  <a:cubicBezTo>
                    <a:pt x="5320" y="3411"/>
                    <a:pt x="5519" y="3183"/>
                    <a:pt x="5689" y="2942"/>
                  </a:cubicBezTo>
                  <a:cubicBezTo>
                    <a:pt x="5845" y="2729"/>
                    <a:pt x="5973" y="2488"/>
                    <a:pt x="6058" y="2218"/>
                  </a:cubicBezTo>
                  <a:cubicBezTo>
                    <a:pt x="6129" y="2005"/>
                    <a:pt x="6186" y="1764"/>
                    <a:pt x="6215" y="1536"/>
                  </a:cubicBezTo>
                  <a:cubicBezTo>
                    <a:pt x="6257" y="1182"/>
                    <a:pt x="6257" y="841"/>
                    <a:pt x="6200" y="486"/>
                  </a:cubicBezTo>
                  <a:cubicBezTo>
                    <a:pt x="6186" y="358"/>
                    <a:pt x="6158" y="230"/>
                    <a:pt x="6115" y="102"/>
                  </a:cubicBezTo>
                  <a:cubicBezTo>
                    <a:pt x="6086" y="32"/>
                    <a:pt x="6025" y="1"/>
                    <a:pt x="5965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2302;p48"/>
            <p:cNvSpPr/>
            <p:nvPr/>
          </p:nvSpPr>
          <p:spPr>
            <a:xfrm>
              <a:off x="719425" y="3499875"/>
              <a:ext cx="18850" cy="38775"/>
            </a:xfrm>
            <a:custGeom>
              <a:avLst/>
              <a:gdLst/>
              <a:ahLst/>
              <a:cxnLst/>
              <a:rect l="l" t="t" r="r" b="b"/>
              <a:pathLst>
                <a:path w="754" h="1551" extrusionOk="0">
                  <a:moveTo>
                    <a:pt x="625" y="1"/>
                  </a:moveTo>
                  <a:cubicBezTo>
                    <a:pt x="591" y="1"/>
                    <a:pt x="556" y="15"/>
                    <a:pt x="526" y="46"/>
                  </a:cubicBezTo>
                  <a:cubicBezTo>
                    <a:pt x="483" y="102"/>
                    <a:pt x="427" y="159"/>
                    <a:pt x="384" y="230"/>
                  </a:cubicBezTo>
                  <a:cubicBezTo>
                    <a:pt x="356" y="287"/>
                    <a:pt x="313" y="358"/>
                    <a:pt x="270" y="443"/>
                  </a:cubicBezTo>
                  <a:lnTo>
                    <a:pt x="157" y="684"/>
                  </a:lnTo>
                  <a:cubicBezTo>
                    <a:pt x="100" y="841"/>
                    <a:pt x="43" y="1011"/>
                    <a:pt x="29" y="1181"/>
                  </a:cubicBezTo>
                  <a:cubicBezTo>
                    <a:pt x="15" y="1267"/>
                    <a:pt x="1" y="1338"/>
                    <a:pt x="1" y="1423"/>
                  </a:cubicBezTo>
                  <a:cubicBezTo>
                    <a:pt x="1" y="1451"/>
                    <a:pt x="15" y="1494"/>
                    <a:pt x="43" y="1508"/>
                  </a:cubicBezTo>
                  <a:cubicBezTo>
                    <a:pt x="72" y="1536"/>
                    <a:pt x="103" y="1551"/>
                    <a:pt x="135" y="1551"/>
                  </a:cubicBezTo>
                  <a:cubicBezTo>
                    <a:pt x="167" y="1551"/>
                    <a:pt x="199" y="1536"/>
                    <a:pt x="228" y="1508"/>
                  </a:cubicBezTo>
                  <a:cubicBezTo>
                    <a:pt x="270" y="1451"/>
                    <a:pt x="327" y="1394"/>
                    <a:pt x="370" y="1323"/>
                  </a:cubicBezTo>
                  <a:cubicBezTo>
                    <a:pt x="455" y="1181"/>
                    <a:pt x="540" y="1025"/>
                    <a:pt x="597" y="869"/>
                  </a:cubicBezTo>
                  <a:lnTo>
                    <a:pt x="682" y="599"/>
                  </a:lnTo>
                  <a:cubicBezTo>
                    <a:pt x="696" y="514"/>
                    <a:pt x="710" y="443"/>
                    <a:pt x="725" y="372"/>
                  </a:cubicBezTo>
                  <a:cubicBezTo>
                    <a:pt x="739" y="287"/>
                    <a:pt x="753" y="216"/>
                    <a:pt x="753" y="131"/>
                  </a:cubicBezTo>
                  <a:cubicBezTo>
                    <a:pt x="753" y="88"/>
                    <a:pt x="739" y="60"/>
                    <a:pt x="710" y="31"/>
                  </a:cubicBezTo>
                  <a:cubicBezTo>
                    <a:pt x="684" y="12"/>
                    <a:pt x="655" y="1"/>
                    <a:pt x="625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2303;p48"/>
            <p:cNvSpPr/>
            <p:nvPr/>
          </p:nvSpPr>
          <p:spPr>
            <a:xfrm>
              <a:off x="769125" y="3507125"/>
              <a:ext cx="11725" cy="49550"/>
            </a:xfrm>
            <a:custGeom>
              <a:avLst/>
              <a:gdLst/>
              <a:ahLst/>
              <a:cxnLst/>
              <a:rect l="l" t="t" r="r" b="b"/>
              <a:pathLst>
                <a:path w="469" h="1982" extrusionOk="0">
                  <a:moveTo>
                    <a:pt x="235" y="0"/>
                  </a:moveTo>
                  <a:cubicBezTo>
                    <a:pt x="185" y="0"/>
                    <a:pt x="135" y="32"/>
                    <a:pt x="114" y="96"/>
                  </a:cubicBezTo>
                  <a:cubicBezTo>
                    <a:pt x="85" y="181"/>
                    <a:pt x="71" y="281"/>
                    <a:pt x="57" y="380"/>
                  </a:cubicBezTo>
                  <a:cubicBezTo>
                    <a:pt x="43" y="465"/>
                    <a:pt x="14" y="565"/>
                    <a:pt x="14" y="664"/>
                  </a:cubicBezTo>
                  <a:cubicBezTo>
                    <a:pt x="14" y="764"/>
                    <a:pt x="0" y="877"/>
                    <a:pt x="0" y="991"/>
                  </a:cubicBezTo>
                  <a:cubicBezTo>
                    <a:pt x="0" y="1204"/>
                    <a:pt x="14" y="1417"/>
                    <a:pt x="43" y="1615"/>
                  </a:cubicBezTo>
                  <a:cubicBezTo>
                    <a:pt x="57" y="1715"/>
                    <a:pt x="85" y="1800"/>
                    <a:pt x="114" y="1899"/>
                  </a:cubicBezTo>
                  <a:cubicBezTo>
                    <a:pt x="128" y="1928"/>
                    <a:pt x="156" y="1970"/>
                    <a:pt x="199" y="1970"/>
                  </a:cubicBezTo>
                  <a:cubicBezTo>
                    <a:pt x="214" y="1978"/>
                    <a:pt x="229" y="1981"/>
                    <a:pt x="245" y="1981"/>
                  </a:cubicBezTo>
                  <a:cubicBezTo>
                    <a:pt x="290" y="1981"/>
                    <a:pt x="334" y="1952"/>
                    <a:pt x="355" y="1899"/>
                  </a:cubicBezTo>
                  <a:cubicBezTo>
                    <a:pt x="384" y="1800"/>
                    <a:pt x="412" y="1715"/>
                    <a:pt x="426" y="1615"/>
                  </a:cubicBezTo>
                  <a:cubicBezTo>
                    <a:pt x="455" y="1417"/>
                    <a:pt x="469" y="1204"/>
                    <a:pt x="469" y="991"/>
                  </a:cubicBezTo>
                  <a:cubicBezTo>
                    <a:pt x="469" y="877"/>
                    <a:pt x="469" y="778"/>
                    <a:pt x="455" y="664"/>
                  </a:cubicBezTo>
                  <a:cubicBezTo>
                    <a:pt x="455" y="551"/>
                    <a:pt x="426" y="465"/>
                    <a:pt x="426" y="380"/>
                  </a:cubicBezTo>
                  <a:cubicBezTo>
                    <a:pt x="398" y="281"/>
                    <a:pt x="384" y="181"/>
                    <a:pt x="355" y="96"/>
                  </a:cubicBezTo>
                  <a:cubicBezTo>
                    <a:pt x="334" y="32"/>
                    <a:pt x="284" y="0"/>
                    <a:pt x="235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2304;p48"/>
            <p:cNvSpPr/>
            <p:nvPr/>
          </p:nvSpPr>
          <p:spPr>
            <a:xfrm>
              <a:off x="803200" y="3499800"/>
              <a:ext cx="24500" cy="39000"/>
            </a:xfrm>
            <a:custGeom>
              <a:avLst/>
              <a:gdLst/>
              <a:ahLst/>
              <a:cxnLst/>
              <a:rect l="l" t="t" r="r" b="b"/>
              <a:pathLst>
                <a:path w="980" h="1560" extrusionOk="0">
                  <a:moveTo>
                    <a:pt x="148" y="0"/>
                  </a:moveTo>
                  <a:cubicBezTo>
                    <a:pt x="137" y="0"/>
                    <a:pt x="125" y="2"/>
                    <a:pt x="114" y="6"/>
                  </a:cubicBezTo>
                  <a:cubicBezTo>
                    <a:pt x="43" y="20"/>
                    <a:pt x="0" y="77"/>
                    <a:pt x="14" y="148"/>
                  </a:cubicBezTo>
                  <a:cubicBezTo>
                    <a:pt x="29" y="233"/>
                    <a:pt x="43" y="318"/>
                    <a:pt x="71" y="404"/>
                  </a:cubicBezTo>
                  <a:cubicBezTo>
                    <a:pt x="100" y="474"/>
                    <a:pt x="128" y="560"/>
                    <a:pt x="156" y="631"/>
                  </a:cubicBezTo>
                  <a:lnTo>
                    <a:pt x="284" y="900"/>
                  </a:lnTo>
                  <a:cubicBezTo>
                    <a:pt x="369" y="1057"/>
                    <a:pt x="469" y="1213"/>
                    <a:pt x="582" y="1355"/>
                  </a:cubicBezTo>
                  <a:cubicBezTo>
                    <a:pt x="639" y="1412"/>
                    <a:pt x="696" y="1468"/>
                    <a:pt x="767" y="1525"/>
                  </a:cubicBezTo>
                  <a:cubicBezTo>
                    <a:pt x="788" y="1546"/>
                    <a:pt x="809" y="1559"/>
                    <a:pt x="835" y="1559"/>
                  </a:cubicBezTo>
                  <a:cubicBezTo>
                    <a:pt x="845" y="1559"/>
                    <a:pt x="855" y="1557"/>
                    <a:pt x="866" y="1554"/>
                  </a:cubicBezTo>
                  <a:cubicBezTo>
                    <a:pt x="937" y="1554"/>
                    <a:pt x="980" y="1483"/>
                    <a:pt x="980" y="1412"/>
                  </a:cubicBezTo>
                  <a:cubicBezTo>
                    <a:pt x="966" y="1326"/>
                    <a:pt x="937" y="1241"/>
                    <a:pt x="909" y="1170"/>
                  </a:cubicBezTo>
                  <a:cubicBezTo>
                    <a:pt x="866" y="986"/>
                    <a:pt x="795" y="829"/>
                    <a:pt x="696" y="673"/>
                  </a:cubicBezTo>
                  <a:lnTo>
                    <a:pt x="554" y="404"/>
                  </a:lnTo>
                  <a:cubicBezTo>
                    <a:pt x="511" y="333"/>
                    <a:pt x="455" y="262"/>
                    <a:pt x="398" y="205"/>
                  </a:cubicBezTo>
                  <a:cubicBezTo>
                    <a:pt x="355" y="148"/>
                    <a:pt x="284" y="77"/>
                    <a:pt x="227" y="34"/>
                  </a:cubicBezTo>
                  <a:cubicBezTo>
                    <a:pt x="207" y="14"/>
                    <a:pt x="178" y="0"/>
                    <a:pt x="148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2305;p48"/>
            <p:cNvSpPr/>
            <p:nvPr/>
          </p:nvSpPr>
          <p:spPr>
            <a:xfrm>
              <a:off x="821650" y="3469775"/>
              <a:ext cx="43325" cy="15625"/>
            </a:xfrm>
            <a:custGeom>
              <a:avLst/>
              <a:gdLst/>
              <a:ahLst/>
              <a:cxnLst/>
              <a:rect l="l" t="t" r="r" b="b"/>
              <a:pathLst>
                <a:path w="1733" h="625" extrusionOk="0">
                  <a:moveTo>
                    <a:pt x="157" y="0"/>
                  </a:moveTo>
                  <a:cubicBezTo>
                    <a:pt x="43" y="14"/>
                    <a:pt x="1" y="171"/>
                    <a:pt x="100" y="241"/>
                  </a:cubicBezTo>
                  <a:cubicBezTo>
                    <a:pt x="171" y="284"/>
                    <a:pt x="242" y="327"/>
                    <a:pt x="327" y="355"/>
                  </a:cubicBezTo>
                  <a:cubicBezTo>
                    <a:pt x="384" y="383"/>
                    <a:pt x="469" y="426"/>
                    <a:pt x="554" y="454"/>
                  </a:cubicBezTo>
                  <a:lnTo>
                    <a:pt x="824" y="540"/>
                  </a:lnTo>
                  <a:cubicBezTo>
                    <a:pt x="1009" y="582"/>
                    <a:pt x="1179" y="611"/>
                    <a:pt x="1364" y="625"/>
                  </a:cubicBezTo>
                  <a:lnTo>
                    <a:pt x="1605" y="625"/>
                  </a:lnTo>
                  <a:cubicBezTo>
                    <a:pt x="1648" y="611"/>
                    <a:pt x="1676" y="596"/>
                    <a:pt x="1704" y="568"/>
                  </a:cubicBezTo>
                  <a:cubicBezTo>
                    <a:pt x="1733" y="511"/>
                    <a:pt x="1719" y="440"/>
                    <a:pt x="1662" y="398"/>
                  </a:cubicBezTo>
                  <a:cubicBezTo>
                    <a:pt x="1605" y="341"/>
                    <a:pt x="1534" y="298"/>
                    <a:pt x="1449" y="270"/>
                  </a:cubicBezTo>
                  <a:cubicBezTo>
                    <a:pt x="1293" y="185"/>
                    <a:pt x="1122" y="128"/>
                    <a:pt x="938" y="85"/>
                  </a:cubicBezTo>
                  <a:lnTo>
                    <a:pt x="668" y="43"/>
                  </a:lnTo>
                  <a:cubicBezTo>
                    <a:pt x="583" y="14"/>
                    <a:pt x="483" y="14"/>
                    <a:pt x="412" y="14"/>
                  </a:cubicBezTo>
                  <a:cubicBezTo>
                    <a:pt x="370" y="7"/>
                    <a:pt x="327" y="4"/>
                    <a:pt x="286" y="4"/>
                  </a:cubicBezTo>
                  <a:cubicBezTo>
                    <a:pt x="246" y="4"/>
                    <a:pt x="206" y="7"/>
                    <a:pt x="171" y="14"/>
                  </a:cubicBezTo>
                  <a:lnTo>
                    <a:pt x="157" y="0"/>
                  </a:ln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2306;p48"/>
            <p:cNvSpPr/>
            <p:nvPr/>
          </p:nvSpPr>
          <p:spPr>
            <a:xfrm>
              <a:off x="814550" y="3046175"/>
              <a:ext cx="53625" cy="49025"/>
            </a:xfrm>
            <a:custGeom>
              <a:avLst/>
              <a:gdLst/>
              <a:ahLst/>
              <a:cxnLst/>
              <a:rect l="l" t="t" r="r" b="b"/>
              <a:pathLst>
                <a:path w="2145" h="1961" extrusionOk="0">
                  <a:moveTo>
                    <a:pt x="799" y="0"/>
                  </a:moveTo>
                  <a:cubicBezTo>
                    <a:pt x="627" y="0"/>
                    <a:pt x="467" y="52"/>
                    <a:pt x="341" y="162"/>
                  </a:cubicBezTo>
                  <a:cubicBezTo>
                    <a:pt x="1" y="460"/>
                    <a:pt x="57" y="1071"/>
                    <a:pt x="469" y="1525"/>
                  </a:cubicBezTo>
                  <a:cubicBezTo>
                    <a:pt x="718" y="1809"/>
                    <a:pt x="1050" y="1960"/>
                    <a:pt x="1344" y="1960"/>
                  </a:cubicBezTo>
                  <a:cubicBezTo>
                    <a:pt x="1520" y="1960"/>
                    <a:pt x="1682" y="1906"/>
                    <a:pt x="1804" y="1795"/>
                  </a:cubicBezTo>
                  <a:cubicBezTo>
                    <a:pt x="2145" y="1497"/>
                    <a:pt x="2088" y="886"/>
                    <a:pt x="1676" y="432"/>
                  </a:cubicBezTo>
                  <a:cubicBezTo>
                    <a:pt x="1425" y="154"/>
                    <a:pt x="1094" y="0"/>
                    <a:pt x="799" y="0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2307;p48"/>
            <p:cNvSpPr/>
            <p:nvPr/>
          </p:nvSpPr>
          <p:spPr>
            <a:xfrm>
              <a:off x="861875" y="3102350"/>
              <a:ext cx="62600" cy="58375"/>
            </a:xfrm>
            <a:custGeom>
              <a:avLst/>
              <a:gdLst/>
              <a:ahLst/>
              <a:cxnLst/>
              <a:rect l="l" t="t" r="r" b="b"/>
              <a:pathLst>
                <a:path w="2504" h="2335" extrusionOk="0">
                  <a:moveTo>
                    <a:pt x="432" y="0"/>
                  </a:moveTo>
                  <a:cubicBezTo>
                    <a:pt x="383" y="0"/>
                    <a:pt x="341" y="14"/>
                    <a:pt x="308" y="45"/>
                  </a:cubicBezTo>
                  <a:cubicBezTo>
                    <a:pt x="1" y="339"/>
                    <a:pt x="931" y="2334"/>
                    <a:pt x="1699" y="2334"/>
                  </a:cubicBezTo>
                  <a:cubicBezTo>
                    <a:pt x="1782" y="2334"/>
                    <a:pt x="1864" y="2311"/>
                    <a:pt x="1941" y="2260"/>
                  </a:cubicBezTo>
                  <a:cubicBezTo>
                    <a:pt x="2503" y="1894"/>
                    <a:pt x="996" y="0"/>
                    <a:pt x="43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2308;p48"/>
            <p:cNvSpPr/>
            <p:nvPr/>
          </p:nvSpPr>
          <p:spPr>
            <a:xfrm>
              <a:off x="810500" y="3106625"/>
              <a:ext cx="49550" cy="69675"/>
            </a:xfrm>
            <a:custGeom>
              <a:avLst/>
              <a:gdLst/>
              <a:ahLst/>
              <a:cxnLst/>
              <a:rect l="l" t="t" r="r" b="b"/>
              <a:pathLst>
                <a:path w="1982" h="2787" extrusionOk="0">
                  <a:moveTo>
                    <a:pt x="812" y="0"/>
                  </a:moveTo>
                  <a:cubicBezTo>
                    <a:pt x="808" y="0"/>
                    <a:pt x="805" y="1"/>
                    <a:pt x="802" y="2"/>
                  </a:cubicBezTo>
                  <a:cubicBezTo>
                    <a:pt x="256" y="155"/>
                    <a:pt x="0" y="2786"/>
                    <a:pt x="954" y="2786"/>
                  </a:cubicBezTo>
                  <a:cubicBezTo>
                    <a:pt x="969" y="2786"/>
                    <a:pt x="985" y="2786"/>
                    <a:pt x="1000" y="2784"/>
                  </a:cubicBezTo>
                  <a:cubicBezTo>
                    <a:pt x="1982" y="2700"/>
                    <a:pt x="1081" y="0"/>
                    <a:pt x="81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2309;p48"/>
            <p:cNvSpPr/>
            <p:nvPr/>
          </p:nvSpPr>
          <p:spPr>
            <a:xfrm>
              <a:off x="748400" y="3081525"/>
              <a:ext cx="61200" cy="37950"/>
            </a:xfrm>
            <a:custGeom>
              <a:avLst/>
              <a:gdLst/>
              <a:ahLst/>
              <a:cxnLst/>
              <a:rect l="l" t="t" r="r" b="b"/>
              <a:pathLst>
                <a:path w="2448" h="1518" extrusionOk="0">
                  <a:moveTo>
                    <a:pt x="2085" y="0"/>
                  </a:moveTo>
                  <a:cubicBezTo>
                    <a:pt x="1516" y="0"/>
                    <a:pt x="0" y="750"/>
                    <a:pt x="389" y="1261"/>
                  </a:cubicBezTo>
                  <a:cubicBezTo>
                    <a:pt x="526" y="1443"/>
                    <a:pt x="692" y="1517"/>
                    <a:pt x="868" y="1517"/>
                  </a:cubicBezTo>
                  <a:cubicBezTo>
                    <a:pt x="1574" y="1517"/>
                    <a:pt x="2448" y="330"/>
                    <a:pt x="2277" y="68"/>
                  </a:cubicBezTo>
                  <a:cubicBezTo>
                    <a:pt x="2249" y="22"/>
                    <a:pt x="2180" y="0"/>
                    <a:pt x="208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2310;p48"/>
            <p:cNvSpPr/>
            <p:nvPr/>
          </p:nvSpPr>
          <p:spPr>
            <a:xfrm>
              <a:off x="747050" y="3026375"/>
              <a:ext cx="59150" cy="28550"/>
            </a:xfrm>
            <a:custGeom>
              <a:avLst/>
              <a:gdLst/>
              <a:ahLst/>
              <a:cxnLst/>
              <a:rect l="l" t="t" r="r" b="b"/>
              <a:pathLst>
                <a:path w="2366" h="1142" extrusionOk="0">
                  <a:moveTo>
                    <a:pt x="671" y="0"/>
                  </a:moveTo>
                  <a:cubicBezTo>
                    <a:pt x="424" y="0"/>
                    <a:pt x="228" y="91"/>
                    <a:pt x="159" y="329"/>
                  </a:cubicBezTo>
                  <a:cubicBezTo>
                    <a:pt x="1" y="874"/>
                    <a:pt x="795" y="1142"/>
                    <a:pt x="1463" y="1142"/>
                  </a:cubicBezTo>
                  <a:cubicBezTo>
                    <a:pt x="1875" y="1142"/>
                    <a:pt x="2238" y="1041"/>
                    <a:pt x="2303" y="840"/>
                  </a:cubicBezTo>
                  <a:cubicBezTo>
                    <a:pt x="2365" y="654"/>
                    <a:pt x="1334" y="0"/>
                    <a:pt x="67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2311;p48"/>
            <p:cNvSpPr/>
            <p:nvPr/>
          </p:nvSpPr>
          <p:spPr>
            <a:xfrm>
              <a:off x="2907000" y="2963600"/>
              <a:ext cx="778075" cy="669350"/>
            </a:xfrm>
            <a:custGeom>
              <a:avLst/>
              <a:gdLst/>
              <a:ahLst/>
              <a:cxnLst/>
              <a:rect l="l" t="t" r="r" b="b"/>
              <a:pathLst>
                <a:path w="31123" h="26774" extrusionOk="0">
                  <a:moveTo>
                    <a:pt x="14078" y="1"/>
                  </a:moveTo>
                  <a:cubicBezTo>
                    <a:pt x="6311" y="1"/>
                    <a:pt x="2798" y="4873"/>
                    <a:pt x="1434" y="9116"/>
                  </a:cubicBezTo>
                  <a:cubicBezTo>
                    <a:pt x="0" y="13588"/>
                    <a:pt x="3266" y="18430"/>
                    <a:pt x="3479" y="19168"/>
                  </a:cubicBezTo>
                  <a:cubicBezTo>
                    <a:pt x="3479" y="19168"/>
                    <a:pt x="2187" y="22916"/>
                    <a:pt x="2428" y="23782"/>
                  </a:cubicBezTo>
                  <a:cubicBezTo>
                    <a:pt x="3039" y="25898"/>
                    <a:pt x="7383" y="26565"/>
                    <a:pt x="9413" y="26764"/>
                  </a:cubicBezTo>
                  <a:cubicBezTo>
                    <a:pt x="9479" y="26770"/>
                    <a:pt x="9544" y="26774"/>
                    <a:pt x="9608" y="26774"/>
                  </a:cubicBezTo>
                  <a:cubicBezTo>
                    <a:pt x="11386" y="26774"/>
                    <a:pt x="12640" y="24400"/>
                    <a:pt x="13970" y="24400"/>
                  </a:cubicBezTo>
                  <a:cubicBezTo>
                    <a:pt x="14079" y="24400"/>
                    <a:pt x="14188" y="24416"/>
                    <a:pt x="14298" y="24450"/>
                  </a:cubicBezTo>
                  <a:cubicBezTo>
                    <a:pt x="15173" y="24727"/>
                    <a:pt x="16806" y="25058"/>
                    <a:pt x="18694" y="25058"/>
                  </a:cubicBezTo>
                  <a:cubicBezTo>
                    <a:pt x="22715" y="25058"/>
                    <a:pt x="27893" y="23554"/>
                    <a:pt x="29390" y="16811"/>
                  </a:cubicBezTo>
                  <a:cubicBezTo>
                    <a:pt x="31122" y="8988"/>
                    <a:pt x="25713" y="1406"/>
                    <a:pt x="16910" y="199"/>
                  </a:cubicBezTo>
                  <a:cubicBezTo>
                    <a:pt x="15908" y="64"/>
                    <a:pt x="14966" y="1"/>
                    <a:pt x="14078" y="1"/>
                  </a:cubicBezTo>
                  <a:close/>
                </a:path>
              </a:pathLst>
            </a:custGeom>
            <a:solidFill>
              <a:srgbClr val="FFF3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2312;p48"/>
            <p:cNvSpPr/>
            <p:nvPr/>
          </p:nvSpPr>
          <p:spPr>
            <a:xfrm>
              <a:off x="3157950" y="3077975"/>
              <a:ext cx="292800" cy="194050"/>
            </a:xfrm>
            <a:custGeom>
              <a:avLst/>
              <a:gdLst/>
              <a:ahLst/>
              <a:cxnLst/>
              <a:rect l="l" t="t" r="r" b="b"/>
              <a:pathLst>
                <a:path w="11712" h="7762" extrusionOk="0">
                  <a:moveTo>
                    <a:pt x="2808" y="0"/>
                  </a:moveTo>
                  <a:cubicBezTo>
                    <a:pt x="2720" y="0"/>
                    <a:pt x="2635" y="4"/>
                    <a:pt x="2556" y="12"/>
                  </a:cubicBezTo>
                  <a:cubicBezTo>
                    <a:pt x="1803" y="83"/>
                    <a:pt x="0" y="3533"/>
                    <a:pt x="611" y="3703"/>
                  </a:cubicBezTo>
                  <a:cubicBezTo>
                    <a:pt x="2556" y="4229"/>
                    <a:pt x="5168" y="5308"/>
                    <a:pt x="9144" y="7750"/>
                  </a:cubicBezTo>
                  <a:cubicBezTo>
                    <a:pt x="9157" y="7758"/>
                    <a:pt x="9172" y="7761"/>
                    <a:pt x="9189" y="7761"/>
                  </a:cubicBezTo>
                  <a:cubicBezTo>
                    <a:pt x="9664" y="7761"/>
                    <a:pt x="11711" y="4811"/>
                    <a:pt x="11259" y="4044"/>
                  </a:cubicBezTo>
                  <a:cubicBezTo>
                    <a:pt x="10438" y="2662"/>
                    <a:pt x="5159" y="0"/>
                    <a:pt x="2808" y="0"/>
                  </a:cubicBezTo>
                  <a:close/>
                </a:path>
              </a:pathLst>
            </a:custGeom>
            <a:solidFill>
              <a:srgbClr val="38D8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2313;p48"/>
            <p:cNvSpPr/>
            <p:nvPr/>
          </p:nvSpPr>
          <p:spPr>
            <a:xfrm>
              <a:off x="3232125" y="3368575"/>
              <a:ext cx="188450" cy="160975"/>
            </a:xfrm>
            <a:custGeom>
              <a:avLst/>
              <a:gdLst/>
              <a:ahLst/>
              <a:cxnLst/>
              <a:rect l="l" t="t" r="r" b="b"/>
              <a:pathLst>
                <a:path w="7538" h="6439" extrusionOk="0">
                  <a:moveTo>
                    <a:pt x="3265" y="1"/>
                  </a:moveTo>
                  <a:cubicBezTo>
                    <a:pt x="3242" y="1"/>
                    <a:pt x="3218" y="1"/>
                    <a:pt x="3195" y="2"/>
                  </a:cubicBezTo>
                  <a:cubicBezTo>
                    <a:pt x="1406" y="30"/>
                    <a:pt x="1" y="1507"/>
                    <a:pt x="43" y="3281"/>
                  </a:cubicBezTo>
                  <a:cubicBezTo>
                    <a:pt x="81" y="5195"/>
                    <a:pt x="1649" y="6439"/>
                    <a:pt x="3278" y="6439"/>
                  </a:cubicBezTo>
                  <a:cubicBezTo>
                    <a:pt x="4091" y="6439"/>
                    <a:pt x="4919" y="6129"/>
                    <a:pt x="5580" y="5440"/>
                  </a:cubicBezTo>
                  <a:cubicBezTo>
                    <a:pt x="7538" y="3398"/>
                    <a:pt x="6073" y="1"/>
                    <a:pt x="3265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2314;p48"/>
            <p:cNvSpPr/>
            <p:nvPr/>
          </p:nvSpPr>
          <p:spPr>
            <a:xfrm>
              <a:off x="2959775" y="3235025"/>
              <a:ext cx="190750" cy="161000"/>
            </a:xfrm>
            <a:custGeom>
              <a:avLst/>
              <a:gdLst/>
              <a:ahLst/>
              <a:cxnLst/>
              <a:rect l="l" t="t" r="r" b="b"/>
              <a:pathLst>
                <a:path w="7630" h="6440" extrusionOk="0">
                  <a:moveTo>
                    <a:pt x="4099" y="1"/>
                  </a:moveTo>
                  <a:cubicBezTo>
                    <a:pt x="1628" y="1"/>
                    <a:pt x="0" y="2843"/>
                    <a:pt x="1481" y="5031"/>
                  </a:cubicBezTo>
                  <a:cubicBezTo>
                    <a:pt x="2139" y="5994"/>
                    <a:pt x="3136" y="6440"/>
                    <a:pt x="4123" y="6440"/>
                  </a:cubicBezTo>
                  <a:cubicBezTo>
                    <a:pt x="5567" y="6440"/>
                    <a:pt x="6991" y="5488"/>
                    <a:pt x="7302" y="3810"/>
                  </a:cubicBezTo>
                  <a:cubicBezTo>
                    <a:pt x="7629" y="2064"/>
                    <a:pt x="6479" y="389"/>
                    <a:pt x="4733" y="62"/>
                  </a:cubicBezTo>
                  <a:cubicBezTo>
                    <a:pt x="4516" y="21"/>
                    <a:pt x="4305" y="1"/>
                    <a:pt x="4099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2315;p48"/>
            <p:cNvSpPr/>
            <p:nvPr/>
          </p:nvSpPr>
          <p:spPr>
            <a:xfrm>
              <a:off x="3082925" y="3413625"/>
              <a:ext cx="74325" cy="62050"/>
            </a:xfrm>
            <a:custGeom>
              <a:avLst/>
              <a:gdLst/>
              <a:ahLst/>
              <a:cxnLst/>
              <a:rect l="l" t="t" r="r" b="b"/>
              <a:pathLst>
                <a:path w="2973" h="2482" extrusionOk="0">
                  <a:moveTo>
                    <a:pt x="2069" y="1"/>
                  </a:moveTo>
                  <a:cubicBezTo>
                    <a:pt x="1279" y="1"/>
                    <a:pt x="0" y="951"/>
                    <a:pt x="233" y="1479"/>
                  </a:cubicBezTo>
                  <a:cubicBezTo>
                    <a:pt x="310" y="1641"/>
                    <a:pt x="514" y="1684"/>
                    <a:pt x="734" y="1684"/>
                  </a:cubicBezTo>
                  <a:cubicBezTo>
                    <a:pt x="986" y="1684"/>
                    <a:pt x="1260" y="1628"/>
                    <a:pt x="1392" y="1628"/>
                  </a:cubicBezTo>
                  <a:cubicBezTo>
                    <a:pt x="1419" y="1628"/>
                    <a:pt x="1440" y="1630"/>
                    <a:pt x="1454" y="1636"/>
                  </a:cubicBezTo>
                  <a:cubicBezTo>
                    <a:pt x="1642" y="1689"/>
                    <a:pt x="1970" y="2481"/>
                    <a:pt x="2366" y="2481"/>
                  </a:cubicBezTo>
                  <a:cubicBezTo>
                    <a:pt x="2388" y="2481"/>
                    <a:pt x="2411" y="2479"/>
                    <a:pt x="2433" y="2473"/>
                  </a:cubicBezTo>
                  <a:cubicBezTo>
                    <a:pt x="2959" y="2360"/>
                    <a:pt x="2973" y="244"/>
                    <a:pt x="2291" y="31"/>
                  </a:cubicBezTo>
                  <a:cubicBezTo>
                    <a:pt x="2223" y="10"/>
                    <a:pt x="2149" y="1"/>
                    <a:pt x="2069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2316;p48"/>
            <p:cNvSpPr/>
            <p:nvPr/>
          </p:nvSpPr>
          <p:spPr>
            <a:xfrm>
              <a:off x="3036900" y="3467150"/>
              <a:ext cx="166150" cy="102125"/>
            </a:xfrm>
            <a:custGeom>
              <a:avLst/>
              <a:gdLst/>
              <a:ahLst/>
              <a:cxnLst/>
              <a:rect l="l" t="t" r="r" b="b"/>
              <a:pathLst>
                <a:path w="6646" h="4085" extrusionOk="0">
                  <a:moveTo>
                    <a:pt x="209" y="0"/>
                  </a:moveTo>
                  <a:cubicBezTo>
                    <a:pt x="124" y="0"/>
                    <a:pt x="43" y="53"/>
                    <a:pt x="43" y="162"/>
                  </a:cubicBezTo>
                  <a:cubicBezTo>
                    <a:pt x="43" y="162"/>
                    <a:pt x="29" y="205"/>
                    <a:pt x="29" y="276"/>
                  </a:cubicBezTo>
                  <a:cubicBezTo>
                    <a:pt x="15" y="346"/>
                    <a:pt x="1" y="446"/>
                    <a:pt x="1" y="588"/>
                  </a:cubicBezTo>
                  <a:cubicBezTo>
                    <a:pt x="1" y="744"/>
                    <a:pt x="1" y="900"/>
                    <a:pt x="15" y="1056"/>
                  </a:cubicBezTo>
                  <a:cubicBezTo>
                    <a:pt x="29" y="1255"/>
                    <a:pt x="57" y="1454"/>
                    <a:pt x="114" y="1653"/>
                  </a:cubicBezTo>
                  <a:cubicBezTo>
                    <a:pt x="185" y="1894"/>
                    <a:pt x="270" y="2135"/>
                    <a:pt x="370" y="2348"/>
                  </a:cubicBezTo>
                  <a:cubicBezTo>
                    <a:pt x="498" y="2604"/>
                    <a:pt x="654" y="2845"/>
                    <a:pt x="853" y="3044"/>
                  </a:cubicBezTo>
                  <a:cubicBezTo>
                    <a:pt x="1051" y="3285"/>
                    <a:pt x="1293" y="3484"/>
                    <a:pt x="1562" y="3640"/>
                  </a:cubicBezTo>
                  <a:cubicBezTo>
                    <a:pt x="1690" y="3711"/>
                    <a:pt x="1818" y="3768"/>
                    <a:pt x="1946" y="3825"/>
                  </a:cubicBezTo>
                  <a:cubicBezTo>
                    <a:pt x="2102" y="3896"/>
                    <a:pt x="2258" y="3939"/>
                    <a:pt x="2414" y="3981"/>
                  </a:cubicBezTo>
                  <a:cubicBezTo>
                    <a:pt x="2664" y="4053"/>
                    <a:pt x="2924" y="4084"/>
                    <a:pt x="3185" y="4084"/>
                  </a:cubicBezTo>
                  <a:cubicBezTo>
                    <a:pt x="3236" y="4084"/>
                    <a:pt x="3286" y="4083"/>
                    <a:pt x="3337" y="4081"/>
                  </a:cubicBezTo>
                  <a:cubicBezTo>
                    <a:pt x="3635" y="4081"/>
                    <a:pt x="3934" y="4024"/>
                    <a:pt x="4232" y="3939"/>
                  </a:cubicBezTo>
                  <a:cubicBezTo>
                    <a:pt x="4714" y="3768"/>
                    <a:pt x="5169" y="3527"/>
                    <a:pt x="5580" y="3200"/>
                  </a:cubicBezTo>
                  <a:cubicBezTo>
                    <a:pt x="5864" y="2987"/>
                    <a:pt x="6120" y="2732"/>
                    <a:pt x="6347" y="2462"/>
                  </a:cubicBezTo>
                  <a:cubicBezTo>
                    <a:pt x="6447" y="2363"/>
                    <a:pt x="6518" y="2263"/>
                    <a:pt x="6603" y="2150"/>
                  </a:cubicBezTo>
                  <a:cubicBezTo>
                    <a:pt x="6645" y="2079"/>
                    <a:pt x="6631" y="1979"/>
                    <a:pt x="6560" y="1922"/>
                  </a:cubicBezTo>
                  <a:cubicBezTo>
                    <a:pt x="6525" y="1887"/>
                    <a:pt x="6479" y="1869"/>
                    <a:pt x="6432" y="1869"/>
                  </a:cubicBezTo>
                  <a:cubicBezTo>
                    <a:pt x="6386" y="1869"/>
                    <a:pt x="6340" y="1887"/>
                    <a:pt x="6305" y="1922"/>
                  </a:cubicBezTo>
                  <a:cubicBezTo>
                    <a:pt x="6305" y="1922"/>
                    <a:pt x="6205" y="2008"/>
                    <a:pt x="6035" y="2164"/>
                  </a:cubicBezTo>
                  <a:cubicBezTo>
                    <a:pt x="5779" y="2377"/>
                    <a:pt x="5524" y="2576"/>
                    <a:pt x="5240" y="2746"/>
                  </a:cubicBezTo>
                  <a:cubicBezTo>
                    <a:pt x="5069" y="2860"/>
                    <a:pt x="4885" y="2973"/>
                    <a:pt x="4686" y="3058"/>
                  </a:cubicBezTo>
                  <a:cubicBezTo>
                    <a:pt x="4473" y="3158"/>
                    <a:pt x="4246" y="3229"/>
                    <a:pt x="4033" y="3285"/>
                  </a:cubicBezTo>
                  <a:cubicBezTo>
                    <a:pt x="3792" y="3349"/>
                    <a:pt x="3547" y="3381"/>
                    <a:pt x="3303" y="3381"/>
                  </a:cubicBezTo>
                  <a:cubicBezTo>
                    <a:pt x="3060" y="3381"/>
                    <a:pt x="2819" y="3349"/>
                    <a:pt x="2585" y="3285"/>
                  </a:cubicBezTo>
                  <a:cubicBezTo>
                    <a:pt x="2471" y="3243"/>
                    <a:pt x="2329" y="3214"/>
                    <a:pt x="2244" y="3186"/>
                  </a:cubicBezTo>
                  <a:cubicBezTo>
                    <a:pt x="2116" y="3115"/>
                    <a:pt x="1974" y="3073"/>
                    <a:pt x="1875" y="3002"/>
                  </a:cubicBezTo>
                  <a:cubicBezTo>
                    <a:pt x="1676" y="2888"/>
                    <a:pt x="1491" y="2746"/>
                    <a:pt x="1321" y="2576"/>
                  </a:cubicBezTo>
                  <a:cubicBezTo>
                    <a:pt x="1236" y="2505"/>
                    <a:pt x="1165" y="2419"/>
                    <a:pt x="1108" y="2320"/>
                  </a:cubicBezTo>
                  <a:cubicBezTo>
                    <a:pt x="1023" y="2235"/>
                    <a:pt x="966" y="2150"/>
                    <a:pt x="909" y="2050"/>
                  </a:cubicBezTo>
                  <a:cubicBezTo>
                    <a:pt x="796" y="1866"/>
                    <a:pt x="711" y="1681"/>
                    <a:pt x="640" y="1482"/>
                  </a:cubicBezTo>
                  <a:cubicBezTo>
                    <a:pt x="540" y="1184"/>
                    <a:pt x="455" y="872"/>
                    <a:pt x="427" y="559"/>
                  </a:cubicBezTo>
                  <a:cubicBezTo>
                    <a:pt x="412" y="446"/>
                    <a:pt x="398" y="346"/>
                    <a:pt x="398" y="290"/>
                  </a:cubicBezTo>
                  <a:lnTo>
                    <a:pt x="398" y="205"/>
                  </a:lnTo>
                  <a:lnTo>
                    <a:pt x="398" y="190"/>
                  </a:lnTo>
                  <a:cubicBezTo>
                    <a:pt x="398" y="64"/>
                    <a:pt x="301" y="0"/>
                    <a:pt x="209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2317;p48"/>
            <p:cNvSpPr/>
            <p:nvPr/>
          </p:nvSpPr>
          <p:spPr>
            <a:xfrm>
              <a:off x="3161125" y="3517200"/>
              <a:ext cx="24175" cy="37925"/>
            </a:xfrm>
            <a:custGeom>
              <a:avLst/>
              <a:gdLst/>
              <a:ahLst/>
              <a:cxnLst/>
              <a:rect l="l" t="t" r="r" b="b"/>
              <a:pathLst>
                <a:path w="967" h="1517" extrusionOk="0">
                  <a:moveTo>
                    <a:pt x="154" y="0"/>
                  </a:moveTo>
                  <a:cubicBezTo>
                    <a:pt x="145" y="0"/>
                    <a:pt x="136" y="2"/>
                    <a:pt x="129" y="6"/>
                  </a:cubicBezTo>
                  <a:cubicBezTo>
                    <a:pt x="58" y="6"/>
                    <a:pt x="1" y="77"/>
                    <a:pt x="15" y="148"/>
                  </a:cubicBezTo>
                  <a:cubicBezTo>
                    <a:pt x="29" y="233"/>
                    <a:pt x="44" y="304"/>
                    <a:pt x="72" y="389"/>
                  </a:cubicBezTo>
                  <a:cubicBezTo>
                    <a:pt x="100" y="460"/>
                    <a:pt x="115" y="531"/>
                    <a:pt x="157" y="616"/>
                  </a:cubicBezTo>
                  <a:lnTo>
                    <a:pt x="271" y="872"/>
                  </a:lnTo>
                  <a:cubicBezTo>
                    <a:pt x="356" y="1028"/>
                    <a:pt x="455" y="1170"/>
                    <a:pt x="569" y="1312"/>
                  </a:cubicBezTo>
                  <a:cubicBezTo>
                    <a:pt x="626" y="1369"/>
                    <a:pt x="682" y="1440"/>
                    <a:pt x="753" y="1482"/>
                  </a:cubicBezTo>
                  <a:cubicBezTo>
                    <a:pt x="764" y="1503"/>
                    <a:pt x="789" y="1516"/>
                    <a:pt x="814" y="1516"/>
                  </a:cubicBezTo>
                  <a:cubicBezTo>
                    <a:pt x="822" y="1516"/>
                    <a:pt x="831" y="1514"/>
                    <a:pt x="839" y="1511"/>
                  </a:cubicBezTo>
                  <a:cubicBezTo>
                    <a:pt x="910" y="1511"/>
                    <a:pt x="966" y="1440"/>
                    <a:pt x="966" y="1369"/>
                  </a:cubicBezTo>
                  <a:cubicBezTo>
                    <a:pt x="952" y="1283"/>
                    <a:pt x="924" y="1212"/>
                    <a:pt x="910" y="1127"/>
                  </a:cubicBezTo>
                  <a:cubicBezTo>
                    <a:pt x="853" y="957"/>
                    <a:pt x="782" y="801"/>
                    <a:pt x="697" y="645"/>
                  </a:cubicBezTo>
                  <a:lnTo>
                    <a:pt x="555" y="403"/>
                  </a:lnTo>
                  <a:cubicBezTo>
                    <a:pt x="498" y="332"/>
                    <a:pt x="441" y="261"/>
                    <a:pt x="399" y="204"/>
                  </a:cubicBezTo>
                  <a:cubicBezTo>
                    <a:pt x="342" y="148"/>
                    <a:pt x="285" y="91"/>
                    <a:pt x="228" y="34"/>
                  </a:cubicBezTo>
                  <a:cubicBezTo>
                    <a:pt x="207" y="13"/>
                    <a:pt x="179" y="0"/>
                    <a:pt x="154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2318;p48"/>
            <p:cNvSpPr/>
            <p:nvPr/>
          </p:nvSpPr>
          <p:spPr>
            <a:xfrm>
              <a:off x="3120675" y="3530050"/>
              <a:ext cx="13875" cy="50900"/>
            </a:xfrm>
            <a:custGeom>
              <a:avLst/>
              <a:gdLst/>
              <a:ahLst/>
              <a:cxnLst/>
              <a:rect l="l" t="t" r="r" b="b"/>
              <a:pathLst>
                <a:path w="555" h="2036" extrusionOk="0">
                  <a:moveTo>
                    <a:pt x="163" y="1"/>
                  </a:moveTo>
                  <a:cubicBezTo>
                    <a:pt x="100" y="1"/>
                    <a:pt x="43" y="53"/>
                    <a:pt x="43" y="116"/>
                  </a:cubicBezTo>
                  <a:cubicBezTo>
                    <a:pt x="29" y="202"/>
                    <a:pt x="15" y="301"/>
                    <a:pt x="15" y="415"/>
                  </a:cubicBezTo>
                  <a:cubicBezTo>
                    <a:pt x="15" y="500"/>
                    <a:pt x="0" y="599"/>
                    <a:pt x="15" y="713"/>
                  </a:cubicBezTo>
                  <a:cubicBezTo>
                    <a:pt x="15" y="812"/>
                    <a:pt x="29" y="940"/>
                    <a:pt x="43" y="1053"/>
                  </a:cubicBezTo>
                  <a:cubicBezTo>
                    <a:pt x="71" y="1266"/>
                    <a:pt x="114" y="1479"/>
                    <a:pt x="171" y="1678"/>
                  </a:cubicBezTo>
                  <a:cubicBezTo>
                    <a:pt x="199" y="1778"/>
                    <a:pt x="228" y="1863"/>
                    <a:pt x="270" y="1962"/>
                  </a:cubicBezTo>
                  <a:cubicBezTo>
                    <a:pt x="299" y="1991"/>
                    <a:pt x="327" y="2019"/>
                    <a:pt x="370" y="2033"/>
                  </a:cubicBezTo>
                  <a:cubicBezTo>
                    <a:pt x="377" y="2035"/>
                    <a:pt x="384" y="2035"/>
                    <a:pt x="391" y="2035"/>
                  </a:cubicBezTo>
                  <a:cubicBezTo>
                    <a:pt x="452" y="2035"/>
                    <a:pt x="499" y="1983"/>
                    <a:pt x="512" y="1920"/>
                  </a:cubicBezTo>
                  <a:cubicBezTo>
                    <a:pt x="526" y="1834"/>
                    <a:pt x="540" y="1735"/>
                    <a:pt x="540" y="1636"/>
                  </a:cubicBezTo>
                  <a:cubicBezTo>
                    <a:pt x="554" y="1408"/>
                    <a:pt x="540" y="1195"/>
                    <a:pt x="512" y="982"/>
                  </a:cubicBezTo>
                  <a:cubicBezTo>
                    <a:pt x="483" y="869"/>
                    <a:pt x="469" y="769"/>
                    <a:pt x="455" y="656"/>
                  </a:cubicBezTo>
                  <a:cubicBezTo>
                    <a:pt x="426" y="542"/>
                    <a:pt x="398" y="443"/>
                    <a:pt x="370" y="358"/>
                  </a:cubicBezTo>
                  <a:cubicBezTo>
                    <a:pt x="341" y="258"/>
                    <a:pt x="313" y="173"/>
                    <a:pt x="270" y="74"/>
                  </a:cubicBezTo>
                  <a:cubicBezTo>
                    <a:pt x="256" y="45"/>
                    <a:pt x="228" y="17"/>
                    <a:pt x="185" y="3"/>
                  </a:cubicBezTo>
                  <a:cubicBezTo>
                    <a:pt x="178" y="1"/>
                    <a:pt x="170" y="1"/>
                    <a:pt x="163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2319;p48"/>
            <p:cNvSpPr/>
            <p:nvPr/>
          </p:nvSpPr>
          <p:spPr>
            <a:xfrm>
              <a:off x="3060325" y="3521325"/>
              <a:ext cx="31975" cy="41725"/>
            </a:xfrm>
            <a:custGeom>
              <a:avLst/>
              <a:gdLst/>
              <a:ahLst/>
              <a:cxnLst/>
              <a:rect l="l" t="t" r="r" b="b"/>
              <a:pathLst>
                <a:path w="1279" h="1669" extrusionOk="0">
                  <a:moveTo>
                    <a:pt x="1156" y="0"/>
                  </a:moveTo>
                  <a:cubicBezTo>
                    <a:pt x="1129" y="0"/>
                    <a:pt x="1102" y="8"/>
                    <a:pt x="1080" y="25"/>
                  </a:cubicBezTo>
                  <a:cubicBezTo>
                    <a:pt x="1009" y="82"/>
                    <a:pt x="924" y="153"/>
                    <a:pt x="867" y="224"/>
                  </a:cubicBezTo>
                  <a:cubicBezTo>
                    <a:pt x="810" y="281"/>
                    <a:pt x="725" y="352"/>
                    <a:pt x="668" y="437"/>
                  </a:cubicBezTo>
                  <a:cubicBezTo>
                    <a:pt x="597" y="522"/>
                    <a:pt x="526" y="622"/>
                    <a:pt x="455" y="707"/>
                  </a:cubicBezTo>
                  <a:cubicBezTo>
                    <a:pt x="327" y="877"/>
                    <a:pt x="228" y="1047"/>
                    <a:pt x="128" y="1232"/>
                  </a:cubicBezTo>
                  <a:cubicBezTo>
                    <a:pt x="86" y="1331"/>
                    <a:pt x="43" y="1417"/>
                    <a:pt x="15" y="1516"/>
                  </a:cubicBezTo>
                  <a:cubicBezTo>
                    <a:pt x="1" y="1544"/>
                    <a:pt x="15" y="1587"/>
                    <a:pt x="43" y="1615"/>
                  </a:cubicBezTo>
                  <a:cubicBezTo>
                    <a:pt x="61" y="1650"/>
                    <a:pt x="99" y="1669"/>
                    <a:pt x="138" y="1669"/>
                  </a:cubicBezTo>
                  <a:cubicBezTo>
                    <a:pt x="164" y="1669"/>
                    <a:pt x="191" y="1661"/>
                    <a:pt x="214" y="1644"/>
                  </a:cubicBezTo>
                  <a:cubicBezTo>
                    <a:pt x="285" y="1587"/>
                    <a:pt x="370" y="1530"/>
                    <a:pt x="441" y="1459"/>
                  </a:cubicBezTo>
                  <a:cubicBezTo>
                    <a:pt x="583" y="1303"/>
                    <a:pt x="725" y="1147"/>
                    <a:pt x="838" y="977"/>
                  </a:cubicBezTo>
                  <a:lnTo>
                    <a:pt x="1023" y="693"/>
                  </a:lnTo>
                  <a:cubicBezTo>
                    <a:pt x="1080" y="593"/>
                    <a:pt x="1122" y="508"/>
                    <a:pt x="1165" y="437"/>
                  </a:cubicBezTo>
                  <a:cubicBezTo>
                    <a:pt x="1208" y="338"/>
                    <a:pt x="1236" y="252"/>
                    <a:pt x="1279" y="167"/>
                  </a:cubicBezTo>
                  <a:cubicBezTo>
                    <a:pt x="1279" y="125"/>
                    <a:pt x="1279" y="82"/>
                    <a:pt x="1264" y="54"/>
                  </a:cubicBezTo>
                  <a:cubicBezTo>
                    <a:pt x="1239" y="19"/>
                    <a:pt x="1197" y="0"/>
                    <a:pt x="1156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2320;p48"/>
            <p:cNvSpPr/>
            <p:nvPr/>
          </p:nvSpPr>
          <p:spPr>
            <a:xfrm>
              <a:off x="3028750" y="3498875"/>
              <a:ext cx="41900" cy="20250"/>
            </a:xfrm>
            <a:custGeom>
              <a:avLst/>
              <a:gdLst/>
              <a:ahLst/>
              <a:cxnLst/>
              <a:rect l="l" t="t" r="r" b="b"/>
              <a:pathLst>
                <a:path w="1676" h="810" extrusionOk="0">
                  <a:moveTo>
                    <a:pt x="1533" y="0"/>
                  </a:moveTo>
                  <a:cubicBezTo>
                    <a:pt x="1448" y="15"/>
                    <a:pt x="1363" y="15"/>
                    <a:pt x="1278" y="43"/>
                  </a:cubicBezTo>
                  <a:cubicBezTo>
                    <a:pt x="1207" y="57"/>
                    <a:pt x="1122" y="71"/>
                    <a:pt x="1037" y="100"/>
                  </a:cubicBezTo>
                  <a:lnTo>
                    <a:pt x="753" y="185"/>
                  </a:lnTo>
                  <a:cubicBezTo>
                    <a:pt x="582" y="256"/>
                    <a:pt x="412" y="341"/>
                    <a:pt x="256" y="441"/>
                  </a:cubicBezTo>
                  <a:cubicBezTo>
                    <a:pt x="185" y="483"/>
                    <a:pt x="114" y="540"/>
                    <a:pt x="43" y="597"/>
                  </a:cubicBezTo>
                  <a:cubicBezTo>
                    <a:pt x="28" y="611"/>
                    <a:pt x="14" y="653"/>
                    <a:pt x="14" y="682"/>
                  </a:cubicBezTo>
                  <a:cubicBezTo>
                    <a:pt x="0" y="753"/>
                    <a:pt x="71" y="810"/>
                    <a:pt x="142" y="810"/>
                  </a:cubicBezTo>
                  <a:cubicBezTo>
                    <a:pt x="227" y="810"/>
                    <a:pt x="312" y="810"/>
                    <a:pt x="398" y="781"/>
                  </a:cubicBezTo>
                  <a:cubicBezTo>
                    <a:pt x="582" y="753"/>
                    <a:pt x="753" y="696"/>
                    <a:pt x="923" y="625"/>
                  </a:cubicBezTo>
                  <a:lnTo>
                    <a:pt x="1193" y="511"/>
                  </a:lnTo>
                  <a:cubicBezTo>
                    <a:pt x="1278" y="469"/>
                    <a:pt x="1349" y="412"/>
                    <a:pt x="1420" y="384"/>
                  </a:cubicBezTo>
                  <a:cubicBezTo>
                    <a:pt x="1491" y="341"/>
                    <a:pt x="1562" y="284"/>
                    <a:pt x="1633" y="228"/>
                  </a:cubicBezTo>
                  <a:cubicBezTo>
                    <a:pt x="1661" y="199"/>
                    <a:pt x="1675" y="171"/>
                    <a:pt x="1675" y="128"/>
                  </a:cubicBezTo>
                  <a:cubicBezTo>
                    <a:pt x="1661" y="57"/>
                    <a:pt x="1604" y="0"/>
                    <a:pt x="1533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2321;p48"/>
            <p:cNvSpPr/>
            <p:nvPr/>
          </p:nvSpPr>
          <p:spPr>
            <a:xfrm>
              <a:off x="3051100" y="3034950"/>
              <a:ext cx="42975" cy="40125"/>
            </a:xfrm>
            <a:custGeom>
              <a:avLst/>
              <a:gdLst/>
              <a:ahLst/>
              <a:cxnLst/>
              <a:rect l="l" t="t" r="r" b="b"/>
              <a:pathLst>
                <a:path w="1719" h="1605" extrusionOk="0">
                  <a:moveTo>
                    <a:pt x="1080" y="1"/>
                  </a:moveTo>
                  <a:cubicBezTo>
                    <a:pt x="839" y="1"/>
                    <a:pt x="565" y="133"/>
                    <a:pt x="356" y="370"/>
                  </a:cubicBezTo>
                  <a:cubicBezTo>
                    <a:pt x="29" y="739"/>
                    <a:pt x="1" y="1236"/>
                    <a:pt x="270" y="1477"/>
                  </a:cubicBezTo>
                  <a:cubicBezTo>
                    <a:pt x="372" y="1564"/>
                    <a:pt x="499" y="1604"/>
                    <a:pt x="635" y="1604"/>
                  </a:cubicBezTo>
                  <a:cubicBezTo>
                    <a:pt x="880" y="1604"/>
                    <a:pt x="1154" y="1473"/>
                    <a:pt x="1364" y="1236"/>
                  </a:cubicBezTo>
                  <a:cubicBezTo>
                    <a:pt x="1676" y="852"/>
                    <a:pt x="1719" y="370"/>
                    <a:pt x="1435" y="128"/>
                  </a:cubicBezTo>
                  <a:cubicBezTo>
                    <a:pt x="1338" y="42"/>
                    <a:pt x="1214" y="1"/>
                    <a:pt x="1080" y="1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2322;p48"/>
            <p:cNvSpPr/>
            <p:nvPr/>
          </p:nvSpPr>
          <p:spPr>
            <a:xfrm>
              <a:off x="3006325" y="3081250"/>
              <a:ext cx="50550" cy="48050"/>
            </a:xfrm>
            <a:custGeom>
              <a:avLst/>
              <a:gdLst/>
              <a:ahLst/>
              <a:cxnLst/>
              <a:rect l="l" t="t" r="r" b="b"/>
              <a:pathLst>
                <a:path w="2022" h="1922" extrusionOk="0">
                  <a:moveTo>
                    <a:pt x="1664" y="1"/>
                  </a:moveTo>
                  <a:cubicBezTo>
                    <a:pt x="1205" y="1"/>
                    <a:pt x="0" y="1568"/>
                    <a:pt x="471" y="1868"/>
                  </a:cubicBezTo>
                  <a:cubicBezTo>
                    <a:pt x="529" y="1905"/>
                    <a:pt x="590" y="1921"/>
                    <a:pt x="652" y="1921"/>
                  </a:cubicBezTo>
                  <a:cubicBezTo>
                    <a:pt x="1270" y="1921"/>
                    <a:pt x="2021" y="269"/>
                    <a:pt x="1763" y="37"/>
                  </a:cubicBezTo>
                  <a:cubicBezTo>
                    <a:pt x="1736" y="12"/>
                    <a:pt x="1703" y="1"/>
                    <a:pt x="1664" y="1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2323;p48"/>
            <p:cNvSpPr/>
            <p:nvPr/>
          </p:nvSpPr>
          <p:spPr>
            <a:xfrm>
              <a:off x="3059150" y="3083900"/>
              <a:ext cx="40475" cy="56875"/>
            </a:xfrm>
            <a:custGeom>
              <a:avLst/>
              <a:gdLst/>
              <a:ahLst/>
              <a:cxnLst/>
              <a:rect l="l" t="t" r="r" b="b"/>
              <a:pathLst>
                <a:path w="1619" h="2275" extrusionOk="0">
                  <a:moveTo>
                    <a:pt x="906" y="1"/>
                  </a:moveTo>
                  <a:cubicBezTo>
                    <a:pt x="684" y="1"/>
                    <a:pt x="1" y="2217"/>
                    <a:pt x="800" y="2274"/>
                  </a:cubicBezTo>
                  <a:cubicBezTo>
                    <a:pt x="808" y="2274"/>
                    <a:pt x="816" y="2274"/>
                    <a:pt x="824" y="2274"/>
                  </a:cubicBezTo>
                  <a:cubicBezTo>
                    <a:pt x="1619" y="2274"/>
                    <a:pt x="1364" y="128"/>
                    <a:pt x="914" y="2"/>
                  </a:cubicBezTo>
                  <a:cubicBezTo>
                    <a:pt x="911" y="1"/>
                    <a:pt x="908" y="1"/>
                    <a:pt x="906" y="1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2324;p48"/>
            <p:cNvSpPr/>
            <p:nvPr/>
          </p:nvSpPr>
          <p:spPr>
            <a:xfrm>
              <a:off x="3098750" y="3062950"/>
              <a:ext cx="49725" cy="30350"/>
            </a:xfrm>
            <a:custGeom>
              <a:avLst/>
              <a:gdLst/>
              <a:ahLst/>
              <a:cxnLst/>
              <a:rect l="l" t="t" r="r" b="b"/>
              <a:pathLst>
                <a:path w="1989" h="1214" extrusionOk="0">
                  <a:moveTo>
                    <a:pt x="295" y="0"/>
                  </a:moveTo>
                  <a:cubicBezTo>
                    <a:pt x="211" y="0"/>
                    <a:pt x="150" y="19"/>
                    <a:pt x="125" y="59"/>
                  </a:cubicBezTo>
                  <a:cubicBezTo>
                    <a:pt x="1" y="273"/>
                    <a:pt x="719" y="1214"/>
                    <a:pt x="1290" y="1214"/>
                  </a:cubicBezTo>
                  <a:cubicBezTo>
                    <a:pt x="1438" y="1214"/>
                    <a:pt x="1576" y="1151"/>
                    <a:pt x="1687" y="996"/>
                  </a:cubicBezTo>
                  <a:cubicBezTo>
                    <a:pt x="1989" y="586"/>
                    <a:pt x="771" y="0"/>
                    <a:pt x="295" y="0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2325;p48"/>
            <p:cNvSpPr/>
            <p:nvPr/>
          </p:nvSpPr>
          <p:spPr>
            <a:xfrm>
              <a:off x="3100550" y="3017525"/>
              <a:ext cx="48375" cy="23825"/>
            </a:xfrm>
            <a:custGeom>
              <a:avLst/>
              <a:gdLst/>
              <a:ahLst/>
              <a:cxnLst/>
              <a:rect l="l" t="t" r="r" b="b"/>
              <a:pathLst>
                <a:path w="1935" h="953" extrusionOk="0">
                  <a:moveTo>
                    <a:pt x="1395" y="0"/>
                  </a:moveTo>
                  <a:cubicBezTo>
                    <a:pt x="853" y="0"/>
                    <a:pt x="0" y="565"/>
                    <a:pt x="53" y="712"/>
                  </a:cubicBezTo>
                  <a:cubicBezTo>
                    <a:pt x="110" y="873"/>
                    <a:pt x="389" y="952"/>
                    <a:pt x="709" y="952"/>
                  </a:cubicBezTo>
                  <a:cubicBezTo>
                    <a:pt x="1260" y="952"/>
                    <a:pt x="1934" y="716"/>
                    <a:pt x="1799" y="257"/>
                  </a:cubicBezTo>
                  <a:cubicBezTo>
                    <a:pt x="1740" y="72"/>
                    <a:pt x="1587" y="0"/>
                    <a:pt x="1395" y="0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2326;p48"/>
            <p:cNvSpPr/>
            <p:nvPr/>
          </p:nvSpPr>
          <p:spPr>
            <a:xfrm>
              <a:off x="3362950" y="3322450"/>
              <a:ext cx="44325" cy="44500"/>
            </a:xfrm>
            <a:custGeom>
              <a:avLst/>
              <a:gdLst/>
              <a:ahLst/>
              <a:cxnLst/>
              <a:rect l="l" t="t" r="r" b="b"/>
              <a:pathLst>
                <a:path w="1773" h="1780" extrusionOk="0">
                  <a:moveTo>
                    <a:pt x="798" y="1"/>
                  </a:moveTo>
                  <a:cubicBezTo>
                    <a:pt x="147" y="1"/>
                    <a:pt x="1" y="1658"/>
                    <a:pt x="248" y="1776"/>
                  </a:cubicBezTo>
                  <a:cubicBezTo>
                    <a:pt x="254" y="1778"/>
                    <a:pt x="260" y="1779"/>
                    <a:pt x="267" y="1779"/>
                  </a:cubicBezTo>
                  <a:cubicBezTo>
                    <a:pt x="521" y="1779"/>
                    <a:pt x="1773" y="375"/>
                    <a:pt x="986" y="44"/>
                  </a:cubicBezTo>
                  <a:cubicBezTo>
                    <a:pt x="919" y="14"/>
                    <a:pt x="856" y="1"/>
                    <a:pt x="798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2327;p48"/>
            <p:cNvSpPr/>
            <p:nvPr/>
          </p:nvSpPr>
          <p:spPr>
            <a:xfrm>
              <a:off x="2948775" y="3216825"/>
              <a:ext cx="49625" cy="29550"/>
            </a:xfrm>
            <a:custGeom>
              <a:avLst/>
              <a:gdLst/>
              <a:ahLst/>
              <a:cxnLst/>
              <a:rect l="l" t="t" r="r" b="b"/>
              <a:pathLst>
                <a:path w="1985" h="1182" extrusionOk="0">
                  <a:moveTo>
                    <a:pt x="685" y="1"/>
                  </a:moveTo>
                  <a:cubicBezTo>
                    <a:pt x="558" y="1"/>
                    <a:pt x="444" y="57"/>
                    <a:pt x="359" y="194"/>
                  </a:cubicBezTo>
                  <a:cubicBezTo>
                    <a:pt x="0" y="773"/>
                    <a:pt x="1144" y="1182"/>
                    <a:pt x="1662" y="1182"/>
                  </a:cubicBezTo>
                  <a:cubicBezTo>
                    <a:pt x="1779" y="1182"/>
                    <a:pt x="1864" y="1161"/>
                    <a:pt x="1893" y="1117"/>
                  </a:cubicBezTo>
                  <a:cubicBezTo>
                    <a:pt x="1985" y="979"/>
                    <a:pt x="1217" y="1"/>
                    <a:pt x="685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2328;p48"/>
            <p:cNvSpPr/>
            <p:nvPr/>
          </p:nvSpPr>
          <p:spPr>
            <a:xfrm>
              <a:off x="2983875" y="3172050"/>
              <a:ext cx="50850" cy="50775"/>
            </a:xfrm>
            <a:custGeom>
              <a:avLst/>
              <a:gdLst/>
              <a:ahLst/>
              <a:cxnLst/>
              <a:rect l="l" t="t" r="r" b="b"/>
              <a:pathLst>
                <a:path w="2034" h="2031" extrusionOk="0">
                  <a:moveTo>
                    <a:pt x="1031" y="0"/>
                  </a:moveTo>
                  <a:cubicBezTo>
                    <a:pt x="949" y="0"/>
                    <a:pt x="863" y="30"/>
                    <a:pt x="773" y="96"/>
                  </a:cubicBezTo>
                  <a:cubicBezTo>
                    <a:pt x="1" y="689"/>
                    <a:pt x="1370" y="2031"/>
                    <a:pt x="1645" y="2031"/>
                  </a:cubicBezTo>
                  <a:cubicBezTo>
                    <a:pt x="1654" y="2031"/>
                    <a:pt x="1661" y="2030"/>
                    <a:pt x="1667" y="2027"/>
                  </a:cubicBezTo>
                  <a:cubicBezTo>
                    <a:pt x="2033" y="1888"/>
                    <a:pt x="1681" y="0"/>
                    <a:pt x="1031" y="0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2329;p48"/>
            <p:cNvSpPr/>
            <p:nvPr/>
          </p:nvSpPr>
          <p:spPr>
            <a:xfrm>
              <a:off x="3050725" y="3167150"/>
              <a:ext cx="40325" cy="43525"/>
            </a:xfrm>
            <a:custGeom>
              <a:avLst/>
              <a:gdLst/>
              <a:ahLst/>
              <a:cxnLst/>
              <a:rect l="l" t="t" r="r" b="b"/>
              <a:pathLst>
                <a:path w="1613" h="1741" extrusionOk="0">
                  <a:moveTo>
                    <a:pt x="697" y="0"/>
                  </a:moveTo>
                  <a:cubicBezTo>
                    <a:pt x="0" y="0"/>
                    <a:pt x="177" y="1686"/>
                    <a:pt x="683" y="1741"/>
                  </a:cubicBezTo>
                  <a:cubicBezTo>
                    <a:pt x="685" y="1741"/>
                    <a:pt x="688" y="1741"/>
                    <a:pt x="691" y="1741"/>
                  </a:cubicBezTo>
                  <a:cubicBezTo>
                    <a:pt x="992" y="1741"/>
                    <a:pt x="1613" y="149"/>
                    <a:pt x="782" y="8"/>
                  </a:cubicBezTo>
                  <a:cubicBezTo>
                    <a:pt x="752" y="3"/>
                    <a:pt x="724" y="0"/>
                    <a:pt x="697" y="0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2330;p48"/>
            <p:cNvSpPr/>
            <p:nvPr/>
          </p:nvSpPr>
          <p:spPr>
            <a:xfrm>
              <a:off x="3183150" y="3257075"/>
              <a:ext cx="97150" cy="72725"/>
            </a:xfrm>
            <a:custGeom>
              <a:avLst/>
              <a:gdLst/>
              <a:ahLst/>
              <a:cxnLst/>
              <a:rect l="l" t="t" r="r" b="b"/>
              <a:pathLst>
                <a:path w="3886" h="2909" extrusionOk="0">
                  <a:moveTo>
                    <a:pt x="879" y="1"/>
                  </a:moveTo>
                  <a:cubicBezTo>
                    <a:pt x="816" y="1"/>
                    <a:pt x="746" y="15"/>
                    <a:pt x="668" y="46"/>
                  </a:cubicBezTo>
                  <a:cubicBezTo>
                    <a:pt x="0" y="316"/>
                    <a:pt x="14" y="2673"/>
                    <a:pt x="937" y="2886"/>
                  </a:cubicBezTo>
                  <a:cubicBezTo>
                    <a:pt x="1004" y="2901"/>
                    <a:pt x="1076" y="2908"/>
                    <a:pt x="1153" y="2908"/>
                  </a:cubicBezTo>
                  <a:cubicBezTo>
                    <a:pt x="2145" y="2908"/>
                    <a:pt x="3885" y="1707"/>
                    <a:pt x="3266" y="1154"/>
                  </a:cubicBezTo>
                  <a:cubicBezTo>
                    <a:pt x="3107" y="1014"/>
                    <a:pt x="2918" y="961"/>
                    <a:pt x="2723" y="961"/>
                  </a:cubicBezTo>
                  <a:cubicBezTo>
                    <a:pt x="2081" y="961"/>
                    <a:pt x="1363" y="1537"/>
                    <a:pt x="1363" y="1537"/>
                  </a:cubicBezTo>
                  <a:cubicBezTo>
                    <a:pt x="1363" y="1537"/>
                    <a:pt x="1529" y="1"/>
                    <a:pt x="879" y="1"/>
                  </a:cubicBez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2331;p48"/>
            <p:cNvSpPr/>
            <p:nvPr/>
          </p:nvSpPr>
          <p:spPr>
            <a:xfrm>
              <a:off x="3112925" y="2865525"/>
              <a:ext cx="209000" cy="196775"/>
            </a:xfrm>
            <a:custGeom>
              <a:avLst/>
              <a:gdLst/>
              <a:ahLst/>
              <a:cxnLst/>
              <a:rect l="l" t="t" r="r" b="b"/>
              <a:pathLst>
                <a:path w="8360" h="7871" extrusionOk="0">
                  <a:moveTo>
                    <a:pt x="3727" y="0"/>
                  </a:moveTo>
                  <a:cubicBezTo>
                    <a:pt x="3670" y="0"/>
                    <a:pt x="3610" y="6"/>
                    <a:pt x="3548" y="19"/>
                  </a:cubicBezTo>
                  <a:cubicBezTo>
                    <a:pt x="2809" y="175"/>
                    <a:pt x="2767" y="843"/>
                    <a:pt x="2951" y="1396"/>
                  </a:cubicBezTo>
                  <a:cubicBezTo>
                    <a:pt x="2665" y="1082"/>
                    <a:pt x="2283" y="799"/>
                    <a:pt x="1867" y="799"/>
                  </a:cubicBezTo>
                  <a:cubicBezTo>
                    <a:pt x="1643" y="799"/>
                    <a:pt x="1410" y="881"/>
                    <a:pt x="1176" y="1084"/>
                  </a:cubicBezTo>
                  <a:cubicBezTo>
                    <a:pt x="225" y="1908"/>
                    <a:pt x="1503" y="2703"/>
                    <a:pt x="1503" y="2703"/>
                  </a:cubicBezTo>
                  <a:cubicBezTo>
                    <a:pt x="1503" y="2703"/>
                    <a:pt x="1454" y="2698"/>
                    <a:pt x="1374" y="2698"/>
                  </a:cubicBezTo>
                  <a:cubicBezTo>
                    <a:pt x="1010" y="2698"/>
                    <a:pt x="1" y="2803"/>
                    <a:pt x="12" y="3966"/>
                  </a:cubicBezTo>
                  <a:cubicBezTo>
                    <a:pt x="12" y="4683"/>
                    <a:pt x="561" y="4918"/>
                    <a:pt x="1087" y="4918"/>
                  </a:cubicBezTo>
                  <a:cubicBezTo>
                    <a:pt x="1103" y="4918"/>
                    <a:pt x="1118" y="4918"/>
                    <a:pt x="1134" y="4918"/>
                  </a:cubicBezTo>
                  <a:lnTo>
                    <a:pt x="1134" y="4918"/>
                  </a:lnTo>
                  <a:cubicBezTo>
                    <a:pt x="680" y="5457"/>
                    <a:pt x="353" y="6281"/>
                    <a:pt x="1077" y="6834"/>
                  </a:cubicBezTo>
                  <a:cubicBezTo>
                    <a:pt x="1334" y="7033"/>
                    <a:pt x="1585" y="7113"/>
                    <a:pt x="1822" y="7113"/>
                  </a:cubicBezTo>
                  <a:cubicBezTo>
                    <a:pt x="2163" y="7113"/>
                    <a:pt x="2473" y="6947"/>
                    <a:pt x="2724" y="6721"/>
                  </a:cubicBezTo>
                  <a:lnTo>
                    <a:pt x="2724" y="6721"/>
                  </a:lnTo>
                  <a:cubicBezTo>
                    <a:pt x="2681" y="7189"/>
                    <a:pt x="2781" y="7629"/>
                    <a:pt x="3164" y="7757"/>
                  </a:cubicBezTo>
                  <a:cubicBezTo>
                    <a:pt x="3232" y="7779"/>
                    <a:pt x="3301" y="7789"/>
                    <a:pt x="3370" y="7789"/>
                  </a:cubicBezTo>
                  <a:cubicBezTo>
                    <a:pt x="3791" y="7789"/>
                    <a:pt x="4218" y="7409"/>
                    <a:pt x="4499" y="7019"/>
                  </a:cubicBezTo>
                  <a:cubicBezTo>
                    <a:pt x="4584" y="7445"/>
                    <a:pt x="4882" y="7871"/>
                    <a:pt x="5493" y="7871"/>
                  </a:cubicBezTo>
                  <a:cubicBezTo>
                    <a:pt x="6401" y="7871"/>
                    <a:pt x="6600" y="6763"/>
                    <a:pt x="6416" y="6238"/>
                  </a:cubicBezTo>
                  <a:lnTo>
                    <a:pt x="6416" y="6238"/>
                  </a:lnTo>
                  <a:cubicBezTo>
                    <a:pt x="6489" y="6246"/>
                    <a:pt x="6568" y="6251"/>
                    <a:pt x="6651" y="6251"/>
                  </a:cubicBezTo>
                  <a:cubicBezTo>
                    <a:pt x="7162" y="6251"/>
                    <a:pt x="7808" y="6074"/>
                    <a:pt x="7992" y="5415"/>
                  </a:cubicBezTo>
                  <a:cubicBezTo>
                    <a:pt x="8360" y="4106"/>
                    <a:pt x="7000" y="4080"/>
                    <a:pt x="6891" y="4080"/>
                  </a:cubicBezTo>
                  <a:cubicBezTo>
                    <a:pt x="6886" y="4080"/>
                    <a:pt x="6884" y="4080"/>
                    <a:pt x="6884" y="4080"/>
                  </a:cubicBezTo>
                  <a:cubicBezTo>
                    <a:pt x="6884" y="4080"/>
                    <a:pt x="8063" y="3782"/>
                    <a:pt x="7850" y="2660"/>
                  </a:cubicBezTo>
                  <a:cubicBezTo>
                    <a:pt x="7722" y="1985"/>
                    <a:pt x="7104" y="1801"/>
                    <a:pt x="6578" y="1801"/>
                  </a:cubicBezTo>
                  <a:cubicBezTo>
                    <a:pt x="6518" y="1801"/>
                    <a:pt x="6458" y="1804"/>
                    <a:pt x="6401" y="1808"/>
                  </a:cubicBezTo>
                  <a:cubicBezTo>
                    <a:pt x="6529" y="1311"/>
                    <a:pt x="6444" y="743"/>
                    <a:pt x="5819" y="488"/>
                  </a:cubicBezTo>
                  <a:cubicBezTo>
                    <a:pt x="5685" y="427"/>
                    <a:pt x="5544" y="398"/>
                    <a:pt x="5404" y="398"/>
                  </a:cubicBezTo>
                  <a:cubicBezTo>
                    <a:pt x="5087" y="398"/>
                    <a:pt x="4777" y="548"/>
                    <a:pt x="4570" y="814"/>
                  </a:cubicBezTo>
                  <a:cubicBezTo>
                    <a:pt x="4444" y="374"/>
                    <a:pt x="4173" y="0"/>
                    <a:pt x="372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2332;p48"/>
            <p:cNvSpPr/>
            <p:nvPr/>
          </p:nvSpPr>
          <p:spPr>
            <a:xfrm>
              <a:off x="3148000" y="2907725"/>
              <a:ext cx="128350" cy="120600"/>
            </a:xfrm>
            <a:custGeom>
              <a:avLst/>
              <a:gdLst/>
              <a:ahLst/>
              <a:cxnLst/>
              <a:rect l="l" t="t" r="r" b="b"/>
              <a:pathLst>
                <a:path w="5134" h="4824" extrusionOk="0">
                  <a:moveTo>
                    <a:pt x="2916" y="0"/>
                  </a:moveTo>
                  <a:cubicBezTo>
                    <a:pt x="2538" y="0"/>
                    <a:pt x="2120" y="415"/>
                    <a:pt x="2053" y="962"/>
                  </a:cubicBezTo>
                  <a:lnTo>
                    <a:pt x="2053" y="962"/>
                  </a:lnTo>
                  <a:cubicBezTo>
                    <a:pt x="1878" y="772"/>
                    <a:pt x="1649" y="629"/>
                    <a:pt x="1401" y="629"/>
                  </a:cubicBezTo>
                  <a:cubicBezTo>
                    <a:pt x="1247" y="629"/>
                    <a:pt x="1085" y="684"/>
                    <a:pt x="924" y="816"/>
                  </a:cubicBezTo>
                  <a:cubicBezTo>
                    <a:pt x="256" y="1370"/>
                    <a:pt x="654" y="2065"/>
                    <a:pt x="1307" y="2193"/>
                  </a:cubicBezTo>
                  <a:cubicBezTo>
                    <a:pt x="1307" y="2193"/>
                    <a:pt x="1" y="2463"/>
                    <a:pt x="285" y="3215"/>
                  </a:cubicBezTo>
                  <a:cubicBezTo>
                    <a:pt x="377" y="3478"/>
                    <a:pt x="543" y="3579"/>
                    <a:pt x="734" y="3579"/>
                  </a:cubicBezTo>
                  <a:cubicBezTo>
                    <a:pt x="941" y="3579"/>
                    <a:pt x="1177" y="3460"/>
                    <a:pt x="1375" y="3301"/>
                  </a:cubicBezTo>
                  <a:lnTo>
                    <a:pt x="1375" y="3301"/>
                  </a:lnTo>
                  <a:cubicBezTo>
                    <a:pt x="1315" y="3507"/>
                    <a:pt x="1278" y="3749"/>
                    <a:pt x="1293" y="4010"/>
                  </a:cubicBezTo>
                  <a:cubicBezTo>
                    <a:pt x="1336" y="4605"/>
                    <a:pt x="1693" y="4823"/>
                    <a:pt x="2043" y="4823"/>
                  </a:cubicBezTo>
                  <a:cubicBezTo>
                    <a:pt x="2270" y="4823"/>
                    <a:pt x="2493" y="4732"/>
                    <a:pt x="2627" y="4593"/>
                  </a:cubicBezTo>
                  <a:cubicBezTo>
                    <a:pt x="2899" y="4321"/>
                    <a:pt x="3060" y="3969"/>
                    <a:pt x="3094" y="3603"/>
                  </a:cubicBezTo>
                  <a:lnTo>
                    <a:pt x="3094" y="3603"/>
                  </a:lnTo>
                  <a:cubicBezTo>
                    <a:pt x="3290" y="3864"/>
                    <a:pt x="3562" y="4094"/>
                    <a:pt x="3882" y="4094"/>
                  </a:cubicBezTo>
                  <a:cubicBezTo>
                    <a:pt x="4053" y="4094"/>
                    <a:pt x="4237" y="4029"/>
                    <a:pt x="4430" y="3868"/>
                  </a:cubicBezTo>
                  <a:cubicBezTo>
                    <a:pt x="4918" y="3471"/>
                    <a:pt x="4637" y="2987"/>
                    <a:pt x="4249" y="2649"/>
                  </a:cubicBezTo>
                  <a:lnTo>
                    <a:pt x="4249" y="2649"/>
                  </a:lnTo>
                  <a:cubicBezTo>
                    <a:pt x="4688" y="2642"/>
                    <a:pt x="5133" y="2429"/>
                    <a:pt x="5126" y="1767"/>
                  </a:cubicBezTo>
                  <a:cubicBezTo>
                    <a:pt x="5119" y="1081"/>
                    <a:pt x="4694" y="819"/>
                    <a:pt x="4213" y="819"/>
                  </a:cubicBezTo>
                  <a:cubicBezTo>
                    <a:pt x="3973" y="819"/>
                    <a:pt x="3718" y="885"/>
                    <a:pt x="3495" y="994"/>
                  </a:cubicBezTo>
                  <a:lnTo>
                    <a:pt x="3495" y="994"/>
                  </a:lnTo>
                  <a:cubicBezTo>
                    <a:pt x="3526" y="842"/>
                    <a:pt x="3523" y="671"/>
                    <a:pt x="3465" y="489"/>
                  </a:cubicBezTo>
                  <a:cubicBezTo>
                    <a:pt x="3348" y="144"/>
                    <a:pt x="3139" y="0"/>
                    <a:pt x="2916" y="0"/>
                  </a:cubicBezTo>
                  <a:close/>
                </a:path>
              </a:pathLst>
            </a:custGeom>
            <a:solidFill>
              <a:srgbClr val="FFC2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2333;p48"/>
            <p:cNvSpPr/>
            <p:nvPr/>
          </p:nvSpPr>
          <p:spPr>
            <a:xfrm>
              <a:off x="3170725" y="2930375"/>
              <a:ext cx="86275" cy="71350"/>
            </a:xfrm>
            <a:custGeom>
              <a:avLst/>
              <a:gdLst/>
              <a:ahLst/>
              <a:cxnLst/>
              <a:rect l="l" t="t" r="r" b="b"/>
              <a:pathLst>
                <a:path w="3451" h="2854" extrusionOk="0">
                  <a:moveTo>
                    <a:pt x="1717" y="1"/>
                  </a:moveTo>
                  <a:cubicBezTo>
                    <a:pt x="1335" y="1"/>
                    <a:pt x="1201" y="380"/>
                    <a:pt x="1363" y="705"/>
                  </a:cubicBezTo>
                  <a:cubicBezTo>
                    <a:pt x="1363" y="705"/>
                    <a:pt x="1042" y="429"/>
                    <a:pt x="763" y="429"/>
                  </a:cubicBezTo>
                  <a:cubicBezTo>
                    <a:pt x="657" y="429"/>
                    <a:pt x="557" y="468"/>
                    <a:pt x="483" y="577"/>
                  </a:cubicBezTo>
                  <a:cubicBezTo>
                    <a:pt x="298" y="875"/>
                    <a:pt x="568" y="1060"/>
                    <a:pt x="838" y="1145"/>
                  </a:cubicBezTo>
                  <a:cubicBezTo>
                    <a:pt x="710" y="1188"/>
                    <a:pt x="582" y="1259"/>
                    <a:pt x="469" y="1358"/>
                  </a:cubicBezTo>
                  <a:cubicBezTo>
                    <a:pt x="0" y="1756"/>
                    <a:pt x="355" y="2182"/>
                    <a:pt x="653" y="2224"/>
                  </a:cubicBezTo>
                  <a:cubicBezTo>
                    <a:pt x="698" y="2230"/>
                    <a:pt x="743" y="2233"/>
                    <a:pt x="788" y="2233"/>
                  </a:cubicBezTo>
                  <a:cubicBezTo>
                    <a:pt x="973" y="2233"/>
                    <a:pt x="1158" y="2185"/>
                    <a:pt x="1307" y="2082"/>
                  </a:cubicBezTo>
                  <a:lnTo>
                    <a:pt x="1307" y="2082"/>
                  </a:lnTo>
                  <a:cubicBezTo>
                    <a:pt x="1221" y="2380"/>
                    <a:pt x="1236" y="2735"/>
                    <a:pt x="1661" y="2835"/>
                  </a:cubicBezTo>
                  <a:cubicBezTo>
                    <a:pt x="1711" y="2848"/>
                    <a:pt x="1756" y="2854"/>
                    <a:pt x="1797" y="2854"/>
                  </a:cubicBezTo>
                  <a:cubicBezTo>
                    <a:pt x="2076" y="2854"/>
                    <a:pt x="2176" y="2581"/>
                    <a:pt x="2201" y="2309"/>
                  </a:cubicBezTo>
                  <a:cubicBezTo>
                    <a:pt x="2292" y="2467"/>
                    <a:pt x="2451" y="2547"/>
                    <a:pt x="2615" y="2547"/>
                  </a:cubicBezTo>
                  <a:cubicBezTo>
                    <a:pt x="2733" y="2547"/>
                    <a:pt x="2853" y="2506"/>
                    <a:pt x="2954" y="2423"/>
                  </a:cubicBezTo>
                  <a:cubicBezTo>
                    <a:pt x="3450" y="2040"/>
                    <a:pt x="3138" y="1543"/>
                    <a:pt x="2726" y="1344"/>
                  </a:cubicBezTo>
                  <a:cubicBezTo>
                    <a:pt x="2826" y="1301"/>
                    <a:pt x="2897" y="1230"/>
                    <a:pt x="2968" y="1145"/>
                  </a:cubicBezTo>
                  <a:cubicBezTo>
                    <a:pt x="3229" y="780"/>
                    <a:pt x="2953" y="530"/>
                    <a:pt x="2602" y="530"/>
                  </a:cubicBezTo>
                  <a:cubicBezTo>
                    <a:pt x="2476" y="530"/>
                    <a:pt x="2339" y="562"/>
                    <a:pt x="2215" y="634"/>
                  </a:cubicBezTo>
                  <a:cubicBezTo>
                    <a:pt x="2272" y="378"/>
                    <a:pt x="2215" y="109"/>
                    <a:pt x="1889" y="23"/>
                  </a:cubicBezTo>
                  <a:cubicBezTo>
                    <a:pt x="1827" y="8"/>
                    <a:pt x="1770" y="1"/>
                    <a:pt x="1717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2334;p48"/>
            <p:cNvSpPr/>
            <p:nvPr/>
          </p:nvSpPr>
          <p:spPr>
            <a:xfrm>
              <a:off x="3254125" y="2851950"/>
              <a:ext cx="234900" cy="210475"/>
            </a:xfrm>
            <a:custGeom>
              <a:avLst/>
              <a:gdLst/>
              <a:ahLst/>
              <a:cxnLst/>
              <a:rect l="l" t="t" r="r" b="b"/>
              <a:pathLst>
                <a:path w="9396" h="8419" extrusionOk="0">
                  <a:moveTo>
                    <a:pt x="4728" y="0"/>
                  </a:moveTo>
                  <a:cubicBezTo>
                    <a:pt x="4691" y="0"/>
                    <a:pt x="4654" y="3"/>
                    <a:pt x="4615" y="9"/>
                  </a:cubicBezTo>
                  <a:cubicBezTo>
                    <a:pt x="3408" y="207"/>
                    <a:pt x="3749" y="1556"/>
                    <a:pt x="3749" y="1556"/>
                  </a:cubicBezTo>
                  <a:cubicBezTo>
                    <a:pt x="3749" y="1556"/>
                    <a:pt x="2788" y="881"/>
                    <a:pt x="1983" y="881"/>
                  </a:cubicBezTo>
                  <a:cubicBezTo>
                    <a:pt x="1638" y="881"/>
                    <a:pt x="1322" y="1004"/>
                    <a:pt x="1123" y="1357"/>
                  </a:cubicBezTo>
                  <a:cubicBezTo>
                    <a:pt x="271" y="2877"/>
                    <a:pt x="2386" y="3544"/>
                    <a:pt x="2386" y="3544"/>
                  </a:cubicBezTo>
                  <a:cubicBezTo>
                    <a:pt x="2386" y="3544"/>
                    <a:pt x="1" y="3828"/>
                    <a:pt x="327" y="5319"/>
                  </a:cubicBezTo>
                  <a:cubicBezTo>
                    <a:pt x="460" y="5903"/>
                    <a:pt x="889" y="6059"/>
                    <a:pt x="1307" y="6059"/>
                  </a:cubicBezTo>
                  <a:cubicBezTo>
                    <a:pt x="1782" y="6059"/>
                    <a:pt x="2244" y="5858"/>
                    <a:pt x="2244" y="5858"/>
                  </a:cubicBezTo>
                  <a:lnTo>
                    <a:pt x="2244" y="5858"/>
                  </a:lnTo>
                  <a:cubicBezTo>
                    <a:pt x="2244" y="5858"/>
                    <a:pt x="1449" y="7292"/>
                    <a:pt x="2216" y="7803"/>
                  </a:cubicBezTo>
                  <a:cubicBezTo>
                    <a:pt x="2359" y="7897"/>
                    <a:pt x="2500" y="7937"/>
                    <a:pt x="2636" y="7937"/>
                  </a:cubicBezTo>
                  <a:cubicBezTo>
                    <a:pt x="3427" y="7937"/>
                    <a:pt x="4047" y="6583"/>
                    <a:pt x="4047" y="6582"/>
                  </a:cubicBezTo>
                  <a:lnTo>
                    <a:pt x="4047" y="6582"/>
                  </a:lnTo>
                  <a:cubicBezTo>
                    <a:pt x="4047" y="6583"/>
                    <a:pt x="3664" y="8314"/>
                    <a:pt x="4757" y="8414"/>
                  </a:cubicBezTo>
                  <a:cubicBezTo>
                    <a:pt x="4787" y="8417"/>
                    <a:pt x="4815" y="8418"/>
                    <a:pt x="4843" y="8418"/>
                  </a:cubicBezTo>
                  <a:cubicBezTo>
                    <a:pt x="5735" y="8418"/>
                    <a:pt x="5708" y="6909"/>
                    <a:pt x="5708" y="6909"/>
                  </a:cubicBezTo>
                  <a:lnTo>
                    <a:pt x="5708" y="6909"/>
                  </a:lnTo>
                  <a:cubicBezTo>
                    <a:pt x="5709" y="6909"/>
                    <a:pt x="6624" y="7970"/>
                    <a:pt x="7337" y="7970"/>
                  </a:cubicBezTo>
                  <a:cubicBezTo>
                    <a:pt x="7512" y="7970"/>
                    <a:pt x="7675" y="7906"/>
                    <a:pt x="7810" y="7746"/>
                  </a:cubicBezTo>
                  <a:cubicBezTo>
                    <a:pt x="8491" y="6937"/>
                    <a:pt x="7214" y="5603"/>
                    <a:pt x="7213" y="5603"/>
                  </a:cubicBezTo>
                  <a:lnTo>
                    <a:pt x="7213" y="5603"/>
                  </a:lnTo>
                  <a:cubicBezTo>
                    <a:pt x="7214" y="5603"/>
                    <a:pt x="7537" y="5673"/>
                    <a:pt x="7923" y="5673"/>
                  </a:cubicBezTo>
                  <a:cubicBezTo>
                    <a:pt x="8438" y="5673"/>
                    <a:pt x="9065" y="5548"/>
                    <a:pt x="9187" y="4964"/>
                  </a:cubicBezTo>
                  <a:cubicBezTo>
                    <a:pt x="9396" y="3997"/>
                    <a:pt x="8521" y="3810"/>
                    <a:pt x="7813" y="3810"/>
                  </a:cubicBezTo>
                  <a:cubicBezTo>
                    <a:pt x="7366" y="3810"/>
                    <a:pt x="6986" y="3885"/>
                    <a:pt x="6986" y="3885"/>
                  </a:cubicBezTo>
                  <a:cubicBezTo>
                    <a:pt x="6986" y="3885"/>
                    <a:pt x="8818" y="2791"/>
                    <a:pt x="8094" y="1840"/>
                  </a:cubicBezTo>
                  <a:cubicBezTo>
                    <a:pt x="7864" y="1544"/>
                    <a:pt x="7577" y="1442"/>
                    <a:pt x="7292" y="1442"/>
                  </a:cubicBezTo>
                  <a:cubicBezTo>
                    <a:pt x="6661" y="1442"/>
                    <a:pt x="6035" y="1939"/>
                    <a:pt x="6035" y="1939"/>
                  </a:cubicBezTo>
                  <a:cubicBezTo>
                    <a:pt x="6035" y="1939"/>
                    <a:pt x="5705" y="0"/>
                    <a:pt x="4728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2335;p48"/>
            <p:cNvSpPr/>
            <p:nvPr/>
          </p:nvSpPr>
          <p:spPr>
            <a:xfrm>
              <a:off x="3277550" y="2865600"/>
              <a:ext cx="189575" cy="186700"/>
            </a:xfrm>
            <a:custGeom>
              <a:avLst/>
              <a:gdLst/>
              <a:ahLst/>
              <a:cxnLst/>
              <a:rect l="l" t="t" r="r" b="b"/>
              <a:pathLst>
                <a:path w="7583" h="7468" extrusionOk="0">
                  <a:moveTo>
                    <a:pt x="1776" y="0"/>
                  </a:moveTo>
                  <a:cubicBezTo>
                    <a:pt x="1509" y="0"/>
                    <a:pt x="1292" y="108"/>
                    <a:pt x="1194" y="371"/>
                  </a:cubicBezTo>
                  <a:cubicBezTo>
                    <a:pt x="981" y="911"/>
                    <a:pt x="981" y="1507"/>
                    <a:pt x="1194" y="2047"/>
                  </a:cubicBezTo>
                  <a:cubicBezTo>
                    <a:pt x="569" y="2118"/>
                    <a:pt x="1" y="2430"/>
                    <a:pt x="1" y="3012"/>
                  </a:cubicBezTo>
                  <a:cubicBezTo>
                    <a:pt x="1" y="3836"/>
                    <a:pt x="583" y="4091"/>
                    <a:pt x="1265" y="4105"/>
                  </a:cubicBezTo>
                  <a:cubicBezTo>
                    <a:pt x="796" y="4460"/>
                    <a:pt x="441" y="4943"/>
                    <a:pt x="654" y="5596"/>
                  </a:cubicBezTo>
                  <a:cubicBezTo>
                    <a:pt x="739" y="5867"/>
                    <a:pt x="914" y="5976"/>
                    <a:pt x="1138" y="5976"/>
                  </a:cubicBezTo>
                  <a:cubicBezTo>
                    <a:pt x="1548" y="5976"/>
                    <a:pt x="2121" y="5607"/>
                    <a:pt x="2599" y="5184"/>
                  </a:cubicBezTo>
                  <a:lnTo>
                    <a:pt x="2599" y="5184"/>
                  </a:lnTo>
                  <a:cubicBezTo>
                    <a:pt x="2338" y="6308"/>
                    <a:pt x="2721" y="7467"/>
                    <a:pt x="3429" y="7467"/>
                  </a:cubicBezTo>
                  <a:cubicBezTo>
                    <a:pt x="3607" y="7467"/>
                    <a:pt x="3805" y="7394"/>
                    <a:pt x="4019" y="7229"/>
                  </a:cubicBezTo>
                  <a:cubicBezTo>
                    <a:pt x="4502" y="6860"/>
                    <a:pt x="4644" y="6178"/>
                    <a:pt x="4615" y="5553"/>
                  </a:cubicBezTo>
                  <a:lnTo>
                    <a:pt x="4615" y="5553"/>
                  </a:lnTo>
                  <a:cubicBezTo>
                    <a:pt x="5110" y="5995"/>
                    <a:pt x="5753" y="6354"/>
                    <a:pt x="6301" y="6354"/>
                  </a:cubicBezTo>
                  <a:cubicBezTo>
                    <a:pt x="6635" y="6354"/>
                    <a:pt x="6933" y="6222"/>
                    <a:pt x="7143" y="5894"/>
                  </a:cubicBezTo>
                  <a:cubicBezTo>
                    <a:pt x="7583" y="5199"/>
                    <a:pt x="6972" y="4517"/>
                    <a:pt x="6177" y="4020"/>
                  </a:cubicBezTo>
                  <a:cubicBezTo>
                    <a:pt x="6830" y="4006"/>
                    <a:pt x="7398" y="3750"/>
                    <a:pt x="7341" y="3040"/>
                  </a:cubicBezTo>
                  <a:cubicBezTo>
                    <a:pt x="7279" y="2209"/>
                    <a:pt x="6697" y="1931"/>
                    <a:pt x="6039" y="1931"/>
                  </a:cubicBezTo>
                  <a:cubicBezTo>
                    <a:pt x="5944" y="1931"/>
                    <a:pt x="5848" y="1936"/>
                    <a:pt x="5751" y="1947"/>
                  </a:cubicBezTo>
                  <a:cubicBezTo>
                    <a:pt x="5922" y="1635"/>
                    <a:pt x="5978" y="1266"/>
                    <a:pt x="5922" y="925"/>
                  </a:cubicBezTo>
                  <a:cubicBezTo>
                    <a:pt x="5832" y="312"/>
                    <a:pt x="5459" y="69"/>
                    <a:pt x="5012" y="69"/>
                  </a:cubicBezTo>
                  <a:cubicBezTo>
                    <a:pt x="4466" y="69"/>
                    <a:pt x="3812" y="433"/>
                    <a:pt x="3437" y="925"/>
                  </a:cubicBezTo>
                  <a:cubicBezTo>
                    <a:pt x="3057" y="440"/>
                    <a:pt x="2315" y="0"/>
                    <a:pt x="1776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2336;p48"/>
            <p:cNvSpPr/>
            <p:nvPr/>
          </p:nvSpPr>
          <p:spPr>
            <a:xfrm>
              <a:off x="3310675" y="2906100"/>
              <a:ext cx="123450" cy="102275"/>
            </a:xfrm>
            <a:custGeom>
              <a:avLst/>
              <a:gdLst/>
              <a:ahLst/>
              <a:cxnLst/>
              <a:rect l="l" t="t" r="r" b="b"/>
              <a:pathLst>
                <a:path w="4938" h="4091" extrusionOk="0">
                  <a:moveTo>
                    <a:pt x="1827" y="0"/>
                  </a:moveTo>
                  <a:cubicBezTo>
                    <a:pt x="1375" y="0"/>
                    <a:pt x="1145" y="689"/>
                    <a:pt x="1274" y="1193"/>
                  </a:cubicBezTo>
                  <a:cubicBezTo>
                    <a:pt x="1265" y="1193"/>
                    <a:pt x="1256" y="1193"/>
                    <a:pt x="1246" y="1193"/>
                  </a:cubicBezTo>
                  <a:cubicBezTo>
                    <a:pt x="736" y="1193"/>
                    <a:pt x="1" y="1570"/>
                    <a:pt x="238" y="1974"/>
                  </a:cubicBezTo>
                  <a:cubicBezTo>
                    <a:pt x="394" y="2258"/>
                    <a:pt x="664" y="2471"/>
                    <a:pt x="976" y="2570"/>
                  </a:cubicBezTo>
                  <a:cubicBezTo>
                    <a:pt x="777" y="2869"/>
                    <a:pt x="720" y="3224"/>
                    <a:pt x="976" y="3437"/>
                  </a:cubicBezTo>
                  <a:cubicBezTo>
                    <a:pt x="1107" y="3541"/>
                    <a:pt x="1234" y="3586"/>
                    <a:pt x="1354" y="3586"/>
                  </a:cubicBezTo>
                  <a:cubicBezTo>
                    <a:pt x="1560" y="3586"/>
                    <a:pt x="1746" y="3454"/>
                    <a:pt x="1899" y="3266"/>
                  </a:cubicBezTo>
                  <a:lnTo>
                    <a:pt x="1899" y="3266"/>
                  </a:lnTo>
                  <a:cubicBezTo>
                    <a:pt x="1885" y="3607"/>
                    <a:pt x="1984" y="3933"/>
                    <a:pt x="2339" y="4061"/>
                  </a:cubicBezTo>
                  <a:cubicBezTo>
                    <a:pt x="2389" y="4081"/>
                    <a:pt x="2434" y="4090"/>
                    <a:pt x="2475" y="4090"/>
                  </a:cubicBezTo>
                  <a:cubicBezTo>
                    <a:pt x="2789" y="4090"/>
                    <a:pt x="2875" y="3557"/>
                    <a:pt x="2850" y="3067"/>
                  </a:cubicBezTo>
                  <a:lnTo>
                    <a:pt x="2850" y="3067"/>
                  </a:lnTo>
                  <a:cubicBezTo>
                    <a:pt x="3118" y="3422"/>
                    <a:pt x="3513" y="3645"/>
                    <a:pt x="3813" y="3645"/>
                  </a:cubicBezTo>
                  <a:cubicBezTo>
                    <a:pt x="4055" y="3645"/>
                    <a:pt x="4235" y="3502"/>
                    <a:pt x="4242" y="3167"/>
                  </a:cubicBezTo>
                  <a:cubicBezTo>
                    <a:pt x="4242" y="2812"/>
                    <a:pt x="4000" y="2514"/>
                    <a:pt x="3716" y="2301"/>
                  </a:cubicBezTo>
                  <a:cubicBezTo>
                    <a:pt x="4298" y="2216"/>
                    <a:pt x="4937" y="1875"/>
                    <a:pt x="4753" y="1321"/>
                  </a:cubicBezTo>
                  <a:cubicBezTo>
                    <a:pt x="4670" y="1064"/>
                    <a:pt x="4457" y="967"/>
                    <a:pt x="4195" y="967"/>
                  </a:cubicBezTo>
                  <a:cubicBezTo>
                    <a:pt x="4008" y="967"/>
                    <a:pt x="3796" y="1017"/>
                    <a:pt x="3588" y="1094"/>
                  </a:cubicBezTo>
                  <a:cubicBezTo>
                    <a:pt x="3816" y="796"/>
                    <a:pt x="3901" y="455"/>
                    <a:pt x="3588" y="228"/>
                  </a:cubicBezTo>
                  <a:cubicBezTo>
                    <a:pt x="3445" y="129"/>
                    <a:pt x="3311" y="87"/>
                    <a:pt x="3188" y="87"/>
                  </a:cubicBezTo>
                  <a:cubicBezTo>
                    <a:pt x="2921" y="87"/>
                    <a:pt x="2703" y="283"/>
                    <a:pt x="2538" y="526"/>
                  </a:cubicBezTo>
                  <a:cubicBezTo>
                    <a:pt x="2467" y="341"/>
                    <a:pt x="2325" y="199"/>
                    <a:pt x="2140" y="100"/>
                  </a:cubicBezTo>
                  <a:cubicBezTo>
                    <a:pt x="2027" y="31"/>
                    <a:pt x="1922" y="0"/>
                    <a:pt x="1827" y="0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2337;p48"/>
            <p:cNvSpPr/>
            <p:nvPr/>
          </p:nvSpPr>
          <p:spPr>
            <a:xfrm>
              <a:off x="1979500" y="2945850"/>
              <a:ext cx="314150" cy="113800"/>
            </a:xfrm>
            <a:custGeom>
              <a:avLst/>
              <a:gdLst/>
              <a:ahLst/>
              <a:cxnLst/>
              <a:rect l="l" t="t" r="r" b="b"/>
              <a:pathLst>
                <a:path w="12566" h="4552" extrusionOk="0">
                  <a:moveTo>
                    <a:pt x="3763" y="1"/>
                  </a:moveTo>
                  <a:cubicBezTo>
                    <a:pt x="3763" y="1"/>
                    <a:pt x="1" y="469"/>
                    <a:pt x="682" y="1889"/>
                  </a:cubicBezTo>
                  <a:cubicBezTo>
                    <a:pt x="883" y="2297"/>
                    <a:pt x="1259" y="2451"/>
                    <a:pt x="1711" y="2451"/>
                  </a:cubicBezTo>
                  <a:cubicBezTo>
                    <a:pt x="3082" y="2451"/>
                    <a:pt x="5154" y="1037"/>
                    <a:pt x="5155" y="1037"/>
                  </a:cubicBezTo>
                  <a:lnTo>
                    <a:pt x="5155" y="1037"/>
                  </a:lnTo>
                  <a:cubicBezTo>
                    <a:pt x="5154" y="1037"/>
                    <a:pt x="4076" y="4147"/>
                    <a:pt x="5467" y="4530"/>
                  </a:cubicBezTo>
                  <a:cubicBezTo>
                    <a:pt x="5495" y="4530"/>
                    <a:pt x="5524" y="4544"/>
                    <a:pt x="5566" y="4544"/>
                  </a:cubicBezTo>
                  <a:cubicBezTo>
                    <a:pt x="5599" y="4549"/>
                    <a:pt x="5632" y="4551"/>
                    <a:pt x="5663" y="4551"/>
                  </a:cubicBezTo>
                  <a:cubicBezTo>
                    <a:pt x="6865" y="4551"/>
                    <a:pt x="7000" y="1208"/>
                    <a:pt x="7000" y="1208"/>
                  </a:cubicBezTo>
                  <a:cubicBezTo>
                    <a:pt x="7000" y="1208"/>
                    <a:pt x="8855" y="3523"/>
                    <a:pt x="10393" y="3523"/>
                  </a:cubicBezTo>
                  <a:cubicBezTo>
                    <a:pt x="10605" y="3523"/>
                    <a:pt x="10810" y="3479"/>
                    <a:pt x="11004" y="3380"/>
                  </a:cubicBezTo>
                  <a:cubicBezTo>
                    <a:pt x="12566" y="2585"/>
                    <a:pt x="8661" y="739"/>
                    <a:pt x="8463" y="640"/>
                  </a:cubicBezTo>
                  <a:lnTo>
                    <a:pt x="8448" y="654"/>
                  </a:lnTo>
                  <a:cubicBezTo>
                    <a:pt x="7895" y="498"/>
                    <a:pt x="7327" y="370"/>
                    <a:pt x="6787" y="271"/>
                  </a:cubicBezTo>
                  <a:cubicBezTo>
                    <a:pt x="5779" y="86"/>
                    <a:pt x="4771" y="1"/>
                    <a:pt x="3763" y="1"/>
                  </a:cubicBez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2338;p48"/>
            <p:cNvSpPr/>
            <p:nvPr/>
          </p:nvSpPr>
          <p:spPr>
            <a:xfrm>
              <a:off x="2117225" y="2961825"/>
              <a:ext cx="272975" cy="175775"/>
            </a:xfrm>
            <a:custGeom>
              <a:avLst/>
              <a:gdLst/>
              <a:ahLst/>
              <a:cxnLst/>
              <a:rect l="l" t="t" r="r" b="b"/>
              <a:pathLst>
                <a:path w="10919" h="7031" extrusionOk="0">
                  <a:moveTo>
                    <a:pt x="2954" y="1"/>
                  </a:moveTo>
                  <a:cubicBezTo>
                    <a:pt x="3152" y="100"/>
                    <a:pt x="7057" y="1960"/>
                    <a:pt x="5495" y="2755"/>
                  </a:cubicBezTo>
                  <a:cubicBezTo>
                    <a:pt x="5304" y="2851"/>
                    <a:pt x="5102" y="2894"/>
                    <a:pt x="4894" y="2894"/>
                  </a:cubicBezTo>
                  <a:cubicBezTo>
                    <a:pt x="3354" y="2894"/>
                    <a:pt x="1491" y="569"/>
                    <a:pt x="1491" y="569"/>
                  </a:cubicBezTo>
                  <a:cubicBezTo>
                    <a:pt x="1491" y="569"/>
                    <a:pt x="1356" y="3925"/>
                    <a:pt x="147" y="3925"/>
                  </a:cubicBezTo>
                  <a:cubicBezTo>
                    <a:pt x="118" y="3925"/>
                    <a:pt x="88" y="3923"/>
                    <a:pt x="57" y="3919"/>
                  </a:cubicBezTo>
                  <a:lnTo>
                    <a:pt x="0" y="4871"/>
                  </a:lnTo>
                  <a:cubicBezTo>
                    <a:pt x="0" y="4871"/>
                    <a:pt x="1199" y="7030"/>
                    <a:pt x="3174" y="7030"/>
                  </a:cubicBezTo>
                  <a:cubicBezTo>
                    <a:pt x="3306" y="7030"/>
                    <a:pt x="3440" y="7021"/>
                    <a:pt x="3578" y="7000"/>
                  </a:cubicBezTo>
                  <a:cubicBezTo>
                    <a:pt x="5665" y="6716"/>
                    <a:pt x="5211" y="4402"/>
                    <a:pt x="5211" y="4402"/>
                  </a:cubicBezTo>
                  <a:lnTo>
                    <a:pt x="5211" y="4402"/>
                  </a:lnTo>
                  <a:cubicBezTo>
                    <a:pt x="5211" y="4402"/>
                    <a:pt x="7115" y="5942"/>
                    <a:pt x="9180" y="5942"/>
                  </a:cubicBezTo>
                  <a:cubicBezTo>
                    <a:pt x="9759" y="5942"/>
                    <a:pt x="10352" y="5821"/>
                    <a:pt x="10919" y="5510"/>
                  </a:cubicBezTo>
                  <a:cubicBezTo>
                    <a:pt x="9101" y="2755"/>
                    <a:pt x="6063" y="895"/>
                    <a:pt x="2954" y="1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2339;p48"/>
            <p:cNvSpPr/>
            <p:nvPr/>
          </p:nvSpPr>
          <p:spPr>
            <a:xfrm>
              <a:off x="1885450" y="2945850"/>
              <a:ext cx="232875" cy="180150"/>
            </a:xfrm>
            <a:custGeom>
              <a:avLst/>
              <a:gdLst/>
              <a:ahLst/>
              <a:cxnLst/>
              <a:rect l="l" t="t" r="r" b="b"/>
              <a:pathLst>
                <a:path w="9315" h="7206" extrusionOk="0">
                  <a:moveTo>
                    <a:pt x="7525" y="1"/>
                  </a:moveTo>
                  <a:lnTo>
                    <a:pt x="7525" y="1"/>
                  </a:lnTo>
                  <a:cubicBezTo>
                    <a:pt x="4898" y="15"/>
                    <a:pt x="2201" y="668"/>
                    <a:pt x="0" y="2273"/>
                  </a:cubicBezTo>
                  <a:cubicBezTo>
                    <a:pt x="0" y="2273"/>
                    <a:pt x="156" y="4061"/>
                    <a:pt x="1704" y="4416"/>
                  </a:cubicBezTo>
                  <a:cubicBezTo>
                    <a:pt x="2051" y="4500"/>
                    <a:pt x="2401" y="4542"/>
                    <a:pt x="2750" y="4542"/>
                  </a:cubicBezTo>
                  <a:cubicBezTo>
                    <a:pt x="3344" y="4542"/>
                    <a:pt x="3932" y="4422"/>
                    <a:pt x="4487" y="4189"/>
                  </a:cubicBezTo>
                  <a:lnTo>
                    <a:pt x="4487" y="4189"/>
                  </a:lnTo>
                  <a:cubicBezTo>
                    <a:pt x="4458" y="4303"/>
                    <a:pt x="3834" y="6433"/>
                    <a:pt x="5353" y="7015"/>
                  </a:cubicBezTo>
                  <a:cubicBezTo>
                    <a:pt x="5705" y="7149"/>
                    <a:pt x="6043" y="7206"/>
                    <a:pt x="6361" y="7206"/>
                  </a:cubicBezTo>
                  <a:cubicBezTo>
                    <a:pt x="8092" y="7206"/>
                    <a:pt x="9257" y="5524"/>
                    <a:pt x="9257" y="5524"/>
                  </a:cubicBezTo>
                  <a:lnTo>
                    <a:pt x="9314" y="4558"/>
                  </a:lnTo>
                  <a:cubicBezTo>
                    <a:pt x="9286" y="4558"/>
                    <a:pt x="9257" y="4544"/>
                    <a:pt x="9215" y="4544"/>
                  </a:cubicBezTo>
                  <a:cubicBezTo>
                    <a:pt x="7838" y="4161"/>
                    <a:pt x="8916" y="1052"/>
                    <a:pt x="8917" y="1051"/>
                  </a:cubicBezTo>
                  <a:lnTo>
                    <a:pt x="8917" y="1051"/>
                  </a:lnTo>
                  <a:cubicBezTo>
                    <a:pt x="8916" y="1052"/>
                    <a:pt x="6842" y="2453"/>
                    <a:pt x="5473" y="2453"/>
                  </a:cubicBezTo>
                  <a:cubicBezTo>
                    <a:pt x="5019" y="2453"/>
                    <a:pt x="4642" y="2299"/>
                    <a:pt x="4444" y="1889"/>
                  </a:cubicBezTo>
                  <a:cubicBezTo>
                    <a:pt x="3763" y="469"/>
                    <a:pt x="7525" y="1"/>
                    <a:pt x="7525" y="1"/>
                  </a:cubicBezTo>
                  <a:close/>
                </a:path>
              </a:pathLst>
            </a:custGeom>
            <a:solidFill>
              <a:srgbClr val="DF8D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2340;p48"/>
            <p:cNvSpPr/>
            <p:nvPr/>
          </p:nvSpPr>
          <p:spPr>
            <a:xfrm>
              <a:off x="1721450" y="3002300"/>
              <a:ext cx="716675" cy="596775"/>
            </a:xfrm>
            <a:custGeom>
              <a:avLst/>
              <a:gdLst/>
              <a:ahLst/>
              <a:cxnLst/>
              <a:rect l="l" t="t" r="r" b="b"/>
              <a:pathLst>
                <a:path w="28667" h="23871" extrusionOk="0">
                  <a:moveTo>
                    <a:pt x="6574" y="0"/>
                  </a:moveTo>
                  <a:cubicBezTo>
                    <a:pt x="4714" y="1335"/>
                    <a:pt x="3209" y="3337"/>
                    <a:pt x="2400" y="6162"/>
                  </a:cubicBezTo>
                  <a:cubicBezTo>
                    <a:pt x="1" y="14454"/>
                    <a:pt x="6503" y="18699"/>
                    <a:pt x="7185" y="18813"/>
                  </a:cubicBezTo>
                  <a:cubicBezTo>
                    <a:pt x="7724" y="18898"/>
                    <a:pt x="7554" y="22135"/>
                    <a:pt x="8477" y="22575"/>
                  </a:cubicBezTo>
                  <a:cubicBezTo>
                    <a:pt x="9774" y="23208"/>
                    <a:pt x="12701" y="23871"/>
                    <a:pt x="14670" y="23871"/>
                  </a:cubicBezTo>
                  <a:cubicBezTo>
                    <a:pt x="15439" y="23871"/>
                    <a:pt x="16062" y="23770"/>
                    <a:pt x="16385" y="23526"/>
                  </a:cubicBezTo>
                  <a:cubicBezTo>
                    <a:pt x="17535" y="22660"/>
                    <a:pt x="18032" y="20630"/>
                    <a:pt x="18813" y="20105"/>
                  </a:cubicBezTo>
                  <a:cubicBezTo>
                    <a:pt x="19594" y="19565"/>
                    <a:pt x="27644" y="19693"/>
                    <a:pt x="28425" y="10663"/>
                  </a:cubicBezTo>
                  <a:cubicBezTo>
                    <a:pt x="28667" y="8278"/>
                    <a:pt x="28070" y="5878"/>
                    <a:pt x="26750" y="3891"/>
                  </a:cubicBezTo>
                  <a:cubicBezTo>
                    <a:pt x="26179" y="4207"/>
                    <a:pt x="25581" y="4331"/>
                    <a:pt x="24997" y="4331"/>
                  </a:cubicBezTo>
                  <a:cubicBezTo>
                    <a:pt x="22938" y="4331"/>
                    <a:pt x="21042" y="2797"/>
                    <a:pt x="21042" y="2797"/>
                  </a:cubicBezTo>
                  <a:lnTo>
                    <a:pt x="21042" y="2797"/>
                  </a:lnTo>
                  <a:cubicBezTo>
                    <a:pt x="21042" y="2797"/>
                    <a:pt x="21496" y="5097"/>
                    <a:pt x="19409" y="5396"/>
                  </a:cubicBezTo>
                  <a:cubicBezTo>
                    <a:pt x="19276" y="5414"/>
                    <a:pt x="19146" y="5423"/>
                    <a:pt x="19019" y="5423"/>
                  </a:cubicBezTo>
                  <a:cubicBezTo>
                    <a:pt x="17036" y="5423"/>
                    <a:pt x="15831" y="3266"/>
                    <a:pt x="15831" y="3266"/>
                  </a:cubicBezTo>
                  <a:cubicBezTo>
                    <a:pt x="15831" y="3266"/>
                    <a:pt x="14670" y="4953"/>
                    <a:pt x="12935" y="4953"/>
                  </a:cubicBezTo>
                  <a:cubicBezTo>
                    <a:pt x="12613" y="4953"/>
                    <a:pt x="12271" y="4894"/>
                    <a:pt x="11913" y="4757"/>
                  </a:cubicBezTo>
                  <a:cubicBezTo>
                    <a:pt x="10394" y="4175"/>
                    <a:pt x="11018" y="2059"/>
                    <a:pt x="11047" y="1931"/>
                  </a:cubicBezTo>
                  <a:lnTo>
                    <a:pt x="11047" y="1931"/>
                  </a:lnTo>
                  <a:cubicBezTo>
                    <a:pt x="10502" y="2160"/>
                    <a:pt x="9924" y="2274"/>
                    <a:pt x="9344" y="2274"/>
                  </a:cubicBezTo>
                  <a:cubicBezTo>
                    <a:pt x="8987" y="2274"/>
                    <a:pt x="8630" y="2231"/>
                    <a:pt x="8278" y="2144"/>
                  </a:cubicBezTo>
                  <a:cubicBezTo>
                    <a:pt x="6716" y="1789"/>
                    <a:pt x="6574" y="0"/>
                    <a:pt x="6574" y="0"/>
                  </a:cubicBezTo>
                  <a:close/>
                </a:path>
              </a:pathLst>
            </a:custGeom>
            <a:solidFill>
              <a:srgbClr val="FFF3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2341;p48"/>
            <p:cNvSpPr/>
            <p:nvPr/>
          </p:nvSpPr>
          <p:spPr>
            <a:xfrm>
              <a:off x="1857400" y="3302375"/>
              <a:ext cx="162850" cy="136175"/>
            </a:xfrm>
            <a:custGeom>
              <a:avLst/>
              <a:gdLst/>
              <a:ahLst/>
              <a:cxnLst/>
              <a:rect l="l" t="t" r="r" b="b"/>
              <a:pathLst>
                <a:path w="6514" h="5447" extrusionOk="0">
                  <a:moveTo>
                    <a:pt x="3561" y="1"/>
                  </a:moveTo>
                  <a:cubicBezTo>
                    <a:pt x="3016" y="1"/>
                    <a:pt x="2455" y="169"/>
                    <a:pt x="1946" y="548"/>
                  </a:cubicBezTo>
                  <a:cubicBezTo>
                    <a:pt x="1" y="1997"/>
                    <a:pt x="781" y="5063"/>
                    <a:pt x="3181" y="5418"/>
                  </a:cubicBezTo>
                  <a:cubicBezTo>
                    <a:pt x="3312" y="5437"/>
                    <a:pt x="3442" y="5446"/>
                    <a:pt x="3570" y="5446"/>
                  </a:cubicBezTo>
                  <a:cubicBezTo>
                    <a:pt x="4893" y="5446"/>
                    <a:pt x="6055" y="4477"/>
                    <a:pt x="6262" y="3118"/>
                  </a:cubicBezTo>
                  <a:cubicBezTo>
                    <a:pt x="6513" y="1346"/>
                    <a:pt x="5101" y="1"/>
                    <a:pt x="3561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2342;p48"/>
            <p:cNvSpPr/>
            <p:nvPr/>
          </p:nvSpPr>
          <p:spPr>
            <a:xfrm>
              <a:off x="2099825" y="3337925"/>
              <a:ext cx="162775" cy="136125"/>
            </a:xfrm>
            <a:custGeom>
              <a:avLst/>
              <a:gdLst/>
              <a:ahLst/>
              <a:cxnLst/>
              <a:rect l="l" t="t" r="r" b="b"/>
              <a:pathLst>
                <a:path w="6511" h="5445" extrusionOk="0">
                  <a:moveTo>
                    <a:pt x="3544" y="0"/>
                  </a:moveTo>
                  <a:cubicBezTo>
                    <a:pt x="2999" y="0"/>
                    <a:pt x="2439" y="169"/>
                    <a:pt x="1932" y="546"/>
                  </a:cubicBezTo>
                  <a:cubicBezTo>
                    <a:pt x="1" y="1994"/>
                    <a:pt x="767" y="5061"/>
                    <a:pt x="3167" y="5416"/>
                  </a:cubicBezTo>
                  <a:cubicBezTo>
                    <a:pt x="3299" y="5435"/>
                    <a:pt x="3430" y="5444"/>
                    <a:pt x="3560" y="5444"/>
                  </a:cubicBezTo>
                  <a:cubicBezTo>
                    <a:pt x="4893" y="5444"/>
                    <a:pt x="6054" y="4475"/>
                    <a:pt x="6248" y="3116"/>
                  </a:cubicBezTo>
                  <a:cubicBezTo>
                    <a:pt x="6510" y="1353"/>
                    <a:pt x="5089" y="0"/>
                    <a:pt x="3544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2343;p48"/>
            <p:cNvSpPr/>
            <p:nvPr/>
          </p:nvSpPr>
          <p:spPr>
            <a:xfrm>
              <a:off x="2020275" y="3415000"/>
              <a:ext cx="72125" cy="52550"/>
            </a:xfrm>
            <a:custGeom>
              <a:avLst/>
              <a:gdLst/>
              <a:ahLst/>
              <a:cxnLst/>
              <a:rect l="l" t="t" r="r" b="b"/>
              <a:pathLst>
                <a:path w="2885" h="2102" extrusionOk="0">
                  <a:moveTo>
                    <a:pt x="1739" y="0"/>
                  </a:moveTo>
                  <a:cubicBezTo>
                    <a:pt x="1139" y="0"/>
                    <a:pt x="0" y="1560"/>
                    <a:pt x="400" y="1822"/>
                  </a:cubicBezTo>
                  <a:cubicBezTo>
                    <a:pt x="474" y="1874"/>
                    <a:pt x="567" y="1893"/>
                    <a:pt x="666" y="1893"/>
                  </a:cubicBezTo>
                  <a:cubicBezTo>
                    <a:pt x="937" y="1893"/>
                    <a:pt x="1256" y="1750"/>
                    <a:pt x="1382" y="1750"/>
                  </a:cubicBezTo>
                  <a:cubicBezTo>
                    <a:pt x="1386" y="1750"/>
                    <a:pt x="1390" y="1751"/>
                    <a:pt x="1394" y="1751"/>
                  </a:cubicBezTo>
                  <a:cubicBezTo>
                    <a:pt x="1573" y="1775"/>
                    <a:pt x="1904" y="2101"/>
                    <a:pt x="2225" y="2101"/>
                  </a:cubicBezTo>
                  <a:cubicBezTo>
                    <a:pt x="2284" y="2101"/>
                    <a:pt x="2344" y="2090"/>
                    <a:pt x="2402" y="2063"/>
                  </a:cubicBezTo>
                  <a:cubicBezTo>
                    <a:pt x="2885" y="1865"/>
                    <a:pt x="2317" y="76"/>
                    <a:pt x="1791" y="5"/>
                  </a:cubicBezTo>
                  <a:cubicBezTo>
                    <a:pt x="1774" y="2"/>
                    <a:pt x="1757" y="0"/>
                    <a:pt x="1739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2344;p48"/>
            <p:cNvSpPr/>
            <p:nvPr/>
          </p:nvSpPr>
          <p:spPr>
            <a:xfrm>
              <a:off x="1967925" y="3462525"/>
              <a:ext cx="168125" cy="63000"/>
            </a:xfrm>
            <a:custGeom>
              <a:avLst/>
              <a:gdLst/>
              <a:ahLst/>
              <a:cxnLst/>
              <a:rect l="l" t="t" r="r" b="b"/>
              <a:pathLst>
                <a:path w="6725" h="2520" extrusionOk="0">
                  <a:moveTo>
                    <a:pt x="148" y="0"/>
                  </a:moveTo>
                  <a:cubicBezTo>
                    <a:pt x="73" y="0"/>
                    <a:pt x="0" y="69"/>
                    <a:pt x="38" y="162"/>
                  </a:cubicBezTo>
                  <a:cubicBezTo>
                    <a:pt x="180" y="560"/>
                    <a:pt x="407" y="915"/>
                    <a:pt x="705" y="1227"/>
                  </a:cubicBezTo>
                  <a:cubicBezTo>
                    <a:pt x="833" y="1369"/>
                    <a:pt x="989" y="1511"/>
                    <a:pt x="1145" y="1639"/>
                  </a:cubicBezTo>
                  <a:cubicBezTo>
                    <a:pt x="1330" y="1795"/>
                    <a:pt x="1514" y="1923"/>
                    <a:pt x="1713" y="2022"/>
                  </a:cubicBezTo>
                  <a:cubicBezTo>
                    <a:pt x="1940" y="2136"/>
                    <a:pt x="2167" y="2235"/>
                    <a:pt x="2395" y="2306"/>
                  </a:cubicBezTo>
                  <a:cubicBezTo>
                    <a:pt x="2636" y="2391"/>
                    <a:pt x="2892" y="2448"/>
                    <a:pt x="3147" y="2491"/>
                  </a:cubicBezTo>
                  <a:lnTo>
                    <a:pt x="3502" y="2519"/>
                  </a:lnTo>
                  <a:lnTo>
                    <a:pt x="3885" y="2519"/>
                  </a:lnTo>
                  <a:cubicBezTo>
                    <a:pt x="4127" y="2519"/>
                    <a:pt x="4382" y="2477"/>
                    <a:pt x="4624" y="2434"/>
                  </a:cubicBezTo>
                  <a:cubicBezTo>
                    <a:pt x="5050" y="2335"/>
                    <a:pt x="5447" y="2150"/>
                    <a:pt x="5816" y="1909"/>
                  </a:cubicBezTo>
                  <a:cubicBezTo>
                    <a:pt x="6072" y="1738"/>
                    <a:pt x="6299" y="1525"/>
                    <a:pt x="6498" y="1298"/>
                  </a:cubicBezTo>
                  <a:cubicBezTo>
                    <a:pt x="6569" y="1199"/>
                    <a:pt x="6640" y="1099"/>
                    <a:pt x="6697" y="1000"/>
                  </a:cubicBezTo>
                  <a:cubicBezTo>
                    <a:pt x="6725" y="957"/>
                    <a:pt x="6711" y="886"/>
                    <a:pt x="6668" y="858"/>
                  </a:cubicBezTo>
                  <a:cubicBezTo>
                    <a:pt x="6643" y="833"/>
                    <a:pt x="6613" y="822"/>
                    <a:pt x="6583" y="822"/>
                  </a:cubicBezTo>
                  <a:cubicBezTo>
                    <a:pt x="6545" y="822"/>
                    <a:pt x="6508" y="840"/>
                    <a:pt x="6484" y="872"/>
                  </a:cubicBezTo>
                  <a:cubicBezTo>
                    <a:pt x="6413" y="957"/>
                    <a:pt x="6342" y="1028"/>
                    <a:pt x="6271" y="1099"/>
                  </a:cubicBezTo>
                  <a:cubicBezTo>
                    <a:pt x="5618" y="1710"/>
                    <a:pt x="4766" y="2051"/>
                    <a:pt x="3871" y="2065"/>
                  </a:cubicBezTo>
                  <a:lnTo>
                    <a:pt x="3545" y="2065"/>
                  </a:lnTo>
                  <a:lnTo>
                    <a:pt x="3190" y="2022"/>
                  </a:lnTo>
                  <a:cubicBezTo>
                    <a:pt x="2963" y="1994"/>
                    <a:pt x="2750" y="1951"/>
                    <a:pt x="2522" y="1880"/>
                  </a:cubicBezTo>
                  <a:cubicBezTo>
                    <a:pt x="2324" y="1824"/>
                    <a:pt x="2111" y="1738"/>
                    <a:pt x="1912" y="1639"/>
                  </a:cubicBezTo>
                  <a:cubicBezTo>
                    <a:pt x="1571" y="1469"/>
                    <a:pt x="1245" y="1241"/>
                    <a:pt x="961" y="972"/>
                  </a:cubicBezTo>
                  <a:cubicBezTo>
                    <a:pt x="762" y="787"/>
                    <a:pt x="577" y="574"/>
                    <a:pt x="407" y="347"/>
                  </a:cubicBezTo>
                  <a:cubicBezTo>
                    <a:pt x="350" y="262"/>
                    <a:pt x="293" y="162"/>
                    <a:pt x="251" y="77"/>
                  </a:cubicBezTo>
                  <a:lnTo>
                    <a:pt x="251" y="63"/>
                  </a:lnTo>
                  <a:cubicBezTo>
                    <a:pt x="226" y="19"/>
                    <a:pt x="187" y="0"/>
                    <a:pt x="148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2345;p48"/>
            <p:cNvSpPr/>
            <p:nvPr/>
          </p:nvSpPr>
          <p:spPr>
            <a:xfrm>
              <a:off x="1972050" y="3474150"/>
              <a:ext cx="27700" cy="26225"/>
            </a:xfrm>
            <a:custGeom>
              <a:avLst/>
              <a:gdLst/>
              <a:ahLst/>
              <a:cxnLst/>
              <a:rect l="l" t="t" r="r" b="b"/>
              <a:pathLst>
                <a:path w="1108" h="1049" extrusionOk="0">
                  <a:moveTo>
                    <a:pt x="970" y="1"/>
                  </a:moveTo>
                  <a:cubicBezTo>
                    <a:pt x="954" y="1"/>
                    <a:pt x="939" y="4"/>
                    <a:pt x="923" y="10"/>
                  </a:cubicBezTo>
                  <a:cubicBezTo>
                    <a:pt x="867" y="38"/>
                    <a:pt x="796" y="66"/>
                    <a:pt x="739" y="95"/>
                  </a:cubicBezTo>
                  <a:cubicBezTo>
                    <a:pt x="682" y="123"/>
                    <a:pt x="625" y="152"/>
                    <a:pt x="568" y="208"/>
                  </a:cubicBezTo>
                  <a:cubicBezTo>
                    <a:pt x="512" y="251"/>
                    <a:pt x="455" y="308"/>
                    <a:pt x="384" y="350"/>
                  </a:cubicBezTo>
                  <a:cubicBezTo>
                    <a:pt x="284" y="450"/>
                    <a:pt x="185" y="563"/>
                    <a:pt x="114" y="691"/>
                  </a:cubicBezTo>
                  <a:cubicBezTo>
                    <a:pt x="71" y="748"/>
                    <a:pt x="43" y="805"/>
                    <a:pt x="15" y="862"/>
                  </a:cubicBezTo>
                  <a:cubicBezTo>
                    <a:pt x="0" y="890"/>
                    <a:pt x="0" y="918"/>
                    <a:pt x="15" y="947"/>
                  </a:cubicBezTo>
                  <a:cubicBezTo>
                    <a:pt x="27" y="1009"/>
                    <a:pt x="93" y="1049"/>
                    <a:pt x="157" y="1049"/>
                  </a:cubicBezTo>
                  <a:cubicBezTo>
                    <a:pt x="166" y="1049"/>
                    <a:pt x="176" y="1048"/>
                    <a:pt x="185" y="1046"/>
                  </a:cubicBezTo>
                  <a:cubicBezTo>
                    <a:pt x="242" y="1018"/>
                    <a:pt x="313" y="989"/>
                    <a:pt x="370" y="947"/>
                  </a:cubicBezTo>
                  <a:cubicBezTo>
                    <a:pt x="497" y="876"/>
                    <a:pt x="611" y="791"/>
                    <a:pt x="710" y="691"/>
                  </a:cubicBezTo>
                  <a:lnTo>
                    <a:pt x="867" y="521"/>
                  </a:lnTo>
                  <a:cubicBezTo>
                    <a:pt x="923" y="464"/>
                    <a:pt x="952" y="407"/>
                    <a:pt x="994" y="350"/>
                  </a:cubicBezTo>
                  <a:cubicBezTo>
                    <a:pt x="1023" y="294"/>
                    <a:pt x="1065" y="237"/>
                    <a:pt x="1094" y="180"/>
                  </a:cubicBezTo>
                  <a:cubicBezTo>
                    <a:pt x="1094" y="152"/>
                    <a:pt x="1108" y="123"/>
                    <a:pt x="1094" y="95"/>
                  </a:cubicBezTo>
                  <a:cubicBezTo>
                    <a:pt x="1083" y="39"/>
                    <a:pt x="1028" y="1"/>
                    <a:pt x="970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2346;p48"/>
            <p:cNvSpPr/>
            <p:nvPr/>
          </p:nvSpPr>
          <p:spPr>
            <a:xfrm>
              <a:off x="2000900" y="3487925"/>
              <a:ext cx="24775" cy="39025"/>
            </a:xfrm>
            <a:custGeom>
              <a:avLst/>
              <a:gdLst/>
              <a:ahLst/>
              <a:cxnLst/>
              <a:rect l="l" t="t" r="r" b="b"/>
              <a:pathLst>
                <a:path w="991" h="1561" extrusionOk="0">
                  <a:moveTo>
                    <a:pt x="854" y="1"/>
                  </a:moveTo>
                  <a:cubicBezTo>
                    <a:pt x="827" y="1"/>
                    <a:pt x="801" y="9"/>
                    <a:pt x="777" y="27"/>
                  </a:cubicBezTo>
                  <a:cubicBezTo>
                    <a:pt x="721" y="83"/>
                    <a:pt x="650" y="140"/>
                    <a:pt x="607" y="211"/>
                  </a:cubicBezTo>
                  <a:cubicBezTo>
                    <a:pt x="564" y="268"/>
                    <a:pt x="493" y="339"/>
                    <a:pt x="451" y="410"/>
                  </a:cubicBezTo>
                  <a:lnTo>
                    <a:pt x="295" y="666"/>
                  </a:lnTo>
                  <a:cubicBezTo>
                    <a:pt x="195" y="822"/>
                    <a:pt x="124" y="992"/>
                    <a:pt x="68" y="1162"/>
                  </a:cubicBezTo>
                  <a:cubicBezTo>
                    <a:pt x="39" y="1248"/>
                    <a:pt x="25" y="1333"/>
                    <a:pt x="11" y="1418"/>
                  </a:cubicBezTo>
                  <a:cubicBezTo>
                    <a:pt x="0" y="1500"/>
                    <a:pt x="64" y="1560"/>
                    <a:pt x="138" y="1560"/>
                  </a:cubicBezTo>
                  <a:cubicBezTo>
                    <a:pt x="167" y="1560"/>
                    <a:pt x="196" y="1551"/>
                    <a:pt x="224" y="1532"/>
                  </a:cubicBezTo>
                  <a:cubicBezTo>
                    <a:pt x="280" y="1475"/>
                    <a:pt x="351" y="1418"/>
                    <a:pt x="394" y="1347"/>
                  </a:cubicBezTo>
                  <a:cubicBezTo>
                    <a:pt x="522" y="1205"/>
                    <a:pt x="621" y="1063"/>
                    <a:pt x="706" y="893"/>
                  </a:cubicBezTo>
                  <a:cubicBezTo>
                    <a:pt x="749" y="808"/>
                    <a:pt x="792" y="722"/>
                    <a:pt x="834" y="637"/>
                  </a:cubicBezTo>
                  <a:cubicBezTo>
                    <a:pt x="877" y="552"/>
                    <a:pt x="891" y="467"/>
                    <a:pt x="934" y="396"/>
                  </a:cubicBezTo>
                  <a:cubicBezTo>
                    <a:pt x="948" y="311"/>
                    <a:pt x="976" y="225"/>
                    <a:pt x="990" y="154"/>
                  </a:cubicBezTo>
                  <a:cubicBezTo>
                    <a:pt x="990" y="112"/>
                    <a:pt x="976" y="69"/>
                    <a:pt x="962" y="41"/>
                  </a:cubicBezTo>
                  <a:cubicBezTo>
                    <a:pt x="929" y="16"/>
                    <a:pt x="891" y="1"/>
                    <a:pt x="854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2347;p48"/>
            <p:cNvSpPr/>
            <p:nvPr/>
          </p:nvSpPr>
          <p:spPr>
            <a:xfrm>
              <a:off x="2046225" y="3498800"/>
              <a:ext cx="12100" cy="42025"/>
            </a:xfrm>
            <a:custGeom>
              <a:avLst/>
              <a:gdLst/>
              <a:ahLst/>
              <a:cxnLst/>
              <a:rect l="l" t="t" r="r" b="b"/>
              <a:pathLst>
                <a:path w="484" h="1681" extrusionOk="0">
                  <a:moveTo>
                    <a:pt x="279" y="0"/>
                  </a:moveTo>
                  <a:cubicBezTo>
                    <a:pt x="227" y="0"/>
                    <a:pt x="177" y="34"/>
                    <a:pt x="157" y="74"/>
                  </a:cubicBezTo>
                  <a:cubicBezTo>
                    <a:pt x="129" y="160"/>
                    <a:pt x="100" y="231"/>
                    <a:pt x="86" y="316"/>
                  </a:cubicBezTo>
                  <a:cubicBezTo>
                    <a:pt x="72" y="373"/>
                    <a:pt x="43" y="472"/>
                    <a:pt x="43" y="557"/>
                  </a:cubicBezTo>
                  <a:cubicBezTo>
                    <a:pt x="29" y="642"/>
                    <a:pt x="15" y="742"/>
                    <a:pt x="15" y="827"/>
                  </a:cubicBezTo>
                  <a:cubicBezTo>
                    <a:pt x="1" y="1011"/>
                    <a:pt x="1" y="1182"/>
                    <a:pt x="29" y="1352"/>
                  </a:cubicBezTo>
                  <a:cubicBezTo>
                    <a:pt x="43" y="1437"/>
                    <a:pt x="58" y="1508"/>
                    <a:pt x="86" y="1594"/>
                  </a:cubicBezTo>
                  <a:cubicBezTo>
                    <a:pt x="108" y="1652"/>
                    <a:pt x="160" y="1681"/>
                    <a:pt x="212" y="1681"/>
                  </a:cubicBezTo>
                  <a:cubicBezTo>
                    <a:pt x="260" y="1681"/>
                    <a:pt x="307" y="1656"/>
                    <a:pt x="327" y="1608"/>
                  </a:cubicBezTo>
                  <a:cubicBezTo>
                    <a:pt x="356" y="1523"/>
                    <a:pt x="384" y="1452"/>
                    <a:pt x="413" y="1366"/>
                  </a:cubicBezTo>
                  <a:cubicBezTo>
                    <a:pt x="455" y="1196"/>
                    <a:pt x="469" y="1026"/>
                    <a:pt x="484" y="855"/>
                  </a:cubicBezTo>
                  <a:cubicBezTo>
                    <a:pt x="484" y="756"/>
                    <a:pt x="484" y="671"/>
                    <a:pt x="484" y="571"/>
                  </a:cubicBezTo>
                  <a:cubicBezTo>
                    <a:pt x="484" y="486"/>
                    <a:pt x="455" y="401"/>
                    <a:pt x="455" y="330"/>
                  </a:cubicBezTo>
                  <a:cubicBezTo>
                    <a:pt x="441" y="245"/>
                    <a:pt x="427" y="174"/>
                    <a:pt x="398" y="89"/>
                  </a:cubicBezTo>
                  <a:cubicBezTo>
                    <a:pt x="398" y="60"/>
                    <a:pt x="370" y="32"/>
                    <a:pt x="342" y="18"/>
                  </a:cubicBezTo>
                  <a:cubicBezTo>
                    <a:pt x="322" y="5"/>
                    <a:pt x="300" y="0"/>
                    <a:pt x="279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2348;p48"/>
            <p:cNvSpPr/>
            <p:nvPr/>
          </p:nvSpPr>
          <p:spPr>
            <a:xfrm>
              <a:off x="2081375" y="3493775"/>
              <a:ext cx="20600" cy="34925"/>
            </a:xfrm>
            <a:custGeom>
              <a:avLst/>
              <a:gdLst/>
              <a:ahLst/>
              <a:cxnLst/>
              <a:rect l="l" t="t" r="r" b="b"/>
              <a:pathLst>
                <a:path w="824" h="1397" extrusionOk="0">
                  <a:moveTo>
                    <a:pt x="154" y="0"/>
                  </a:moveTo>
                  <a:cubicBezTo>
                    <a:pt x="145" y="0"/>
                    <a:pt x="136" y="2"/>
                    <a:pt x="128" y="6"/>
                  </a:cubicBezTo>
                  <a:cubicBezTo>
                    <a:pt x="57" y="6"/>
                    <a:pt x="0" y="62"/>
                    <a:pt x="0" y="133"/>
                  </a:cubicBezTo>
                  <a:cubicBezTo>
                    <a:pt x="15" y="204"/>
                    <a:pt x="29" y="290"/>
                    <a:pt x="43" y="361"/>
                  </a:cubicBezTo>
                  <a:cubicBezTo>
                    <a:pt x="57" y="417"/>
                    <a:pt x="71" y="503"/>
                    <a:pt x="100" y="574"/>
                  </a:cubicBezTo>
                  <a:cubicBezTo>
                    <a:pt x="142" y="645"/>
                    <a:pt x="171" y="730"/>
                    <a:pt x="199" y="801"/>
                  </a:cubicBezTo>
                  <a:cubicBezTo>
                    <a:pt x="270" y="943"/>
                    <a:pt x="355" y="1085"/>
                    <a:pt x="455" y="1212"/>
                  </a:cubicBezTo>
                  <a:cubicBezTo>
                    <a:pt x="497" y="1269"/>
                    <a:pt x="554" y="1312"/>
                    <a:pt x="611" y="1369"/>
                  </a:cubicBezTo>
                  <a:cubicBezTo>
                    <a:pt x="625" y="1383"/>
                    <a:pt x="668" y="1397"/>
                    <a:pt x="696" y="1397"/>
                  </a:cubicBezTo>
                  <a:cubicBezTo>
                    <a:pt x="767" y="1397"/>
                    <a:pt x="824" y="1340"/>
                    <a:pt x="824" y="1269"/>
                  </a:cubicBezTo>
                  <a:cubicBezTo>
                    <a:pt x="824" y="1184"/>
                    <a:pt x="810" y="1113"/>
                    <a:pt x="796" y="1042"/>
                  </a:cubicBezTo>
                  <a:cubicBezTo>
                    <a:pt x="753" y="886"/>
                    <a:pt x="696" y="730"/>
                    <a:pt x="625" y="602"/>
                  </a:cubicBezTo>
                  <a:cubicBezTo>
                    <a:pt x="583" y="517"/>
                    <a:pt x="540" y="446"/>
                    <a:pt x="497" y="375"/>
                  </a:cubicBezTo>
                  <a:cubicBezTo>
                    <a:pt x="455" y="318"/>
                    <a:pt x="412" y="247"/>
                    <a:pt x="370" y="204"/>
                  </a:cubicBezTo>
                  <a:cubicBezTo>
                    <a:pt x="327" y="133"/>
                    <a:pt x="270" y="91"/>
                    <a:pt x="228" y="34"/>
                  </a:cubicBezTo>
                  <a:cubicBezTo>
                    <a:pt x="207" y="13"/>
                    <a:pt x="178" y="0"/>
                    <a:pt x="154" y="0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2349;p48"/>
            <p:cNvSpPr/>
            <p:nvPr/>
          </p:nvSpPr>
          <p:spPr>
            <a:xfrm>
              <a:off x="2109050" y="3480850"/>
              <a:ext cx="26300" cy="30250"/>
            </a:xfrm>
            <a:custGeom>
              <a:avLst/>
              <a:gdLst/>
              <a:ahLst/>
              <a:cxnLst/>
              <a:rect l="l" t="t" r="r" b="b"/>
              <a:pathLst>
                <a:path w="1052" h="1210" extrusionOk="0">
                  <a:moveTo>
                    <a:pt x="164" y="1"/>
                  </a:moveTo>
                  <a:cubicBezTo>
                    <a:pt x="146" y="1"/>
                    <a:pt x="129" y="4"/>
                    <a:pt x="115" y="11"/>
                  </a:cubicBezTo>
                  <a:cubicBezTo>
                    <a:pt x="44" y="26"/>
                    <a:pt x="1" y="97"/>
                    <a:pt x="29" y="168"/>
                  </a:cubicBezTo>
                  <a:cubicBezTo>
                    <a:pt x="44" y="239"/>
                    <a:pt x="72" y="295"/>
                    <a:pt x="100" y="366"/>
                  </a:cubicBezTo>
                  <a:cubicBezTo>
                    <a:pt x="129" y="423"/>
                    <a:pt x="171" y="494"/>
                    <a:pt x="214" y="551"/>
                  </a:cubicBezTo>
                  <a:lnTo>
                    <a:pt x="342" y="750"/>
                  </a:lnTo>
                  <a:cubicBezTo>
                    <a:pt x="441" y="878"/>
                    <a:pt x="540" y="977"/>
                    <a:pt x="668" y="1076"/>
                  </a:cubicBezTo>
                  <a:cubicBezTo>
                    <a:pt x="725" y="1119"/>
                    <a:pt x="782" y="1162"/>
                    <a:pt x="839" y="1190"/>
                  </a:cubicBezTo>
                  <a:cubicBezTo>
                    <a:pt x="859" y="1200"/>
                    <a:pt x="886" y="1210"/>
                    <a:pt x="910" y="1210"/>
                  </a:cubicBezTo>
                  <a:cubicBezTo>
                    <a:pt x="920" y="1210"/>
                    <a:pt x="930" y="1208"/>
                    <a:pt x="938" y="1204"/>
                  </a:cubicBezTo>
                  <a:cubicBezTo>
                    <a:pt x="1009" y="1190"/>
                    <a:pt x="1052" y="1119"/>
                    <a:pt x="1037" y="1048"/>
                  </a:cubicBezTo>
                  <a:cubicBezTo>
                    <a:pt x="1009" y="977"/>
                    <a:pt x="995" y="906"/>
                    <a:pt x="952" y="835"/>
                  </a:cubicBezTo>
                  <a:cubicBezTo>
                    <a:pt x="895" y="707"/>
                    <a:pt x="810" y="579"/>
                    <a:pt x="711" y="452"/>
                  </a:cubicBezTo>
                  <a:lnTo>
                    <a:pt x="555" y="281"/>
                  </a:lnTo>
                  <a:cubicBezTo>
                    <a:pt x="498" y="224"/>
                    <a:pt x="441" y="182"/>
                    <a:pt x="384" y="139"/>
                  </a:cubicBezTo>
                  <a:cubicBezTo>
                    <a:pt x="327" y="97"/>
                    <a:pt x="271" y="54"/>
                    <a:pt x="214" y="11"/>
                  </a:cubicBezTo>
                  <a:cubicBezTo>
                    <a:pt x="200" y="4"/>
                    <a:pt x="182" y="1"/>
                    <a:pt x="164" y="1"/>
                  </a:cubicBezTo>
                  <a:close/>
                </a:path>
              </a:pathLst>
            </a:custGeom>
            <a:solidFill>
              <a:srgbClr val="1F10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2350;p48"/>
            <p:cNvSpPr/>
            <p:nvPr/>
          </p:nvSpPr>
          <p:spPr>
            <a:xfrm>
              <a:off x="1816350" y="3086975"/>
              <a:ext cx="101475" cy="44575"/>
            </a:xfrm>
            <a:custGeom>
              <a:avLst/>
              <a:gdLst/>
              <a:ahLst/>
              <a:cxnLst/>
              <a:rect l="l" t="t" r="r" b="b"/>
              <a:pathLst>
                <a:path w="4059" h="1783" extrusionOk="0">
                  <a:moveTo>
                    <a:pt x="2963" y="0"/>
                  </a:moveTo>
                  <a:cubicBezTo>
                    <a:pt x="1844" y="0"/>
                    <a:pt x="84" y="749"/>
                    <a:pt x="24" y="1441"/>
                  </a:cubicBezTo>
                  <a:cubicBezTo>
                    <a:pt x="1" y="1672"/>
                    <a:pt x="431" y="1783"/>
                    <a:pt x="1012" y="1783"/>
                  </a:cubicBezTo>
                  <a:cubicBezTo>
                    <a:pt x="2213" y="1783"/>
                    <a:pt x="4058" y="1308"/>
                    <a:pt x="3857" y="447"/>
                  </a:cubicBezTo>
                  <a:cubicBezTo>
                    <a:pt x="3782" y="130"/>
                    <a:pt x="3428" y="0"/>
                    <a:pt x="2963" y="0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2351;p48"/>
            <p:cNvSpPr/>
            <p:nvPr/>
          </p:nvSpPr>
          <p:spPr>
            <a:xfrm>
              <a:off x="1780975" y="3181725"/>
              <a:ext cx="91000" cy="88000"/>
            </a:xfrm>
            <a:custGeom>
              <a:avLst/>
              <a:gdLst/>
              <a:ahLst/>
              <a:cxnLst/>
              <a:rect l="l" t="t" r="r" b="b"/>
              <a:pathLst>
                <a:path w="3640" h="3520" extrusionOk="0">
                  <a:moveTo>
                    <a:pt x="704" y="1"/>
                  </a:moveTo>
                  <a:cubicBezTo>
                    <a:pt x="644" y="1"/>
                    <a:pt x="594" y="21"/>
                    <a:pt x="559" y="64"/>
                  </a:cubicBezTo>
                  <a:cubicBezTo>
                    <a:pt x="0" y="765"/>
                    <a:pt x="1401" y="3520"/>
                    <a:pt x="2372" y="3520"/>
                  </a:cubicBezTo>
                  <a:cubicBezTo>
                    <a:pt x="2463" y="3520"/>
                    <a:pt x="2550" y="3496"/>
                    <a:pt x="2632" y="3443"/>
                  </a:cubicBezTo>
                  <a:cubicBezTo>
                    <a:pt x="3639" y="2789"/>
                    <a:pt x="1415" y="1"/>
                    <a:pt x="704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2352;p48"/>
            <p:cNvSpPr/>
            <p:nvPr/>
          </p:nvSpPr>
          <p:spPr>
            <a:xfrm>
              <a:off x="1806975" y="3152625"/>
              <a:ext cx="130425" cy="56000"/>
            </a:xfrm>
            <a:custGeom>
              <a:avLst/>
              <a:gdLst/>
              <a:ahLst/>
              <a:cxnLst/>
              <a:rect l="l" t="t" r="r" b="b"/>
              <a:pathLst>
                <a:path w="5217" h="2240" extrusionOk="0">
                  <a:moveTo>
                    <a:pt x="934" y="1"/>
                  </a:moveTo>
                  <a:cubicBezTo>
                    <a:pt x="556" y="1"/>
                    <a:pt x="289" y="56"/>
                    <a:pt x="229" y="178"/>
                  </a:cubicBezTo>
                  <a:cubicBezTo>
                    <a:pt x="1" y="600"/>
                    <a:pt x="2637" y="2240"/>
                    <a:pt x="4086" y="2240"/>
                  </a:cubicBezTo>
                  <a:cubicBezTo>
                    <a:pt x="4535" y="2240"/>
                    <a:pt x="4870" y="2082"/>
                    <a:pt x="4971" y="1683"/>
                  </a:cubicBezTo>
                  <a:cubicBezTo>
                    <a:pt x="5216" y="745"/>
                    <a:pt x="2322" y="1"/>
                    <a:pt x="934" y="1"/>
                  </a:cubicBezTo>
                  <a:close/>
                </a:path>
              </a:pathLst>
            </a:custGeom>
            <a:solidFill>
              <a:srgbClr val="47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2353;p48"/>
            <p:cNvSpPr/>
            <p:nvPr/>
          </p:nvSpPr>
          <p:spPr>
            <a:xfrm>
              <a:off x="2315525" y="3278125"/>
              <a:ext cx="102050" cy="65275"/>
            </a:xfrm>
            <a:custGeom>
              <a:avLst/>
              <a:gdLst/>
              <a:ahLst/>
              <a:cxnLst/>
              <a:rect l="l" t="t" r="r" b="b"/>
              <a:pathLst>
                <a:path w="4082" h="2611" extrusionOk="0">
                  <a:moveTo>
                    <a:pt x="3570" y="1"/>
                  </a:moveTo>
                  <a:cubicBezTo>
                    <a:pt x="2635" y="1"/>
                    <a:pt x="1" y="1447"/>
                    <a:pt x="602" y="2384"/>
                  </a:cubicBezTo>
                  <a:cubicBezTo>
                    <a:pt x="702" y="2542"/>
                    <a:pt x="869" y="2611"/>
                    <a:pt x="1075" y="2611"/>
                  </a:cubicBezTo>
                  <a:cubicBezTo>
                    <a:pt x="2094" y="2611"/>
                    <a:pt x="4082" y="946"/>
                    <a:pt x="3881" y="155"/>
                  </a:cubicBezTo>
                  <a:cubicBezTo>
                    <a:pt x="3853" y="49"/>
                    <a:pt x="3739" y="1"/>
                    <a:pt x="3570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2354;p48"/>
            <p:cNvSpPr/>
            <p:nvPr/>
          </p:nvSpPr>
          <p:spPr>
            <a:xfrm>
              <a:off x="2318600" y="3151150"/>
              <a:ext cx="101250" cy="70150"/>
            </a:xfrm>
            <a:custGeom>
              <a:avLst/>
              <a:gdLst/>
              <a:ahLst/>
              <a:cxnLst/>
              <a:rect l="l" t="t" r="r" b="b"/>
              <a:pathLst>
                <a:path w="4050" h="2806" extrusionOk="0">
                  <a:moveTo>
                    <a:pt x="1121" y="0"/>
                  </a:moveTo>
                  <a:cubicBezTo>
                    <a:pt x="943" y="0"/>
                    <a:pt x="794" y="59"/>
                    <a:pt x="691" y="194"/>
                  </a:cubicBezTo>
                  <a:cubicBezTo>
                    <a:pt x="1" y="1082"/>
                    <a:pt x="2653" y="2806"/>
                    <a:pt x="3520" y="2806"/>
                  </a:cubicBezTo>
                  <a:cubicBezTo>
                    <a:pt x="3651" y="2806"/>
                    <a:pt x="3741" y="2766"/>
                    <a:pt x="3772" y="2679"/>
                  </a:cubicBezTo>
                  <a:cubicBezTo>
                    <a:pt x="4050" y="1883"/>
                    <a:pt x="2124" y="0"/>
                    <a:pt x="1121" y="0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2355;p48"/>
            <p:cNvSpPr/>
            <p:nvPr/>
          </p:nvSpPr>
          <p:spPr>
            <a:xfrm>
              <a:off x="2278850" y="3228100"/>
              <a:ext cx="127350" cy="41300"/>
            </a:xfrm>
            <a:custGeom>
              <a:avLst/>
              <a:gdLst/>
              <a:ahLst/>
              <a:cxnLst/>
              <a:rect l="l" t="t" r="r" b="b"/>
              <a:pathLst>
                <a:path w="5094" h="1652" extrusionOk="0">
                  <a:moveTo>
                    <a:pt x="1942" y="1"/>
                  </a:moveTo>
                  <a:cubicBezTo>
                    <a:pt x="895" y="1"/>
                    <a:pt x="1" y="254"/>
                    <a:pt x="67" y="992"/>
                  </a:cubicBezTo>
                  <a:cubicBezTo>
                    <a:pt x="111" y="1474"/>
                    <a:pt x="863" y="1651"/>
                    <a:pt x="1770" y="1651"/>
                  </a:cubicBezTo>
                  <a:cubicBezTo>
                    <a:pt x="3188" y="1651"/>
                    <a:pt x="4984" y="1217"/>
                    <a:pt x="5036" y="836"/>
                  </a:cubicBezTo>
                  <a:cubicBezTo>
                    <a:pt x="5093" y="475"/>
                    <a:pt x="3375" y="1"/>
                    <a:pt x="1942" y="1"/>
                  </a:cubicBezTo>
                  <a:close/>
                </a:path>
              </a:pathLst>
            </a:custGeom>
            <a:solidFill>
              <a:srgbClr val="47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2356;p48"/>
            <p:cNvSpPr/>
            <p:nvPr/>
          </p:nvSpPr>
          <p:spPr>
            <a:xfrm>
              <a:off x="1979850" y="3167950"/>
              <a:ext cx="235000" cy="107000"/>
            </a:xfrm>
            <a:custGeom>
              <a:avLst/>
              <a:gdLst/>
              <a:ahLst/>
              <a:cxnLst/>
              <a:rect l="l" t="t" r="r" b="b"/>
              <a:pathLst>
                <a:path w="9400" h="4280" extrusionOk="0">
                  <a:moveTo>
                    <a:pt x="1777" y="0"/>
                  </a:moveTo>
                  <a:cubicBezTo>
                    <a:pt x="1242" y="0"/>
                    <a:pt x="851" y="44"/>
                    <a:pt x="697" y="147"/>
                  </a:cubicBezTo>
                  <a:cubicBezTo>
                    <a:pt x="285" y="431"/>
                    <a:pt x="1" y="2887"/>
                    <a:pt x="441" y="3128"/>
                  </a:cubicBezTo>
                  <a:cubicBezTo>
                    <a:pt x="807" y="3341"/>
                    <a:pt x="5827" y="4280"/>
                    <a:pt x="7891" y="4280"/>
                  </a:cubicBezTo>
                  <a:cubicBezTo>
                    <a:pt x="8309" y="4280"/>
                    <a:pt x="8606" y="4241"/>
                    <a:pt x="8718" y="4151"/>
                  </a:cubicBezTo>
                  <a:cubicBezTo>
                    <a:pt x="9215" y="3753"/>
                    <a:pt x="9400" y="1567"/>
                    <a:pt x="9144" y="1155"/>
                  </a:cubicBezTo>
                  <a:cubicBezTo>
                    <a:pt x="8915" y="787"/>
                    <a:pt x="4051" y="0"/>
                    <a:pt x="1777" y="0"/>
                  </a:cubicBezTo>
                  <a:close/>
                </a:path>
              </a:pathLst>
            </a:custGeom>
            <a:solidFill>
              <a:srgbClr val="EE70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2357;p48"/>
            <p:cNvSpPr/>
            <p:nvPr/>
          </p:nvSpPr>
          <p:spPr>
            <a:xfrm>
              <a:off x="1541500" y="3313175"/>
              <a:ext cx="176775" cy="267900"/>
            </a:xfrm>
            <a:custGeom>
              <a:avLst/>
              <a:gdLst/>
              <a:ahLst/>
              <a:cxnLst/>
              <a:rect l="l" t="t" r="r" b="b"/>
              <a:pathLst>
                <a:path w="7071" h="10716" extrusionOk="0">
                  <a:moveTo>
                    <a:pt x="6753" y="0"/>
                  </a:moveTo>
                  <a:cubicBezTo>
                    <a:pt x="6466" y="0"/>
                    <a:pt x="6000" y="486"/>
                    <a:pt x="5140" y="500"/>
                  </a:cubicBezTo>
                  <a:cubicBezTo>
                    <a:pt x="5111" y="501"/>
                    <a:pt x="5083" y="502"/>
                    <a:pt x="5054" y="502"/>
                  </a:cubicBezTo>
                  <a:cubicBezTo>
                    <a:pt x="4802" y="502"/>
                    <a:pt x="4560" y="446"/>
                    <a:pt x="4331" y="344"/>
                  </a:cubicBezTo>
                  <a:cubicBezTo>
                    <a:pt x="4126" y="264"/>
                    <a:pt x="3928" y="184"/>
                    <a:pt x="3637" y="184"/>
                  </a:cubicBezTo>
                  <a:cubicBezTo>
                    <a:pt x="3463" y="184"/>
                    <a:pt x="3257" y="212"/>
                    <a:pt x="2996" y="287"/>
                  </a:cubicBezTo>
                  <a:cubicBezTo>
                    <a:pt x="2733" y="358"/>
                    <a:pt x="2467" y="393"/>
                    <a:pt x="2201" y="393"/>
                  </a:cubicBezTo>
                  <a:cubicBezTo>
                    <a:pt x="1935" y="393"/>
                    <a:pt x="1669" y="358"/>
                    <a:pt x="1406" y="287"/>
                  </a:cubicBezTo>
                  <a:cubicBezTo>
                    <a:pt x="1159" y="240"/>
                    <a:pt x="941" y="190"/>
                    <a:pt x="744" y="190"/>
                  </a:cubicBezTo>
                  <a:cubicBezTo>
                    <a:pt x="578" y="190"/>
                    <a:pt x="427" y="226"/>
                    <a:pt x="284" y="329"/>
                  </a:cubicBezTo>
                  <a:lnTo>
                    <a:pt x="284" y="344"/>
                  </a:lnTo>
                  <a:cubicBezTo>
                    <a:pt x="0" y="571"/>
                    <a:pt x="1023" y="10325"/>
                    <a:pt x="1264" y="10424"/>
                  </a:cubicBezTo>
                  <a:cubicBezTo>
                    <a:pt x="1445" y="10495"/>
                    <a:pt x="3482" y="10716"/>
                    <a:pt x="4815" y="10716"/>
                  </a:cubicBezTo>
                  <a:cubicBezTo>
                    <a:pt x="5359" y="10716"/>
                    <a:pt x="5785" y="10679"/>
                    <a:pt x="5921" y="10580"/>
                  </a:cubicBezTo>
                  <a:cubicBezTo>
                    <a:pt x="6404" y="10240"/>
                    <a:pt x="7071" y="31"/>
                    <a:pt x="6787" y="3"/>
                  </a:cubicBezTo>
                  <a:cubicBezTo>
                    <a:pt x="6776" y="1"/>
                    <a:pt x="6765" y="0"/>
                    <a:pt x="6753" y="0"/>
                  </a:cubicBezTo>
                  <a:close/>
                </a:path>
              </a:pathLst>
            </a:custGeom>
            <a:solidFill>
              <a:srgbClr val="9F76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2358;p48"/>
            <p:cNvSpPr/>
            <p:nvPr/>
          </p:nvSpPr>
          <p:spPr>
            <a:xfrm>
              <a:off x="1534050" y="3435325"/>
              <a:ext cx="190975" cy="168275"/>
            </a:xfrm>
            <a:custGeom>
              <a:avLst/>
              <a:gdLst/>
              <a:ahLst/>
              <a:cxnLst/>
              <a:rect l="l" t="t" r="r" b="b"/>
              <a:pathLst>
                <a:path w="7639" h="6731" extrusionOk="0">
                  <a:moveTo>
                    <a:pt x="6957" y="1"/>
                  </a:moveTo>
                  <a:cubicBezTo>
                    <a:pt x="6773" y="2699"/>
                    <a:pt x="6474" y="5524"/>
                    <a:pt x="6233" y="5694"/>
                  </a:cubicBezTo>
                  <a:cubicBezTo>
                    <a:pt x="6091" y="5794"/>
                    <a:pt x="5665" y="5822"/>
                    <a:pt x="5140" y="5822"/>
                  </a:cubicBezTo>
                  <a:cubicBezTo>
                    <a:pt x="3805" y="5822"/>
                    <a:pt x="1746" y="5609"/>
                    <a:pt x="1576" y="5538"/>
                  </a:cubicBezTo>
                  <a:cubicBezTo>
                    <a:pt x="1448" y="5496"/>
                    <a:pt x="1150" y="3153"/>
                    <a:pt x="895" y="739"/>
                  </a:cubicBezTo>
                  <a:cubicBezTo>
                    <a:pt x="667" y="1250"/>
                    <a:pt x="355" y="1733"/>
                    <a:pt x="0" y="2145"/>
                  </a:cubicBezTo>
                  <a:cubicBezTo>
                    <a:pt x="170" y="4402"/>
                    <a:pt x="412" y="6205"/>
                    <a:pt x="710" y="6319"/>
                  </a:cubicBezTo>
                  <a:cubicBezTo>
                    <a:pt x="1164" y="6532"/>
                    <a:pt x="2485" y="6731"/>
                    <a:pt x="3890" y="6731"/>
                  </a:cubicBezTo>
                  <a:cubicBezTo>
                    <a:pt x="4955" y="6731"/>
                    <a:pt x="6063" y="6617"/>
                    <a:pt x="6844" y="6276"/>
                  </a:cubicBezTo>
                  <a:cubicBezTo>
                    <a:pt x="7142" y="6134"/>
                    <a:pt x="7426" y="3139"/>
                    <a:pt x="7639" y="15"/>
                  </a:cubicBezTo>
                  <a:lnTo>
                    <a:pt x="7624" y="1"/>
                  </a:lnTo>
                  <a:close/>
                </a:path>
              </a:pathLst>
            </a:custGeom>
            <a:solidFill>
              <a:srgbClr val="D2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2359;p48"/>
            <p:cNvSpPr/>
            <p:nvPr/>
          </p:nvSpPr>
          <p:spPr>
            <a:xfrm>
              <a:off x="1565975" y="3261775"/>
              <a:ext cx="165450" cy="173575"/>
            </a:xfrm>
            <a:custGeom>
              <a:avLst/>
              <a:gdLst/>
              <a:ahLst/>
              <a:cxnLst/>
              <a:rect l="l" t="t" r="r" b="b"/>
              <a:pathLst>
                <a:path w="6618" h="6943" extrusionOk="0">
                  <a:moveTo>
                    <a:pt x="6404" y="0"/>
                  </a:moveTo>
                  <a:cubicBezTo>
                    <a:pt x="6404" y="2"/>
                    <a:pt x="6404" y="3"/>
                    <a:pt x="6405" y="5"/>
                  </a:cubicBezTo>
                  <a:lnTo>
                    <a:pt x="6405" y="5"/>
                  </a:lnTo>
                  <a:cubicBezTo>
                    <a:pt x="6409" y="3"/>
                    <a:pt x="6414" y="2"/>
                    <a:pt x="6418" y="0"/>
                  </a:cubicBezTo>
                  <a:close/>
                  <a:moveTo>
                    <a:pt x="6405" y="5"/>
                  </a:moveTo>
                  <a:lnTo>
                    <a:pt x="6405" y="5"/>
                  </a:lnTo>
                  <a:cubicBezTo>
                    <a:pt x="5801" y="201"/>
                    <a:pt x="4461" y="341"/>
                    <a:pt x="2883" y="341"/>
                  </a:cubicBezTo>
                  <a:lnTo>
                    <a:pt x="2486" y="341"/>
                  </a:lnTo>
                  <a:cubicBezTo>
                    <a:pt x="1634" y="327"/>
                    <a:pt x="853" y="284"/>
                    <a:pt x="200" y="213"/>
                  </a:cubicBezTo>
                  <a:cubicBezTo>
                    <a:pt x="143" y="540"/>
                    <a:pt x="72" y="866"/>
                    <a:pt x="1" y="1164"/>
                  </a:cubicBezTo>
                  <a:cubicBezTo>
                    <a:pt x="100" y="1221"/>
                    <a:pt x="185" y="1292"/>
                    <a:pt x="256" y="1363"/>
                  </a:cubicBezTo>
                  <a:cubicBezTo>
                    <a:pt x="384" y="1491"/>
                    <a:pt x="441" y="1860"/>
                    <a:pt x="441" y="2357"/>
                  </a:cubicBezTo>
                  <a:cubicBezTo>
                    <a:pt x="697" y="2414"/>
                    <a:pt x="966" y="2456"/>
                    <a:pt x="1250" y="2456"/>
                  </a:cubicBezTo>
                  <a:cubicBezTo>
                    <a:pt x="1506" y="2456"/>
                    <a:pt x="1761" y="2414"/>
                    <a:pt x="2003" y="2343"/>
                  </a:cubicBezTo>
                  <a:cubicBezTo>
                    <a:pt x="2216" y="2286"/>
                    <a:pt x="2429" y="2243"/>
                    <a:pt x="2656" y="2243"/>
                  </a:cubicBezTo>
                  <a:cubicBezTo>
                    <a:pt x="2897" y="2258"/>
                    <a:pt x="3124" y="2300"/>
                    <a:pt x="3352" y="2400"/>
                  </a:cubicBezTo>
                  <a:cubicBezTo>
                    <a:pt x="3593" y="2513"/>
                    <a:pt x="3849" y="2556"/>
                    <a:pt x="4104" y="2570"/>
                  </a:cubicBezTo>
                  <a:lnTo>
                    <a:pt x="4147" y="2570"/>
                  </a:lnTo>
                  <a:cubicBezTo>
                    <a:pt x="5027" y="2542"/>
                    <a:pt x="5496" y="2059"/>
                    <a:pt x="5780" y="2059"/>
                  </a:cubicBezTo>
                  <a:lnTo>
                    <a:pt x="5808" y="2059"/>
                  </a:lnTo>
                  <a:cubicBezTo>
                    <a:pt x="5936" y="2073"/>
                    <a:pt x="5851" y="4444"/>
                    <a:pt x="5680" y="6943"/>
                  </a:cubicBezTo>
                  <a:lnTo>
                    <a:pt x="6347" y="6943"/>
                  </a:lnTo>
                  <a:cubicBezTo>
                    <a:pt x="6461" y="5268"/>
                    <a:pt x="6546" y="3535"/>
                    <a:pt x="6617" y="2201"/>
                  </a:cubicBezTo>
                  <a:cubicBezTo>
                    <a:pt x="6532" y="1563"/>
                    <a:pt x="6461" y="826"/>
                    <a:pt x="6405" y="5"/>
                  </a:cubicBezTo>
                  <a:close/>
                </a:path>
              </a:pathLst>
            </a:custGeom>
            <a:solidFill>
              <a:srgbClr val="E5B1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2360;p48"/>
            <p:cNvSpPr/>
            <p:nvPr/>
          </p:nvSpPr>
          <p:spPr>
            <a:xfrm>
              <a:off x="1726425" y="3259275"/>
              <a:ext cx="7125" cy="57525"/>
            </a:xfrm>
            <a:custGeom>
              <a:avLst/>
              <a:gdLst/>
              <a:ahLst/>
              <a:cxnLst/>
              <a:rect l="l" t="t" r="r" b="b"/>
              <a:pathLst>
                <a:path w="285" h="2301" extrusionOk="0">
                  <a:moveTo>
                    <a:pt x="213" y="1"/>
                  </a:moveTo>
                  <a:cubicBezTo>
                    <a:pt x="142" y="43"/>
                    <a:pt x="71" y="72"/>
                    <a:pt x="0" y="100"/>
                  </a:cubicBezTo>
                  <a:cubicBezTo>
                    <a:pt x="57" y="924"/>
                    <a:pt x="128" y="1662"/>
                    <a:pt x="213" y="2301"/>
                  </a:cubicBezTo>
                  <a:cubicBezTo>
                    <a:pt x="242" y="1704"/>
                    <a:pt x="270" y="1179"/>
                    <a:pt x="284" y="767"/>
                  </a:cubicBezTo>
                  <a:cubicBezTo>
                    <a:pt x="256" y="526"/>
                    <a:pt x="242" y="270"/>
                    <a:pt x="213" y="1"/>
                  </a:cubicBezTo>
                  <a:close/>
                </a:path>
              </a:pathLst>
            </a:custGeom>
            <a:solidFill>
              <a:srgbClr val="DBAA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2361;p48"/>
            <p:cNvSpPr/>
            <p:nvPr/>
          </p:nvSpPr>
          <p:spPr>
            <a:xfrm>
              <a:off x="1732100" y="3256075"/>
              <a:ext cx="2500" cy="22750"/>
            </a:xfrm>
            <a:custGeom>
              <a:avLst/>
              <a:gdLst/>
              <a:ahLst/>
              <a:cxnLst/>
              <a:rect l="l" t="t" r="r" b="b"/>
              <a:pathLst>
                <a:path w="100" h="910" extrusionOk="0">
                  <a:moveTo>
                    <a:pt x="100" y="1"/>
                  </a:moveTo>
                  <a:lnTo>
                    <a:pt x="100" y="1"/>
                  </a:lnTo>
                  <a:cubicBezTo>
                    <a:pt x="100" y="44"/>
                    <a:pt x="72" y="86"/>
                    <a:pt x="1" y="129"/>
                  </a:cubicBezTo>
                  <a:cubicBezTo>
                    <a:pt x="15" y="398"/>
                    <a:pt x="43" y="654"/>
                    <a:pt x="72" y="910"/>
                  </a:cubicBezTo>
                  <a:cubicBezTo>
                    <a:pt x="86" y="370"/>
                    <a:pt x="100" y="44"/>
                    <a:pt x="100" y="1"/>
                  </a:cubicBezTo>
                  <a:close/>
                </a:path>
              </a:pathLst>
            </a:custGeom>
            <a:solidFill>
              <a:srgbClr val="E6D3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2362;p48"/>
            <p:cNvSpPr/>
            <p:nvPr/>
          </p:nvSpPr>
          <p:spPr>
            <a:xfrm>
              <a:off x="1532275" y="3260000"/>
              <a:ext cx="38700" cy="30900"/>
            </a:xfrm>
            <a:custGeom>
              <a:avLst/>
              <a:gdLst/>
              <a:ahLst/>
              <a:cxnLst/>
              <a:rect l="l" t="t" r="r" b="b"/>
              <a:pathLst>
                <a:path w="1548" h="1236" extrusionOk="0">
                  <a:moveTo>
                    <a:pt x="0" y="0"/>
                  </a:moveTo>
                  <a:cubicBezTo>
                    <a:pt x="142" y="355"/>
                    <a:pt x="284" y="724"/>
                    <a:pt x="426" y="1065"/>
                  </a:cubicBezTo>
                  <a:cubicBezTo>
                    <a:pt x="473" y="1006"/>
                    <a:pt x="531" y="976"/>
                    <a:pt x="598" y="976"/>
                  </a:cubicBezTo>
                  <a:cubicBezTo>
                    <a:pt x="611" y="976"/>
                    <a:pt x="625" y="977"/>
                    <a:pt x="639" y="980"/>
                  </a:cubicBezTo>
                  <a:cubicBezTo>
                    <a:pt x="895" y="994"/>
                    <a:pt x="1136" y="1093"/>
                    <a:pt x="1349" y="1235"/>
                  </a:cubicBezTo>
                  <a:cubicBezTo>
                    <a:pt x="1420" y="923"/>
                    <a:pt x="1491" y="611"/>
                    <a:pt x="1548" y="270"/>
                  </a:cubicBezTo>
                  <a:cubicBezTo>
                    <a:pt x="1022" y="227"/>
                    <a:pt x="511" y="128"/>
                    <a:pt x="0" y="0"/>
                  </a:cubicBezTo>
                  <a:close/>
                </a:path>
              </a:pathLst>
            </a:custGeom>
            <a:solidFill>
              <a:srgbClr val="EA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2363;p48"/>
            <p:cNvSpPr/>
            <p:nvPr/>
          </p:nvSpPr>
          <p:spPr>
            <a:xfrm>
              <a:off x="1530125" y="3435325"/>
              <a:ext cx="26300" cy="53625"/>
            </a:xfrm>
            <a:custGeom>
              <a:avLst/>
              <a:gdLst/>
              <a:ahLst/>
              <a:cxnLst/>
              <a:rect l="l" t="t" r="r" b="b"/>
              <a:pathLst>
                <a:path w="1052" h="2145" extrusionOk="0">
                  <a:moveTo>
                    <a:pt x="1" y="1"/>
                  </a:moveTo>
                  <a:cubicBezTo>
                    <a:pt x="44" y="739"/>
                    <a:pt x="100" y="1463"/>
                    <a:pt x="143" y="2145"/>
                  </a:cubicBezTo>
                  <a:cubicBezTo>
                    <a:pt x="512" y="1719"/>
                    <a:pt x="824" y="1250"/>
                    <a:pt x="1052" y="739"/>
                  </a:cubicBezTo>
                  <a:cubicBezTo>
                    <a:pt x="1023" y="498"/>
                    <a:pt x="1009" y="242"/>
                    <a:pt x="981" y="1"/>
                  </a:cubicBezTo>
                  <a:close/>
                </a:path>
              </a:pathLst>
            </a:custGeom>
            <a:solidFill>
              <a:srgbClr val="D9C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2364;p48"/>
            <p:cNvSpPr/>
            <p:nvPr/>
          </p:nvSpPr>
          <p:spPr>
            <a:xfrm>
              <a:off x="1523400" y="3295125"/>
              <a:ext cx="31250" cy="140225"/>
            </a:xfrm>
            <a:custGeom>
              <a:avLst/>
              <a:gdLst/>
              <a:ahLst/>
              <a:cxnLst/>
              <a:rect l="l" t="t" r="r" b="b"/>
              <a:pathLst>
                <a:path w="1250" h="5609" extrusionOk="0">
                  <a:moveTo>
                    <a:pt x="0" y="1"/>
                  </a:moveTo>
                  <a:lnTo>
                    <a:pt x="0" y="214"/>
                  </a:lnTo>
                  <a:cubicBezTo>
                    <a:pt x="57" y="214"/>
                    <a:pt x="114" y="199"/>
                    <a:pt x="171" y="171"/>
                  </a:cubicBezTo>
                  <a:cubicBezTo>
                    <a:pt x="142" y="86"/>
                    <a:pt x="85" y="29"/>
                    <a:pt x="0" y="1"/>
                  </a:cubicBezTo>
                  <a:close/>
                  <a:moveTo>
                    <a:pt x="781" y="2315"/>
                  </a:moveTo>
                  <a:cubicBezTo>
                    <a:pt x="639" y="2599"/>
                    <a:pt x="398" y="2840"/>
                    <a:pt x="128" y="2982"/>
                  </a:cubicBezTo>
                  <a:cubicBezTo>
                    <a:pt x="156" y="3834"/>
                    <a:pt x="213" y="4729"/>
                    <a:pt x="270" y="5609"/>
                  </a:cubicBezTo>
                  <a:lnTo>
                    <a:pt x="1250" y="5609"/>
                  </a:lnTo>
                  <a:lnTo>
                    <a:pt x="1235" y="5510"/>
                  </a:lnTo>
                  <a:cubicBezTo>
                    <a:pt x="994" y="5226"/>
                    <a:pt x="852" y="3735"/>
                    <a:pt x="781" y="2315"/>
                  </a:cubicBezTo>
                  <a:close/>
                </a:path>
              </a:pathLst>
            </a:custGeom>
            <a:solidFill>
              <a:srgbClr val="DFC5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2365;p48"/>
            <p:cNvSpPr/>
            <p:nvPr/>
          </p:nvSpPr>
          <p:spPr>
            <a:xfrm>
              <a:off x="1523025" y="3285175"/>
              <a:ext cx="19925" cy="84525"/>
            </a:xfrm>
            <a:custGeom>
              <a:avLst/>
              <a:gdLst/>
              <a:ahLst/>
              <a:cxnLst/>
              <a:rect l="l" t="t" r="r" b="b"/>
              <a:pathLst>
                <a:path w="797" h="3381" extrusionOk="0">
                  <a:moveTo>
                    <a:pt x="128" y="0"/>
                  </a:moveTo>
                  <a:cubicBezTo>
                    <a:pt x="119" y="0"/>
                    <a:pt x="110" y="0"/>
                    <a:pt x="100" y="1"/>
                  </a:cubicBezTo>
                  <a:lnTo>
                    <a:pt x="1" y="1"/>
                  </a:lnTo>
                  <a:cubicBezTo>
                    <a:pt x="1" y="129"/>
                    <a:pt x="15" y="257"/>
                    <a:pt x="15" y="399"/>
                  </a:cubicBezTo>
                  <a:cubicBezTo>
                    <a:pt x="100" y="427"/>
                    <a:pt x="171" y="484"/>
                    <a:pt x="200" y="569"/>
                  </a:cubicBezTo>
                  <a:cubicBezTo>
                    <a:pt x="531" y="486"/>
                    <a:pt x="460" y="0"/>
                    <a:pt x="128" y="0"/>
                  </a:cubicBezTo>
                  <a:close/>
                  <a:moveTo>
                    <a:pt x="44" y="1194"/>
                  </a:moveTo>
                  <a:cubicBezTo>
                    <a:pt x="44" y="1364"/>
                    <a:pt x="58" y="1563"/>
                    <a:pt x="72" y="1762"/>
                  </a:cubicBezTo>
                  <a:cubicBezTo>
                    <a:pt x="100" y="1748"/>
                    <a:pt x="115" y="1733"/>
                    <a:pt x="143" y="1705"/>
                  </a:cubicBezTo>
                  <a:cubicBezTo>
                    <a:pt x="299" y="1506"/>
                    <a:pt x="214" y="1322"/>
                    <a:pt x="44" y="1194"/>
                  </a:cubicBezTo>
                  <a:close/>
                  <a:moveTo>
                    <a:pt x="782" y="2628"/>
                  </a:moveTo>
                  <a:cubicBezTo>
                    <a:pt x="654" y="2812"/>
                    <a:pt x="469" y="2954"/>
                    <a:pt x="257" y="3025"/>
                  </a:cubicBezTo>
                  <a:lnTo>
                    <a:pt x="129" y="3068"/>
                  </a:lnTo>
                  <a:cubicBezTo>
                    <a:pt x="129" y="3167"/>
                    <a:pt x="129" y="3281"/>
                    <a:pt x="143" y="3380"/>
                  </a:cubicBezTo>
                  <a:cubicBezTo>
                    <a:pt x="427" y="3238"/>
                    <a:pt x="654" y="2997"/>
                    <a:pt x="796" y="2713"/>
                  </a:cubicBezTo>
                  <a:lnTo>
                    <a:pt x="796" y="2628"/>
                  </a:lnTo>
                  <a:close/>
                </a:path>
              </a:pathLst>
            </a:custGeom>
            <a:solidFill>
              <a:srgbClr val="DD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2366;p48"/>
            <p:cNvSpPr/>
            <p:nvPr/>
          </p:nvSpPr>
          <p:spPr>
            <a:xfrm>
              <a:off x="1521250" y="3253250"/>
              <a:ext cx="21325" cy="108625"/>
            </a:xfrm>
            <a:custGeom>
              <a:avLst/>
              <a:gdLst/>
              <a:ahLst/>
              <a:cxnLst/>
              <a:rect l="l" t="t" r="r" b="b"/>
              <a:pathLst>
                <a:path w="853" h="4345" extrusionOk="0">
                  <a:moveTo>
                    <a:pt x="15" y="0"/>
                  </a:moveTo>
                  <a:lnTo>
                    <a:pt x="1" y="15"/>
                  </a:lnTo>
                  <a:cubicBezTo>
                    <a:pt x="3" y="27"/>
                    <a:pt x="8" y="40"/>
                    <a:pt x="17" y="54"/>
                  </a:cubicBezTo>
                  <a:lnTo>
                    <a:pt x="17" y="54"/>
                  </a:lnTo>
                  <a:cubicBezTo>
                    <a:pt x="16" y="28"/>
                    <a:pt x="15" y="10"/>
                    <a:pt x="15" y="0"/>
                  </a:cubicBezTo>
                  <a:close/>
                  <a:moveTo>
                    <a:pt x="17" y="54"/>
                  </a:moveTo>
                  <a:cubicBezTo>
                    <a:pt x="23" y="209"/>
                    <a:pt x="46" y="646"/>
                    <a:pt x="58" y="1292"/>
                  </a:cubicBezTo>
                  <a:cubicBezTo>
                    <a:pt x="79" y="1285"/>
                    <a:pt x="97" y="1282"/>
                    <a:pt x="113" y="1282"/>
                  </a:cubicBezTo>
                  <a:cubicBezTo>
                    <a:pt x="129" y="1282"/>
                    <a:pt x="143" y="1285"/>
                    <a:pt x="157" y="1292"/>
                  </a:cubicBezTo>
                  <a:cubicBezTo>
                    <a:pt x="167" y="1292"/>
                    <a:pt x="176" y="1291"/>
                    <a:pt x="185" y="1291"/>
                  </a:cubicBezTo>
                  <a:cubicBezTo>
                    <a:pt x="516" y="1291"/>
                    <a:pt x="588" y="1777"/>
                    <a:pt x="257" y="1860"/>
                  </a:cubicBezTo>
                  <a:cubicBezTo>
                    <a:pt x="200" y="1889"/>
                    <a:pt x="143" y="1903"/>
                    <a:pt x="86" y="1903"/>
                  </a:cubicBezTo>
                  <a:cubicBezTo>
                    <a:pt x="86" y="2087"/>
                    <a:pt x="100" y="2272"/>
                    <a:pt x="100" y="2471"/>
                  </a:cubicBezTo>
                  <a:cubicBezTo>
                    <a:pt x="271" y="2599"/>
                    <a:pt x="356" y="2783"/>
                    <a:pt x="200" y="2982"/>
                  </a:cubicBezTo>
                  <a:cubicBezTo>
                    <a:pt x="171" y="3010"/>
                    <a:pt x="157" y="3039"/>
                    <a:pt x="129" y="3053"/>
                  </a:cubicBezTo>
                  <a:cubicBezTo>
                    <a:pt x="143" y="3465"/>
                    <a:pt x="157" y="3905"/>
                    <a:pt x="186" y="4345"/>
                  </a:cubicBezTo>
                  <a:lnTo>
                    <a:pt x="313" y="4317"/>
                  </a:lnTo>
                  <a:cubicBezTo>
                    <a:pt x="526" y="4231"/>
                    <a:pt x="711" y="4104"/>
                    <a:pt x="839" y="3919"/>
                  </a:cubicBezTo>
                  <a:cubicBezTo>
                    <a:pt x="796" y="3081"/>
                    <a:pt x="782" y="2258"/>
                    <a:pt x="810" y="1434"/>
                  </a:cubicBezTo>
                  <a:cubicBezTo>
                    <a:pt x="824" y="1406"/>
                    <a:pt x="839" y="1363"/>
                    <a:pt x="853" y="1349"/>
                  </a:cubicBezTo>
                  <a:cubicBezTo>
                    <a:pt x="711" y="994"/>
                    <a:pt x="569" y="639"/>
                    <a:pt x="427" y="284"/>
                  </a:cubicBezTo>
                  <a:cubicBezTo>
                    <a:pt x="210" y="212"/>
                    <a:pt x="64" y="129"/>
                    <a:pt x="17" y="54"/>
                  </a:cubicBezTo>
                  <a:close/>
                </a:path>
              </a:pathLst>
            </a:custGeom>
            <a:solidFill>
              <a:srgbClr val="E1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2367;p48"/>
            <p:cNvSpPr/>
            <p:nvPr/>
          </p:nvSpPr>
          <p:spPr>
            <a:xfrm>
              <a:off x="1554625" y="3313225"/>
              <a:ext cx="160100" cy="267675"/>
            </a:xfrm>
            <a:custGeom>
              <a:avLst/>
              <a:gdLst/>
              <a:ahLst/>
              <a:cxnLst/>
              <a:rect l="l" t="t" r="r" b="b"/>
              <a:pathLst>
                <a:path w="6404" h="10707" extrusionOk="0">
                  <a:moveTo>
                    <a:pt x="5495" y="5297"/>
                  </a:moveTo>
                  <a:cubicBezTo>
                    <a:pt x="5538" y="5297"/>
                    <a:pt x="5580" y="5297"/>
                    <a:pt x="5623" y="5311"/>
                  </a:cubicBezTo>
                  <a:cubicBezTo>
                    <a:pt x="5921" y="5382"/>
                    <a:pt x="5637" y="10025"/>
                    <a:pt x="5055" y="10337"/>
                  </a:cubicBezTo>
                  <a:cubicBezTo>
                    <a:pt x="4785" y="10479"/>
                    <a:pt x="4019" y="10564"/>
                    <a:pt x="3280" y="10564"/>
                  </a:cubicBezTo>
                  <a:lnTo>
                    <a:pt x="3266" y="10564"/>
                  </a:lnTo>
                  <a:cubicBezTo>
                    <a:pt x="2414" y="10564"/>
                    <a:pt x="1577" y="10451"/>
                    <a:pt x="1562" y="10181"/>
                  </a:cubicBezTo>
                  <a:cubicBezTo>
                    <a:pt x="1520" y="9698"/>
                    <a:pt x="3351" y="9329"/>
                    <a:pt x="3919" y="9088"/>
                  </a:cubicBezTo>
                  <a:cubicBezTo>
                    <a:pt x="4487" y="8846"/>
                    <a:pt x="4459" y="6035"/>
                    <a:pt x="4743" y="5652"/>
                  </a:cubicBezTo>
                  <a:cubicBezTo>
                    <a:pt x="4942" y="5439"/>
                    <a:pt x="5211" y="5311"/>
                    <a:pt x="5495" y="5297"/>
                  </a:cubicBezTo>
                  <a:close/>
                  <a:moveTo>
                    <a:pt x="6248" y="1"/>
                  </a:moveTo>
                  <a:cubicBezTo>
                    <a:pt x="5964" y="1"/>
                    <a:pt x="5495" y="484"/>
                    <a:pt x="4615" y="512"/>
                  </a:cubicBezTo>
                  <a:lnTo>
                    <a:pt x="4572" y="512"/>
                  </a:lnTo>
                  <a:cubicBezTo>
                    <a:pt x="4317" y="498"/>
                    <a:pt x="4047" y="455"/>
                    <a:pt x="3820" y="342"/>
                  </a:cubicBezTo>
                  <a:cubicBezTo>
                    <a:pt x="3593" y="242"/>
                    <a:pt x="3351" y="200"/>
                    <a:pt x="3110" y="185"/>
                  </a:cubicBezTo>
                  <a:cubicBezTo>
                    <a:pt x="2897" y="185"/>
                    <a:pt x="2684" y="228"/>
                    <a:pt x="2471" y="285"/>
                  </a:cubicBezTo>
                  <a:cubicBezTo>
                    <a:pt x="2230" y="356"/>
                    <a:pt x="1974" y="398"/>
                    <a:pt x="1704" y="398"/>
                  </a:cubicBezTo>
                  <a:cubicBezTo>
                    <a:pt x="1435" y="398"/>
                    <a:pt x="1165" y="356"/>
                    <a:pt x="909" y="299"/>
                  </a:cubicBezTo>
                  <a:lnTo>
                    <a:pt x="909" y="299"/>
                  </a:lnTo>
                  <a:cubicBezTo>
                    <a:pt x="923" y="1122"/>
                    <a:pt x="838" y="2301"/>
                    <a:pt x="810" y="3394"/>
                  </a:cubicBezTo>
                  <a:cubicBezTo>
                    <a:pt x="781" y="3990"/>
                    <a:pt x="611" y="4786"/>
                    <a:pt x="86" y="4828"/>
                  </a:cubicBezTo>
                  <a:cubicBezTo>
                    <a:pt x="57" y="4828"/>
                    <a:pt x="15" y="4814"/>
                    <a:pt x="1" y="4786"/>
                  </a:cubicBezTo>
                  <a:lnTo>
                    <a:pt x="1" y="4786"/>
                  </a:lnTo>
                  <a:lnTo>
                    <a:pt x="15" y="4899"/>
                  </a:lnTo>
                  <a:cubicBezTo>
                    <a:pt x="29" y="5140"/>
                    <a:pt x="57" y="5382"/>
                    <a:pt x="86" y="5623"/>
                  </a:cubicBezTo>
                  <a:cubicBezTo>
                    <a:pt x="327" y="8037"/>
                    <a:pt x="639" y="10380"/>
                    <a:pt x="753" y="10422"/>
                  </a:cubicBezTo>
                  <a:cubicBezTo>
                    <a:pt x="938" y="10493"/>
                    <a:pt x="2982" y="10706"/>
                    <a:pt x="4317" y="10706"/>
                  </a:cubicBezTo>
                  <a:cubicBezTo>
                    <a:pt x="4856" y="10706"/>
                    <a:pt x="5282" y="10678"/>
                    <a:pt x="5410" y="10578"/>
                  </a:cubicBezTo>
                  <a:cubicBezTo>
                    <a:pt x="5666" y="10394"/>
                    <a:pt x="5950" y="7568"/>
                    <a:pt x="6148" y="4885"/>
                  </a:cubicBezTo>
                  <a:cubicBezTo>
                    <a:pt x="6319" y="2386"/>
                    <a:pt x="6404" y="15"/>
                    <a:pt x="6276" y="1"/>
                  </a:cubicBezTo>
                  <a:close/>
                </a:path>
              </a:pathLst>
            </a:custGeom>
            <a:solidFill>
              <a:srgbClr val="D3C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2368;p48"/>
            <p:cNvSpPr/>
            <p:nvPr/>
          </p:nvSpPr>
          <p:spPr>
            <a:xfrm>
              <a:off x="1570950" y="3239050"/>
              <a:ext cx="155150" cy="31250"/>
            </a:xfrm>
            <a:custGeom>
              <a:avLst/>
              <a:gdLst/>
              <a:ahLst/>
              <a:cxnLst/>
              <a:rect l="l" t="t" r="r" b="b"/>
              <a:pathLst>
                <a:path w="6206" h="1250" extrusionOk="0">
                  <a:moveTo>
                    <a:pt x="1889" y="0"/>
                  </a:moveTo>
                  <a:cubicBezTo>
                    <a:pt x="1264" y="0"/>
                    <a:pt x="682" y="15"/>
                    <a:pt x="171" y="57"/>
                  </a:cubicBezTo>
                  <a:cubicBezTo>
                    <a:pt x="114" y="426"/>
                    <a:pt x="57" y="781"/>
                    <a:pt x="1" y="1122"/>
                  </a:cubicBezTo>
                  <a:cubicBezTo>
                    <a:pt x="654" y="1193"/>
                    <a:pt x="1435" y="1236"/>
                    <a:pt x="2272" y="1250"/>
                  </a:cubicBezTo>
                  <a:lnTo>
                    <a:pt x="2684" y="1250"/>
                  </a:lnTo>
                  <a:cubicBezTo>
                    <a:pt x="4289" y="1250"/>
                    <a:pt x="5623" y="1108"/>
                    <a:pt x="6205" y="909"/>
                  </a:cubicBezTo>
                  <a:cubicBezTo>
                    <a:pt x="6205" y="753"/>
                    <a:pt x="6191" y="583"/>
                    <a:pt x="6177" y="426"/>
                  </a:cubicBezTo>
                  <a:cubicBezTo>
                    <a:pt x="5524" y="199"/>
                    <a:pt x="4033" y="29"/>
                    <a:pt x="2301" y="0"/>
                  </a:cubicBezTo>
                  <a:close/>
                </a:path>
              </a:pathLst>
            </a:custGeom>
            <a:solidFill>
              <a:srgbClr val="A95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2369;p48"/>
            <p:cNvSpPr/>
            <p:nvPr/>
          </p:nvSpPr>
          <p:spPr>
            <a:xfrm>
              <a:off x="1725350" y="3249700"/>
              <a:ext cx="6425" cy="12100"/>
            </a:xfrm>
            <a:custGeom>
              <a:avLst/>
              <a:gdLst/>
              <a:ahLst/>
              <a:cxnLst/>
              <a:rect l="l" t="t" r="r" b="b"/>
              <a:pathLst>
                <a:path w="257" h="484" extrusionOk="0">
                  <a:moveTo>
                    <a:pt x="1" y="0"/>
                  </a:moveTo>
                  <a:cubicBezTo>
                    <a:pt x="15" y="157"/>
                    <a:pt x="29" y="327"/>
                    <a:pt x="43" y="483"/>
                  </a:cubicBezTo>
                  <a:cubicBezTo>
                    <a:pt x="114" y="455"/>
                    <a:pt x="185" y="426"/>
                    <a:pt x="256" y="384"/>
                  </a:cubicBezTo>
                  <a:lnTo>
                    <a:pt x="242" y="100"/>
                  </a:lnTo>
                  <a:cubicBezTo>
                    <a:pt x="171" y="57"/>
                    <a:pt x="86" y="15"/>
                    <a:pt x="1" y="0"/>
                  </a:cubicBezTo>
                  <a:close/>
                </a:path>
              </a:pathLst>
            </a:custGeom>
            <a:solidFill>
              <a:srgbClr val="9F54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2370;p48"/>
            <p:cNvSpPr/>
            <p:nvPr/>
          </p:nvSpPr>
          <p:spPr>
            <a:xfrm>
              <a:off x="1731400" y="3252175"/>
              <a:ext cx="3200" cy="7125"/>
            </a:xfrm>
            <a:custGeom>
              <a:avLst/>
              <a:gdLst/>
              <a:ahLst/>
              <a:cxnLst/>
              <a:rect l="l" t="t" r="r" b="b"/>
              <a:pathLst>
                <a:path w="128" h="285" extrusionOk="0">
                  <a:moveTo>
                    <a:pt x="0" y="1"/>
                  </a:moveTo>
                  <a:lnTo>
                    <a:pt x="14" y="285"/>
                  </a:lnTo>
                  <a:cubicBezTo>
                    <a:pt x="85" y="242"/>
                    <a:pt x="128" y="199"/>
                    <a:pt x="128" y="157"/>
                  </a:cubicBezTo>
                  <a:cubicBezTo>
                    <a:pt x="128" y="100"/>
                    <a:pt x="85" y="58"/>
                    <a:pt x="0" y="1"/>
                  </a:cubicBezTo>
                  <a:close/>
                </a:path>
              </a:pathLst>
            </a:custGeom>
            <a:solidFill>
              <a:srgbClr val="AA7D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2371;p48"/>
            <p:cNvSpPr/>
            <p:nvPr/>
          </p:nvSpPr>
          <p:spPr>
            <a:xfrm>
              <a:off x="1527300" y="3240100"/>
              <a:ext cx="47575" cy="26650"/>
            </a:xfrm>
            <a:custGeom>
              <a:avLst/>
              <a:gdLst/>
              <a:ahLst/>
              <a:cxnLst/>
              <a:rect l="l" t="t" r="r" b="b"/>
              <a:pathLst>
                <a:path w="1903" h="1066" extrusionOk="0">
                  <a:moveTo>
                    <a:pt x="1903" y="1"/>
                  </a:moveTo>
                  <a:cubicBezTo>
                    <a:pt x="1902" y="6"/>
                    <a:pt x="1901" y="11"/>
                    <a:pt x="1901" y="15"/>
                  </a:cubicBezTo>
                  <a:lnTo>
                    <a:pt x="1901" y="15"/>
                  </a:lnTo>
                  <a:cubicBezTo>
                    <a:pt x="1901" y="15"/>
                    <a:pt x="1902" y="15"/>
                    <a:pt x="1903" y="15"/>
                  </a:cubicBezTo>
                  <a:lnTo>
                    <a:pt x="1903" y="1"/>
                  </a:lnTo>
                  <a:close/>
                  <a:moveTo>
                    <a:pt x="1901" y="15"/>
                  </a:moveTo>
                  <a:cubicBezTo>
                    <a:pt x="1021" y="72"/>
                    <a:pt x="341" y="186"/>
                    <a:pt x="0" y="328"/>
                  </a:cubicBezTo>
                  <a:lnTo>
                    <a:pt x="199" y="796"/>
                  </a:lnTo>
                  <a:cubicBezTo>
                    <a:pt x="696" y="938"/>
                    <a:pt x="1221" y="1023"/>
                    <a:pt x="1732" y="1066"/>
                  </a:cubicBezTo>
                  <a:cubicBezTo>
                    <a:pt x="1803" y="743"/>
                    <a:pt x="1845" y="393"/>
                    <a:pt x="1901" y="15"/>
                  </a:cubicBezTo>
                  <a:close/>
                </a:path>
              </a:pathLst>
            </a:custGeom>
            <a:solidFill>
              <a:srgbClr val="AE7C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2372;p48"/>
            <p:cNvSpPr/>
            <p:nvPr/>
          </p:nvSpPr>
          <p:spPr>
            <a:xfrm>
              <a:off x="1521625" y="3247925"/>
              <a:ext cx="10675" cy="12100"/>
            </a:xfrm>
            <a:custGeom>
              <a:avLst/>
              <a:gdLst/>
              <a:ahLst/>
              <a:cxnLst/>
              <a:rect l="l" t="t" r="r" b="b"/>
              <a:pathLst>
                <a:path w="427" h="484" extrusionOk="0">
                  <a:moveTo>
                    <a:pt x="227" y="0"/>
                  </a:moveTo>
                  <a:lnTo>
                    <a:pt x="227" y="15"/>
                  </a:lnTo>
                  <a:cubicBezTo>
                    <a:pt x="85" y="71"/>
                    <a:pt x="14" y="128"/>
                    <a:pt x="0" y="199"/>
                  </a:cubicBezTo>
                  <a:cubicBezTo>
                    <a:pt x="0" y="299"/>
                    <a:pt x="156" y="398"/>
                    <a:pt x="426" y="483"/>
                  </a:cubicBezTo>
                  <a:lnTo>
                    <a:pt x="227" y="0"/>
                  </a:lnTo>
                  <a:close/>
                </a:path>
              </a:pathLst>
            </a:custGeom>
            <a:solidFill>
              <a:srgbClr val="A579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2373;p48"/>
            <p:cNvSpPr/>
            <p:nvPr/>
          </p:nvSpPr>
          <p:spPr>
            <a:xfrm>
              <a:off x="1558875" y="3290875"/>
              <a:ext cx="18150" cy="29825"/>
            </a:xfrm>
            <a:custGeom>
              <a:avLst/>
              <a:gdLst/>
              <a:ahLst/>
              <a:cxnLst/>
              <a:rect l="l" t="t" r="r" b="b"/>
              <a:pathLst>
                <a:path w="726" h="1193" extrusionOk="0">
                  <a:moveTo>
                    <a:pt x="285" y="0"/>
                  </a:moveTo>
                  <a:cubicBezTo>
                    <a:pt x="200" y="398"/>
                    <a:pt x="100" y="767"/>
                    <a:pt x="1" y="1094"/>
                  </a:cubicBezTo>
                  <a:lnTo>
                    <a:pt x="58" y="1094"/>
                  </a:lnTo>
                  <a:cubicBezTo>
                    <a:pt x="285" y="1108"/>
                    <a:pt x="498" y="1136"/>
                    <a:pt x="711" y="1193"/>
                  </a:cubicBezTo>
                  <a:lnTo>
                    <a:pt x="725" y="1193"/>
                  </a:lnTo>
                  <a:cubicBezTo>
                    <a:pt x="711" y="696"/>
                    <a:pt x="668" y="327"/>
                    <a:pt x="555" y="199"/>
                  </a:cubicBezTo>
                  <a:cubicBezTo>
                    <a:pt x="469" y="128"/>
                    <a:pt x="384" y="57"/>
                    <a:pt x="299" y="0"/>
                  </a:cubicBezTo>
                  <a:close/>
                </a:path>
              </a:pathLst>
            </a:custGeom>
            <a:solidFill>
              <a:srgbClr val="F2D4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2374;p48"/>
            <p:cNvSpPr/>
            <p:nvPr/>
          </p:nvSpPr>
          <p:spPr>
            <a:xfrm>
              <a:off x="1542925" y="3284400"/>
              <a:ext cx="23075" cy="34525"/>
            </a:xfrm>
            <a:custGeom>
              <a:avLst/>
              <a:gdLst/>
              <a:ahLst/>
              <a:cxnLst/>
              <a:rect l="l" t="t" r="r" b="b"/>
              <a:pathLst>
                <a:path w="923" h="1381" extrusionOk="0">
                  <a:moveTo>
                    <a:pt x="180" y="1"/>
                  </a:moveTo>
                  <a:cubicBezTo>
                    <a:pt x="109" y="1"/>
                    <a:pt x="49" y="40"/>
                    <a:pt x="0" y="89"/>
                  </a:cubicBezTo>
                  <a:cubicBezTo>
                    <a:pt x="170" y="543"/>
                    <a:pt x="341" y="983"/>
                    <a:pt x="483" y="1381"/>
                  </a:cubicBezTo>
                  <a:cubicBezTo>
                    <a:pt x="525" y="1367"/>
                    <a:pt x="582" y="1353"/>
                    <a:pt x="639" y="1353"/>
                  </a:cubicBezTo>
                  <a:cubicBezTo>
                    <a:pt x="738" y="1026"/>
                    <a:pt x="838" y="657"/>
                    <a:pt x="923" y="259"/>
                  </a:cubicBezTo>
                  <a:cubicBezTo>
                    <a:pt x="710" y="117"/>
                    <a:pt x="469" y="32"/>
                    <a:pt x="213" y="4"/>
                  </a:cubicBezTo>
                  <a:cubicBezTo>
                    <a:pt x="202" y="2"/>
                    <a:pt x="191" y="1"/>
                    <a:pt x="180" y="1"/>
                  </a:cubicBezTo>
                  <a:close/>
                </a:path>
              </a:pathLst>
            </a:custGeom>
            <a:solidFill>
              <a:srgbClr val="F4E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2375;p48"/>
            <p:cNvSpPr/>
            <p:nvPr/>
          </p:nvSpPr>
          <p:spPr>
            <a:xfrm>
              <a:off x="1542925" y="3343750"/>
              <a:ext cx="11375" cy="89125"/>
            </a:xfrm>
            <a:custGeom>
              <a:avLst/>
              <a:gdLst/>
              <a:ahLst/>
              <a:cxnLst/>
              <a:rect l="l" t="t" r="r" b="b"/>
              <a:pathLst>
                <a:path w="455" h="3565" extrusionOk="0">
                  <a:moveTo>
                    <a:pt x="185" y="1"/>
                  </a:moveTo>
                  <a:lnTo>
                    <a:pt x="170" y="43"/>
                  </a:lnTo>
                  <a:cubicBezTo>
                    <a:pt x="114" y="157"/>
                    <a:pt x="57" y="271"/>
                    <a:pt x="0" y="370"/>
                  </a:cubicBezTo>
                  <a:cubicBezTo>
                    <a:pt x="71" y="1776"/>
                    <a:pt x="213" y="3295"/>
                    <a:pt x="454" y="3565"/>
                  </a:cubicBezTo>
                  <a:cubicBezTo>
                    <a:pt x="327" y="2173"/>
                    <a:pt x="227" y="839"/>
                    <a:pt x="185" y="1"/>
                  </a:cubicBezTo>
                  <a:close/>
                </a:path>
              </a:pathLst>
            </a:custGeom>
            <a:solidFill>
              <a:srgbClr val="EEE0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2376;p48"/>
            <p:cNvSpPr/>
            <p:nvPr/>
          </p:nvSpPr>
          <p:spPr>
            <a:xfrm>
              <a:off x="1542550" y="3344825"/>
              <a:ext cx="4650" cy="8175"/>
            </a:xfrm>
            <a:custGeom>
              <a:avLst/>
              <a:gdLst/>
              <a:ahLst/>
              <a:cxnLst/>
              <a:rect l="l" t="t" r="r" b="b"/>
              <a:pathLst>
                <a:path w="186" h="327" extrusionOk="0">
                  <a:moveTo>
                    <a:pt x="171" y="0"/>
                  </a:moveTo>
                  <a:cubicBezTo>
                    <a:pt x="158" y="28"/>
                    <a:pt x="144" y="55"/>
                    <a:pt x="131" y="82"/>
                  </a:cubicBezTo>
                  <a:lnTo>
                    <a:pt x="131" y="82"/>
                  </a:lnTo>
                  <a:cubicBezTo>
                    <a:pt x="149" y="55"/>
                    <a:pt x="167" y="28"/>
                    <a:pt x="185" y="0"/>
                  </a:cubicBezTo>
                  <a:close/>
                  <a:moveTo>
                    <a:pt x="131" y="82"/>
                  </a:moveTo>
                  <a:cubicBezTo>
                    <a:pt x="91" y="139"/>
                    <a:pt x="49" y="193"/>
                    <a:pt x="1" y="242"/>
                  </a:cubicBezTo>
                  <a:lnTo>
                    <a:pt x="1" y="327"/>
                  </a:lnTo>
                  <a:cubicBezTo>
                    <a:pt x="44" y="251"/>
                    <a:pt x="87" y="167"/>
                    <a:pt x="131" y="82"/>
                  </a:cubicBezTo>
                  <a:close/>
                </a:path>
              </a:pathLst>
            </a:custGeom>
            <a:solidFill>
              <a:srgbClr val="EDDF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2377;p48"/>
            <p:cNvSpPr/>
            <p:nvPr/>
          </p:nvSpPr>
          <p:spPr>
            <a:xfrm>
              <a:off x="1541150" y="3286600"/>
              <a:ext cx="13850" cy="64625"/>
            </a:xfrm>
            <a:custGeom>
              <a:avLst/>
              <a:gdLst/>
              <a:ahLst/>
              <a:cxnLst/>
              <a:rect l="l" t="t" r="r" b="b"/>
              <a:pathLst>
                <a:path w="554" h="2585" extrusionOk="0">
                  <a:moveTo>
                    <a:pt x="71" y="1"/>
                  </a:moveTo>
                  <a:cubicBezTo>
                    <a:pt x="43" y="29"/>
                    <a:pt x="43" y="58"/>
                    <a:pt x="28" y="100"/>
                  </a:cubicBezTo>
                  <a:cubicBezTo>
                    <a:pt x="0" y="924"/>
                    <a:pt x="14" y="1747"/>
                    <a:pt x="57" y="2585"/>
                  </a:cubicBezTo>
                  <a:cubicBezTo>
                    <a:pt x="128" y="2500"/>
                    <a:pt x="185" y="2415"/>
                    <a:pt x="241" y="2329"/>
                  </a:cubicBezTo>
                  <a:lnTo>
                    <a:pt x="270" y="2287"/>
                  </a:lnTo>
                  <a:cubicBezTo>
                    <a:pt x="256" y="1776"/>
                    <a:pt x="270" y="1449"/>
                    <a:pt x="312" y="1407"/>
                  </a:cubicBezTo>
                  <a:cubicBezTo>
                    <a:pt x="383" y="1350"/>
                    <a:pt x="469" y="1307"/>
                    <a:pt x="554" y="1293"/>
                  </a:cubicBezTo>
                  <a:cubicBezTo>
                    <a:pt x="412" y="895"/>
                    <a:pt x="256" y="455"/>
                    <a:pt x="71" y="15"/>
                  </a:cubicBezTo>
                  <a:lnTo>
                    <a:pt x="71" y="1"/>
                  </a:lnTo>
                  <a:close/>
                </a:path>
              </a:pathLst>
            </a:custGeom>
            <a:solidFill>
              <a:srgbClr val="F0E6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2378;p48"/>
            <p:cNvSpPr/>
            <p:nvPr/>
          </p:nvSpPr>
          <p:spPr>
            <a:xfrm>
              <a:off x="1547175" y="3317850"/>
              <a:ext cx="30200" cy="115725"/>
            </a:xfrm>
            <a:custGeom>
              <a:avLst/>
              <a:gdLst/>
              <a:ahLst/>
              <a:cxnLst/>
              <a:rect l="l" t="t" r="r" b="b"/>
              <a:pathLst>
                <a:path w="1208" h="4629" extrusionOk="0">
                  <a:moveTo>
                    <a:pt x="526" y="0"/>
                  </a:moveTo>
                  <a:lnTo>
                    <a:pt x="526" y="15"/>
                  </a:lnTo>
                  <a:lnTo>
                    <a:pt x="455" y="15"/>
                  </a:lnTo>
                  <a:cubicBezTo>
                    <a:pt x="412" y="15"/>
                    <a:pt x="355" y="15"/>
                    <a:pt x="313" y="29"/>
                  </a:cubicBezTo>
                  <a:cubicBezTo>
                    <a:pt x="213" y="57"/>
                    <a:pt x="128" y="100"/>
                    <a:pt x="57" y="157"/>
                  </a:cubicBezTo>
                  <a:cubicBezTo>
                    <a:pt x="15" y="185"/>
                    <a:pt x="0" y="511"/>
                    <a:pt x="15" y="1037"/>
                  </a:cubicBezTo>
                  <a:cubicBezTo>
                    <a:pt x="57" y="1860"/>
                    <a:pt x="157" y="3195"/>
                    <a:pt x="284" y="4586"/>
                  </a:cubicBezTo>
                  <a:cubicBezTo>
                    <a:pt x="313" y="4615"/>
                    <a:pt x="341" y="4629"/>
                    <a:pt x="370" y="4629"/>
                  </a:cubicBezTo>
                  <a:cubicBezTo>
                    <a:pt x="895" y="4601"/>
                    <a:pt x="1079" y="3805"/>
                    <a:pt x="1094" y="3195"/>
                  </a:cubicBezTo>
                  <a:cubicBezTo>
                    <a:pt x="1122" y="2116"/>
                    <a:pt x="1207" y="937"/>
                    <a:pt x="1193" y="114"/>
                  </a:cubicBezTo>
                  <a:lnTo>
                    <a:pt x="1179" y="114"/>
                  </a:lnTo>
                  <a:cubicBezTo>
                    <a:pt x="966" y="57"/>
                    <a:pt x="739" y="15"/>
                    <a:pt x="526" y="0"/>
                  </a:cubicBezTo>
                  <a:close/>
                </a:path>
              </a:pathLst>
            </a:custGeom>
            <a:solidFill>
              <a:srgbClr val="E8DE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2379;p48"/>
            <p:cNvSpPr/>
            <p:nvPr/>
          </p:nvSpPr>
          <p:spPr>
            <a:xfrm>
              <a:off x="1592600" y="3445625"/>
              <a:ext cx="110075" cy="131725"/>
            </a:xfrm>
            <a:custGeom>
              <a:avLst/>
              <a:gdLst/>
              <a:ahLst/>
              <a:cxnLst/>
              <a:rect l="l" t="t" r="r" b="b"/>
              <a:pathLst>
                <a:path w="4403" h="5269" extrusionOk="0">
                  <a:moveTo>
                    <a:pt x="3976" y="1"/>
                  </a:moveTo>
                  <a:cubicBezTo>
                    <a:pt x="3692" y="15"/>
                    <a:pt x="3423" y="143"/>
                    <a:pt x="3224" y="370"/>
                  </a:cubicBezTo>
                  <a:cubicBezTo>
                    <a:pt x="2940" y="739"/>
                    <a:pt x="2968" y="3564"/>
                    <a:pt x="2400" y="3792"/>
                  </a:cubicBezTo>
                  <a:cubicBezTo>
                    <a:pt x="1832" y="4033"/>
                    <a:pt x="1" y="4402"/>
                    <a:pt x="43" y="4899"/>
                  </a:cubicBezTo>
                  <a:cubicBezTo>
                    <a:pt x="58" y="5155"/>
                    <a:pt x="895" y="5268"/>
                    <a:pt x="1747" y="5268"/>
                  </a:cubicBezTo>
                  <a:cubicBezTo>
                    <a:pt x="2500" y="5268"/>
                    <a:pt x="3266" y="5183"/>
                    <a:pt x="3522" y="5041"/>
                  </a:cubicBezTo>
                  <a:cubicBezTo>
                    <a:pt x="4118" y="4729"/>
                    <a:pt x="4402" y="86"/>
                    <a:pt x="4090" y="15"/>
                  </a:cubicBezTo>
                  <a:cubicBezTo>
                    <a:pt x="4061" y="1"/>
                    <a:pt x="4019" y="1"/>
                    <a:pt x="3976" y="1"/>
                  </a:cubicBezTo>
                  <a:close/>
                </a:path>
              </a:pathLst>
            </a:custGeom>
            <a:solidFill>
              <a:srgbClr val="D1B5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2380;p48"/>
            <p:cNvSpPr/>
            <p:nvPr/>
          </p:nvSpPr>
          <p:spPr>
            <a:xfrm>
              <a:off x="1170575" y="3420850"/>
              <a:ext cx="50425" cy="61375"/>
            </a:xfrm>
            <a:custGeom>
              <a:avLst/>
              <a:gdLst/>
              <a:ahLst/>
              <a:cxnLst/>
              <a:rect l="l" t="t" r="r" b="b"/>
              <a:pathLst>
                <a:path w="2017" h="2455" extrusionOk="0">
                  <a:moveTo>
                    <a:pt x="1568" y="0"/>
                  </a:moveTo>
                  <a:cubicBezTo>
                    <a:pt x="1253" y="0"/>
                    <a:pt x="790" y="131"/>
                    <a:pt x="440" y="580"/>
                  </a:cubicBezTo>
                  <a:cubicBezTo>
                    <a:pt x="128" y="949"/>
                    <a:pt x="0" y="1418"/>
                    <a:pt x="85" y="1886"/>
                  </a:cubicBezTo>
                  <a:cubicBezTo>
                    <a:pt x="313" y="2028"/>
                    <a:pt x="526" y="2227"/>
                    <a:pt x="696" y="2454"/>
                  </a:cubicBezTo>
                  <a:lnTo>
                    <a:pt x="724" y="2426"/>
                  </a:lnTo>
                  <a:cubicBezTo>
                    <a:pt x="1960" y="2128"/>
                    <a:pt x="2016" y="225"/>
                    <a:pt x="1917" y="97"/>
                  </a:cubicBezTo>
                  <a:cubicBezTo>
                    <a:pt x="1886" y="45"/>
                    <a:pt x="1752" y="0"/>
                    <a:pt x="1568" y="0"/>
                  </a:cubicBezTo>
                  <a:close/>
                </a:path>
              </a:pathLst>
            </a:custGeom>
            <a:solidFill>
              <a:srgbClr val="0075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2381;p48"/>
            <p:cNvSpPr/>
            <p:nvPr/>
          </p:nvSpPr>
          <p:spPr>
            <a:xfrm>
              <a:off x="1008000" y="3444425"/>
              <a:ext cx="195950" cy="189700"/>
            </a:xfrm>
            <a:custGeom>
              <a:avLst/>
              <a:gdLst/>
              <a:ahLst/>
              <a:cxnLst/>
              <a:rect l="l" t="t" r="r" b="b"/>
              <a:pathLst>
                <a:path w="7838" h="7588" extrusionOk="0">
                  <a:moveTo>
                    <a:pt x="3666" y="0"/>
                  </a:moveTo>
                  <a:cubicBezTo>
                    <a:pt x="3509" y="0"/>
                    <a:pt x="3351" y="16"/>
                    <a:pt x="3195" y="49"/>
                  </a:cubicBezTo>
                  <a:cubicBezTo>
                    <a:pt x="1548" y="375"/>
                    <a:pt x="1662" y="1710"/>
                    <a:pt x="1662" y="1710"/>
                  </a:cubicBezTo>
                  <a:cubicBezTo>
                    <a:pt x="1662" y="1710"/>
                    <a:pt x="1" y="2604"/>
                    <a:pt x="597" y="4720"/>
                  </a:cubicBezTo>
                  <a:cubicBezTo>
                    <a:pt x="1105" y="6481"/>
                    <a:pt x="2400" y="6628"/>
                    <a:pt x="2820" y="6628"/>
                  </a:cubicBezTo>
                  <a:cubicBezTo>
                    <a:pt x="2905" y="6628"/>
                    <a:pt x="2954" y="6622"/>
                    <a:pt x="2954" y="6622"/>
                  </a:cubicBezTo>
                  <a:cubicBezTo>
                    <a:pt x="3337" y="7219"/>
                    <a:pt x="4004" y="7588"/>
                    <a:pt x="4729" y="7588"/>
                  </a:cubicBezTo>
                  <a:cubicBezTo>
                    <a:pt x="4739" y="7588"/>
                    <a:pt x="4749" y="7588"/>
                    <a:pt x="4759" y="7588"/>
                  </a:cubicBezTo>
                  <a:cubicBezTo>
                    <a:pt x="6073" y="7588"/>
                    <a:pt x="6748" y="6667"/>
                    <a:pt x="7185" y="5103"/>
                  </a:cubicBezTo>
                  <a:lnTo>
                    <a:pt x="7171" y="5089"/>
                  </a:lnTo>
                  <a:cubicBezTo>
                    <a:pt x="7639" y="4507"/>
                    <a:pt x="7838" y="3683"/>
                    <a:pt x="7710" y="2746"/>
                  </a:cubicBezTo>
                  <a:cubicBezTo>
                    <a:pt x="7653" y="2292"/>
                    <a:pt x="7483" y="1866"/>
                    <a:pt x="7213" y="1497"/>
                  </a:cubicBezTo>
                  <a:cubicBezTo>
                    <a:pt x="7043" y="1270"/>
                    <a:pt x="6830" y="1085"/>
                    <a:pt x="6588" y="943"/>
                  </a:cubicBezTo>
                  <a:cubicBezTo>
                    <a:pt x="6168" y="686"/>
                    <a:pt x="5684" y="545"/>
                    <a:pt x="5196" y="545"/>
                  </a:cubicBezTo>
                  <a:cubicBezTo>
                    <a:pt x="5173" y="545"/>
                    <a:pt x="5149" y="545"/>
                    <a:pt x="5126" y="546"/>
                  </a:cubicBezTo>
                  <a:cubicBezTo>
                    <a:pt x="4721" y="184"/>
                    <a:pt x="4197" y="0"/>
                    <a:pt x="3666" y="0"/>
                  </a:cubicBezTo>
                  <a:close/>
                </a:path>
              </a:pathLst>
            </a:custGeom>
            <a:solidFill>
              <a:srgbClr val="360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2382;p48"/>
            <p:cNvSpPr/>
            <p:nvPr/>
          </p:nvSpPr>
          <p:spPr>
            <a:xfrm>
              <a:off x="1122300" y="3458025"/>
              <a:ext cx="81650" cy="137000"/>
            </a:xfrm>
            <a:custGeom>
              <a:avLst/>
              <a:gdLst/>
              <a:ahLst/>
              <a:cxnLst/>
              <a:rect l="l" t="t" r="r" b="b"/>
              <a:pathLst>
                <a:path w="3266" h="5480" extrusionOk="0">
                  <a:moveTo>
                    <a:pt x="624" y="1"/>
                  </a:moveTo>
                  <a:cubicBezTo>
                    <a:pt x="601" y="1"/>
                    <a:pt x="577" y="1"/>
                    <a:pt x="554" y="2"/>
                  </a:cubicBezTo>
                  <a:cubicBezTo>
                    <a:pt x="838" y="257"/>
                    <a:pt x="1079" y="570"/>
                    <a:pt x="1250" y="924"/>
                  </a:cubicBezTo>
                  <a:cubicBezTo>
                    <a:pt x="1775" y="1308"/>
                    <a:pt x="2045" y="1961"/>
                    <a:pt x="1974" y="2614"/>
                  </a:cubicBezTo>
                  <a:cubicBezTo>
                    <a:pt x="2158" y="2912"/>
                    <a:pt x="2229" y="3281"/>
                    <a:pt x="2173" y="3636"/>
                  </a:cubicBezTo>
                  <a:cubicBezTo>
                    <a:pt x="2087" y="4502"/>
                    <a:pt x="1335" y="5099"/>
                    <a:pt x="341" y="5141"/>
                  </a:cubicBezTo>
                  <a:lnTo>
                    <a:pt x="57" y="5269"/>
                  </a:lnTo>
                  <a:cubicBezTo>
                    <a:pt x="0" y="5312"/>
                    <a:pt x="213" y="5411"/>
                    <a:pt x="142" y="5454"/>
                  </a:cubicBezTo>
                  <a:cubicBezTo>
                    <a:pt x="277" y="5471"/>
                    <a:pt x="413" y="5480"/>
                    <a:pt x="549" y="5480"/>
                  </a:cubicBezTo>
                  <a:cubicBezTo>
                    <a:pt x="969" y="5480"/>
                    <a:pt x="1385" y="5395"/>
                    <a:pt x="1761" y="5212"/>
                  </a:cubicBezTo>
                  <a:cubicBezTo>
                    <a:pt x="2087" y="5056"/>
                    <a:pt x="2371" y="4829"/>
                    <a:pt x="2599" y="4545"/>
                  </a:cubicBezTo>
                  <a:cubicBezTo>
                    <a:pt x="3067" y="3963"/>
                    <a:pt x="3266" y="3139"/>
                    <a:pt x="3124" y="2216"/>
                  </a:cubicBezTo>
                  <a:cubicBezTo>
                    <a:pt x="3067" y="1762"/>
                    <a:pt x="2897" y="1336"/>
                    <a:pt x="2627" y="967"/>
                  </a:cubicBezTo>
                  <a:cubicBezTo>
                    <a:pt x="2457" y="740"/>
                    <a:pt x="2244" y="541"/>
                    <a:pt x="2016" y="399"/>
                  </a:cubicBezTo>
                  <a:cubicBezTo>
                    <a:pt x="1596" y="142"/>
                    <a:pt x="1112" y="1"/>
                    <a:pt x="624" y="1"/>
                  </a:cubicBezTo>
                  <a:close/>
                </a:path>
              </a:pathLst>
            </a:custGeom>
            <a:solidFill>
              <a:srgbClr val="460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2383;p48"/>
            <p:cNvSpPr/>
            <p:nvPr/>
          </p:nvSpPr>
          <p:spPr>
            <a:xfrm>
              <a:off x="1072950" y="3572000"/>
              <a:ext cx="115025" cy="62125"/>
            </a:xfrm>
            <a:custGeom>
              <a:avLst/>
              <a:gdLst/>
              <a:ahLst/>
              <a:cxnLst/>
              <a:rect l="l" t="t" r="r" b="b"/>
              <a:pathLst>
                <a:path w="4601" h="2485" extrusionOk="0">
                  <a:moveTo>
                    <a:pt x="4587" y="0"/>
                  </a:moveTo>
                  <a:cubicBezTo>
                    <a:pt x="4360" y="284"/>
                    <a:pt x="4076" y="511"/>
                    <a:pt x="3749" y="667"/>
                  </a:cubicBezTo>
                  <a:lnTo>
                    <a:pt x="3550" y="838"/>
                  </a:lnTo>
                  <a:cubicBezTo>
                    <a:pt x="3217" y="1358"/>
                    <a:pt x="2633" y="1665"/>
                    <a:pt x="2022" y="1665"/>
                  </a:cubicBezTo>
                  <a:cubicBezTo>
                    <a:pt x="1982" y="1665"/>
                    <a:pt x="1943" y="1664"/>
                    <a:pt x="1903" y="1661"/>
                  </a:cubicBezTo>
                  <a:cubicBezTo>
                    <a:pt x="1236" y="1647"/>
                    <a:pt x="611" y="1349"/>
                    <a:pt x="185" y="838"/>
                  </a:cubicBezTo>
                  <a:cubicBezTo>
                    <a:pt x="129" y="824"/>
                    <a:pt x="58" y="824"/>
                    <a:pt x="1" y="809"/>
                  </a:cubicBezTo>
                  <a:lnTo>
                    <a:pt x="1" y="809"/>
                  </a:lnTo>
                  <a:cubicBezTo>
                    <a:pt x="86" y="1065"/>
                    <a:pt x="200" y="1306"/>
                    <a:pt x="356" y="1519"/>
                  </a:cubicBezTo>
                  <a:cubicBezTo>
                    <a:pt x="739" y="2116"/>
                    <a:pt x="1406" y="2485"/>
                    <a:pt x="2131" y="2485"/>
                  </a:cubicBezTo>
                  <a:cubicBezTo>
                    <a:pt x="2141" y="2485"/>
                    <a:pt x="2151" y="2485"/>
                    <a:pt x="2160" y="2485"/>
                  </a:cubicBezTo>
                  <a:cubicBezTo>
                    <a:pt x="3461" y="2485"/>
                    <a:pt x="4150" y="1564"/>
                    <a:pt x="4601" y="0"/>
                  </a:cubicBezTo>
                  <a:close/>
                </a:path>
              </a:pathLst>
            </a:custGeom>
            <a:solidFill>
              <a:srgbClr val="4C0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2384;p48"/>
            <p:cNvSpPr/>
            <p:nvPr/>
          </p:nvSpPr>
          <p:spPr>
            <a:xfrm>
              <a:off x="1008000" y="3444425"/>
              <a:ext cx="145550" cy="165725"/>
            </a:xfrm>
            <a:custGeom>
              <a:avLst/>
              <a:gdLst/>
              <a:ahLst/>
              <a:cxnLst/>
              <a:rect l="l" t="t" r="r" b="b"/>
              <a:pathLst>
                <a:path w="5822" h="6629" extrusionOk="0">
                  <a:moveTo>
                    <a:pt x="3664" y="0"/>
                  </a:moveTo>
                  <a:cubicBezTo>
                    <a:pt x="3508" y="0"/>
                    <a:pt x="3351" y="16"/>
                    <a:pt x="3195" y="49"/>
                  </a:cubicBezTo>
                  <a:cubicBezTo>
                    <a:pt x="1548" y="375"/>
                    <a:pt x="1662" y="1710"/>
                    <a:pt x="1662" y="1710"/>
                  </a:cubicBezTo>
                  <a:cubicBezTo>
                    <a:pt x="1662" y="1710"/>
                    <a:pt x="1" y="2604"/>
                    <a:pt x="597" y="4720"/>
                  </a:cubicBezTo>
                  <a:cubicBezTo>
                    <a:pt x="1093" y="6481"/>
                    <a:pt x="2387" y="6628"/>
                    <a:pt x="2806" y="6628"/>
                  </a:cubicBezTo>
                  <a:cubicBezTo>
                    <a:pt x="2891" y="6628"/>
                    <a:pt x="2940" y="6622"/>
                    <a:pt x="2940" y="6622"/>
                  </a:cubicBezTo>
                  <a:cubicBezTo>
                    <a:pt x="2798" y="6395"/>
                    <a:pt x="2684" y="6168"/>
                    <a:pt x="2599" y="5912"/>
                  </a:cubicBezTo>
                  <a:cubicBezTo>
                    <a:pt x="2230" y="5827"/>
                    <a:pt x="1335" y="5515"/>
                    <a:pt x="1207" y="4308"/>
                  </a:cubicBezTo>
                  <a:cubicBezTo>
                    <a:pt x="1122" y="3414"/>
                    <a:pt x="1690" y="2647"/>
                    <a:pt x="1690" y="2647"/>
                  </a:cubicBezTo>
                  <a:lnTo>
                    <a:pt x="1733" y="2647"/>
                  </a:lnTo>
                  <a:cubicBezTo>
                    <a:pt x="1818" y="2249"/>
                    <a:pt x="2059" y="1767"/>
                    <a:pt x="2641" y="1298"/>
                  </a:cubicBezTo>
                  <a:cubicBezTo>
                    <a:pt x="2988" y="1016"/>
                    <a:pt x="3486" y="878"/>
                    <a:pt x="4011" y="878"/>
                  </a:cubicBezTo>
                  <a:cubicBezTo>
                    <a:pt x="4647" y="878"/>
                    <a:pt x="5324" y="1080"/>
                    <a:pt x="5822" y="1468"/>
                  </a:cubicBezTo>
                  <a:cubicBezTo>
                    <a:pt x="5651" y="1114"/>
                    <a:pt x="5410" y="801"/>
                    <a:pt x="5112" y="546"/>
                  </a:cubicBezTo>
                  <a:cubicBezTo>
                    <a:pt x="4707" y="184"/>
                    <a:pt x="4191" y="0"/>
                    <a:pt x="3664" y="0"/>
                  </a:cubicBezTo>
                  <a:close/>
                </a:path>
              </a:pathLst>
            </a:custGeom>
            <a:solidFill>
              <a:srgbClr val="4A0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2385;p48"/>
            <p:cNvSpPr/>
            <p:nvPr/>
          </p:nvSpPr>
          <p:spPr>
            <a:xfrm>
              <a:off x="1032150" y="3507025"/>
              <a:ext cx="134550" cy="111150"/>
            </a:xfrm>
            <a:custGeom>
              <a:avLst/>
              <a:gdLst/>
              <a:ahLst/>
              <a:cxnLst/>
              <a:rect l="l" t="t" r="r" b="b"/>
              <a:pathLst>
                <a:path w="5382" h="4446" extrusionOk="0">
                  <a:moveTo>
                    <a:pt x="824" y="1"/>
                  </a:moveTo>
                  <a:cubicBezTo>
                    <a:pt x="823" y="1"/>
                    <a:pt x="0" y="768"/>
                    <a:pt x="170" y="1861"/>
                  </a:cubicBezTo>
                  <a:cubicBezTo>
                    <a:pt x="256" y="2642"/>
                    <a:pt x="852" y="3281"/>
                    <a:pt x="1633" y="3408"/>
                  </a:cubicBezTo>
                  <a:cubicBezTo>
                    <a:pt x="1690" y="3423"/>
                    <a:pt x="1746" y="3423"/>
                    <a:pt x="1803" y="3423"/>
                  </a:cubicBezTo>
                  <a:cubicBezTo>
                    <a:pt x="2215" y="4019"/>
                    <a:pt x="2868" y="4388"/>
                    <a:pt x="3578" y="4445"/>
                  </a:cubicBezTo>
                  <a:cubicBezTo>
                    <a:pt x="3598" y="4446"/>
                    <a:pt x="3618" y="4446"/>
                    <a:pt x="3638" y="4446"/>
                  </a:cubicBezTo>
                  <a:cubicBezTo>
                    <a:pt x="4778" y="4446"/>
                    <a:pt x="5381" y="3267"/>
                    <a:pt x="5381" y="3266"/>
                  </a:cubicBezTo>
                  <a:lnTo>
                    <a:pt x="5381" y="3266"/>
                  </a:lnTo>
                  <a:cubicBezTo>
                    <a:pt x="4996" y="3438"/>
                    <a:pt x="4587" y="3520"/>
                    <a:pt x="4172" y="3520"/>
                  </a:cubicBezTo>
                  <a:cubicBezTo>
                    <a:pt x="4036" y="3520"/>
                    <a:pt x="3899" y="3511"/>
                    <a:pt x="3763" y="3494"/>
                  </a:cubicBezTo>
                  <a:cubicBezTo>
                    <a:pt x="3589" y="3589"/>
                    <a:pt x="3383" y="3633"/>
                    <a:pt x="3165" y="3633"/>
                  </a:cubicBezTo>
                  <a:cubicBezTo>
                    <a:pt x="2080" y="3633"/>
                    <a:pt x="661" y="2557"/>
                    <a:pt x="1051" y="1364"/>
                  </a:cubicBezTo>
                  <a:cubicBezTo>
                    <a:pt x="838" y="995"/>
                    <a:pt x="738" y="569"/>
                    <a:pt x="767" y="143"/>
                  </a:cubicBezTo>
                  <a:lnTo>
                    <a:pt x="824" y="1"/>
                  </a:lnTo>
                  <a:close/>
                </a:path>
              </a:pathLst>
            </a:custGeom>
            <a:solidFill>
              <a:srgbClr val="4408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2386;p48"/>
            <p:cNvSpPr/>
            <p:nvPr/>
          </p:nvSpPr>
          <p:spPr>
            <a:xfrm>
              <a:off x="1049875" y="3466475"/>
              <a:ext cx="123550" cy="77850"/>
            </a:xfrm>
            <a:custGeom>
              <a:avLst/>
              <a:gdLst/>
              <a:ahLst/>
              <a:cxnLst/>
              <a:rect l="l" t="t" r="r" b="b"/>
              <a:pathLst>
                <a:path w="4942" h="3114" extrusionOk="0">
                  <a:moveTo>
                    <a:pt x="2325" y="1"/>
                  </a:moveTo>
                  <a:cubicBezTo>
                    <a:pt x="1804" y="1"/>
                    <a:pt x="1311" y="135"/>
                    <a:pt x="966" y="416"/>
                  </a:cubicBezTo>
                  <a:cubicBezTo>
                    <a:pt x="384" y="885"/>
                    <a:pt x="143" y="1367"/>
                    <a:pt x="58" y="1765"/>
                  </a:cubicBezTo>
                  <a:cubicBezTo>
                    <a:pt x="1" y="2233"/>
                    <a:pt x="86" y="2702"/>
                    <a:pt x="299" y="3114"/>
                  </a:cubicBezTo>
                  <a:cubicBezTo>
                    <a:pt x="427" y="2773"/>
                    <a:pt x="611" y="2475"/>
                    <a:pt x="867" y="2219"/>
                  </a:cubicBezTo>
                  <a:lnTo>
                    <a:pt x="881" y="2219"/>
                  </a:lnTo>
                  <a:cubicBezTo>
                    <a:pt x="895" y="2049"/>
                    <a:pt x="924" y="1893"/>
                    <a:pt x="981" y="1737"/>
                  </a:cubicBezTo>
                  <a:cubicBezTo>
                    <a:pt x="1220" y="1060"/>
                    <a:pt x="1953" y="685"/>
                    <a:pt x="2670" y="685"/>
                  </a:cubicBezTo>
                  <a:cubicBezTo>
                    <a:pt x="3187" y="685"/>
                    <a:pt x="3696" y="880"/>
                    <a:pt x="4005" y="1296"/>
                  </a:cubicBezTo>
                  <a:cubicBezTo>
                    <a:pt x="4104" y="1424"/>
                    <a:pt x="4175" y="1566"/>
                    <a:pt x="4246" y="1708"/>
                  </a:cubicBezTo>
                  <a:cubicBezTo>
                    <a:pt x="4502" y="1850"/>
                    <a:pt x="4715" y="2035"/>
                    <a:pt x="4871" y="2276"/>
                  </a:cubicBezTo>
                  <a:cubicBezTo>
                    <a:pt x="4942" y="1623"/>
                    <a:pt x="4672" y="970"/>
                    <a:pt x="4147" y="586"/>
                  </a:cubicBezTo>
                  <a:cubicBezTo>
                    <a:pt x="3646" y="203"/>
                    <a:pt x="2965" y="1"/>
                    <a:pt x="2325" y="1"/>
                  </a:cubicBezTo>
                  <a:close/>
                </a:path>
              </a:pathLst>
            </a:custGeom>
            <a:solidFill>
              <a:srgbClr val="4208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2387;p48"/>
            <p:cNvSpPr/>
            <p:nvPr/>
          </p:nvSpPr>
          <p:spPr>
            <a:xfrm>
              <a:off x="1048650" y="3521950"/>
              <a:ext cx="82200" cy="75900"/>
            </a:xfrm>
            <a:custGeom>
              <a:avLst/>
              <a:gdLst/>
              <a:ahLst/>
              <a:cxnLst/>
              <a:rect l="l" t="t" r="r" b="b"/>
              <a:pathLst>
                <a:path w="3288" h="3036" extrusionOk="0">
                  <a:moveTo>
                    <a:pt x="902" y="0"/>
                  </a:moveTo>
                  <a:cubicBezTo>
                    <a:pt x="675" y="199"/>
                    <a:pt x="490" y="469"/>
                    <a:pt x="391" y="767"/>
                  </a:cubicBezTo>
                  <a:cubicBezTo>
                    <a:pt x="1" y="1960"/>
                    <a:pt x="1420" y="3036"/>
                    <a:pt x="2505" y="3036"/>
                  </a:cubicBezTo>
                  <a:cubicBezTo>
                    <a:pt x="2723" y="3036"/>
                    <a:pt x="2929" y="2992"/>
                    <a:pt x="3103" y="2897"/>
                  </a:cubicBezTo>
                  <a:cubicBezTo>
                    <a:pt x="3216" y="2840"/>
                    <a:pt x="3287" y="2712"/>
                    <a:pt x="3287" y="2584"/>
                  </a:cubicBezTo>
                  <a:cubicBezTo>
                    <a:pt x="3032" y="2584"/>
                    <a:pt x="2790" y="2570"/>
                    <a:pt x="2549" y="2513"/>
                  </a:cubicBezTo>
                  <a:cubicBezTo>
                    <a:pt x="2378" y="2513"/>
                    <a:pt x="2208" y="2471"/>
                    <a:pt x="2038" y="2400"/>
                  </a:cubicBezTo>
                  <a:cubicBezTo>
                    <a:pt x="973" y="1960"/>
                    <a:pt x="1186" y="824"/>
                    <a:pt x="1186" y="824"/>
                  </a:cubicBezTo>
                  <a:cubicBezTo>
                    <a:pt x="987" y="597"/>
                    <a:pt x="902" y="298"/>
                    <a:pt x="930" y="0"/>
                  </a:cubicBezTo>
                  <a:close/>
                </a:path>
              </a:pathLst>
            </a:custGeom>
            <a:solidFill>
              <a:srgbClr val="400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2388;p48"/>
            <p:cNvSpPr/>
            <p:nvPr/>
          </p:nvSpPr>
          <p:spPr>
            <a:xfrm>
              <a:off x="1112350" y="3509175"/>
              <a:ext cx="65700" cy="77175"/>
            </a:xfrm>
            <a:custGeom>
              <a:avLst/>
              <a:gdLst/>
              <a:ahLst/>
              <a:cxnLst/>
              <a:rect l="l" t="t" r="r" b="b"/>
              <a:pathLst>
                <a:path w="2628" h="3087" extrusionOk="0">
                  <a:moveTo>
                    <a:pt x="1747" y="0"/>
                  </a:moveTo>
                  <a:cubicBezTo>
                    <a:pt x="1932" y="440"/>
                    <a:pt x="1918" y="937"/>
                    <a:pt x="1705" y="1363"/>
                  </a:cubicBezTo>
                  <a:cubicBezTo>
                    <a:pt x="1690" y="1533"/>
                    <a:pt x="1662" y="1718"/>
                    <a:pt x="1634" y="1888"/>
                  </a:cubicBezTo>
                  <a:cubicBezTo>
                    <a:pt x="1512" y="2471"/>
                    <a:pt x="859" y="3028"/>
                    <a:pt x="109" y="3028"/>
                  </a:cubicBezTo>
                  <a:cubicBezTo>
                    <a:pt x="73" y="3028"/>
                    <a:pt x="37" y="3027"/>
                    <a:pt x="1" y="3024"/>
                  </a:cubicBezTo>
                  <a:lnTo>
                    <a:pt x="1" y="3024"/>
                  </a:lnTo>
                  <a:cubicBezTo>
                    <a:pt x="185" y="3068"/>
                    <a:pt x="378" y="3086"/>
                    <a:pt x="566" y="3086"/>
                  </a:cubicBezTo>
                  <a:cubicBezTo>
                    <a:pt x="624" y="3086"/>
                    <a:pt x="682" y="3084"/>
                    <a:pt x="739" y="3081"/>
                  </a:cubicBezTo>
                  <a:cubicBezTo>
                    <a:pt x="1747" y="3053"/>
                    <a:pt x="2500" y="2442"/>
                    <a:pt x="2585" y="1576"/>
                  </a:cubicBezTo>
                  <a:cubicBezTo>
                    <a:pt x="2627" y="1221"/>
                    <a:pt x="2556" y="866"/>
                    <a:pt x="2372" y="568"/>
                  </a:cubicBezTo>
                  <a:cubicBezTo>
                    <a:pt x="2216" y="327"/>
                    <a:pt x="2003" y="128"/>
                    <a:pt x="1747" y="0"/>
                  </a:cubicBezTo>
                  <a:close/>
                </a:path>
              </a:pathLst>
            </a:custGeom>
            <a:solidFill>
              <a:srgbClr val="3D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2389;p48"/>
            <p:cNvSpPr/>
            <p:nvPr/>
          </p:nvSpPr>
          <p:spPr>
            <a:xfrm>
              <a:off x="1071175" y="3483600"/>
              <a:ext cx="89475" cy="67125"/>
            </a:xfrm>
            <a:custGeom>
              <a:avLst/>
              <a:gdLst/>
              <a:ahLst/>
              <a:cxnLst/>
              <a:rect l="l" t="t" r="r" b="b"/>
              <a:pathLst>
                <a:path w="3579" h="2685" extrusionOk="0">
                  <a:moveTo>
                    <a:pt x="1815" y="0"/>
                  </a:moveTo>
                  <a:cubicBezTo>
                    <a:pt x="1101" y="0"/>
                    <a:pt x="368" y="375"/>
                    <a:pt x="129" y="1052"/>
                  </a:cubicBezTo>
                  <a:cubicBezTo>
                    <a:pt x="72" y="1208"/>
                    <a:pt x="29" y="1364"/>
                    <a:pt x="29" y="1534"/>
                  </a:cubicBezTo>
                  <a:cubicBezTo>
                    <a:pt x="1" y="1832"/>
                    <a:pt x="86" y="2131"/>
                    <a:pt x="285" y="2372"/>
                  </a:cubicBezTo>
                  <a:cubicBezTo>
                    <a:pt x="384" y="2500"/>
                    <a:pt x="526" y="2613"/>
                    <a:pt x="682" y="2684"/>
                  </a:cubicBezTo>
                  <a:cubicBezTo>
                    <a:pt x="555" y="2415"/>
                    <a:pt x="498" y="2045"/>
                    <a:pt x="725" y="1548"/>
                  </a:cubicBezTo>
                  <a:cubicBezTo>
                    <a:pt x="906" y="1121"/>
                    <a:pt x="1323" y="859"/>
                    <a:pt x="1783" y="859"/>
                  </a:cubicBezTo>
                  <a:cubicBezTo>
                    <a:pt x="1827" y="859"/>
                    <a:pt x="1872" y="862"/>
                    <a:pt x="1918" y="867"/>
                  </a:cubicBezTo>
                  <a:lnTo>
                    <a:pt x="1903" y="853"/>
                  </a:lnTo>
                  <a:cubicBezTo>
                    <a:pt x="1992" y="809"/>
                    <a:pt x="2098" y="785"/>
                    <a:pt x="2212" y="785"/>
                  </a:cubicBezTo>
                  <a:cubicBezTo>
                    <a:pt x="2724" y="785"/>
                    <a:pt x="3395" y="1249"/>
                    <a:pt x="3337" y="2386"/>
                  </a:cubicBezTo>
                  <a:cubicBezTo>
                    <a:pt x="3565" y="1960"/>
                    <a:pt x="3579" y="1463"/>
                    <a:pt x="3380" y="1023"/>
                  </a:cubicBezTo>
                  <a:cubicBezTo>
                    <a:pt x="3323" y="881"/>
                    <a:pt x="3238" y="739"/>
                    <a:pt x="3139" y="611"/>
                  </a:cubicBezTo>
                  <a:cubicBezTo>
                    <a:pt x="2835" y="195"/>
                    <a:pt x="2330" y="0"/>
                    <a:pt x="1815" y="0"/>
                  </a:cubicBezTo>
                  <a:close/>
                </a:path>
              </a:pathLst>
            </a:custGeom>
            <a:solidFill>
              <a:srgbClr val="3C07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2390;p48"/>
            <p:cNvSpPr/>
            <p:nvPr/>
          </p:nvSpPr>
          <p:spPr>
            <a:xfrm>
              <a:off x="1072600" y="3503000"/>
              <a:ext cx="83475" cy="81850"/>
            </a:xfrm>
            <a:custGeom>
              <a:avLst/>
              <a:gdLst/>
              <a:ahLst/>
              <a:cxnLst/>
              <a:rect l="l" t="t" r="r" b="b"/>
              <a:pathLst>
                <a:path w="3339" h="3274" extrusionOk="0">
                  <a:moveTo>
                    <a:pt x="2156" y="0"/>
                  </a:moveTo>
                  <a:cubicBezTo>
                    <a:pt x="2046" y="0"/>
                    <a:pt x="1944" y="22"/>
                    <a:pt x="1861" y="63"/>
                  </a:cubicBezTo>
                  <a:lnTo>
                    <a:pt x="1861" y="77"/>
                  </a:lnTo>
                  <a:cubicBezTo>
                    <a:pt x="2287" y="119"/>
                    <a:pt x="2613" y="503"/>
                    <a:pt x="2570" y="929"/>
                  </a:cubicBezTo>
                  <a:cubicBezTo>
                    <a:pt x="2727" y="1326"/>
                    <a:pt x="2670" y="1780"/>
                    <a:pt x="2414" y="2107"/>
                  </a:cubicBezTo>
                  <a:cubicBezTo>
                    <a:pt x="2170" y="2423"/>
                    <a:pt x="1824" y="2493"/>
                    <a:pt x="1566" y="2493"/>
                  </a:cubicBezTo>
                  <a:cubicBezTo>
                    <a:pt x="1359" y="2493"/>
                    <a:pt x="1207" y="2448"/>
                    <a:pt x="1207" y="2448"/>
                  </a:cubicBezTo>
                  <a:cubicBezTo>
                    <a:pt x="966" y="2334"/>
                    <a:pt x="753" y="2150"/>
                    <a:pt x="625" y="1908"/>
                  </a:cubicBezTo>
                  <a:cubicBezTo>
                    <a:pt x="469" y="1837"/>
                    <a:pt x="327" y="1724"/>
                    <a:pt x="228" y="1582"/>
                  </a:cubicBezTo>
                  <a:lnTo>
                    <a:pt x="228" y="1582"/>
                  </a:lnTo>
                  <a:cubicBezTo>
                    <a:pt x="228" y="1582"/>
                    <a:pt x="1" y="2703"/>
                    <a:pt x="1080" y="3158"/>
                  </a:cubicBezTo>
                  <a:cubicBezTo>
                    <a:pt x="1250" y="3229"/>
                    <a:pt x="1420" y="3257"/>
                    <a:pt x="1591" y="3271"/>
                  </a:cubicBezTo>
                  <a:cubicBezTo>
                    <a:pt x="1619" y="3273"/>
                    <a:pt x="1647" y="3274"/>
                    <a:pt x="1675" y="3274"/>
                  </a:cubicBezTo>
                  <a:cubicBezTo>
                    <a:pt x="2436" y="3274"/>
                    <a:pt x="3100" y="2724"/>
                    <a:pt x="3224" y="2135"/>
                  </a:cubicBezTo>
                  <a:cubicBezTo>
                    <a:pt x="3252" y="1951"/>
                    <a:pt x="3280" y="1780"/>
                    <a:pt x="3280" y="1596"/>
                  </a:cubicBezTo>
                  <a:cubicBezTo>
                    <a:pt x="3339" y="454"/>
                    <a:pt x="2660" y="0"/>
                    <a:pt x="2156" y="0"/>
                  </a:cubicBezTo>
                  <a:close/>
                </a:path>
              </a:pathLst>
            </a:custGeom>
            <a:solidFill>
              <a:srgbClr val="3B0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2391;p48"/>
            <p:cNvSpPr/>
            <p:nvPr/>
          </p:nvSpPr>
          <p:spPr>
            <a:xfrm>
              <a:off x="1083600" y="3505350"/>
              <a:ext cx="54350" cy="58850"/>
            </a:xfrm>
            <a:custGeom>
              <a:avLst/>
              <a:gdLst/>
              <a:ahLst/>
              <a:cxnLst/>
              <a:rect l="l" t="t" r="r" b="b"/>
              <a:pathLst>
                <a:path w="2174" h="2354" extrusionOk="0">
                  <a:moveTo>
                    <a:pt x="1264" y="0"/>
                  </a:moveTo>
                  <a:cubicBezTo>
                    <a:pt x="813" y="0"/>
                    <a:pt x="406" y="271"/>
                    <a:pt x="228" y="678"/>
                  </a:cubicBezTo>
                  <a:cubicBezTo>
                    <a:pt x="1" y="1190"/>
                    <a:pt x="43" y="1559"/>
                    <a:pt x="185" y="1828"/>
                  </a:cubicBezTo>
                  <a:cubicBezTo>
                    <a:pt x="313" y="2056"/>
                    <a:pt x="526" y="2240"/>
                    <a:pt x="767" y="2354"/>
                  </a:cubicBezTo>
                  <a:cubicBezTo>
                    <a:pt x="767" y="2354"/>
                    <a:pt x="469" y="1388"/>
                    <a:pt x="995" y="891"/>
                  </a:cubicBezTo>
                  <a:cubicBezTo>
                    <a:pt x="1144" y="732"/>
                    <a:pt x="1341" y="652"/>
                    <a:pt x="1550" y="652"/>
                  </a:cubicBezTo>
                  <a:cubicBezTo>
                    <a:pt x="1619" y="652"/>
                    <a:pt x="1690" y="661"/>
                    <a:pt x="1761" y="678"/>
                  </a:cubicBezTo>
                  <a:cubicBezTo>
                    <a:pt x="1889" y="721"/>
                    <a:pt x="2017" y="778"/>
                    <a:pt x="2130" y="863"/>
                  </a:cubicBezTo>
                  <a:cubicBezTo>
                    <a:pt x="2173" y="423"/>
                    <a:pt x="1847" y="40"/>
                    <a:pt x="1421" y="11"/>
                  </a:cubicBezTo>
                  <a:cubicBezTo>
                    <a:pt x="1368" y="4"/>
                    <a:pt x="1316" y="0"/>
                    <a:pt x="1264" y="0"/>
                  </a:cubicBezTo>
                  <a:close/>
                </a:path>
              </a:pathLst>
            </a:custGeom>
            <a:solidFill>
              <a:srgbClr val="3907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2392;p48"/>
            <p:cNvSpPr/>
            <p:nvPr/>
          </p:nvSpPr>
          <p:spPr>
            <a:xfrm>
              <a:off x="1095325" y="3521275"/>
              <a:ext cx="45450" cy="44200"/>
            </a:xfrm>
            <a:custGeom>
              <a:avLst/>
              <a:gdLst/>
              <a:ahLst/>
              <a:cxnLst/>
              <a:rect l="l" t="t" r="r" b="b"/>
              <a:pathLst>
                <a:path w="1818" h="1768" extrusionOk="0">
                  <a:moveTo>
                    <a:pt x="1081" y="1"/>
                  </a:moveTo>
                  <a:cubicBezTo>
                    <a:pt x="872" y="1"/>
                    <a:pt x="675" y="80"/>
                    <a:pt x="526" y="240"/>
                  </a:cubicBezTo>
                  <a:cubicBezTo>
                    <a:pt x="0" y="751"/>
                    <a:pt x="298" y="1717"/>
                    <a:pt x="298" y="1717"/>
                  </a:cubicBezTo>
                  <a:cubicBezTo>
                    <a:pt x="298" y="1717"/>
                    <a:pt x="460" y="1768"/>
                    <a:pt x="678" y="1768"/>
                  </a:cubicBezTo>
                  <a:cubicBezTo>
                    <a:pt x="934" y="1768"/>
                    <a:pt x="1267" y="1697"/>
                    <a:pt x="1505" y="1390"/>
                  </a:cubicBezTo>
                  <a:cubicBezTo>
                    <a:pt x="1761" y="1049"/>
                    <a:pt x="1818" y="609"/>
                    <a:pt x="1661" y="212"/>
                  </a:cubicBezTo>
                  <a:cubicBezTo>
                    <a:pt x="1548" y="127"/>
                    <a:pt x="1420" y="70"/>
                    <a:pt x="1292" y="27"/>
                  </a:cubicBezTo>
                  <a:cubicBezTo>
                    <a:pt x="1221" y="9"/>
                    <a:pt x="1150" y="1"/>
                    <a:pt x="1081" y="1"/>
                  </a:cubicBezTo>
                  <a:close/>
                </a:path>
              </a:pathLst>
            </a:custGeom>
            <a:solidFill>
              <a:srgbClr val="360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2393;p48"/>
            <p:cNvSpPr/>
            <p:nvPr/>
          </p:nvSpPr>
          <p:spPr>
            <a:xfrm>
              <a:off x="1101000" y="3538750"/>
              <a:ext cx="34800" cy="11625"/>
            </a:xfrm>
            <a:custGeom>
              <a:avLst/>
              <a:gdLst/>
              <a:ahLst/>
              <a:cxnLst/>
              <a:rect l="l" t="t" r="r" b="b"/>
              <a:pathLst>
                <a:path w="1392" h="465" extrusionOk="0">
                  <a:moveTo>
                    <a:pt x="470" y="0"/>
                  </a:moveTo>
                  <a:cubicBezTo>
                    <a:pt x="402" y="0"/>
                    <a:pt x="335" y="4"/>
                    <a:pt x="270" y="10"/>
                  </a:cubicBezTo>
                  <a:cubicBezTo>
                    <a:pt x="199" y="24"/>
                    <a:pt x="114" y="38"/>
                    <a:pt x="43" y="52"/>
                  </a:cubicBezTo>
                  <a:cubicBezTo>
                    <a:pt x="29" y="52"/>
                    <a:pt x="15" y="67"/>
                    <a:pt x="15" y="95"/>
                  </a:cubicBezTo>
                  <a:cubicBezTo>
                    <a:pt x="0" y="123"/>
                    <a:pt x="29" y="138"/>
                    <a:pt x="57" y="152"/>
                  </a:cubicBezTo>
                  <a:lnTo>
                    <a:pt x="270" y="180"/>
                  </a:lnTo>
                  <a:cubicBezTo>
                    <a:pt x="384" y="194"/>
                    <a:pt x="554" y="223"/>
                    <a:pt x="710" y="251"/>
                  </a:cubicBezTo>
                  <a:cubicBezTo>
                    <a:pt x="852" y="280"/>
                    <a:pt x="994" y="322"/>
                    <a:pt x="1136" y="365"/>
                  </a:cubicBezTo>
                  <a:cubicBezTo>
                    <a:pt x="1193" y="393"/>
                    <a:pt x="1250" y="421"/>
                    <a:pt x="1307" y="464"/>
                  </a:cubicBezTo>
                  <a:lnTo>
                    <a:pt x="1363" y="464"/>
                  </a:lnTo>
                  <a:cubicBezTo>
                    <a:pt x="1378" y="450"/>
                    <a:pt x="1392" y="421"/>
                    <a:pt x="1378" y="393"/>
                  </a:cubicBezTo>
                  <a:cubicBezTo>
                    <a:pt x="1349" y="322"/>
                    <a:pt x="1292" y="265"/>
                    <a:pt x="1221" y="223"/>
                  </a:cubicBezTo>
                  <a:cubicBezTo>
                    <a:pt x="1094" y="123"/>
                    <a:pt x="923" y="52"/>
                    <a:pt x="753" y="24"/>
                  </a:cubicBezTo>
                  <a:cubicBezTo>
                    <a:pt x="661" y="7"/>
                    <a:pt x="565" y="0"/>
                    <a:pt x="470" y="0"/>
                  </a:cubicBezTo>
                  <a:close/>
                </a:path>
              </a:pathLst>
            </a:custGeom>
            <a:solidFill>
              <a:srgbClr val="2E06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2394;p48"/>
            <p:cNvSpPr/>
            <p:nvPr/>
          </p:nvSpPr>
          <p:spPr>
            <a:xfrm>
              <a:off x="1119100" y="3521000"/>
              <a:ext cx="9250" cy="21900"/>
            </a:xfrm>
            <a:custGeom>
              <a:avLst/>
              <a:gdLst/>
              <a:ahLst/>
              <a:cxnLst/>
              <a:rect l="l" t="t" r="r" b="b"/>
              <a:pathLst>
                <a:path w="370" h="876" extrusionOk="0">
                  <a:moveTo>
                    <a:pt x="333" y="1"/>
                  </a:moveTo>
                  <a:cubicBezTo>
                    <a:pt x="322" y="1"/>
                    <a:pt x="310" y="4"/>
                    <a:pt x="299" y="10"/>
                  </a:cubicBezTo>
                  <a:cubicBezTo>
                    <a:pt x="256" y="38"/>
                    <a:pt x="214" y="81"/>
                    <a:pt x="185" y="109"/>
                  </a:cubicBezTo>
                  <a:cubicBezTo>
                    <a:pt x="114" y="194"/>
                    <a:pt x="72" y="294"/>
                    <a:pt x="43" y="407"/>
                  </a:cubicBezTo>
                  <a:cubicBezTo>
                    <a:pt x="15" y="507"/>
                    <a:pt x="1" y="620"/>
                    <a:pt x="15" y="734"/>
                  </a:cubicBezTo>
                  <a:cubicBezTo>
                    <a:pt x="29" y="777"/>
                    <a:pt x="43" y="819"/>
                    <a:pt x="57" y="876"/>
                  </a:cubicBezTo>
                  <a:lnTo>
                    <a:pt x="143" y="876"/>
                  </a:lnTo>
                  <a:cubicBezTo>
                    <a:pt x="199" y="734"/>
                    <a:pt x="242" y="606"/>
                    <a:pt x="270" y="464"/>
                  </a:cubicBezTo>
                  <a:cubicBezTo>
                    <a:pt x="285" y="379"/>
                    <a:pt x="313" y="280"/>
                    <a:pt x="341" y="194"/>
                  </a:cubicBezTo>
                  <a:cubicBezTo>
                    <a:pt x="356" y="123"/>
                    <a:pt x="370" y="81"/>
                    <a:pt x="370" y="81"/>
                  </a:cubicBezTo>
                  <a:lnTo>
                    <a:pt x="370" y="67"/>
                  </a:lnTo>
                  <a:lnTo>
                    <a:pt x="370" y="24"/>
                  </a:lnTo>
                  <a:cubicBezTo>
                    <a:pt x="361" y="7"/>
                    <a:pt x="348" y="1"/>
                    <a:pt x="333" y="1"/>
                  </a:cubicBezTo>
                  <a:close/>
                </a:path>
              </a:pathLst>
            </a:custGeom>
            <a:solidFill>
              <a:srgbClr val="2E06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2395;p48"/>
            <p:cNvSpPr/>
            <p:nvPr/>
          </p:nvSpPr>
          <p:spPr>
            <a:xfrm>
              <a:off x="1179800" y="3430225"/>
              <a:ext cx="29125" cy="44325"/>
            </a:xfrm>
            <a:custGeom>
              <a:avLst/>
              <a:gdLst/>
              <a:ahLst/>
              <a:cxnLst/>
              <a:rect l="l" t="t" r="r" b="b"/>
              <a:pathLst>
                <a:path w="1165" h="1773" extrusionOk="0">
                  <a:moveTo>
                    <a:pt x="1083" y="1"/>
                  </a:moveTo>
                  <a:cubicBezTo>
                    <a:pt x="1072" y="1"/>
                    <a:pt x="1062" y="3"/>
                    <a:pt x="1051" y="6"/>
                  </a:cubicBezTo>
                  <a:cubicBezTo>
                    <a:pt x="952" y="49"/>
                    <a:pt x="852" y="106"/>
                    <a:pt x="767" y="177"/>
                  </a:cubicBezTo>
                  <a:cubicBezTo>
                    <a:pt x="583" y="333"/>
                    <a:pt x="426" y="517"/>
                    <a:pt x="299" y="716"/>
                  </a:cubicBezTo>
                  <a:cubicBezTo>
                    <a:pt x="228" y="830"/>
                    <a:pt x="157" y="943"/>
                    <a:pt x="114" y="1071"/>
                  </a:cubicBezTo>
                  <a:cubicBezTo>
                    <a:pt x="71" y="1170"/>
                    <a:pt x="43" y="1284"/>
                    <a:pt x="29" y="1398"/>
                  </a:cubicBezTo>
                  <a:cubicBezTo>
                    <a:pt x="0" y="1497"/>
                    <a:pt x="0" y="1611"/>
                    <a:pt x="0" y="1724"/>
                  </a:cubicBezTo>
                  <a:lnTo>
                    <a:pt x="29" y="1767"/>
                  </a:lnTo>
                  <a:cubicBezTo>
                    <a:pt x="33" y="1771"/>
                    <a:pt x="38" y="1772"/>
                    <a:pt x="45" y="1772"/>
                  </a:cubicBezTo>
                  <a:cubicBezTo>
                    <a:pt x="64" y="1772"/>
                    <a:pt x="89" y="1759"/>
                    <a:pt x="100" y="1738"/>
                  </a:cubicBezTo>
                  <a:cubicBezTo>
                    <a:pt x="100" y="1738"/>
                    <a:pt x="114" y="1710"/>
                    <a:pt x="142" y="1667"/>
                  </a:cubicBezTo>
                  <a:cubicBezTo>
                    <a:pt x="171" y="1625"/>
                    <a:pt x="199" y="1554"/>
                    <a:pt x="256" y="1469"/>
                  </a:cubicBezTo>
                  <a:cubicBezTo>
                    <a:pt x="327" y="1312"/>
                    <a:pt x="455" y="1099"/>
                    <a:pt x="583" y="915"/>
                  </a:cubicBezTo>
                  <a:cubicBezTo>
                    <a:pt x="710" y="730"/>
                    <a:pt x="852" y="531"/>
                    <a:pt x="952" y="375"/>
                  </a:cubicBezTo>
                  <a:cubicBezTo>
                    <a:pt x="1065" y="233"/>
                    <a:pt x="1136" y="134"/>
                    <a:pt x="1136" y="134"/>
                  </a:cubicBezTo>
                  <a:cubicBezTo>
                    <a:pt x="1150" y="106"/>
                    <a:pt x="1165" y="77"/>
                    <a:pt x="1150" y="49"/>
                  </a:cubicBezTo>
                  <a:cubicBezTo>
                    <a:pt x="1140" y="17"/>
                    <a:pt x="1113" y="1"/>
                    <a:pt x="1083" y="1"/>
                  </a:cubicBezTo>
                  <a:close/>
                </a:path>
              </a:pathLst>
            </a:custGeom>
            <a:solidFill>
              <a:srgbClr val="005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2396;p48"/>
            <p:cNvSpPr/>
            <p:nvPr/>
          </p:nvSpPr>
          <p:spPr>
            <a:xfrm>
              <a:off x="885475" y="3440750"/>
              <a:ext cx="150425" cy="172050"/>
            </a:xfrm>
            <a:custGeom>
              <a:avLst/>
              <a:gdLst/>
              <a:ahLst/>
              <a:cxnLst/>
              <a:rect l="l" t="t" r="r" b="b"/>
              <a:pathLst>
                <a:path w="6017" h="6882" extrusionOk="0">
                  <a:moveTo>
                    <a:pt x="2676" y="1"/>
                  </a:moveTo>
                  <a:cubicBezTo>
                    <a:pt x="2425" y="1"/>
                    <a:pt x="2226" y="76"/>
                    <a:pt x="2119" y="224"/>
                  </a:cubicBezTo>
                  <a:cubicBezTo>
                    <a:pt x="1943" y="467"/>
                    <a:pt x="2101" y="871"/>
                    <a:pt x="2383" y="1276"/>
                  </a:cubicBezTo>
                  <a:lnTo>
                    <a:pt x="2383" y="1276"/>
                  </a:lnTo>
                  <a:cubicBezTo>
                    <a:pt x="2195" y="1229"/>
                    <a:pt x="2010" y="1203"/>
                    <a:pt x="1839" y="1203"/>
                  </a:cubicBezTo>
                  <a:cubicBezTo>
                    <a:pt x="1478" y="1203"/>
                    <a:pt x="1182" y="1317"/>
                    <a:pt x="1068" y="1573"/>
                  </a:cubicBezTo>
                  <a:cubicBezTo>
                    <a:pt x="727" y="2325"/>
                    <a:pt x="3453" y="3475"/>
                    <a:pt x="3453" y="3475"/>
                  </a:cubicBezTo>
                  <a:cubicBezTo>
                    <a:pt x="3453" y="3475"/>
                    <a:pt x="1940" y="3126"/>
                    <a:pt x="933" y="3126"/>
                  </a:cubicBezTo>
                  <a:cubicBezTo>
                    <a:pt x="394" y="3126"/>
                    <a:pt x="1" y="3226"/>
                    <a:pt x="60" y="3532"/>
                  </a:cubicBezTo>
                  <a:cubicBezTo>
                    <a:pt x="158" y="4084"/>
                    <a:pt x="1565" y="4446"/>
                    <a:pt x="2568" y="4569"/>
                  </a:cubicBezTo>
                  <a:lnTo>
                    <a:pt x="2568" y="4569"/>
                  </a:lnTo>
                  <a:cubicBezTo>
                    <a:pt x="1611" y="4776"/>
                    <a:pt x="363" y="5257"/>
                    <a:pt x="713" y="5690"/>
                  </a:cubicBezTo>
                  <a:cubicBezTo>
                    <a:pt x="854" y="5861"/>
                    <a:pt x="1095" y="5924"/>
                    <a:pt x="1374" y="5924"/>
                  </a:cubicBezTo>
                  <a:cubicBezTo>
                    <a:pt x="2162" y="5924"/>
                    <a:pt x="3255" y="5421"/>
                    <a:pt x="3255" y="5421"/>
                  </a:cubicBezTo>
                  <a:lnTo>
                    <a:pt x="3255" y="5421"/>
                  </a:lnTo>
                  <a:cubicBezTo>
                    <a:pt x="3255" y="5421"/>
                    <a:pt x="2176" y="6642"/>
                    <a:pt x="2715" y="6855"/>
                  </a:cubicBezTo>
                  <a:cubicBezTo>
                    <a:pt x="2759" y="6873"/>
                    <a:pt x="2817" y="6881"/>
                    <a:pt x="2886" y="6881"/>
                  </a:cubicBezTo>
                  <a:cubicBezTo>
                    <a:pt x="3688" y="6881"/>
                    <a:pt x="6016" y="5708"/>
                    <a:pt x="5938" y="4270"/>
                  </a:cubicBezTo>
                  <a:cubicBezTo>
                    <a:pt x="5800" y="1371"/>
                    <a:pt x="3751" y="1"/>
                    <a:pt x="2676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2397;p48"/>
            <p:cNvSpPr/>
            <p:nvPr/>
          </p:nvSpPr>
          <p:spPr>
            <a:xfrm>
              <a:off x="1124075" y="3396050"/>
              <a:ext cx="39800" cy="37225"/>
            </a:xfrm>
            <a:custGeom>
              <a:avLst/>
              <a:gdLst/>
              <a:ahLst/>
              <a:cxnLst/>
              <a:rect l="l" t="t" r="r" b="b"/>
              <a:pathLst>
                <a:path w="1592" h="1489" extrusionOk="0">
                  <a:moveTo>
                    <a:pt x="1173" y="0"/>
                  </a:moveTo>
                  <a:cubicBezTo>
                    <a:pt x="1011" y="0"/>
                    <a:pt x="789" y="148"/>
                    <a:pt x="568" y="422"/>
                  </a:cubicBezTo>
                  <a:cubicBezTo>
                    <a:pt x="256" y="791"/>
                    <a:pt x="0" y="1345"/>
                    <a:pt x="43" y="1444"/>
                  </a:cubicBezTo>
                  <a:cubicBezTo>
                    <a:pt x="56" y="1474"/>
                    <a:pt x="89" y="1488"/>
                    <a:pt x="135" y="1488"/>
                  </a:cubicBezTo>
                  <a:cubicBezTo>
                    <a:pt x="479" y="1488"/>
                    <a:pt x="1592" y="717"/>
                    <a:pt x="1392" y="166"/>
                  </a:cubicBezTo>
                  <a:cubicBezTo>
                    <a:pt x="1349" y="54"/>
                    <a:pt x="1272" y="0"/>
                    <a:pt x="1173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2398;p48"/>
            <p:cNvSpPr/>
            <p:nvPr/>
          </p:nvSpPr>
          <p:spPr>
            <a:xfrm>
              <a:off x="1073275" y="3380325"/>
              <a:ext cx="29175" cy="46500"/>
            </a:xfrm>
            <a:custGeom>
              <a:avLst/>
              <a:gdLst/>
              <a:ahLst/>
              <a:cxnLst/>
              <a:rect l="l" t="t" r="r" b="b"/>
              <a:pathLst>
                <a:path w="1167" h="1860" extrusionOk="0">
                  <a:moveTo>
                    <a:pt x="635" y="0"/>
                  </a:moveTo>
                  <a:cubicBezTo>
                    <a:pt x="581" y="0"/>
                    <a:pt x="525" y="23"/>
                    <a:pt x="471" y="71"/>
                  </a:cubicBezTo>
                  <a:cubicBezTo>
                    <a:pt x="0" y="488"/>
                    <a:pt x="726" y="1859"/>
                    <a:pt x="997" y="1859"/>
                  </a:cubicBezTo>
                  <a:cubicBezTo>
                    <a:pt x="1013" y="1859"/>
                    <a:pt x="1026" y="1855"/>
                    <a:pt x="1038" y="1846"/>
                  </a:cubicBezTo>
                  <a:cubicBezTo>
                    <a:pt x="1124" y="1775"/>
                    <a:pt x="1166" y="1164"/>
                    <a:pt x="1067" y="682"/>
                  </a:cubicBezTo>
                  <a:cubicBezTo>
                    <a:pt x="990" y="265"/>
                    <a:pt x="820" y="0"/>
                    <a:pt x="63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2399;p48"/>
            <p:cNvSpPr/>
            <p:nvPr/>
          </p:nvSpPr>
          <p:spPr>
            <a:xfrm>
              <a:off x="1106325" y="3367350"/>
              <a:ext cx="30525" cy="62800"/>
            </a:xfrm>
            <a:custGeom>
              <a:avLst/>
              <a:gdLst/>
              <a:ahLst/>
              <a:cxnLst/>
              <a:rect l="l" t="t" r="r" b="b"/>
              <a:pathLst>
                <a:path w="1221" h="2512" extrusionOk="0">
                  <a:moveTo>
                    <a:pt x="895" y="0"/>
                  </a:moveTo>
                  <a:cubicBezTo>
                    <a:pt x="654" y="0"/>
                    <a:pt x="325" y="297"/>
                    <a:pt x="185" y="761"/>
                  </a:cubicBezTo>
                  <a:cubicBezTo>
                    <a:pt x="0" y="1357"/>
                    <a:pt x="71" y="2393"/>
                    <a:pt x="256" y="2507"/>
                  </a:cubicBezTo>
                  <a:cubicBezTo>
                    <a:pt x="261" y="2510"/>
                    <a:pt x="267" y="2512"/>
                    <a:pt x="274" y="2512"/>
                  </a:cubicBezTo>
                  <a:cubicBezTo>
                    <a:pt x="475" y="2512"/>
                    <a:pt x="1220" y="1038"/>
                    <a:pt x="1179" y="377"/>
                  </a:cubicBezTo>
                  <a:cubicBezTo>
                    <a:pt x="1163" y="116"/>
                    <a:pt x="1046" y="0"/>
                    <a:pt x="89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2400;p48"/>
            <p:cNvSpPr/>
            <p:nvPr/>
          </p:nvSpPr>
          <p:spPr>
            <a:xfrm>
              <a:off x="978550" y="3423625"/>
              <a:ext cx="133475" cy="119975"/>
            </a:xfrm>
            <a:custGeom>
              <a:avLst/>
              <a:gdLst/>
              <a:ahLst/>
              <a:cxnLst/>
              <a:rect l="l" t="t" r="r" b="b"/>
              <a:pathLst>
                <a:path w="5339" h="4799" extrusionOk="0">
                  <a:moveTo>
                    <a:pt x="3213" y="0"/>
                  </a:moveTo>
                  <a:cubicBezTo>
                    <a:pt x="2898" y="0"/>
                    <a:pt x="2592" y="135"/>
                    <a:pt x="2385" y="384"/>
                  </a:cubicBezTo>
                  <a:cubicBezTo>
                    <a:pt x="2195" y="162"/>
                    <a:pt x="1926" y="46"/>
                    <a:pt x="1654" y="46"/>
                  </a:cubicBezTo>
                  <a:cubicBezTo>
                    <a:pt x="1437" y="46"/>
                    <a:pt x="1219" y="119"/>
                    <a:pt x="1037" y="270"/>
                  </a:cubicBezTo>
                  <a:cubicBezTo>
                    <a:pt x="270" y="838"/>
                    <a:pt x="738" y="1718"/>
                    <a:pt x="738" y="1718"/>
                  </a:cubicBezTo>
                  <a:cubicBezTo>
                    <a:pt x="227" y="1988"/>
                    <a:pt x="0" y="2584"/>
                    <a:pt x="213" y="3110"/>
                  </a:cubicBezTo>
                  <a:cubicBezTo>
                    <a:pt x="428" y="3718"/>
                    <a:pt x="929" y="3830"/>
                    <a:pt x="1271" y="3830"/>
                  </a:cubicBezTo>
                  <a:cubicBezTo>
                    <a:pt x="1473" y="3830"/>
                    <a:pt x="1619" y="3791"/>
                    <a:pt x="1619" y="3791"/>
                  </a:cubicBezTo>
                  <a:cubicBezTo>
                    <a:pt x="1619" y="3791"/>
                    <a:pt x="2065" y="4799"/>
                    <a:pt x="2814" y="4799"/>
                  </a:cubicBezTo>
                  <a:cubicBezTo>
                    <a:pt x="2899" y="4799"/>
                    <a:pt x="2988" y="4786"/>
                    <a:pt x="3081" y="4757"/>
                  </a:cubicBezTo>
                  <a:cubicBezTo>
                    <a:pt x="3976" y="4473"/>
                    <a:pt x="3791" y="3465"/>
                    <a:pt x="3876" y="3337"/>
                  </a:cubicBezTo>
                  <a:cubicBezTo>
                    <a:pt x="3976" y="3195"/>
                    <a:pt x="4998" y="3436"/>
                    <a:pt x="5182" y="2329"/>
                  </a:cubicBezTo>
                  <a:cubicBezTo>
                    <a:pt x="5339" y="1321"/>
                    <a:pt x="4217" y="1264"/>
                    <a:pt x="4174" y="1207"/>
                  </a:cubicBezTo>
                  <a:cubicBezTo>
                    <a:pt x="4146" y="1150"/>
                    <a:pt x="4544" y="384"/>
                    <a:pt x="3564" y="57"/>
                  </a:cubicBezTo>
                  <a:cubicBezTo>
                    <a:pt x="3448" y="19"/>
                    <a:pt x="3330" y="0"/>
                    <a:pt x="3213" y="0"/>
                  </a:cubicBez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2401;p48"/>
            <p:cNvSpPr/>
            <p:nvPr/>
          </p:nvSpPr>
          <p:spPr>
            <a:xfrm>
              <a:off x="1030575" y="3498375"/>
              <a:ext cx="33525" cy="28275"/>
            </a:xfrm>
            <a:custGeom>
              <a:avLst/>
              <a:gdLst/>
              <a:ahLst/>
              <a:cxnLst/>
              <a:rect l="l" t="t" r="r" b="b"/>
              <a:pathLst>
                <a:path w="1341" h="1131" extrusionOk="0">
                  <a:moveTo>
                    <a:pt x="1245" y="0"/>
                  </a:moveTo>
                  <a:cubicBezTo>
                    <a:pt x="1175" y="0"/>
                    <a:pt x="960" y="550"/>
                    <a:pt x="517" y="631"/>
                  </a:cubicBezTo>
                  <a:cubicBezTo>
                    <a:pt x="456" y="642"/>
                    <a:pt x="400" y="646"/>
                    <a:pt x="350" y="646"/>
                  </a:cubicBezTo>
                  <a:cubicBezTo>
                    <a:pt x="267" y="646"/>
                    <a:pt x="199" y="636"/>
                    <a:pt x="147" y="636"/>
                  </a:cubicBezTo>
                  <a:cubicBezTo>
                    <a:pt x="70" y="636"/>
                    <a:pt x="27" y="657"/>
                    <a:pt x="20" y="759"/>
                  </a:cubicBezTo>
                  <a:cubicBezTo>
                    <a:pt x="1" y="945"/>
                    <a:pt x="271" y="1131"/>
                    <a:pt x="548" y="1131"/>
                  </a:cubicBezTo>
                  <a:cubicBezTo>
                    <a:pt x="673" y="1131"/>
                    <a:pt x="799" y="1093"/>
                    <a:pt x="901" y="1000"/>
                  </a:cubicBezTo>
                  <a:cubicBezTo>
                    <a:pt x="1241" y="688"/>
                    <a:pt x="1341" y="91"/>
                    <a:pt x="1256" y="6"/>
                  </a:cubicBezTo>
                  <a:cubicBezTo>
                    <a:pt x="1253" y="2"/>
                    <a:pt x="1249" y="0"/>
                    <a:pt x="1245" y="0"/>
                  </a:cubicBezTo>
                  <a:close/>
                </a:path>
              </a:pathLst>
            </a:custGeom>
            <a:solidFill>
              <a:srgbClr val="9D1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2402;p48"/>
            <p:cNvSpPr/>
            <p:nvPr/>
          </p:nvSpPr>
          <p:spPr>
            <a:xfrm>
              <a:off x="1066925" y="3460200"/>
              <a:ext cx="29450" cy="38725"/>
            </a:xfrm>
            <a:custGeom>
              <a:avLst/>
              <a:gdLst/>
              <a:ahLst/>
              <a:cxnLst/>
              <a:rect l="l" t="t" r="r" b="b"/>
              <a:pathLst>
                <a:path w="1178" h="1549" extrusionOk="0">
                  <a:moveTo>
                    <a:pt x="297" y="0"/>
                  </a:moveTo>
                  <a:cubicBezTo>
                    <a:pt x="250" y="0"/>
                    <a:pt x="215" y="14"/>
                    <a:pt x="199" y="42"/>
                  </a:cubicBezTo>
                  <a:cubicBezTo>
                    <a:pt x="100" y="213"/>
                    <a:pt x="597" y="454"/>
                    <a:pt x="554" y="752"/>
                  </a:cubicBezTo>
                  <a:cubicBezTo>
                    <a:pt x="526" y="1008"/>
                    <a:pt x="0" y="1292"/>
                    <a:pt x="157" y="1505"/>
                  </a:cubicBezTo>
                  <a:cubicBezTo>
                    <a:pt x="178" y="1533"/>
                    <a:pt x="228" y="1549"/>
                    <a:pt x="294" y="1549"/>
                  </a:cubicBezTo>
                  <a:cubicBezTo>
                    <a:pt x="530" y="1549"/>
                    <a:pt x="972" y="1349"/>
                    <a:pt x="1094" y="795"/>
                  </a:cubicBezTo>
                  <a:cubicBezTo>
                    <a:pt x="1178" y="387"/>
                    <a:pt x="554" y="0"/>
                    <a:pt x="297" y="0"/>
                  </a:cubicBezTo>
                  <a:close/>
                </a:path>
              </a:pathLst>
            </a:custGeom>
            <a:solidFill>
              <a:srgbClr val="9D1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2403;p48"/>
            <p:cNvSpPr/>
            <p:nvPr/>
          </p:nvSpPr>
          <p:spPr>
            <a:xfrm>
              <a:off x="1034625" y="3435150"/>
              <a:ext cx="43800" cy="16825"/>
            </a:xfrm>
            <a:custGeom>
              <a:avLst/>
              <a:gdLst/>
              <a:ahLst/>
              <a:cxnLst/>
              <a:rect l="l" t="t" r="r" b="b"/>
              <a:pathLst>
                <a:path w="1752" h="673" extrusionOk="0">
                  <a:moveTo>
                    <a:pt x="925" y="1"/>
                  </a:moveTo>
                  <a:cubicBezTo>
                    <a:pt x="834" y="1"/>
                    <a:pt x="746" y="12"/>
                    <a:pt x="668" y="36"/>
                  </a:cubicBezTo>
                  <a:cubicBezTo>
                    <a:pt x="185" y="192"/>
                    <a:pt x="0" y="476"/>
                    <a:pt x="71" y="604"/>
                  </a:cubicBezTo>
                  <a:cubicBezTo>
                    <a:pt x="79" y="614"/>
                    <a:pt x="92" y="618"/>
                    <a:pt x="110" y="618"/>
                  </a:cubicBezTo>
                  <a:cubicBezTo>
                    <a:pt x="201" y="618"/>
                    <a:pt x="414" y="505"/>
                    <a:pt x="647" y="505"/>
                  </a:cubicBezTo>
                  <a:cubicBezTo>
                    <a:pt x="691" y="505"/>
                    <a:pt x="736" y="509"/>
                    <a:pt x="781" y="519"/>
                  </a:cubicBezTo>
                  <a:cubicBezTo>
                    <a:pt x="1007" y="564"/>
                    <a:pt x="1210" y="672"/>
                    <a:pt x="1367" y="672"/>
                  </a:cubicBezTo>
                  <a:cubicBezTo>
                    <a:pt x="1458" y="672"/>
                    <a:pt x="1534" y="637"/>
                    <a:pt x="1591" y="533"/>
                  </a:cubicBezTo>
                  <a:cubicBezTo>
                    <a:pt x="1752" y="211"/>
                    <a:pt x="1316" y="1"/>
                    <a:pt x="925" y="1"/>
                  </a:cubicBezTo>
                  <a:close/>
                </a:path>
              </a:pathLst>
            </a:custGeom>
            <a:solidFill>
              <a:srgbClr val="9D1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2404;p48"/>
            <p:cNvSpPr/>
            <p:nvPr/>
          </p:nvSpPr>
          <p:spPr>
            <a:xfrm>
              <a:off x="999825" y="3436300"/>
              <a:ext cx="29500" cy="38250"/>
            </a:xfrm>
            <a:custGeom>
              <a:avLst/>
              <a:gdLst/>
              <a:ahLst/>
              <a:cxnLst/>
              <a:rect l="l" t="t" r="r" b="b"/>
              <a:pathLst>
                <a:path w="1180" h="1530" extrusionOk="0">
                  <a:moveTo>
                    <a:pt x="822" y="0"/>
                  </a:moveTo>
                  <a:cubicBezTo>
                    <a:pt x="625" y="0"/>
                    <a:pt x="377" y="129"/>
                    <a:pt x="228" y="459"/>
                  </a:cubicBezTo>
                  <a:cubicBezTo>
                    <a:pt x="0" y="982"/>
                    <a:pt x="430" y="1530"/>
                    <a:pt x="551" y="1530"/>
                  </a:cubicBezTo>
                  <a:cubicBezTo>
                    <a:pt x="558" y="1530"/>
                    <a:pt x="564" y="1528"/>
                    <a:pt x="569" y="1524"/>
                  </a:cubicBezTo>
                  <a:cubicBezTo>
                    <a:pt x="739" y="1382"/>
                    <a:pt x="555" y="1126"/>
                    <a:pt x="654" y="785"/>
                  </a:cubicBezTo>
                  <a:cubicBezTo>
                    <a:pt x="754" y="445"/>
                    <a:pt x="1179" y="416"/>
                    <a:pt x="1108" y="175"/>
                  </a:cubicBezTo>
                  <a:cubicBezTo>
                    <a:pt x="1079" y="68"/>
                    <a:pt x="964" y="0"/>
                    <a:pt x="822" y="0"/>
                  </a:cubicBezTo>
                  <a:close/>
                </a:path>
              </a:pathLst>
            </a:custGeom>
            <a:solidFill>
              <a:srgbClr val="9D1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2405;p48"/>
            <p:cNvSpPr/>
            <p:nvPr/>
          </p:nvSpPr>
          <p:spPr>
            <a:xfrm>
              <a:off x="1023925" y="3464700"/>
              <a:ext cx="37700" cy="29275"/>
            </a:xfrm>
            <a:custGeom>
              <a:avLst/>
              <a:gdLst/>
              <a:ahLst/>
              <a:cxnLst/>
              <a:rect l="l" t="t" r="r" b="b"/>
              <a:pathLst>
                <a:path w="1508" h="1171" extrusionOk="0">
                  <a:moveTo>
                    <a:pt x="941" y="1"/>
                  </a:moveTo>
                  <a:cubicBezTo>
                    <a:pt x="720" y="1"/>
                    <a:pt x="484" y="125"/>
                    <a:pt x="343" y="274"/>
                  </a:cubicBezTo>
                  <a:cubicBezTo>
                    <a:pt x="1" y="617"/>
                    <a:pt x="68" y="1171"/>
                    <a:pt x="545" y="1171"/>
                  </a:cubicBezTo>
                  <a:cubicBezTo>
                    <a:pt x="563" y="1171"/>
                    <a:pt x="580" y="1170"/>
                    <a:pt x="599" y="1169"/>
                  </a:cubicBezTo>
                  <a:cubicBezTo>
                    <a:pt x="1238" y="1112"/>
                    <a:pt x="1507" y="487"/>
                    <a:pt x="1351" y="232"/>
                  </a:cubicBezTo>
                  <a:cubicBezTo>
                    <a:pt x="1250" y="65"/>
                    <a:pt x="1100" y="1"/>
                    <a:pt x="941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2406;p48"/>
            <p:cNvSpPr/>
            <p:nvPr/>
          </p:nvSpPr>
          <p:spPr>
            <a:xfrm>
              <a:off x="990250" y="3475700"/>
              <a:ext cx="35175" cy="32000"/>
            </a:xfrm>
            <a:custGeom>
              <a:avLst/>
              <a:gdLst/>
              <a:ahLst/>
              <a:cxnLst/>
              <a:rect l="l" t="t" r="r" b="b"/>
              <a:pathLst>
                <a:path w="1407" h="1280" extrusionOk="0">
                  <a:moveTo>
                    <a:pt x="443" y="1"/>
                  </a:moveTo>
                  <a:cubicBezTo>
                    <a:pt x="430" y="1"/>
                    <a:pt x="415" y="2"/>
                    <a:pt x="398" y="4"/>
                  </a:cubicBezTo>
                  <a:cubicBezTo>
                    <a:pt x="242" y="19"/>
                    <a:pt x="1" y="430"/>
                    <a:pt x="299" y="856"/>
                  </a:cubicBezTo>
                  <a:cubicBezTo>
                    <a:pt x="512" y="1147"/>
                    <a:pt x="911" y="1279"/>
                    <a:pt x="1156" y="1279"/>
                  </a:cubicBezTo>
                  <a:cubicBezTo>
                    <a:pt x="1270" y="1279"/>
                    <a:pt x="1350" y="1251"/>
                    <a:pt x="1364" y="1197"/>
                  </a:cubicBezTo>
                  <a:cubicBezTo>
                    <a:pt x="1406" y="1041"/>
                    <a:pt x="1094" y="1226"/>
                    <a:pt x="753" y="686"/>
                  </a:cubicBezTo>
                  <a:cubicBezTo>
                    <a:pt x="500" y="300"/>
                    <a:pt x="647" y="1"/>
                    <a:pt x="443" y="1"/>
                  </a:cubicBezTo>
                  <a:close/>
                </a:path>
              </a:pathLst>
            </a:custGeom>
            <a:solidFill>
              <a:srgbClr val="9D1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2407;p48"/>
            <p:cNvSpPr/>
            <p:nvPr/>
          </p:nvSpPr>
          <p:spPr>
            <a:xfrm>
              <a:off x="1903900" y="4105125"/>
              <a:ext cx="359950" cy="389775"/>
            </a:xfrm>
            <a:custGeom>
              <a:avLst/>
              <a:gdLst/>
              <a:ahLst/>
              <a:cxnLst/>
              <a:rect l="l" t="t" r="r" b="b"/>
              <a:pathLst>
                <a:path w="14398" h="15591" extrusionOk="0">
                  <a:moveTo>
                    <a:pt x="3853" y="6477"/>
                  </a:moveTo>
                  <a:cubicBezTo>
                    <a:pt x="5417" y="6477"/>
                    <a:pt x="6437" y="8516"/>
                    <a:pt x="5112" y="9755"/>
                  </a:cubicBezTo>
                  <a:cubicBezTo>
                    <a:pt x="4771" y="10081"/>
                    <a:pt x="4302" y="10266"/>
                    <a:pt x="3834" y="10266"/>
                  </a:cubicBezTo>
                  <a:cubicBezTo>
                    <a:pt x="1747" y="10266"/>
                    <a:pt x="1207" y="7384"/>
                    <a:pt x="3138" y="6617"/>
                  </a:cubicBezTo>
                  <a:cubicBezTo>
                    <a:pt x="3384" y="6521"/>
                    <a:pt x="3625" y="6477"/>
                    <a:pt x="3853" y="6477"/>
                  </a:cubicBezTo>
                  <a:close/>
                  <a:moveTo>
                    <a:pt x="10438" y="6714"/>
                  </a:moveTo>
                  <a:cubicBezTo>
                    <a:pt x="11996" y="6714"/>
                    <a:pt x="13008" y="8746"/>
                    <a:pt x="11685" y="9982"/>
                  </a:cubicBezTo>
                  <a:cubicBezTo>
                    <a:pt x="11331" y="10308"/>
                    <a:pt x="10876" y="10493"/>
                    <a:pt x="10393" y="10493"/>
                  </a:cubicBezTo>
                  <a:cubicBezTo>
                    <a:pt x="8306" y="10493"/>
                    <a:pt x="7767" y="7611"/>
                    <a:pt x="9712" y="6858"/>
                  </a:cubicBezTo>
                  <a:cubicBezTo>
                    <a:pt x="9962" y="6759"/>
                    <a:pt x="10206" y="6714"/>
                    <a:pt x="10438" y="6714"/>
                  </a:cubicBezTo>
                  <a:close/>
                  <a:moveTo>
                    <a:pt x="7284" y="9244"/>
                  </a:moveTo>
                  <a:cubicBezTo>
                    <a:pt x="7383" y="9244"/>
                    <a:pt x="7980" y="10521"/>
                    <a:pt x="7753" y="10763"/>
                  </a:cubicBezTo>
                  <a:cubicBezTo>
                    <a:pt x="7658" y="10822"/>
                    <a:pt x="7544" y="10851"/>
                    <a:pt x="7434" y="10851"/>
                  </a:cubicBezTo>
                  <a:cubicBezTo>
                    <a:pt x="7412" y="10851"/>
                    <a:pt x="7391" y="10850"/>
                    <a:pt x="7369" y="10848"/>
                  </a:cubicBezTo>
                  <a:cubicBezTo>
                    <a:pt x="6986" y="10848"/>
                    <a:pt x="6475" y="10734"/>
                    <a:pt x="6418" y="10621"/>
                  </a:cubicBezTo>
                  <a:cubicBezTo>
                    <a:pt x="6319" y="10450"/>
                    <a:pt x="6943" y="9371"/>
                    <a:pt x="7284" y="9244"/>
                  </a:cubicBezTo>
                  <a:close/>
                  <a:moveTo>
                    <a:pt x="9087" y="11487"/>
                  </a:moveTo>
                  <a:cubicBezTo>
                    <a:pt x="9158" y="11501"/>
                    <a:pt x="9215" y="11572"/>
                    <a:pt x="9201" y="11657"/>
                  </a:cubicBezTo>
                  <a:cubicBezTo>
                    <a:pt x="9201" y="11657"/>
                    <a:pt x="9201" y="11671"/>
                    <a:pt x="9187" y="11714"/>
                  </a:cubicBezTo>
                  <a:cubicBezTo>
                    <a:pt x="9172" y="11771"/>
                    <a:pt x="9172" y="11842"/>
                    <a:pt x="9144" y="11899"/>
                  </a:cubicBezTo>
                  <a:cubicBezTo>
                    <a:pt x="9144" y="11927"/>
                    <a:pt x="9130" y="11955"/>
                    <a:pt x="9116" y="11984"/>
                  </a:cubicBezTo>
                  <a:cubicBezTo>
                    <a:pt x="9172" y="12026"/>
                    <a:pt x="9215" y="12083"/>
                    <a:pt x="9272" y="12140"/>
                  </a:cubicBezTo>
                  <a:cubicBezTo>
                    <a:pt x="9300" y="12183"/>
                    <a:pt x="9329" y="12239"/>
                    <a:pt x="9357" y="12296"/>
                  </a:cubicBezTo>
                  <a:cubicBezTo>
                    <a:pt x="9385" y="12381"/>
                    <a:pt x="9343" y="12481"/>
                    <a:pt x="9258" y="12509"/>
                  </a:cubicBezTo>
                  <a:cubicBezTo>
                    <a:pt x="9243" y="12509"/>
                    <a:pt x="9215" y="12523"/>
                    <a:pt x="9201" y="12523"/>
                  </a:cubicBezTo>
                  <a:cubicBezTo>
                    <a:pt x="9144" y="12523"/>
                    <a:pt x="9073" y="12509"/>
                    <a:pt x="9016" y="12495"/>
                  </a:cubicBezTo>
                  <a:cubicBezTo>
                    <a:pt x="8988" y="12481"/>
                    <a:pt x="8959" y="12466"/>
                    <a:pt x="8917" y="12452"/>
                  </a:cubicBezTo>
                  <a:lnTo>
                    <a:pt x="8917" y="12466"/>
                  </a:lnTo>
                  <a:cubicBezTo>
                    <a:pt x="8832" y="12594"/>
                    <a:pt x="8746" y="12708"/>
                    <a:pt x="8647" y="12821"/>
                  </a:cubicBezTo>
                  <a:cubicBezTo>
                    <a:pt x="8548" y="12921"/>
                    <a:pt x="8448" y="13006"/>
                    <a:pt x="8321" y="13077"/>
                  </a:cubicBezTo>
                  <a:cubicBezTo>
                    <a:pt x="8335" y="13148"/>
                    <a:pt x="8349" y="13205"/>
                    <a:pt x="8349" y="13262"/>
                  </a:cubicBezTo>
                  <a:cubicBezTo>
                    <a:pt x="8349" y="13333"/>
                    <a:pt x="8349" y="13404"/>
                    <a:pt x="8335" y="13475"/>
                  </a:cubicBezTo>
                  <a:cubicBezTo>
                    <a:pt x="8335" y="13560"/>
                    <a:pt x="8264" y="13617"/>
                    <a:pt x="8193" y="13617"/>
                  </a:cubicBezTo>
                  <a:lnTo>
                    <a:pt x="8164" y="13617"/>
                  </a:lnTo>
                  <a:cubicBezTo>
                    <a:pt x="8136" y="13602"/>
                    <a:pt x="8108" y="13588"/>
                    <a:pt x="8079" y="13574"/>
                  </a:cubicBezTo>
                  <a:cubicBezTo>
                    <a:pt x="8022" y="13517"/>
                    <a:pt x="7980" y="13460"/>
                    <a:pt x="7937" y="13389"/>
                  </a:cubicBezTo>
                  <a:cubicBezTo>
                    <a:pt x="7923" y="13361"/>
                    <a:pt x="7895" y="13318"/>
                    <a:pt x="7880" y="13276"/>
                  </a:cubicBezTo>
                  <a:cubicBezTo>
                    <a:pt x="7838" y="13290"/>
                    <a:pt x="7795" y="13304"/>
                    <a:pt x="7767" y="13318"/>
                  </a:cubicBezTo>
                  <a:cubicBezTo>
                    <a:pt x="7667" y="13333"/>
                    <a:pt x="7568" y="13347"/>
                    <a:pt x="7483" y="13361"/>
                  </a:cubicBezTo>
                  <a:lnTo>
                    <a:pt x="7241" y="13361"/>
                  </a:lnTo>
                  <a:cubicBezTo>
                    <a:pt x="7099" y="13347"/>
                    <a:pt x="6958" y="13333"/>
                    <a:pt x="6816" y="13304"/>
                  </a:cubicBezTo>
                  <a:cubicBezTo>
                    <a:pt x="6801" y="13333"/>
                    <a:pt x="6801" y="13361"/>
                    <a:pt x="6787" y="13375"/>
                  </a:cubicBezTo>
                  <a:cubicBezTo>
                    <a:pt x="6759" y="13432"/>
                    <a:pt x="6716" y="13489"/>
                    <a:pt x="6674" y="13546"/>
                  </a:cubicBezTo>
                  <a:cubicBezTo>
                    <a:pt x="6645" y="13588"/>
                    <a:pt x="6603" y="13602"/>
                    <a:pt x="6546" y="13602"/>
                  </a:cubicBezTo>
                  <a:cubicBezTo>
                    <a:pt x="6517" y="13602"/>
                    <a:pt x="6475" y="13588"/>
                    <a:pt x="6446" y="13560"/>
                  </a:cubicBezTo>
                  <a:cubicBezTo>
                    <a:pt x="6418" y="13546"/>
                    <a:pt x="6404" y="13517"/>
                    <a:pt x="6404" y="13489"/>
                  </a:cubicBezTo>
                  <a:cubicBezTo>
                    <a:pt x="6375" y="13418"/>
                    <a:pt x="6375" y="13347"/>
                    <a:pt x="6361" y="13290"/>
                  </a:cubicBezTo>
                  <a:lnTo>
                    <a:pt x="6361" y="13176"/>
                  </a:lnTo>
                  <a:lnTo>
                    <a:pt x="6219" y="13120"/>
                  </a:lnTo>
                  <a:cubicBezTo>
                    <a:pt x="6020" y="13020"/>
                    <a:pt x="5850" y="12907"/>
                    <a:pt x="5680" y="12765"/>
                  </a:cubicBezTo>
                  <a:cubicBezTo>
                    <a:pt x="5637" y="12821"/>
                    <a:pt x="5580" y="12878"/>
                    <a:pt x="5524" y="12921"/>
                  </a:cubicBezTo>
                  <a:cubicBezTo>
                    <a:pt x="5481" y="12963"/>
                    <a:pt x="5424" y="13006"/>
                    <a:pt x="5353" y="13034"/>
                  </a:cubicBezTo>
                  <a:cubicBezTo>
                    <a:pt x="5339" y="13034"/>
                    <a:pt x="5311" y="13049"/>
                    <a:pt x="5296" y="13049"/>
                  </a:cubicBezTo>
                  <a:cubicBezTo>
                    <a:pt x="5225" y="13049"/>
                    <a:pt x="5169" y="13006"/>
                    <a:pt x="5140" y="12963"/>
                  </a:cubicBezTo>
                  <a:cubicBezTo>
                    <a:pt x="5140" y="12935"/>
                    <a:pt x="5126" y="12907"/>
                    <a:pt x="5126" y="12878"/>
                  </a:cubicBezTo>
                  <a:cubicBezTo>
                    <a:pt x="5140" y="12807"/>
                    <a:pt x="5140" y="12750"/>
                    <a:pt x="5169" y="12679"/>
                  </a:cubicBezTo>
                  <a:cubicBezTo>
                    <a:pt x="5197" y="12566"/>
                    <a:pt x="5254" y="12452"/>
                    <a:pt x="5325" y="12353"/>
                  </a:cubicBezTo>
                  <a:cubicBezTo>
                    <a:pt x="5211" y="12197"/>
                    <a:pt x="5112" y="12012"/>
                    <a:pt x="5055" y="11828"/>
                  </a:cubicBezTo>
                  <a:cubicBezTo>
                    <a:pt x="5027" y="11742"/>
                    <a:pt x="5083" y="11671"/>
                    <a:pt x="5154" y="11643"/>
                  </a:cubicBezTo>
                  <a:lnTo>
                    <a:pt x="5183" y="11643"/>
                  </a:lnTo>
                  <a:cubicBezTo>
                    <a:pt x="5240" y="11643"/>
                    <a:pt x="5282" y="11671"/>
                    <a:pt x="5311" y="11714"/>
                  </a:cubicBezTo>
                  <a:lnTo>
                    <a:pt x="5339" y="11757"/>
                  </a:lnTo>
                  <a:lnTo>
                    <a:pt x="5424" y="11870"/>
                  </a:lnTo>
                  <a:cubicBezTo>
                    <a:pt x="5467" y="11941"/>
                    <a:pt x="5524" y="11998"/>
                    <a:pt x="5566" y="12055"/>
                  </a:cubicBezTo>
                  <a:lnTo>
                    <a:pt x="5609" y="12012"/>
                  </a:lnTo>
                  <a:cubicBezTo>
                    <a:pt x="5651" y="11984"/>
                    <a:pt x="5708" y="11941"/>
                    <a:pt x="5765" y="11913"/>
                  </a:cubicBezTo>
                  <a:cubicBezTo>
                    <a:pt x="5793" y="11899"/>
                    <a:pt x="5807" y="11899"/>
                    <a:pt x="5836" y="11899"/>
                  </a:cubicBezTo>
                  <a:cubicBezTo>
                    <a:pt x="5893" y="11899"/>
                    <a:pt x="5949" y="11927"/>
                    <a:pt x="5978" y="11984"/>
                  </a:cubicBezTo>
                  <a:cubicBezTo>
                    <a:pt x="5992" y="11998"/>
                    <a:pt x="6006" y="12026"/>
                    <a:pt x="5992" y="12069"/>
                  </a:cubicBezTo>
                  <a:cubicBezTo>
                    <a:pt x="5992" y="12126"/>
                    <a:pt x="5978" y="12197"/>
                    <a:pt x="5964" y="12254"/>
                  </a:cubicBezTo>
                  <a:cubicBezTo>
                    <a:pt x="5949" y="12282"/>
                    <a:pt x="5935" y="12325"/>
                    <a:pt x="5921" y="12353"/>
                  </a:cubicBezTo>
                  <a:cubicBezTo>
                    <a:pt x="6077" y="12466"/>
                    <a:pt x="6233" y="12566"/>
                    <a:pt x="6418" y="12637"/>
                  </a:cubicBezTo>
                  <a:lnTo>
                    <a:pt x="6446" y="12651"/>
                  </a:lnTo>
                  <a:cubicBezTo>
                    <a:pt x="6475" y="12580"/>
                    <a:pt x="6503" y="12509"/>
                    <a:pt x="6546" y="12438"/>
                  </a:cubicBezTo>
                  <a:cubicBezTo>
                    <a:pt x="6574" y="12367"/>
                    <a:pt x="6617" y="12310"/>
                    <a:pt x="6659" y="12254"/>
                  </a:cubicBezTo>
                  <a:cubicBezTo>
                    <a:pt x="6688" y="12225"/>
                    <a:pt x="6730" y="12197"/>
                    <a:pt x="6773" y="12197"/>
                  </a:cubicBezTo>
                  <a:cubicBezTo>
                    <a:pt x="6816" y="12197"/>
                    <a:pt x="6844" y="12211"/>
                    <a:pt x="6872" y="12239"/>
                  </a:cubicBezTo>
                  <a:cubicBezTo>
                    <a:pt x="6901" y="12254"/>
                    <a:pt x="6915" y="12282"/>
                    <a:pt x="6929" y="12310"/>
                  </a:cubicBezTo>
                  <a:cubicBezTo>
                    <a:pt x="6943" y="12381"/>
                    <a:pt x="6958" y="12452"/>
                    <a:pt x="6958" y="12523"/>
                  </a:cubicBezTo>
                  <a:cubicBezTo>
                    <a:pt x="6958" y="12608"/>
                    <a:pt x="6958" y="12694"/>
                    <a:pt x="6943" y="12779"/>
                  </a:cubicBezTo>
                  <a:cubicBezTo>
                    <a:pt x="7043" y="12793"/>
                    <a:pt x="7142" y="12793"/>
                    <a:pt x="7213" y="12807"/>
                  </a:cubicBezTo>
                  <a:lnTo>
                    <a:pt x="7454" y="12807"/>
                  </a:lnTo>
                  <a:lnTo>
                    <a:pt x="7639" y="12779"/>
                  </a:lnTo>
                  <a:lnTo>
                    <a:pt x="7667" y="12765"/>
                  </a:lnTo>
                  <a:cubicBezTo>
                    <a:pt x="7653" y="12679"/>
                    <a:pt x="7639" y="12594"/>
                    <a:pt x="7639" y="12509"/>
                  </a:cubicBezTo>
                  <a:cubicBezTo>
                    <a:pt x="7625" y="12438"/>
                    <a:pt x="7625" y="12367"/>
                    <a:pt x="7639" y="12296"/>
                  </a:cubicBezTo>
                  <a:cubicBezTo>
                    <a:pt x="7639" y="12211"/>
                    <a:pt x="7710" y="12154"/>
                    <a:pt x="7781" y="12154"/>
                  </a:cubicBezTo>
                  <a:lnTo>
                    <a:pt x="7809" y="12154"/>
                  </a:lnTo>
                  <a:cubicBezTo>
                    <a:pt x="7838" y="12168"/>
                    <a:pt x="7866" y="12183"/>
                    <a:pt x="7895" y="12211"/>
                  </a:cubicBezTo>
                  <a:cubicBezTo>
                    <a:pt x="7951" y="12268"/>
                    <a:pt x="7994" y="12325"/>
                    <a:pt x="8037" y="12381"/>
                  </a:cubicBezTo>
                  <a:cubicBezTo>
                    <a:pt x="8065" y="12438"/>
                    <a:pt x="8108" y="12495"/>
                    <a:pt x="8136" y="12566"/>
                  </a:cubicBezTo>
                  <a:cubicBezTo>
                    <a:pt x="8193" y="12537"/>
                    <a:pt x="8264" y="12509"/>
                    <a:pt x="8321" y="12481"/>
                  </a:cubicBezTo>
                  <a:cubicBezTo>
                    <a:pt x="8406" y="12410"/>
                    <a:pt x="8477" y="12325"/>
                    <a:pt x="8562" y="12239"/>
                  </a:cubicBezTo>
                  <a:cubicBezTo>
                    <a:pt x="8505" y="12197"/>
                    <a:pt x="8463" y="12140"/>
                    <a:pt x="8434" y="12097"/>
                  </a:cubicBezTo>
                  <a:cubicBezTo>
                    <a:pt x="8392" y="12055"/>
                    <a:pt x="8363" y="11998"/>
                    <a:pt x="8349" y="11941"/>
                  </a:cubicBezTo>
                  <a:cubicBezTo>
                    <a:pt x="8306" y="11856"/>
                    <a:pt x="8349" y="11771"/>
                    <a:pt x="8420" y="11728"/>
                  </a:cubicBezTo>
                  <a:cubicBezTo>
                    <a:pt x="8448" y="11728"/>
                    <a:pt x="8463" y="11714"/>
                    <a:pt x="8491" y="11714"/>
                  </a:cubicBezTo>
                  <a:cubicBezTo>
                    <a:pt x="8548" y="11728"/>
                    <a:pt x="8604" y="11728"/>
                    <a:pt x="8675" y="11742"/>
                  </a:cubicBezTo>
                  <a:cubicBezTo>
                    <a:pt x="8718" y="11757"/>
                    <a:pt x="8775" y="11785"/>
                    <a:pt x="8832" y="11813"/>
                  </a:cubicBezTo>
                  <a:lnTo>
                    <a:pt x="8832" y="11799"/>
                  </a:lnTo>
                  <a:cubicBezTo>
                    <a:pt x="8888" y="11686"/>
                    <a:pt x="8917" y="11615"/>
                    <a:pt x="8917" y="11615"/>
                  </a:cubicBezTo>
                  <a:lnTo>
                    <a:pt x="8931" y="11600"/>
                  </a:lnTo>
                  <a:cubicBezTo>
                    <a:pt x="8945" y="11529"/>
                    <a:pt x="9002" y="11487"/>
                    <a:pt x="9059" y="11487"/>
                  </a:cubicBezTo>
                  <a:close/>
                  <a:moveTo>
                    <a:pt x="7071" y="1"/>
                  </a:moveTo>
                  <a:cubicBezTo>
                    <a:pt x="5083" y="43"/>
                    <a:pt x="3479" y="739"/>
                    <a:pt x="2286" y="2074"/>
                  </a:cubicBezTo>
                  <a:cubicBezTo>
                    <a:pt x="455" y="4118"/>
                    <a:pt x="0" y="7199"/>
                    <a:pt x="157" y="8775"/>
                  </a:cubicBezTo>
                  <a:cubicBezTo>
                    <a:pt x="355" y="10905"/>
                    <a:pt x="2031" y="11402"/>
                    <a:pt x="3152" y="11742"/>
                  </a:cubicBezTo>
                  <a:cubicBezTo>
                    <a:pt x="3564" y="11870"/>
                    <a:pt x="3862" y="11955"/>
                    <a:pt x="4061" y="12140"/>
                  </a:cubicBezTo>
                  <a:cubicBezTo>
                    <a:pt x="4473" y="12495"/>
                    <a:pt x="4416" y="13162"/>
                    <a:pt x="4373" y="13957"/>
                  </a:cubicBezTo>
                  <a:cubicBezTo>
                    <a:pt x="4345" y="14298"/>
                    <a:pt x="4317" y="14866"/>
                    <a:pt x="4373" y="15051"/>
                  </a:cubicBezTo>
                  <a:cubicBezTo>
                    <a:pt x="4899" y="15420"/>
                    <a:pt x="6432" y="15590"/>
                    <a:pt x="7767" y="15590"/>
                  </a:cubicBezTo>
                  <a:cubicBezTo>
                    <a:pt x="8832" y="15590"/>
                    <a:pt x="9769" y="15491"/>
                    <a:pt x="10053" y="15320"/>
                  </a:cubicBezTo>
                  <a:cubicBezTo>
                    <a:pt x="10223" y="15207"/>
                    <a:pt x="10379" y="14681"/>
                    <a:pt x="10124" y="12864"/>
                  </a:cubicBezTo>
                  <a:cubicBezTo>
                    <a:pt x="10081" y="12651"/>
                    <a:pt x="10053" y="12438"/>
                    <a:pt x="10053" y="12225"/>
                  </a:cubicBezTo>
                  <a:cubicBezTo>
                    <a:pt x="10067" y="11771"/>
                    <a:pt x="10464" y="11586"/>
                    <a:pt x="11132" y="11274"/>
                  </a:cubicBezTo>
                  <a:cubicBezTo>
                    <a:pt x="12168" y="10791"/>
                    <a:pt x="13915" y="9982"/>
                    <a:pt x="14213" y="8321"/>
                  </a:cubicBezTo>
                  <a:cubicBezTo>
                    <a:pt x="14397" y="7270"/>
                    <a:pt x="13986" y="4303"/>
                    <a:pt x="12197" y="2216"/>
                  </a:cubicBezTo>
                  <a:cubicBezTo>
                    <a:pt x="10961" y="753"/>
                    <a:pt x="9300" y="1"/>
                    <a:pt x="7298" y="1"/>
                  </a:cubicBez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2408;p48"/>
            <p:cNvSpPr/>
            <p:nvPr/>
          </p:nvSpPr>
          <p:spPr>
            <a:xfrm>
              <a:off x="913950" y="4041950"/>
              <a:ext cx="74550" cy="101525"/>
            </a:xfrm>
            <a:custGeom>
              <a:avLst/>
              <a:gdLst/>
              <a:ahLst/>
              <a:cxnLst/>
              <a:rect l="l" t="t" r="r" b="b"/>
              <a:pathLst>
                <a:path w="2982" h="4061" extrusionOk="0">
                  <a:moveTo>
                    <a:pt x="1221" y="0"/>
                  </a:moveTo>
                  <a:lnTo>
                    <a:pt x="1221" y="0"/>
                  </a:lnTo>
                  <a:cubicBezTo>
                    <a:pt x="1221" y="0"/>
                    <a:pt x="0" y="838"/>
                    <a:pt x="71" y="1931"/>
                  </a:cubicBezTo>
                  <a:cubicBezTo>
                    <a:pt x="142" y="2655"/>
                    <a:pt x="298" y="3365"/>
                    <a:pt x="540" y="4061"/>
                  </a:cubicBezTo>
                  <a:cubicBezTo>
                    <a:pt x="540" y="4061"/>
                    <a:pt x="2982" y="2641"/>
                    <a:pt x="1221" y="0"/>
                  </a:cubicBez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2409;p48"/>
            <p:cNvSpPr/>
            <p:nvPr/>
          </p:nvSpPr>
          <p:spPr>
            <a:xfrm>
              <a:off x="283900" y="3660375"/>
              <a:ext cx="3574725" cy="1087600"/>
            </a:xfrm>
            <a:custGeom>
              <a:avLst/>
              <a:gdLst/>
              <a:ahLst/>
              <a:cxnLst/>
              <a:rect l="l" t="t" r="r" b="b"/>
              <a:pathLst>
                <a:path w="142989" h="43504" extrusionOk="0">
                  <a:moveTo>
                    <a:pt x="127215" y="5041"/>
                  </a:moveTo>
                  <a:cubicBezTo>
                    <a:pt x="127897" y="5041"/>
                    <a:pt x="128521" y="5183"/>
                    <a:pt x="128692" y="5495"/>
                  </a:cubicBezTo>
                  <a:cubicBezTo>
                    <a:pt x="128919" y="5878"/>
                    <a:pt x="127371" y="6489"/>
                    <a:pt x="126250" y="6489"/>
                  </a:cubicBezTo>
                  <a:cubicBezTo>
                    <a:pt x="125724" y="6489"/>
                    <a:pt x="125284" y="6347"/>
                    <a:pt x="125185" y="5964"/>
                  </a:cubicBezTo>
                  <a:cubicBezTo>
                    <a:pt x="125071" y="5367"/>
                    <a:pt x="126193" y="5041"/>
                    <a:pt x="127215" y="5041"/>
                  </a:cubicBezTo>
                  <a:close/>
                  <a:moveTo>
                    <a:pt x="121962" y="6705"/>
                  </a:moveTo>
                  <a:cubicBezTo>
                    <a:pt x="121976" y="6705"/>
                    <a:pt x="121990" y="6709"/>
                    <a:pt x="122004" y="6716"/>
                  </a:cubicBezTo>
                  <a:cubicBezTo>
                    <a:pt x="122203" y="6716"/>
                    <a:pt x="122374" y="6816"/>
                    <a:pt x="122487" y="6972"/>
                  </a:cubicBezTo>
                  <a:lnTo>
                    <a:pt x="122473" y="6943"/>
                  </a:lnTo>
                  <a:lnTo>
                    <a:pt x="122473" y="6943"/>
                  </a:lnTo>
                  <a:cubicBezTo>
                    <a:pt x="122487" y="6958"/>
                    <a:pt x="122501" y="6972"/>
                    <a:pt x="122516" y="7000"/>
                  </a:cubicBezTo>
                  <a:lnTo>
                    <a:pt x="122487" y="6972"/>
                  </a:lnTo>
                  <a:lnTo>
                    <a:pt x="122487" y="6972"/>
                  </a:lnTo>
                  <a:cubicBezTo>
                    <a:pt x="122516" y="7014"/>
                    <a:pt x="122587" y="7114"/>
                    <a:pt x="122601" y="7142"/>
                  </a:cubicBezTo>
                  <a:cubicBezTo>
                    <a:pt x="122629" y="7227"/>
                    <a:pt x="122658" y="7312"/>
                    <a:pt x="122658" y="7412"/>
                  </a:cubicBezTo>
                  <a:cubicBezTo>
                    <a:pt x="122658" y="7710"/>
                    <a:pt x="122459" y="7966"/>
                    <a:pt x="122189" y="8037"/>
                  </a:cubicBezTo>
                  <a:cubicBezTo>
                    <a:pt x="122118" y="8065"/>
                    <a:pt x="122047" y="8065"/>
                    <a:pt x="121976" y="8079"/>
                  </a:cubicBezTo>
                  <a:lnTo>
                    <a:pt x="121976" y="8065"/>
                  </a:lnTo>
                  <a:cubicBezTo>
                    <a:pt x="121919" y="8065"/>
                    <a:pt x="121862" y="8051"/>
                    <a:pt x="121806" y="8037"/>
                  </a:cubicBezTo>
                  <a:cubicBezTo>
                    <a:pt x="121578" y="7951"/>
                    <a:pt x="121337" y="7738"/>
                    <a:pt x="121366" y="7469"/>
                  </a:cubicBezTo>
                  <a:cubicBezTo>
                    <a:pt x="121366" y="7398"/>
                    <a:pt x="121366" y="7312"/>
                    <a:pt x="121380" y="7241"/>
                  </a:cubicBezTo>
                  <a:cubicBezTo>
                    <a:pt x="121394" y="7199"/>
                    <a:pt x="121422" y="7142"/>
                    <a:pt x="121451" y="7099"/>
                  </a:cubicBezTo>
                  <a:cubicBezTo>
                    <a:pt x="121522" y="6887"/>
                    <a:pt x="121706" y="6745"/>
                    <a:pt x="121919" y="6716"/>
                  </a:cubicBezTo>
                  <a:cubicBezTo>
                    <a:pt x="121933" y="6709"/>
                    <a:pt x="121948" y="6705"/>
                    <a:pt x="121962" y="6705"/>
                  </a:cubicBezTo>
                  <a:close/>
                  <a:moveTo>
                    <a:pt x="17493" y="6532"/>
                  </a:moveTo>
                  <a:cubicBezTo>
                    <a:pt x="19849" y="6659"/>
                    <a:pt x="21440" y="8150"/>
                    <a:pt x="21496" y="8519"/>
                  </a:cubicBezTo>
                  <a:cubicBezTo>
                    <a:pt x="21496" y="8548"/>
                    <a:pt x="21496" y="8562"/>
                    <a:pt x="21482" y="8562"/>
                  </a:cubicBezTo>
                  <a:cubicBezTo>
                    <a:pt x="20999" y="8349"/>
                    <a:pt x="20517" y="8207"/>
                    <a:pt x="20006" y="8108"/>
                  </a:cubicBezTo>
                  <a:cubicBezTo>
                    <a:pt x="18972" y="7908"/>
                    <a:pt x="17928" y="7818"/>
                    <a:pt x="16882" y="7818"/>
                  </a:cubicBezTo>
                  <a:cubicBezTo>
                    <a:pt x="16736" y="7818"/>
                    <a:pt x="16589" y="7820"/>
                    <a:pt x="16442" y="7824"/>
                  </a:cubicBezTo>
                  <a:lnTo>
                    <a:pt x="16257" y="7824"/>
                  </a:lnTo>
                  <a:cubicBezTo>
                    <a:pt x="16172" y="7827"/>
                    <a:pt x="16087" y="7829"/>
                    <a:pt x="16002" y="7829"/>
                  </a:cubicBezTo>
                  <a:cubicBezTo>
                    <a:pt x="15746" y="7829"/>
                    <a:pt x="15491" y="7813"/>
                    <a:pt x="15235" y="7781"/>
                  </a:cubicBezTo>
                  <a:cubicBezTo>
                    <a:pt x="14667" y="7653"/>
                    <a:pt x="15093" y="6532"/>
                    <a:pt x="17166" y="6532"/>
                  </a:cubicBezTo>
                  <a:close/>
                  <a:moveTo>
                    <a:pt x="118994" y="7426"/>
                  </a:moveTo>
                  <a:cubicBezTo>
                    <a:pt x="119136" y="7426"/>
                    <a:pt x="119264" y="7469"/>
                    <a:pt x="119378" y="7554"/>
                  </a:cubicBezTo>
                  <a:cubicBezTo>
                    <a:pt x="119591" y="7710"/>
                    <a:pt x="119676" y="7980"/>
                    <a:pt x="119619" y="8250"/>
                  </a:cubicBezTo>
                  <a:lnTo>
                    <a:pt x="119619" y="8278"/>
                  </a:lnTo>
                  <a:cubicBezTo>
                    <a:pt x="119534" y="8562"/>
                    <a:pt x="119264" y="8761"/>
                    <a:pt x="118966" y="8761"/>
                  </a:cubicBezTo>
                  <a:lnTo>
                    <a:pt x="118952" y="8761"/>
                  </a:lnTo>
                  <a:cubicBezTo>
                    <a:pt x="118838" y="8761"/>
                    <a:pt x="118725" y="8732"/>
                    <a:pt x="118625" y="8675"/>
                  </a:cubicBezTo>
                  <a:cubicBezTo>
                    <a:pt x="118469" y="8590"/>
                    <a:pt x="118356" y="8448"/>
                    <a:pt x="118313" y="8278"/>
                  </a:cubicBezTo>
                  <a:cubicBezTo>
                    <a:pt x="118228" y="7994"/>
                    <a:pt x="118341" y="7682"/>
                    <a:pt x="118611" y="7525"/>
                  </a:cubicBezTo>
                  <a:lnTo>
                    <a:pt x="118639" y="7511"/>
                  </a:lnTo>
                  <a:cubicBezTo>
                    <a:pt x="118753" y="7454"/>
                    <a:pt x="118867" y="7426"/>
                    <a:pt x="118994" y="7426"/>
                  </a:cubicBezTo>
                  <a:close/>
                  <a:moveTo>
                    <a:pt x="115438" y="7728"/>
                  </a:moveTo>
                  <a:cubicBezTo>
                    <a:pt x="115731" y="7728"/>
                    <a:pt x="116011" y="7916"/>
                    <a:pt x="116098" y="8221"/>
                  </a:cubicBezTo>
                  <a:lnTo>
                    <a:pt x="116098" y="8235"/>
                  </a:lnTo>
                  <a:cubicBezTo>
                    <a:pt x="116183" y="8562"/>
                    <a:pt x="116027" y="8917"/>
                    <a:pt x="115715" y="9045"/>
                  </a:cubicBezTo>
                  <a:cubicBezTo>
                    <a:pt x="115629" y="9087"/>
                    <a:pt x="115530" y="9101"/>
                    <a:pt x="115445" y="9101"/>
                  </a:cubicBezTo>
                  <a:cubicBezTo>
                    <a:pt x="115433" y="9102"/>
                    <a:pt x="115421" y="9102"/>
                    <a:pt x="115408" y="9102"/>
                  </a:cubicBezTo>
                  <a:cubicBezTo>
                    <a:pt x="115181" y="9102"/>
                    <a:pt x="114971" y="8977"/>
                    <a:pt x="114863" y="8775"/>
                  </a:cubicBezTo>
                  <a:lnTo>
                    <a:pt x="114849" y="8761"/>
                  </a:lnTo>
                  <a:cubicBezTo>
                    <a:pt x="114650" y="8406"/>
                    <a:pt x="114792" y="7951"/>
                    <a:pt x="115175" y="7781"/>
                  </a:cubicBezTo>
                  <a:cubicBezTo>
                    <a:pt x="115261" y="7745"/>
                    <a:pt x="115350" y="7728"/>
                    <a:pt x="115438" y="7728"/>
                  </a:cubicBezTo>
                  <a:close/>
                  <a:moveTo>
                    <a:pt x="111611" y="7951"/>
                  </a:moveTo>
                  <a:cubicBezTo>
                    <a:pt x="111881" y="7966"/>
                    <a:pt x="112108" y="8122"/>
                    <a:pt x="112222" y="8363"/>
                  </a:cubicBezTo>
                  <a:cubicBezTo>
                    <a:pt x="112321" y="8619"/>
                    <a:pt x="112265" y="8917"/>
                    <a:pt x="112080" y="9116"/>
                  </a:cubicBezTo>
                  <a:lnTo>
                    <a:pt x="112052" y="9144"/>
                  </a:lnTo>
                  <a:cubicBezTo>
                    <a:pt x="111948" y="9274"/>
                    <a:pt x="111796" y="9345"/>
                    <a:pt x="111640" y="9345"/>
                  </a:cubicBezTo>
                  <a:cubicBezTo>
                    <a:pt x="111626" y="9345"/>
                    <a:pt x="111612" y="9344"/>
                    <a:pt x="111597" y="9343"/>
                  </a:cubicBezTo>
                  <a:cubicBezTo>
                    <a:pt x="111427" y="9343"/>
                    <a:pt x="111256" y="9286"/>
                    <a:pt x="111143" y="9158"/>
                  </a:cubicBezTo>
                  <a:lnTo>
                    <a:pt x="111115" y="9130"/>
                  </a:lnTo>
                  <a:cubicBezTo>
                    <a:pt x="110674" y="8690"/>
                    <a:pt x="110973" y="7951"/>
                    <a:pt x="111583" y="7951"/>
                  </a:cubicBezTo>
                  <a:close/>
                  <a:moveTo>
                    <a:pt x="108382" y="8263"/>
                  </a:moveTo>
                  <a:cubicBezTo>
                    <a:pt x="108610" y="8263"/>
                    <a:pt x="108819" y="8388"/>
                    <a:pt x="108914" y="8590"/>
                  </a:cubicBezTo>
                  <a:cubicBezTo>
                    <a:pt x="109042" y="8860"/>
                    <a:pt x="109113" y="9144"/>
                    <a:pt x="108928" y="9400"/>
                  </a:cubicBezTo>
                  <a:cubicBezTo>
                    <a:pt x="108814" y="9584"/>
                    <a:pt x="108630" y="9684"/>
                    <a:pt x="108417" y="9698"/>
                  </a:cubicBezTo>
                  <a:cubicBezTo>
                    <a:pt x="108317" y="9684"/>
                    <a:pt x="108218" y="9669"/>
                    <a:pt x="108119" y="9627"/>
                  </a:cubicBezTo>
                  <a:cubicBezTo>
                    <a:pt x="108019" y="9570"/>
                    <a:pt x="107934" y="9499"/>
                    <a:pt x="107849" y="9428"/>
                  </a:cubicBezTo>
                  <a:cubicBezTo>
                    <a:pt x="107565" y="9130"/>
                    <a:pt x="107593" y="8661"/>
                    <a:pt x="107920" y="8406"/>
                  </a:cubicBezTo>
                  <a:cubicBezTo>
                    <a:pt x="108034" y="8306"/>
                    <a:pt x="108190" y="8264"/>
                    <a:pt x="108346" y="8264"/>
                  </a:cubicBezTo>
                  <a:cubicBezTo>
                    <a:pt x="108358" y="8263"/>
                    <a:pt x="108370" y="8263"/>
                    <a:pt x="108382" y="8263"/>
                  </a:cubicBezTo>
                  <a:close/>
                  <a:moveTo>
                    <a:pt x="26863" y="8292"/>
                  </a:moveTo>
                  <a:lnTo>
                    <a:pt x="26863" y="8306"/>
                  </a:lnTo>
                  <a:lnTo>
                    <a:pt x="26920" y="8306"/>
                  </a:lnTo>
                  <a:cubicBezTo>
                    <a:pt x="27289" y="8306"/>
                    <a:pt x="27559" y="8661"/>
                    <a:pt x="27573" y="9016"/>
                  </a:cubicBezTo>
                  <a:cubicBezTo>
                    <a:pt x="27602" y="9414"/>
                    <a:pt x="27247" y="9684"/>
                    <a:pt x="26877" y="9726"/>
                  </a:cubicBezTo>
                  <a:lnTo>
                    <a:pt x="26821" y="9726"/>
                  </a:lnTo>
                  <a:cubicBezTo>
                    <a:pt x="26750" y="9712"/>
                    <a:pt x="26679" y="9712"/>
                    <a:pt x="26622" y="9684"/>
                  </a:cubicBezTo>
                  <a:cubicBezTo>
                    <a:pt x="26253" y="9570"/>
                    <a:pt x="26026" y="9201"/>
                    <a:pt x="26125" y="8817"/>
                  </a:cubicBezTo>
                  <a:cubicBezTo>
                    <a:pt x="26196" y="8505"/>
                    <a:pt x="26480" y="8292"/>
                    <a:pt x="26806" y="8292"/>
                  </a:cubicBezTo>
                  <a:close/>
                  <a:moveTo>
                    <a:pt x="23853" y="8420"/>
                  </a:moveTo>
                  <a:cubicBezTo>
                    <a:pt x="24748" y="8420"/>
                    <a:pt x="24748" y="9755"/>
                    <a:pt x="23853" y="9755"/>
                  </a:cubicBezTo>
                  <a:cubicBezTo>
                    <a:pt x="22959" y="9755"/>
                    <a:pt x="22959" y="8420"/>
                    <a:pt x="23853" y="8420"/>
                  </a:cubicBezTo>
                  <a:close/>
                  <a:moveTo>
                    <a:pt x="103206" y="8363"/>
                  </a:moveTo>
                  <a:cubicBezTo>
                    <a:pt x="103916" y="8363"/>
                    <a:pt x="104484" y="8533"/>
                    <a:pt x="104484" y="8974"/>
                  </a:cubicBezTo>
                  <a:cubicBezTo>
                    <a:pt x="104470" y="9542"/>
                    <a:pt x="103618" y="9755"/>
                    <a:pt x="102738" y="9755"/>
                  </a:cubicBezTo>
                  <a:cubicBezTo>
                    <a:pt x="101801" y="9755"/>
                    <a:pt x="100835" y="9513"/>
                    <a:pt x="100949" y="9187"/>
                  </a:cubicBezTo>
                  <a:cubicBezTo>
                    <a:pt x="101119" y="8690"/>
                    <a:pt x="102255" y="8363"/>
                    <a:pt x="103206" y="8363"/>
                  </a:cubicBezTo>
                  <a:close/>
                  <a:moveTo>
                    <a:pt x="128291" y="6727"/>
                  </a:moveTo>
                  <a:cubicBezTo>
                    <a:pt x="128349" y="6727"/>
                    <a:pt x="128407" y="6750"/>
                    <a:pt x="128465" y="6773"/>
                  </a:cubicBezTo>
                  <a:cubicBezTo>
                    <a:pt x="128862" y="7142"/>
                    <a:pt x="126761" y="9897"/>
                    <a:pt x="125469" y="9897"/>
                  </a:cubicBezTo>
                  <a:cubicBezTo>
                    <a:pt x="125213" y="9897"/>
                    <a:pt x="124972" y="9769"/>
                    <a:pt x="124844" y="9570"/>
                  </a:cubicBezTo>
                  <a:cubicBezTo>
                    <a:pt x="124177" y="8633"/>
                    <a:pt x="127329" y="6730"/>
                    <a:pt x="128252" y="6730"/>
                  </a:cubicBezTo>
                  <a:cubicBezTo>
                    <a:pt x="128265" y="6728"/>
                    <a:pt x="128278" y="6727"/>
                    <a:pt x="128291" y="6727"/>
                  </a:cubicBezTo>
                  <a:close/>
                  <a:moveTo>
                    <a:pt x="129515" y="6503"/>
                  </a:moveTo>
                  <a:cubicBezTo>
                    <a:pt x="130410" y="6816"/>
                    <a:pt x="130765" y="10251"/>
                    <a:pt x="129700" y="10251"/>
                  </a:cubicBezTo>
                  <a:cubicBezTo>
                    <a:pt x="128479" y="10237"/>
                    <a:pt x="128834" y="6503"/>
                    <a:pt x="129458" y="6503"/>
                  </a:cubicBezTo>
                  <a:close/>
                  <a:moveTo>
                    <a:pt x="29547" y="9101"/>
                  </a:moveTo>
                  <a:cubicBezTo>
                    <a:pt x="30370" y="9201"/>
                    <a:pt x="30370" y="10408"/>
                    <a:pt x="29547" y="10507"/>
                  </a:cubicBezTo>
                  <a:cubicBezTo>
                    <a:pt x="28709" y="10408"/>
                    <a:pt x="28709" y="9201"/>
                    <a:pt x="29547" y="9101"/>
                  </a:cubicBezTo>
                  <a:close/>
                  <a:moveTo>
                    <a:pt x="83911" y="9641"/>
                  </a:moveTo>
                  <a:cubicBezTo>
                    <a:pt x="84791" y="9641"/>
                    <a:pt x="85757" y="9882"/>
                    <a:pt x="85927" y="10322"/>
                  </a:cubicBezTo>
                  <a:cubicBezTo>
                    <a:pt x="86069" y="10677"/>
                    <a:pt x="84919" y="11004"/>
                    <a:pt x="83897" y="11004"/>
                  </a:cubicBezTo>
                  <a:cubicBezTo>
                    <a:pt x="83144" y="11004"/>
                    <a:pt x="82463" y="10834"/>
                    <a:pt x="82434" y="10337"/>
                  </a:cubicBezTo>
                  <a:cubicBezTo>
                    <a:pt x="82392" y="9826"/>
                    <a:pt x="83116" y="9641"/>
                    <a:pt x="83911" y="9641"/>
                  </a:cubicBezTo>
                  <a:close/>
                  <a:moveTo>
                    <a:pt x="59931" y="9712"/>
                  </a:moveTo>
                  <a:cubicBezTo>
                    <a:pt x="60853" y="9712"/>
                    <a:pt x="61776" y="9982"/>
                    <a:pt x="61691" y="10521"/>
                  </a:cubicBezTo>
                  <a:cubicBezTo>
                    <a:pt x="61620" y="10947"/>
                    <a:pt x="61095" y="11103"/>
                    <a:pt x="60470" y="11103"/>
                  </a:cubicBezTo>
                  <a:cubicBezTo>
                    <a:pt x="59391" y="11103"/>
                    <a:pt x="58014" y="10635"/>
                    <a:pt x="58198" y="10266"/>
                  </a:cubicBezTo>
                  <a:cubicBezTo>
                    <a:pt x="58383" y="9897"/>
                    <a:pt x="59150" y="9712"/>
                    <a:pt x="59931" y="9712"/>
                  </a:cubicBezTo>
                  <a:close/>
                  <a:moveTo>
                    <a:pt x="34701" y="8846"/>
                  </a:moveTo>
                  <a:cubicBezTo>
                    <a:pt x="35623" y="8846"/>
                    <a:pt x="36518" y="9059"/>
                    <a:pt x="37341" y="9456"/>
                  </a:cubicBezTo>
                  <a:cubicBezTo>
                    <a:pt x="39333" y="10417"/>
                    <a:pt x="39315" y="11630"/>
                    <a:pt x="38826" y="11643"/>
                  </a:cubicBezTo>
                  <a:lnTo>
                    <a:pt x="38826" y="11643"/>
                  </a:lnTo>
                  <a:cubicBezTo>
                    <a:pt x="38787" y="11641"/>
                    <a:pt x="38760" y="11629"/>
                    <a:pt x="38733" y="11629"/>
                  </a:cubicBezTo>
                  <a:cubicBezTo>
                    <a:pt x="38151" y="11444"/>
                    <a:pt x="36433" y="10237"/>
                    <a:pt x="34374" y="9613"/>
                  </a:cubicBezTo>
                  <a:cubicBezTo>
                    <a:pt x="33054" y="9201"/>
                    <a:pt x="32770" y="9400"/>
                    <a:pt x="32883" y="9258"/>
                  </a:cubicBezTo>
                  <a:cubicBezTo>
                    <a:pt x="32983" y="9116"/>
                    <a:pt x="33721" y="8846"/>
                    <a:pt x="34701" y="8846"/>
                  </a:cubicBezTo>
                  <a:close/>
                  <a:moveTo>
                    <a:pt x="71743" y="10748"/>
                  </a:moveTo>
                  <a:cubicBezTo>
                    <a:pt x="72595" y="10791"/>
                    <a:pt x="72595" y="12055"/>
                    <a:pt x="71743" y="12097"/>
                  </a:cubicBezTo>
                  <a:cubicBezTo>
                    <a:pt x="70891" y="12055"/>
                    <a:pt x="70891" y="10791"/>
                    <a:pt x="71743" y="10748"/>
                  </a:cubicBezTo>
                  <a:close/>
                  <a:moveTo>
                    <a:pt x="76471" y="10834"/>
                  </a:moveTo>
                  <a:cubicBezTo>
                    <a:pt x="76826" y="10834"/>
                    <a:pt x="77082" y="11160"/>
                    <a:pt x="76997" y="11487"/>
                  </a:cubicBezTo>
                  <a:cubicBezTo>
                    <a:pt x="76997" y="11714"/>
                    <a:pt x="76869" y="11898"/>
                    <a:pt x="76684" y="12012"/>
                  </a:cubicBezTo>
                  <a:cubicBezTo>
                    <a:pt x="76571" y="12083"/>
                    <a:pt x="76443" y="12111"/>
                    <a:pt x="76315" y="12126"/>
                  </a:cubicBezTo>
                  <a:lnTo>
                    <a:pt x="76315" y="12111"/>
                  </a:lnTo>
                  <a:lnTo>
                    <a:pt x="76244" y="12111"/>
                  </a:lnTo>
                  <a:cubicBezTo>
                    <a:pt x="75974" y="12097"/>
                    <a:pt x="75747" y="11884"/>
                    <a:pt x="75733" y="11614"/>
                  </a:cubicBezTo>
                  <a:cubicBezTo>
                    <a:pt x="75719" y="11458"/>
                    <a:pt x="75747" y="11302"/>
                    <a:pt x="75832" y="11160"/>
                  </a:cubicBezTo>
                  <a:cubicBezTo>
                    <a:pt x="75932" y="10976"/>
                    <a:pt x="76131" y="10862"/>
                    <a:pt x="76343" y="10848"/>
                  </a:cubicBezTo>
                  <a:cubicBezTo>
                    <a:pt x="76386" y="10834"/>
                    <a:pt x="76429" y="10834"/>
                    <a:pt x="76471" y="10834"/>
                  </a:cubicBezTo>
                  <a:close/>
                  <a:moveTo>
                    <a:pt x="67015" y="10919"/>
                  </a:moveTo>
                  <a:cubicBezTo>
                    <a:pt x="67455" y="10919"/>
                    <a:pt x="67754" y="11373"/>
                    <a:pt x="67583" y="11785"/>
                  </a:cubicBezTo>
                  <a:cubicBezTo>
                    <a:pt x="67441" y="12026"/>
                    <a:pt x="67200" y="12197"/>
                    <a:pt x="66930" y="12211"/>
                  </a:cubicBezTo>
                  <a:cubicBezTo>
                    <a:pt x="66888" y="12225"/>
                    <a:pt x="66845" y="12225"/>
                    <a:pt x="66788" y="12225"/>
                  </a:cubicBezTo>
                  <a:cubicBezTo>
                    <a:pt x="66777" y="12226"/>
                    <a:pt x="66766" y="12226"/>
                    <a:pt x="66755" y="12226"/>
                  </a:cubicBezTo>
                  <a:cubicBezTo>
                    <a:pt x="66526" y="12226"/>
                    <a:pt x="66315" y="12087"/>
                    <a:pt x="66220" y="11870"/>
                  </a:cubicBezTo>
                  <a:cubicBezTo>
                    <a:pt x="66107" y="11600"/>
                    <a:pt x="66206" y="11274"/>
                    <a:pt x="66462" y="11118"/>
                  </a:cubicBezTo>
                  <a:cubicBezTo>
                    <a:pt x="66618" y="11004"/>
                    <a:pt x="66817" y="10933"/>
                    <a:pt x="67015" y="10919"/>
                  </a:cubicBezTo>
                  <a:close/>
                  <a:moveTo>
                    <a:pt x="122501" y="10874"/>
                  </a:moveTo>
                  <a:cubicBezTo>
                    <a:pt x="122515" y="10874"/>
                    <a:pt x="122530" y="10875"/>
                    <a:pt x="122544" y="10876"/>
                  </a:cubicBezTo>
                  <a:cubicBezTo>
                    <a:pt x="122729" y="10876"/>
                    <a:pt x="122913" y="10947"/>
                    <a:pt x="123055" y="11061"/>
                  </a:cubicBezTo>
                  <a:cubicBezTo>
                    <a:pt x="123325" y="11331"/>
                    <a:pt x="123325" y="11756"/>
                    <a:pt x="123055" y="12026"/>
                  </a:cubicBezTo>
                  <a:cubicBezTo>
                    <a:pt x="123012" y="12069"/>
                    <a:pt x="122970" y="12111"/>
                    <a:pt x="122927" y="12154"/>
                  </a:cubicBezTo>
                  <a:cubicBezTo>
                    <a:pt x="122800" y="12268"/>
                    <a:pt x="122643" y="12339"/>
                    <a:pt x="122487" y="12339"/>
                  </a:cubicBezTo>
                  <a:lnTo>
                    <a:pt x="122416" y="12339"/>
                  </a:lnTo>
                  <a:cubicBezTo>
                    <a:pt x="122217" y="12310"/>
                    <a:pt x="122047" y="12211"/>
                    <a:pt x="121948" y="12040"/>
                  </a:cubicBezTo>
                  <a:cubicBezTo>
                    <a:pt x="121877" y="11884"/>
                    <a:pt x="121848" y="11714"/>
                    <a:pt x="121862" y="11543"/>
                  </a:cubicBezTo>
                  <a:cubicBezTo>
                    <a:pt x="121891" y="11373"/>
                    <a:pt x="121976" y="11203"/>
                    <a:pt x="122104" y="11075"/>
                  </a:cubicBezTo>
                  <a:cubicBezTo>
                    <a:pt x="122195" y="10945"/>
                    <a:pt x="122345" y="10874"/>
                    <a:pt x="122501" y="10874"/>
                  </a:cubicBezTo>
                  <a:close/>
                  <a:moveTo>
                    <a:pt x="15614" y="8845"/>
                  </a:moveTo>
                  <a:cubicBezTo>
                    <a:pt x="15658" y="8845"/>
                    <a:pt x="15702" y="8845"/>
                    <a:pt x="15746" y="8846"/>
                  </a:cubicBezTo>
                  <a:cubicBezTo>
                    <a:pt x="16981" y="8846"/>
                    <a:pt x="17961" y="9087"/>
                    <a:pt x="17918" y="9172"/>
                  </a:cubicBezTo>
                  <a:cubicBezTo>
                    <a:pt x="17606" y="9712"/>
                    <a:pt x="16413" y="9357"/>
                    <a:pt x="14298" y="10635"/>
                  </a:cubicBezTo>
                  <a:cubicBezTo>
                    <a:pt x="12679" y="11600"/>
                    <a:pt x="11998" y="12452"/>
                    <a:pt x="11316" y="12452"/>
                  </a:cubicBezTo>
                  <a:cubicBezTo>
                    <a:pt x="11245" y="12452"/>
                    <a:pt x="11174" y="12452"/>
                    <a:pt x="11089" y="12424"/>
                  </a:cubicBezTo>
                  <a:cubicBezTo>
                    <a:pt x="10323" y="12211"/>
                    <a:pt x="10819" y="10095"/>
                    <a:pt x="13389" y="9201"/>
                  </a:cubicBezTo>
                  <a:cubicBezTo>
                    <a:pt x="14100" y="8959"/>
                    <a:pt x="14862" y="8845"/>
                    <a:pt x="15614" y="8845"/>
                  </a:cubicBezTo>
                  <a:close/>
                  <a:moveTo>
                    <a:pt x="101829" y="10251"/>
                  </a:moveTo>
                  <a:cubicBezTo>
                    <a:pt x="102951" y="10251"/>
                    <a:pt x="105975" y="11444"/>
                    <a:pt x="105520" y="12424"/>
                  </a:cubicBezTo>
                  <a:cubicBezTo>
                    <a:pt x="105401" y="12702"/>
                    <a:pt x="105134" y="12881"/>
                    <a:pt x="104834" y="12881"/>
                  </a:cubicBezTo>
                  <a:cubicBezTo>
                    <a:pt x="104812" y="12881"/>
                    <a:pt x="104790" y="12880"/>
                    <a:pt x="104768" y="12878"/>
                  </a:cubicBezTo>
                  <a:cubicBezTo>
                    <a:pt x="103448" y="12878"/>
                    <a:pt x="101133" y="10777"/>
                    <a:pt x="101446" y="10365"/>
                  </a:cubicBezTo>
                  <a:cubicBezTo>
                    <a:pt x="101502" y="10294"/>
                    <a:pt x="101644" y="10251"/>
                    <a:pt x="101829" y="10251"/>
                  </a:cubicBezTo>
                  <a:close/>
                  <a:moveTo>
                    <a:pt x="127953" y="12552"/>
                  </a:moveTo>
                  <a:cubicBezTo>
                    <a:pt x="128024" y="12552"/>
                    <a:pt x="128110" y="12566"/>
                    <a:pt x="128181" y="12580"/>
                  </a:cubicBezTo>
                  <a:cubicBezTo>
                    <a:pt x="128436" y="12651"/>
                    <a:pt x="128607" y="12878"/>
                    <a:pt x="128607" y="13134"/>
                  </a:cubicBezTo>
                  <a:cubicBezTo>
                    <a:pt x="128607" y="13389"/>
                    <a:pt x="128436" y="13616"/>
                    <a:pt x="128195" y="13687"/>
                  </a:cubicBezTo>
                  <a:cubicBezTo>
                    <a:pt x="128110" y="13702"/>
                    <a:pt x="128039" y="13716"/>
                    <a:pt x="127953" y="13716"/>
                  </a:cubicBezTo>
                  <a:lnTo>
                    <a:pt x="127911" y="13716"/>
                  </a:lnTo>
                  <a:cubicBezTo>
                    <a:pt x="127144" y="13716"/>
                    <a:pt x="127144" y="12552"/>
                    <a:pt x="127911" y="12552"/>
                  </a:cubicBezTo>
                  <a:close/>
                  <a:moveTo>
                    <a:pt x="107366" y="12779"/>
                  </a:moveTo>
                  <a:cubicBezTo>
                    <a:pt x="107963" y="12878"/>
                    <a:pt x="107963" y="13730"/>
                    <a:pt x="107366" y="13829"/>
                  </a:cubicBezTo>
                  <a:cubicBezTo>
                    <a:pt x="106784" y="13730"/>
                    <a:pt x="106784" y="12878"/>
                    <a:pt x="107366" y="12779"/>
                  </a:cubicBezTo>
                  <a:close/>
                  <a:moveTo>
                    <a:pt x="100452" y="10280"/>
                  </a:moveTo>
                  <a:cubicBezTo>
                    <a:pt x="101062" y="10280"/>
                    <a:pt x="102070" y="13773"/>
                    <a:pt x="100892" y="14014"/>
                  </a:cubicBezTo>
                  <a:lnTo>
                    <a:pt x="100807" y="14014"/>
                  </a:lnTo>
                  <a:lnTo>
                    <a:pt x="100807" y="14028"/>
                  </a:lnTo>
                  <a:cubicBezTo>
                    <a:pt x="99827" y="14028"/>
                    <a:pt x="99557" y="10777"/>
                    <a:pt x="100367" y="10308"/>
                  </a:cubicBezTo>
                  <a:cubicBezTo>
                    <a:pt x="100395" y="10294"/>
                    <a:pt x="100423" y="10280"/>
                    <a:pt x="100452" y="10280"/>
                  </a:cubicBezTo>
                  <a:close/>
                  <a:moveTo>
                    <a:pt x="124858" y="12850"/>
                  </a:moveTo>
                  <a:cubicBezTo>
                    <a:pt x="125724" y="12850"/>
                    <a:pt x="125724" y="14184"/>
                    <a:pt x="124858" y="14199"/>
                  </a:cubicBezTo>
                  <a:cubicBezTo>
                    <a:pt x="123992" y="14199"/>
                    <a:pt x="123992" y="12850"/>
                    <a:pt x="124858" y="12850"/>
                  </a:cubicBezTo>
                  <a:close/>
                  <a:moveTo>
                    <a:pt x="85268" y="11483"/>
                  </a:moveTo>
                  <a:cubicBezTo>
                    <a:pt x="85354" y="11483"/>
                    <a:pt x="85444" y="11513"/>
                    <a:pt x="85515" y="11572"/>
                  </a:cubicBezTo>
                  <a:cubicBezTo>
                    <a:pt x="85856" y="11969"/>
                    <a:pt x="83599" y="14255"/>
                    <a:pt x="82307" y="14255"/>
                  </a:cubicBezTo>
                  <a:cubicBezTo>
                    <a:pt x="82294" y="14256"/>
                    <a:pt x="82282" y="14256"/>
                    <a:pt x="82269" y="14256"/>
                  </a:cubicBezTo>
                  <a:cubicBezTo>
                    <a:pt x="81986" y="14256"/>
                    <a:pt x="81733" y="14102"/>
                    <a:pt x="81611" y="13844"/>
                  </a:cubicBezTo>
                  <a:cubicBezTo>
                    <a:pt x="81100" y="12878"/>
                    <a:pt x="84167" y="11487"/>
                    <a:pt x="85217" y="11487"/>
                  </a:cubicBezTo>
                  <a:cubicBezTo>
                    <a:pt x="85234" y="11484"/>
                    <a:pt x="85251" y="11483"/>
                    <a:pt x="85268" y="11483"/>
                  </a:cubicBezTo>
                  <a:close/>
                  <a:moveTo>
                    <a:pt x="58723" y="11469"/>
                  </a:moveTo>
                  <a:cubicBezTo>
                    <a:pt x="58737" y="11469"/>
                    <a:pt x="58752" y="11470"/>
                    <a:pt x="58766" y="11472"/>
                  </a:cubicBezTo>
                  <a:cubicBezTo>
                    <a:pt x="59732" y="11472"/>
                    <a:pt x="62855" y="13134"/>
                    <a:pt x="62259" y="14085"/>
                  </a:cubicBezTo>
                  <a:cubicBezTo>
                    <a:pt x="62131" y="14312"/>
                    <a:pt x="61876" y="14440"/>
                    <a:pt x="61606" y="14440"/>
                  </a:cubicBezTo>
                  <a:cubicBezTo>
                    <a:pt x="60328" y="14440"/>
                    <a:pt x="58156" y="11913"/>
                    <a:pt x="58525" y="11543"/>
                  </a:cubicBezTo>
                  <a:cubicBezTo>
                    <a:pt x="58584" y="11496"/>
                    <a:pt x="58652" y="11469"/>
                    <a:pt x="58723" y="11469"/>
                  </a:cubicBezTo>
                  <a:close/>
                  <a:moveTo>
                    <a:pt x="122047" y="13616"/>
                  </a:moveTo>
                  <a:cubicBezTo>
                    <a:pt x="122871" y="13659"/>
                    <a:pt x="122871" y="14866"/>
                    <a:pt x="122047" y="14908"/>
                  </a:cubicBezTo>
                  <a:cubicBezTo>
                    <a:pt x="121238" y="14866"/>
                    <a:pt x="121238" y="13659"/>
                    <a:pt x="122047" y="13616"/>
                  </a:cubicBezTo>
                  <a:close/>
                  <a:moveTo>
                    <a:pt x="57545" y="11316"/>
                  </a:moveTo>
                  <a:cubicBezTo>
                    <a:pt x="58156" y="11316"/>
                    <a:pt x="58724" y="14937"/>
                    <a:pt x="57531" y="15036"/>
                  </a:cubicBezTo>
                  <a:lnTo>
                    <a:pt x="57488" y="15036"/>
                  </a:lnTo>
                  <a:cubicBezTo>
                    <a:pt x="56466" y="15036"/>
                    <a:pt x="56608" y="11671"/>
                    <a:pt x="57488" y="11331"/>
                  </a:cubicBezTo>
                  <a:cubicBezTo>
                    <a:pt x="57503" y="11316"/>
                    <a:pt x="57531" y="11316"/>
                    <a:pt x="57545" y="11316"/>
                  </a:cubicBezTo>
                  <a:close/>
                  <a:moveTo>
                    <a:pt x="86509" y="11416"/>
                  </a:moveTo>
                  <a:cubicBezTo>
                    <a:pt x="86523" y="11416"/>
                    <a:pt x="86552" y="11416"/>
                    <a:pt x="86580" y="11430"/>
                  </a:cubicBezTo>
                  <a:cubicBezTo>
                    <a:pt x="87404" y="11842"/>
                    <a:pt x="87333" y="15136"/>
                    <a:pt x="86339" y="15136"/>
                  </a:cubicBezTo>
                  <a:lnTo>
                    <a:pt x="86339" y="15121"/>
                  </a:lnTo>
                  <a:lnTo>
                    <a:pt x="86268" y="15121"/>
                  </a:lnTo>
                  <a:cubicBezTo>
                    <a:pt x="85089" y="14951"/>
                    <a:pt x="85899" y="11416"/>
                    <a:pt x="86509" y="11416"/>
                  </a:cubicBezTo>
                  <a:close/>
                  <a:moveTo>
                    <a:pt x="20219" y="9485"/>
                  </a:moveTo>
                  <a:cubicBezTo>
                    <a:pt x="20616" y="9485"/>
                    <a:pt x="20999" y="9527"/>
                    <a:pt x="21383" y="9598"/>
                  </a:cubicBezTo>
                  <a:cubicBezTo>
                    <a:pt x="21979" y="9712"/>
                    <a:pt x="19722" y="9939"/>
                    <a:pt x="18614" y="11558"/>
                  </a:cubicBezTo>
                  <a:cubicBezTo>
                    <a:pt x="17308" y="13432"/>
                    <a:pt x="17194" y="15207"/>
                    <a:pt x="16272" y="15207"/>
                  </a:cubicBezTo>
                  <a:lnTo>
                    <a:pt x="16286" y="15192"/>
                  </a:lnTo>
                  <a:cubicBezTo>
                    <a:pt x="16215" y="15192"/>
                    <a:pt x="16158" y="15192"/>
                    <a:pt x="16101" y="15178"/>
                  </a:cubicBezTo>
                  <a:cubicBezTo>
                    <a:pt x="15192" y="14979"/>
                    <a:pt x="15732" y="9485"/>
                    <a:pt x="20219" y="9485"/>
                  </a:cubicBezTo>
                  <a:close/>
                  <a:moveTo>
                    <a:pt x="104299" y="14497"/>
                  </a:moveTo>
                  <a:cubicBezTo>
                    <a:pt x="104399" y="14497"/>
                    <a:pt x="104512" y="14525"/>
                    <a:pt x="104598" y="14582"/>
                  </a:cubicBezTo>
                  <a:cubicBezTo>
                    <a:pt x="104811" y="14738"/>
                    <a:pt x="104981" y="14979"/>
                    <a:pt x="104910" y="15263"/>
                  </a:cubicBezTo>
                  <a:cubicBezTo>
                    <a:pt x="104882" y="15334"/>
                    <a:pt x="104867" y="15391"/>
                    <a:pt x="104825" y="15448"/>
                  </a:cubicBezTo>
                  <a:cubicBezTo>
                    <a:pt x="104683" y="15661"/>
                    <a:pt x="104456" y="15789"/>
                    <a:pt x="104200" y="15817"/>
                  </a:cubicBezTo>
                  <a:cubicBezTo>
                    <a:pt x="104143" y="15817"/>
                    <a:pt x="104101" y="15817"/>
                    <a:pt x="104058" y="15803"/>
                  </a:cubicBezTo>
                  <a:cubicBezTo>
                    <a:pt x="103803" y="15732"/>
                    <a:pt x="103618" y="15491"/>
                    <a:pt x="103604" y="15235"/>
                  </a:cubicBezTo>
                  <a:cubicBezTo>
                    <a:pt x="103590" y="15022"/>
                    <a:pt x="103675" y="14823"/>
                    <a:pt x="103817" y="14681"/>
                  </a:cubicBezTo>
                  <a:cubicBezTo>
                    <a:pt x="103959" y="14568"/>
                    <a:pt x="104129" y="14497"/>
                    <a:pt x="104299" y="14497"/>
                  </a:cubicBezTo>
                  <a:close/>
                  <a:moveTo>
                    <a:pt x="107281" y="14894"/>
                  </a:moveTo>
                  <a:cubicBezTo>
                    <a:pt x="107721" y="14951"/>
                    <a:pt x="107934" y="15349"/>
                    <a:pt x="107863" y="15760"/>
                  </a:cubicBezTo>
                  <a:cubicBezTo>
                    <a:pt x="107863" y="15803"/>
                    <a:pt x="107849" y="15831"/>
                    <a:pt x="107835" y="15874"/>
                  </a:cubicBezTo>
                  <a:cubicBezTo>
                    <a:pt x="107750" y="16158"/>
                    <a:pt x="107494" y="16342"/>
                    <a:pt x="107196" y="16357"/>
                  </a:cubicBezTo>
                  <a:cubicBezTo>
                    <a:pt x="106969" y="16357"/>
                    <a:pt x="106756" y="16243"/>
                    <a:pt x="106628" y="16044"/>
                  </a:cubicBezTo>
                  <a:cubicBezTo>
                    <a:pt x="106529" y="15916"/>
                    <a:pt x="106486" y="15760"/>
                    <a:pt x="106500" y="15590"/>
                  </a:cubicBezTo>
                  <a:cubicBezTo>
                    <a:pt x="106500" y="15221"/>
                    <a:pt x="106812" y="14908"/>
                    <a:pt x="107182" y="14894"/>
                  </a:cubicBezTo>
                  <a:close/>
                  <a:moveTo>
                    <a:pt x="126434" y="15164"/>
                  </a:moveTo>
                  <a:cubicBezTo>
                    <a:pt x="126661" y="15164"/>
                    <a:pt x="126874" y="15292"/>
                    <a:pt x="126988" y="15491"/>
                  </a:cubicBezTo>
                  <a:cubicBezTo>
                    <a:pt x="127173" y="15789"/>
                    <a:pt x="127073" y="16186"/>
                    <a:pt x="126761" y="16371"/>
                  </a:cubicBezTo>
                  <a:cubicBezTo>
                    <a:pt x="126661" y="16428"/>
                    <a:pt x="126548" y="16456"/>
                    <a:pt x="126434" y="16456"/>
                  </a:cubicBezTo>
                  <a:cubicBezTo>
                    <a:pt x="126207" y="16456"/>
                    <a:pt x="125994" y="16328"/>
                    <a:pt x="125866" y="16144"/>
                  </a:cubicBezTo>
                  <a:cubicBezTo>
                    <a:pt x="125625" y="15704"/>
                    <a:pt x="125937" y="15164"/>
                    <a:pt x="126434" y="15164"/>
                  </a:cubicBezTo>
                  <a:close/>
                  <a:moveTo>
                    <a:pt x="71914" y="13687"/>
                  </a:moveTo>
                  <a:cubicBezTo>
                    <a:pt x="73348" y="13687"/>
                    <a:pt x="72496" y="16428"/>
                    <a:pt x="72084" y="16470"/>
                  </a:cubicBezTo>
                  <a:lnTo>
                    <a:pt x="72056" y="16470"/>
                  </a:lnTo>
                  <a:cubicBezTo>
                    <a:pt x="71374" y="16470"/>
                    <a:pt x="70465" y="13815"/>
                    <a:pt x="71786" y="13687"/>
                  </a:cubicBezTo>
                  <a:close/>
                  <a:moveTo>
                    <a:pt x="68449" y="13929"/>
                  </a:moveTo>
                  <a:cubicBezTo>
                    <a:pt x="69514" y="13929"/>
                    <a:pt x="69642" y="16357"/>
                    <a:pt x="69301" y="16541"/>
                  </a:cubicBezTo>
                  <a:cubicBezTo>
                    <a:pt x="69259" y="16555"/>
                    <a:pt x="69202" y="16570"/>
                    <a:pt x="69159" y="16570"/>
                  </a:cubicBezTo>
                  <a:cubicBezTo>
                    <a:pt x="68449" y="16570"/>
                    <a:pt x="66902" y="14610"/>
                    <a:pt x="68023" y="14042"/>
                  </a:cubicBezTo>
                  <a:cubicBezTo>
                    <a:pt x="68151" y="13971"/>
                    <a:pt x="68293" y="13929"/>
                    <a:pt x="68449" y="13929"/>
                  </a:cubicBezTo>
                  <a:close/>
                  <a:moveTo>
                    <a:pt x="75548" y="14142"/>
                  </a:moveTo>
                  <a:cubicBezTo>
                    <a:pt x="75676" y="14142"/>
                    <a:pt x="75818" y="14170"/>
                    <a:pt x="75932" y="14227"/>
                  </a:cubicBezTo>
                  <a:cubicBezTo>
                    <a:pt x="77096" y="14738"/>
                    <a:pt x="75605" y="16811"/>
                    <a:pt x="74909" y="16811"/>
                  </a:cubicBezTo>
                  <a:cubicBezTo>
                    <a:pt x="74867" y="16811"/>
                    <a:pt x="74838" y="16797"/>
                    <a:pt x="74796" y="16783"/>
                  </a:cubicBezTo>
                  <a:cubicBezTo>
                    <a:pt x="74441" y="16626"/>
                    <a:pt x="74441" y="14142"/>
                    <a:pt x="75548" y="14142"/>
                  </a:cubicBezTo>
                  <a:close/>
                  <a:moveTo>
                    <a:pt x="117773" y="11075"/>
                  </a:moveTo>
                  <a:cubicBezTo>
                    <a:pt x="120585" y="11103"/>
                    <a:pt x="118554" y="17067"/>
                    <a:pt x="117092" y="17067"/>
                  </a:cubicBezTo>
                  <a:lnTo>
                    <a:pt x="117007" y="17067"/>
                  </a:lnTo>
                  <a:cubicBezTo>
                    <a:pt x="116396" y="16953"/>
                    <a:pt x="114380" y="11075"/>
                    <a:pt x="117745" y="11075"/>
                  </a:cubicBezTo>
                  <a:close/>
                  <a:moveTo>
                    <a:pt x="13105" y="15817"/>
                  </a:moveTo>
                  <a:cubicBezTo>
                    <a:pt x="13645" y="15817"/>
                    <a:pt x="13986" y="16399"/>
                    <a:pt x="13730" y="16868"/>
                  </a:cubicBezTo>
                  <a:cubicBezTo>
                    <a:pt x="13574" y="17123"/>
                    <a:pt x="13375" y="17379"/>
                    <a:pt x="13077" y="17379"/>
                  </a:cubicBezTo>
                  <a:cubicBezTo>
                    <a:pt x="13020" y="17379"/>
                    <a:pt x="12978" y="17365"/>
                    <a:pt x="12921" y="17350"/>
                  </a:cubicBezTo>
                  <a:cubicBezTo>
                    <a:pt x="12495" y="17208"/>
                    <a:pt x="12282" y="16754"/>
                    <a:pt x="12438" y="16328"/>
                  </a:cubicBezTo>
                  <a:cubicBezTo>
                    <a:pt x="12523" y="16030"/>
                    <a:pt x="12793" y="15817"/>
                    <a:pt x="13105" y="15817"/>
                  </a:cubicBezTo>
                  <a:close/>
                  <a:moveTo>
                    <a:pt x="111327" y="12253"/>
                  </a:moveTo>
                  <a:cubicBezTo>
                    <a:pt x="113202" y="12253"/>
                    <a:pt x="114352" y="16839"/>
                    <a:pt x="113599" y="17393"/>
                  </a:cubicBezTo>
                  <a:cubicBezTo>
                    <a:pt x="113443" y="17492"/>
                    <a:pt x="113258" y="17549"/>
                    <a:pt x="113074" y="17549"/>
                  </a:cubicBezTo>
                  <a:cubicBezTo>
                    <a:pt x="111384" y="17549"/>
                    <a:pt x="108076" y="14156"/>
                    <a:pt x="110561" y="12509"/>
                  </a:cubicBezTo>
                  <a:cubicBezTo>
                    <a:pt x="110788" y="12353"/>
                    <a:pt x="111058" y="12268"/>
                    <a:pt x="111327" y="12253"/>
                  </a:cubicBezTo>
                  <a:close/>
                  <a:moveTo>
                    <a:pt x="32358" y="10251"/>
                  </a:moveTo>
                  <a:cubicBezTo>
                    <a:pt x="32386" y="10251"/>
                    <a:pt x="32401" y="10251"/>
                    <a:pt x="32429" y="10266"/>
                  </a:cubicBezTo>
                  <a:cubicBezTo>
                    <a:pt x="37682" y="11984"/>
                    <a:pt x="35453" y="17705"/>
                    <a:pt x="34459" y="17705"/>
                  </a:cubicBezTo>
                  <a:lnTo>
                    <a:pt x="34388" y="17705"/>
                  </a:lnTo>
                  <a:cubicBezTo>
                    <a:pt x="33338" y="17379"/>
                    <a:pt x="34175" y="15718"/>
                    <a:pt x="33934" y="13304"/>
                  </a:cubicBezTo>
                  <a:cubicBezTo>
                    <a:pt x="33749" y="11487"/>
                    <a:pt x="32102" y="10251"/>
                    <a:pt x="32358" y="10251"/>
                  </a:cubicBezTo>
                  <a:close/>
                  <a:moveTo>
                    <a:pt x="35751" y="11558"/>
                  </a:moveTo>
                  <a:cubicBezTo>
                    <a:pt x="36120" y="11558"/>
                    <a:pt x="38349" y="12339"/>
                    <a:pt x="39656" y="13787"/>
                  </a:cubicBezTo>
                  <a:cubicBezTo>
                    <a:pt x="41402" y="15718"/>
                    <a:pt x="40934" y="17734"/>
                    <a:pt x="40209" y="17734"/>
                  </a:cubicBezTo>
                  <a:lnTo>
                    <a:pt x="40209" y="17720"/>
                  </a:lnTo>
                  <a:cubicBezTo>
                    <a:pt x="40167" y="17720"/>
                    <a:pt x="40138" y="17720"/>
                    <a:pt x="40110" y="17705"/>
                  </a:cubicBezTo>
                  <a:cubicBezTo>
                    <a:pt x="39329" y="17535"/>
                    <a:pt x="39216" y="16399"/>
                    <a:pt x="38165" y="14596"/>
                  </a:cubicBezTo>
                  <a:cubicBezTo>
                    <a:pt x="36915" y="12466"/>
                    <a:pt x="35709" y="12211"/>
                    <a:pt x="35694" y="11586"/>
                  </a:cubicBezTo>
                  <a:cubicBezTo>
                    <a:pt x="35694" y="11572"/>
                    <a:pt x="35723" y="11558"/>
                    <a:pt x="35751" y="11558"/>
                  </a:cubicBezTo>
                  <a:close/>
                  <a:moveTo>
                    <a:pt x="65184" y="15831"/>
                  </a:moveTo>
                  <a:cubicBezTo>
                    <a:pt x="66092" y="15831"/>
                    <a:pt x="66930" y="17720"/>
                    <a:pt x="66689" y="17989"/>
                  </a:cubicBezTo>
                  <a:cubicBezTo>
                    <a:pt x="66614" y="18064"/>
                    <a:pt x="66508" y="18106"/>
                    <a:pt x="66406" y="18106"/>
                  </a:cubicBezTo>
                  <a:cubicBezTo>
                    <a:pt x="66391" y="18106"/>
                    <a:pt x="66377" y="18105"/>
                    <a:pt x="66362" y="18103"/>
                  </a:cubicBezTo>
                  <a:cubicBezTo>
                    <a:pt x="65553" y="18103"/>
                    <a:pt x="63835" y="16996"/>
                    <a:pt x="64587" y="16144"/>
                  </a:cubicBezTo>
                  <a:cubicBezTo>
                    <a:pt x="64729" y="15959"/>
                    <a:pt x="64942" y="15845"/>
                    <a:pt x="65184" y="15831"/>
                  </a:cubicBezTo>
                  <a:close/>
                  <a:moveTo>
                    <a:pt x="78956" y="16030"/>
                  </a:moveTo>
                  <a:cubicBezTo>
                    <a:pt x="79211" y="16030"/>
                    <a:pt x="79439" y="16158"/>
                    <a:pt x="79581" y="16385"/>
                  </a:cubicBezTo>
                  <a:cubicBezTo>
                    <a:pt x="80248" y="17251"/>
                    <a:pt x="78587" y="18202"/>
                    <a:pt x="77735" y="18202"/>
                  </a:cubicBezTo>
                  <a:cubicBezTo>
                    <a:pt x="77717" y="18204"/>
                    <a:pt x="77700" y="18205"/>
                    <a:pt x="77683" y="18205"/>
                  </a:cubicBezTo>
                  <a:cubicBezTo>
                    <a:pt x="77559" y="18205"/>
                    <a:pt x="77439" y="18160"/>
                    <a:pt x="77352" y="18060"/>
                  </a:cubicBezTo>
                  <a:cubicBezTo>
                    <a:pt x="77139" y="17791"/>
                    <a:pt x="78076" y="16030"/>
                    <a:pt x="78956" y="16030"/>
                  </a:cubicBezTo>
                  <a:close/>
                  <a:moveTo>
                    <a:pt x="104953" y="17237"/>
                  </a:moveTo>
                  <a:cubicBezTo>
                    <a:pt x="105421" y="17237"/>
                    <a:pt x="105705" y="17748"/>
                    <a:pt x="105492" y="18146"/>
                  </a:cubicBezTo>
                  <a:lnTo>
                    <a:pt x="105464" y="18188"/>
                  </a:lnTo>
                  <a:cubicBezTo>
                    <a:pt x="105364" y="18373"/>
                    <a:pt x="105166" y="18486"/>
                    <a:pt x="104953" y="18486"/>
                  </a:cubicBezTo>
                  <a:cubicBezTo>
                    <a:pt x="104754" y="18486"/>
                    <a:pt x="104569" y="18387"/>
                    <a:pt x="104456" y="18202"/>
                  </a:cubicBezTo>
                  <a:lnTo>
                    <a:pt x="104441" y="18160"/>
                  </a:lnTo>
                  <a:cubicBezTo>
                    <a:pt x="104200" y="17748"/>
                    <a:pt x="104484" y="17251"/>
                    <a:pt x="104953" y="17237"/>
                  </a:cubicBezTo>
                  <a:close/>
                  <a:moveTo>
                    <a:pt x="21961" y="17691"/>
                  </a:moveTo>
                  <a:cubicBezTo>
                    <a:pt x="22192" y="17691"/>
                    <a:pt x="22391" y="17884"/>
                    <a:pt x="22391" y="18117"/>
                  </a:cubicBezTo>
                  <a:cubicBezTo>
                    <a:pt x="22362" y="18515"/>
                    <a:pt x="22164" y="18884"/>
                    <a:pt x="21866" y="19139"/>
                  </a:cubicBezTo>
                  <a:cubicBezTo>
                    <a:pt x="21823" y="19168"/>
                    <a:pt x="21766" y="19182"/>
                    <a:pt x="21709" y="19182"/>
                  </a:cubicBezTo>
                  <a:cubicBezTo>
                    <a:pt x="21567" y="19182"/>
                    <a:pt x="21454" y="19097"/>
                    <a:pt x="21411" y="18969"/>
                  </a:cubicBezTo>
                  <a:cubicBezTo>
                    <a:pt x="21397" y="18784"/>
                    <a:pt x="21411" y="18614"/>
                    <a:pt x="21454" y="18430"/>
                  </a:cubicBezTo>
                  <a:cubicBezTo>
                    <a:pt x="21468" y="18259"/>
                    <a:pt x="21511" y="18075"/>
                    <a:pt x="21582" y="17904"/>
                  </a:cubicBezTo>
                  <a:cubicBezTo>
                    <a:pt x="21638" y="17776"/>
                    <a:pt x="21780" y="17691"/>
                    <a:pt x="21937" y="17691"/>
                  </a:cubicBezTo>
                  <a:cubicBezTo>
                    <a:pt x="21945" y="17691"/>
                    <a:pt x="21953" y="17691"/>
                    <a:pt x="21961" y="17691"/>
                  </a:cubicBezTo>
                  <a:close/>
                  <a:moveTo>
                    <a:pt x="19439" y="17959"/>
                  </a:moveTo>
                  <a:cubicBezTo>
                    <a:pt x="19453" y="17959"/>
                    <a:pt x="19466" y="17960"/>
                    <a:pt x="19480" y="17961"/>
                  </a:cubicBezTo>
                  <a:cubicBezTo>
                    <a:pt x="19489" y="17960"/>
                    <a:pt x="19499" y="17960"/>
                    <a:pt x="19508" y="17960"/>
                  </a:cubicBezTo>
                  <a:cubicBezTo>
                    <a:pt x="19696" y="17960"/>
                    <a:pt x="19866" y="18099"/>
                    <a:pt x="19906" y="18302"/>
                  </a:cubicBezTo>
                  <a:cubicBezTo>
                    <a:pt x="19991" y="18586"/>
                    <a:pt x="20048" y="18884"/>
                    <a:pt x="20091" y="19182"/>
                  </a:cubicBezTo>
                  <a:cubicBezTo>
                    <a:pt x="20091" y="19325"/>
                    <a:pt x="19984" y="19455"/>
                    <a:pt x="19836" y="19455"/>
                  </a:cubicBezTo>
                  <a:cubicBezTo>
                    <a:pt x="19822" y="19455"/>
                    <a:pt x="19807" y="19454"/>
                    <a:pt x="19793" y="19452"/>
                  </a:cubicBezTo>
                  <a:cubicBezTo>
                    <a:pt x="19750" y="19452"/>
                    <a:pt x="19707" y="19452"/>
                    <a:pt x="19665" y="19423"/>
                  </a:cubicBezTo>
                  <a:cubicBezTo>
                    <a:pt x="19310" y="19253"/>
                    <a:pt x="19069" y="18941"/>
                    <a:pt x="18983" y="18557"/>
                  </a:cubicBezTo>
                  <a:cubicBezTo>
                    <a:pt x="18902" y="18258"/>
                    <a:pt x="19133" y="17959"/>
                    <a:pt x="19439" y="17959"/>
                  </a:cubicBezTo>
                  <a:close/>
                  <a:moveTo>
                    <a:pt x="29956" y="18563"/>
                  </a:moveTo>
                  <a:cubicBezTo>
                    <a:pt x="30157" y="18563"/>
                    <a:pt x="30357" y="18680"/>
                    <a:pt x="30427" y="18912"/>
                  </a:cubicBezTo>
                  <a:cubicBezTo>
                    <a:pt x="30470" y="19125"/>
                    <a:pt x="30470" y="19338"/>
                    <a:pt x="30427" y="19551"/>
                  </a:cubicBezTo>
                  <a:cubicBezTo>
                    <a:pt x="30413" y="19750"/>
                    <a:pt x="30313" y="19935"/>
                    <a:pt x="30157" y="20048"/>
                  </a:cubicBezTo>
                  <a:cubicBezTo>
                    <a:pt x="30100" y="20091"/>
                    <a:pt x="30029" y="20105"/>
                    <a:pt x="29973" y="20105"/>
                  </a:cubicBezTo>
                  <a:lnTo>
                    <a:pt x="29958" y="20105"/>
                  </a:lnTo>
                  <a:cubicBezTo>
                    <a:pt x="29887" y="20105"/>
                    <a:pt x="29831" y="20091"/>
                    <a:pt x="29774" y="20048"/>
                  </a:cubicBezTo>
                  <a:cubicBezTo>
                    <a:pt x="29618" y="19935"/>
                    <a:pt x="29518" y="19750"/>
                    <a:pt x="29504" y="19565"/>
                  </a:cubicBezTo>
                  <a:cubicBezTo>
                    <a:pt x="29447" y="19352"/>
                    <a:pt x="29447" y="19139"/>
                    <a:pt x="29476" y="18926"/>
                  </a:cubicBezTo>
                  <a:cubicBezTo>
                    <a:pt x="29547" y="18683"/>
                    <a:pt x="29752" y="18563"/>
                    <a:pt x="29956" y="18563"/>
                  </a:cubicBezTo>
                  <a:close/>
                  <a:moveTo>
                    <a:pt x="123495" y="16484"/>
                  </a:moveTo>
                  <a:cubicBezTo>
                    <a:pt x="124205" y="16484"/>
                    <a:pt x="124816" y="16811"/>
                    <a:pt x="125071" y="17663"/>
                  </a:cubicBezTo>
                  <a:cubicBezTo>
                    <a:pt x="125582" y="19352"/>
                    <a:pt x="123495" y="20133"/>
                    <a:pt x="121791" y="20133"/>
                  </a:cubicBezTo>
                  <a:cubicBezTo>
                    <a:pt x="120727" y="20133"/>
                    <a:pt x="119818" y="19835"/>
                    <a:pt x="119775" y="19267"/>
                  </a:cubicBezTo>
                  <a:cubicBezTo>
                    <a:pt x="119676" y="18202"/>
                    <a:pt x="121862" y="16484"/>
                    <a:pt x="123495" y="16484"/>
                  </a:cubicBezTo>
                  <a:close/>
                  <a:moveTo>
                    <a:pt x="40508" y="20233"/>
                  </a:moveTo>
                  <a:cubicBezTo>
                    <a:pt x="40508" y="20233"/>
                    <a:pt x="40507" y="20233"/>
                    <a:pt x="40493" y="20261"/>
                  </a:cubicBezTo>
                  <a:lnTo>
                    <a:pt x="40491" y="20272"/>
                  </a:lnTo>
                  <a:lnTo>
                    <a:pt x="40491" y="20272"/>
                  </a:lnTo>
                  <a:cubicBezTo>
                    <a:pt x="40501" y="20249"/>
                    <a:pt x="40508" y="20233"/>
                    <a:pt x="40508" y="20233"/>
                  </a:cubicBezTo>
                  <a:close/>
                  <a:moveTo>
                    <a:pt x="32471" y="18997"/>
                  </a:moveTo>
                  <a:cubicBezTo>
                    <a:pt x="32514" y="18997"/>
                    <a:pt x="32557" y="18997"/>
                    <a:pt x="32585" y="19012"/>
                  </a:cubicBezTo>
                  <a:cubicBezTo>
                    <a:pt x="32897" y="19097"/>
                    <a:pt x="33039" y="19438"/>
                    <a:pt x="32883" y="19707"/>
                  </a:cubicBezTo>
                  <a:cubicBezTo>
                    <a:pt x="32755" y="19977"/>
                    <a:pt x="32542" y="20332"/>
                    <a:pt x="32230" y="20346"/>
                  </a:cubicBezTo>
                  <a:lnTo>
                    <a:pt x="32216" y="20346"/>
                  </a:lnTo>
                  <a:cubicBezTo>
                    <a:pt x="32117" y="20346"/>
                    <a:pt x="32046" y="20289"/>
                    <a:pt x="31989" y="20218"/>
                  </a:cubicBezTo>
                  <a:cubicBezTo>
                    <a:pt x="31861" y="19977"/>
                    <a:pt x="31975" y="19679"/>
                    <a:pt x="31989" y="19480"/>
                  </a:cubicBezTo>
                  <a:cubicBezTo>
                    <a:pt x="32003" y="19210"/>
                    <a:pt x="32202" y="18997"/>
                    <a:pt x="32471" y="18997"/>
                  </a:cubicBezTo>
                  <a:close/>
                  <a:moveTo>
                    <a:pt x="62373" y="18628"/>
                  </a:moveTo>
                  <a:cubicBezTo>
                    <a:pt x="63224" y="18628"/>
                    <a:pt x="64389" y="19892"/>
                    <a:pt x="64261" y="20190"/>
                  </a:cubicBezTo>
                  <a:cubicBezTo>
                    <a:pt x="64190" y="20375"/>
                    <a:pt x="63863" y="20474"/>
                    <a:pt x="63452" y="20474"/>
                  </a:cubicBezTo>
                  <a:cubicBezTo>
                    <a:pt x="62557" y="20474"/>
                    <a:pt x="61322" y="20006"/>
                    <a:pt x="61663" y="19154"/>
                  </a:cubicBezTo>
                  <a:cubicBezTo>
                    <a:pt x="61819" y="18770"/>
                    <a:pt x="62074" y="18628"/>
                    <a:pt x="62373" y="18628"/>
                  </a:cubicBezTo>
                  <a:close/>
                  <a:moveTo>
                    <a:pt x="130580" y="15647"/>
                  </a:moveTo>
                  <a:cubicBezTo>
                    <a:pt x="131247" y="15647"/>
                    <a:pt x="131148" y="16868"/>
                    <a:pt x="130424" y="18089"/>
                  </a:cubicBezTo>
                  <a:cubicBezTo>
                    <a:pt x="129686" y="19310"/>
                    <a:pt x="128351" y="20531"/>
                    <a:pt x="126534" y="20531"/>
                  </a:cubicBezTo>
                  <a:cubicBezTo>
                    <a:pt x="126363" y="20531"/>
                    <a:pt x="126193" y="20517"/>
                    <a:pt x="126022" y="20502"/>
                  </a:cubicBezTo>
                  <a:cubicBezTo>
                    <a:pt x="125781" y="20474"/>
                    <a:pt x="127371" y="19750"/>
                    <a:pt x="128351" y="18288"/>
                  </a:cubicBezTo>
                  <a:cubicBezTo>
                    <a:pt x="129430" y="16669"/>
                    <a:pt x="129600" y="15718"/>
                    <a:pt x="130523" y="15647"/>
                  </a:cubicBezTo>
                  <a:close/>
                  <a:moveTo>
                    <a:pt x="81554" y="19026"/>
                  </a:moveTo>
                  <a:cubicBezTo>
                    <a:pt x="81881" y="19026"/>
                    <a:pt x="82150" y="19182"/>
                    <a:pt x="82292" y="19608"/>
                  </a:cubicBezTo>
                  <a:cubicBezTo>
                    <a:pt x="82548" y="20431"/>
                    <a:pt x="81469" y="20815"/>
                    <a:pt x="80603" y="20815"/>
                  </a:cubicBezTo>
                  <a:lnTo>
                    <a:pt x="80603" y="20801"/>
                  </a:lnTo>
                  <a:cubicBezTo>
                    <a:pt x="80120" y="20801"/>
                    <a:pt x="79694" y="20687"/>
                    <a:pt x="79623" y="20446"/>
                  </a:cubicBezTo>
                  <a:cubicBezTo>
                    <a:pt x="79524" y="20147"/>
                    <a:pt x="80716" y="19026"/>
                    <a:pt x="81554" y="19026"/>
                  </a:cubicBezTo>
                  <a:close/>
                  <a:moveTo>
                    <a:pt x="26934" y="11217"/>
                  </a:moveTo>
                  <a:cubicBezTo>
                    <a:pt x="26934" y="11217"/>
                    <a:pt x="29249" y="14184"/>
                    <a:pt x="28936" y="16115"/>
                  </a:cubicBezTo>
                  <a:cubicBezTo>
                    <a:pt x="28638" y="18046"/>
                    <a:pt x="25855" y="20829"/>
                    <a:pt x="25855" y="20829"/>
                  </a:cubicBezTo>
                  <a:cubicBezTo>
                    <a:pt x="25855" y="20829"/>
                    <a:pt x="23427" y="18600"/>
                    <a:pt x="23853" y="16499"/>
                  </a:cubicBezTo>
                  <a:cubicBezTo>
                    <a:pt x="24279" y="14383"/>
                    <a:pt x="26977" y="13233"/>
                    <a:pt x="26934" y="11217"/>
                  </a:cubicBezTo>
                  <a:close/>
                  <a:moveTo>
                    <a:pt x="17691" y="19651"/>
                  </a:moveTo>
                  <a:cubicBezTo>
                    <a:pt x="17833" y="19651"/>
                    <a:pt x="17961" y="19693"/>
                    <a:pt x="18060" y="19793"/>
                  </a:cubicBezTo>
                  <a:cubicBezTo>
                    <a:pt x="18273" y="19963"/>
                    <a:pt x="18472" y="20147"/>
                    <a:pt x="18628" y="20360"/>
                  </a:cubicBezTo>
                  <a:cubicBezTo>
                    <a:pt x="18699" y="20460"/>
                    <a:pt x="18685" y="20602"/>
                    <a:pt x="18600" y="20687"/>
                  </a:cubicBezTo>
                  <a:cubicBezTo>
                    <a:pt x="18472" y="20786"/>
                    <a:pt x="18316" y="20843"/>
                    <a:pt x="18146" y="20843"/>
                  </a:cubicBezTo>
                  <a:cubicBezTo>
                    <a:pt x="17904" y="20829"/>
                    <a:pt x="17649" y="20744"/>
                    <a:pt x="17436" y="20616"/>
                  </a:cubicBezTo>
                  <a:cubicBezTo>
                    <a:pt x="17180" y="20460"/>
                    <a:pt x="17109" y="20105"/>
                    <a:pt x="17294" y="19849"/>
                  </a:cubicBezTo>
                  <a:cubicBezTo>
                    <a:pt x="17379" y="19722"/>
                    <a:pt x="17535" y="19651"/>
                    <a:pt x="17691" y="19651"/>
                  </a:cubicBezTo>
                  <a:close/>
                  <a:moveTo>
                    <a:pt x="12211" y="19239"/>
                  </a:moveTo>
                  <a:cubicBezTo>
                    <a:pt x="12651" y="19239"/>
                    <a:pt x="12963" y="19651"/>
                    <a:pt x="12850" y="20062"/>
                  </a:cubicBezTo>
                  <a:cubicBezTo>
                    <a:pt x="12793" y="20460"/>
                    <a:pt x="12395" y="20872"/>
                    <a:pt x="11998" y="20872"/>
                  </a:cubicBezTo>
                  <a:cubicBezTo>
                    <a:pt x="11884" y="20872"/>
                    <a:pt x="11785" y="20843"/>
                    <a:pt x="11686" y="20786"/>
                  </a:cubicBezTo>
                  <a:cubicBezTo>
                    <a:pt x="11189" y="20502"/>
                    <a:pt x="11359" y="19750"/>
                    <a:pt x="11728" y="19423"/>
                  </a:cubicBezTo>
                  <a:cubicBezTo>
                    <a:pt x="11870" y="19310"/>
                    <a:pt x="12040" y="19239"/>
                    <a:pt x="12211" y="19239"/>
                  </a:cubicBezTo>
                  <a:close/>
                  <a:moveTo>
                    <a:pt x="39883" y="19239"/>
                  </a:moveTo>
                  <a:cubicBezTo>
                    <a:pt x="40252" y="19253"/>
                    <a:pt x="40550" y="19537"/>
                    <a:pt x="40564" y="19906"/>
                  </a:cubicBezTo>
                  <a:cubicBezTo>
                    <a:pt x="40579" y="19991"/>
                    <a:pt x="40579" y="20062"/>
                    <a:pt x="40550" y="20133"/>
                  </a:cubicBezTo>
                  <a:lnTo>
                    <a:pt x="40479" y="20318"/>
                  </a:lnTo>
                  <a:lnTo>
                    <a:pt x="40479" y="20318"/>
                  </a:lnTo>
                  <a:lnTo>
                    <a:pt x="40491" y="20272"/>
                  </a:lnTo>
                  <a:lnTo>
                    <a:pt x="40491" y="20272"/>
                  </a:lnTo>
                  <a:cubicBezTo>
                    <a:pt x="40465" y="20332"/>
                    <a:pt x="40418" y="20439"/>
                    <a:pt x="40408" y="20460"/>
                  </a:cubicBezTo>
                  <a:cubicBezTo>
                    <a:pt x="40351" y="20573"/>
                    <a:pt x="40266" y="20673"/>
                    <a:pt x="40167" y="20758"/>
                  </a:cubicBezTo>
                  <a:cubicBezTo>
                    <a:pt x="40082" y="20843"/>
                    <a:pt x="39968" y="20900"/>
                    <a:pt x="39840" y="20900"/>
                  </a:cubicBezTo>
                  <a:cubicBezTo>
                    <a:pt x="39755" y="20900"/>
                    <a:pt x="39670" y="20872"/>
                    <a:pt x="39599" y="20843"/>
                  </a:cubicBezTo>
                  <a:cubicBezTo>
                    <a:pt x="39003" y="20559"/>
                    <a:pt x="39003" y="19665"/>
                    <a:pt x="39556" y="19338"/>
                  </a:cubicBezTo>
                  <a:cubicBezTo>
                    <a:pt x="39656" y="19267"/>
                    <a:pt x="39769" y="19239"/>
                    <a:pt x="39883" y="19239"/>
                  </a:cubicBezTo>
                  <a:close/>
                  <a:moveTo>
                    <a:pt x="107877" y="18572"/>
                  </a:moveTo>
                  <a:cubicBezTo>
                    <a:pt x="109723" y="18572"/>
                    <a:pt x="112194" y="19991"/>
                    <a:pt x="112037" y="20687"/>
                  </a:cubicBezTo>
                  <a:cubicBezTo>
                    <a:pt x="111853" y="21482"/>
                    <a:pt x="110220" y="22022"/>
                    <a:pt x="108701" y="22022"/>
                  </a:cubicBezTo>
                  <a:lnTo>
                    <a:pt x="108687" y="22036"/>
                  </a:lnTo>
                  <a:cubicBezTo>
                    <a:pt x="107054" y="22036"/>
                    <a:pt x="105535" y="21397"/>
                    <a:pt x="106032" y="19750"/>
                  </a:cubicBezTo>
                  <a:cubicBezTo>
                    <a:pt x="106273" y="18898"/>
                    <a:pt x="107011" y="18572"/>
                    <a:pt x="107877" y="18572"/>
                  </a:cubicBezTo>
                  <a:close/>
                  <a:moveTo>
                    <a:pt x="129458" y="21156"/>
                  </a:moveTo>
                  <a:cubicBezTo>
                    <a:pt x="129515" y="21156"/>
                    <a:pt x="129572" y="21170"/>
                    <a:pt x="129615" y="21184"/>
                  </a:cubicBezTo>
                  <a:lnTo>
                    <a:pt x="129686" y="21212"/>
                  </a:lnTo>
                  <a:cubicBezTo>
                    <a:pt x="129941" y="21298"/>
                    <a:pt x="130168" y="21581"/>
                    <a:pt x="130055" y="21865"/>
                  </a:cubicBezTo>
                  <a:cubicBezTo>
                    <a:pt x="130012" y="22050"/>
                    <a:pt x="129899" y="22192"/>
                    <a:pt x="129742" y="22306"/>
                  </a:cubicBezTo>
                  <a:cubicBezTo>
                    <a:pt x="129671" y="22362"/>
                    <a:pt x="129572" y="22391"/>
                    <a:pt x="129473" y="22391"/>
                  </a:cubicBezTo>
                  <a:cubicBezTo>
                    <a:pt x="129118" y="22391"/>
                    <a:pt x="128748" y="22007"/>
                    <a:pt x="128876" y="21638"/>
                  </a:cubicBezTo>
                  <a:lnTo>
                    <a:pt x="128890" y="21610"/>
                  </a:lnTo>
                  <a:cubicBezTo>
                    <a:pt x="128976" y="21354"/>
                    <a:pt x="129189" y="21184"/>
                    <a:pt x="129458" y="21156"/>
                  </a:cubicBezTo>
                  <a:close/>
                  <a:moveTo>
                    <a:pt x="101510" y="22469"/>
                  </a:moveTo>
                  <a:cubicBezTo>
                    <a:pt x="101520" y="22472"/>
                    <a:pt x="101531" y="22476"/>
                    <a:pt x="101545" y="22476"/>
                  </a:cubicBezTo>
                  <a:lnTo>
                    <a:pt x="101510" y="22469"/>
                  </a:lnTo>
                  <a:close/>
                  <a:moveTo>
                    <a:pt x="101545" y="22476"/>
                  </a:moveTo>
                  <a:lnTo>
                    <a:pt x="101588" y="22490"/>
                  </a:lnTo>
                  <a:lnTo>
                    <a:pt x="101573" y="22476"/>
                  </a:lnTo>
                  <a:close/>
                  <a:moveTo>
                    <a:pt x="34544" y="21369"/>
                  </a:moveTo>
                  <a:cubicBezTo>
                    <a:pt x="34956" y="21383"/>
                    <a:pt x="35283" y="21936"/>
                    <a:pt x="34914" y="22249"/>
                  </a:cubicBezTo>
                  <a:cubicBezTo>
                    <a:pt x="34587" y="22533"/>
                    <a:pt x="34076" y="22547"/>
                    <a:pt x="33650" y="22561"/>
                  </a:cubicBezTo>
                  <a:lnTo>
                    <a:pt x="33636" y="22561"/>
                  </a:lnTo>
                  <a:cubicBezTo>
                    <a:pt x="33323" y="22561"/>
                    <a:pt x="33167" y="22178"/>
                    <a:pt x="33394" y="21965"/>
                  </a:cubicBezTo>
                  <a:cubicBezTo>
                    <a:pt x="33536" y="21809"/>
                    <a:pt x="33693" y="21681"/>
                    <a:pt x="33891" y="21581"/>
                  </a:cubicBezTo>
                  <a:cubicBezTo>
                    <a:pt x="34076" y="21468"/>
                    <a:pt x="34289" y="21383"/>
                    <a:pt x="34516" y="21369"/>
                  </a:cubicBezTo>
                  <a:close/>
                  <a:moveTo>
                    <a:pt x="101914" y="17762"/>
                  </a:moveTo>
                  <a:cubicBezTo>
                    <a:pt x="102837" y="17904"/>
                    <a:pt x="102922" y="18870"/>
                    <a:pt x="103888" y="20559"/>
                  </a:cubicBezTo>
                  <a:cubicBezTo>
                    <a:pt x="104768" y="22078"/>
                    <a:pt x="106301" y="22916"/>
                    <a:pt x="106060" y="22930"/>
                  </a:cubicBezTo>
                  <a:lnTo>
                    <a:pt x="105833" y="22930"/>
                  </a:lnTo>
                  <a:lnTo>
                    <a:pt x="105833" y="22945"/>
                  </a:lnTo>
                  <a:cubicBezTo>
                    <a:pt x="103944" y="22945"/>
                    <a:pt x="102610" y="21652"/>
                    <a:pt x="101914" y="20360"/>
                  </a:cubicBezTo>
                  <a:cubicBezTo>
                    <a:pt x="101218" y="19054"/>
                    <a:pt x="101162" y="17762"/>
                    <a:pt x="101829" y="17762"/>
                  </a:cubicBezTo>
                  <a:close/>
                  <a:moveTo>
                    <a:pt x="116070" y="18075"/>
                  </a:moveTo>
                  <a:cubicBezTo>
                    <a:pt x="117433" y="18089"/>
                    <a:pt x="118526" y="19154"/>
                    <a:pt x="118597" y="20517"/>
                  </a:cubicBezTo>
                  <a:cubicBezTo>
                    <a:pt x="118654" y="21865"/>
                    <a:pt x="117646" y="23030"/>
                    <a:pt x="116311" y="23172"/>
                  </a:cubicBezTo>
                  <a:cubicBezTo>
                    <a:pt x="116226" y="23186"/>
                    <a:pt x="116141" y="23186"/>
                    <a:pt x="116070" y="23186"/>
                  </a:cubicBezTo>
                  <a:cubicBezTo>
                    <a:pt x="116061" y="23186"/>
                    <a:pt x="116052" y="23186"/>
                    <a:pt x="116043" y="23186"/>
                  </a:cubicBezTo>
                  <a:cubicBezTo>
                    <a:pt x="114678" y="23186"/>
                    <a:pt x="113556" y="22112"/>
                    <a:pt x="113500" y="20744"/>
                  </a:cubicBezTo>
                  <a:cubicBezTo>
                    <a:pt x="113429" y="19367"/>
                    <a:pt x="114465" y="18188"/>
                    <a:pt x="115842" y="18075"/>
                  </a:cubicBezTo>
                  <a:close/>
                  <a:moveTo>
                    <a:pt x="40836" y="23537"/>
                  </a:moveTo>
                  <a:lnTo>
                    <a:pt x="40836" y="23537"/>
                  </a:lnTo>
                  <a:cubicBezTo>
                    <a:pt x="40831" y="23548"/>
                    <a:pt x="40825" y="23559"/>
                    <a:pt x="40820" y="23569"/>
                  </a:cubicBezTo>
                  <a:cubicBezTo>
                    <a:pt x="40826" y="23559"/>
                    <a:pt x="40831" y="23548"/>
                    <a:pt x="40836" y="23537"/>
                  </a:cubicBezTo>
                  <a:close/>
                  <a:moveTo>
                    <a:pt x="17180" y="22604"/>
                  </a:moveTo>
                  <a:cubicBezTo>
                    <a:pt x="17407" y="22618"/>
                    <a:pt x="17620" y="22675"/>
                    <a:pt x="17819" y="22760"/>
                  </a:cubicBezTo>
                  <a:cubicBezTo>
                    <a:pt x="18060" y="22817"/>
                    <a:pt x="18273" y="22945"/>
                    <a:pt x="18444" y="23129"/>
                  </a:cubicBezTo>
                  <a:cubicBezTo>
                    <a:pt x="18515" y="23257"/>
                    <a:pt x="18472" y="23427"/>
                    <a:pt x="18359" y="23498"/>
                  </a:cubicBezTo>
                  <a:cubicBezTo>
                    <a:pt x="18231" y="23583"/>
                    <a:pt x="18075" y="23612"/>
                    <a:pt x="17918" y="23612"/>
                  </a:cubicBezTo>
                  <a:lnTo>
                    <a:pt x="17436" y="23612"/>
                  </a:lnTo>
                  <a:lnTo>
                    <a:pt x="17436" y="23598"/>
                  </a:lnTo>
                  <a:cubicBezTo>
                    <a:pt x="17294" y="23598"/>
                    <a:pt x="17138" y="23598"/>
                    <a:pt x="16996" y="23569"/>
                  </a:cubicBezTo>
                  <a:cubicBezTo>
                    <a:pt x="16541" y="23470"/>
                    <a:pt x="16513" y="22703"/>
                    <a:pt x="16996" y="22632"/>
                  </a:cubicBezTo>
                  <a:cubicBezTo>
                    <a:pt x="17052" y="22618"/>
                    <a:pt x="17123" y="22604"/>
                    <a:pt x="17180" y="22604"/>
                  </a:cubicBezTo>
                  <a:close/>
                  <a:moveTo>
                    <a:pt x="58369" y="17350"/>
                  </a:moveTo>
                  <a:cubicBezTo>
                    <a:pt x="59505" y="17350"/>
                    <a:pt x="59675" y="22504"/>
                    <a:pt x="56097" y="23626"/>
                  </a:cubicBezTo>
                  <a:lnTo>
                    <a:pt x="56083" y="23626"/>
                  </a:lnTo>
                  <a:lnTo>
                    <a:pt x="56083" y="23640"/>
                  </a:lnTo>
                  <a:cubicBezTo>
                    <a:pt x="55927" y="23640"/>
                    <a:pt x="57006" y="22348"/>
                    <a:pt x="57290" y="20687"/>
                  </a:cubicBezTo>
                  <a:cubicBezTo>
                    <a:pt x="57602" y="18784"/>
                    <a:pt x="57346" y="17862"/>
                    <a:pt x="58156" y="17407"/>
                  </a:cubicBezTo>
                  <a:cubicBezTo>
                    <a:pt x="58227" y="17365"/>
                    <a:pt x="58298" y="17350"/>
                    <a:pt x="58369" y="17350"/>
                  </a:cubicBezTo>
                  <a:close/>
                  <a:moveTo>
                    <a:pt x="101417" y="22462"/>
                  </a:moveTo>
                  <a:cubicBezTo>
                    <a:pt x="101437" y="22462"/>
                    <a:pt x="101458" y="22462"/>
                    <a:pt x="101477" y="22462"/>
                  </a:cubicBezTo>
                  <a:lnTo>
                    <a:pt x="101477" y="22462"/>
                  </a:lnTo>
                  <a:lnTo>
                    <a:pt x="101510" y="22469"/>
                  </a:lnTo>
                  <a:lnTo>
                    <a:pt x="101510" y="22469"/>
                  </a:lnTo>
                  <a:cubicBezTo>
                    <a:pt x="101502" y="22466"/>
                    <a:pt x="101495" y="22464"/>
                    <a:pt x="101487" y="22463"/>
                  </a:cubicBezTo>
                  <a:lnTo>
                    <a:pt x="101487" y="22463"/>
                  </a:lnTo>
                  <a:cubicBezTo>
                    <a:pt x="101519" y="22464"/>
                    <a:pt x="101549" y="22468"/>
                    <a:pt x="101573" y="22476"/>
                  </a:cubicBezTo>
                  <a:lnTo>
                    <a:pt x="101588" y="22476"/>
                  </a:lnTo>
                  <a:cubicBezTo>
                    <a:pt x="101673" y="22490"/>
                    <a:pt x="101758" y="22519"/>
                    <a:pt x="101829" y="22561"/>
                  </a:cubicBezTo>
                  <a:cubicBezTo>
                    <a:pt x="101999" y="22661"/>
                    <a:pt x="102113" y="22831"/>
                    <a:pt x="102113" y="23030"/>
                  </a:cubicBezTo>
                  <a:cubicBezTo>
                    <a:pt x="102113" y="23172"/>
                    <a:pt x="102042" y="23314"/>
                    <a:pt x="101928" y="23413"/>
                  </a:cubicBezTo>
                  <a:cubicBezTo>
                    <a:pt x="101928" y="23456"/>
                    <a:pt x="101928" y="23484"/>
                    <a:pt x="101914" y="23512"/>
                  </a:cubicBezTo>
                  <a:cubicBezTo>
                    <a:pt x="101857" y="23711"/>
                    <a:pt x="101673" y="23853"/>
                    <a:pt x="101474" y="23867"/>
                  </a:cubicBezTo>
                  <a:cubicBezTo>
                    <a:pt x="101431" y="23867"/>
                    <a:pt x="101389" y="23853"/>
                    <a:pt x="101346" y="23839"/>
                  </a:cubicBezTo>
                  <a:cubicBezTo>
                    <a:pt x="100906" y="23711"/>
                    <a:pt x="100622" y="23214"/>
                    <a:pt x="100878" y="22774"/>
                  </a:cubicBezTo>
                  <a:cubicBezTo>
                    <a:pt x="100991" y="22575"/>
                    <a:pt x="101204" y="22462"/>
                    <a:pt x="101417" y="22462"/>
                  </a:cubicBezTo>
                  <a:close/>
                  <a:moveTo>
                    <a:pt x="84706" y="17677"/>
                  </a:moveTo>
                  <a:cubicBezTo>
                    <a:pt x="84791" y="17677"/>
                    <a:pt x="84862" y="17691"/>
                    <a:pt x="84933" y="17734"/>
                  </a:cubicBezTo>
                  <a:cubicBezTo>
                    <a:pt x="85743" y="18174"/>
                    <a:pt x="85501" y="19111"/>
                    <a:pt x="85828" y="20999"/>
                  </a:cubicBezTo>
                  <a:cubicBezTo>
                    <a:pt x="86126" y="22661"/>
                    <a:pt x="87219" y="23938"/>
                    <a:pt x="87077" y="23938"/>
                  </a:cubicBezTo>
                  <a:lnTo>
                    <a:pt x="87049" y="23938"/>
                  </a:lnTo>
                  <a:cubicBezTo>
                    <a:pt x="83457" y="22845"/>
                    <a:pt x="83584" y="17677"/>
                    <a:pt x="84706" y="17677"/>
                  </a:cubicBezTo>
                  <a:close/>
                  <a:moveTo>
                    <a:pt x="11771" y="22504"/>
                  </a:moveTo>
                  <a:cubicBezTo>
                    <a:pt x="11813" y="22504"/>
                    <a:pt x="11856" y="22504"/>
                    <a:pt x="11913" y="22519"/>
                  </a:cubicBezTo>
                  <a:cubicBezTo>
                    <a:pt x="12197" y="22590"/>
                    <a:pt x="12424" y="22803"/>
                    <a:pt x="12481" y="23086"/>
                  </a:cubicBezTo>
                  <a:cubicBezTo>
                    <a:pt x="12552" y="23328"/>
                    <a:pt x="12481" y="23583"/>
                    <a:pt x="12310" y="23768"/>
                  </a:cubicBezTo>
                  <a:cubicBezTo>
                    <a:pt x="12197" y="23853"/>
                    <a:pt x="12083" y="23938"/>
                    <a:pt x="11941" y="23981"/>
                  </a:cubicBezTo>
                  <a:cubicBezTo>
                    <a:pt x="11884" y="24009"/>
                    <a:pt x="11813" y="24024"/>
                    <a:pt x="11742" y="24024"/>
                  </a:cubicBezTo>
                  <a:cubicBezTo>
                    <a:pt x="11316" y="23981"/>
                    <a:pt x="11032" y="23583"/>
                    <a:pt x="11118" y="23172"/>
                  </a:cubicBezTo>
                  <a:cubicBezTo>
                    <a:pt x="11146" y="23086"/>
                    <a:pt x="11174" y="23001"/>
                    <a:pt x="11217" y="22930"/>
                  </a:cubicBezTo>
                  <a:cubicBezTo>
                    <a:pt x="11231" y="22902"/>
                    <a:pt x="11245" y="22874"/>
                    <a:pt x="11274" y="22845"/>
                  </a:cubicBezTo>
                  <a:cubicBezTo>
                    <a:pt x="11359" y="22646"/>
                    <a:pt x="11544" y="22504"/>
                    <a:pt x="11771" y="22504"/>
                  </a:cubicBezTo>
                  <a:close/>
                  <a:moveTo>
                    <a:pt x="40394" y="24024"/>
                  </a:moveTo>
                  <a:cubicBezTo>
                    <a:pt x="40385" y="24028"/>
                    <a:pt x="40374" y="24033"/>
                    <a:pt x="40363" y="24037"/>
                  </a:cubicBezTo>
                  <a:lnTo>
                    <a:pt x="40363" y="24037"/>
                  </a:lnTo>
                  <a:lnTo>
                    <a:pt x="40394" y="24024"/>
                  </a:lnTo>
                  <a:close/>
                  <a:moveTo>
                    <a:pt x="60910" y="22419"/>
                  </a:moveTo>
                  <a:cubicBezTo>
                    <a:pt x="61748" y="22419"/>
                    <a:pt x="62912" y="23214"/>
                    <a:pt x="62870" y="23498"/>
                  </a:cubicBezTo>
                  <a:cubicBezTo>
                    <a:pt x="62827" y="23825"/>
                    <a:pt x="62117" y="24066"/>
                    <a:pt x="61436" y="24066"/>
                  </a:cubicBezTo>
                  <a:cubicBezTo>
                    <a:pt x="60711" y="24066"/>
                    <a:pt x="60002" y="23796"/>
                    <a:pt x="60101" y="23129"/>
                  </a:cubicBezTo>
                  <a:cubicBezTo>
                    <a:pt x="60172" y="22590"/>
                    <a:pt x="60498" y="22419"/>
                    <a:pt x="60910" y="22419"/>
                  </a:cubicBezTo>
                  <a:close/>
                  <a:moveTo>
                    <a:pt x="40238" y="22561"/>
                  </a:moveTo>
                  <a:cubicBezTo>
                    <a:pt x="40437" y="22575"/>
                    <a:pt x="40635" y="22661"/>
                    <a:pt x="40763" y="22831"/>
                  </a:cubicBezTo>
                  <a:cubicBezTo>
                    <a:pt x="40926" y="23035"/>
                    <a:pt x="40946" y="23303"/>
                    <a:pt x="40836" y="23537"/>
                  </a:cubicBezTo>
                  <a:lnTo>
                    <a:pt x="40836" y="23537"/>
                  </a:lnTo>
                  <a:cubicBezTo>
                    <a:pt x="40845" y="23520"/>
                    <a:pt x="40854" y="23502"/>
                    <a:pt x="40863" y="23484"/>
                  </a:cubicBezTo>
                  <a:lnTo>
                    <a:pt x="40863" y="23484"/>
                  </a:lnTo>
                  <a:cubicBezTo>
                    <a:pt x="40862" y="23484"/>
                    <a:pt x="40792" y="23640"/>
                    <a:pt x="40777" y="23654"/>
                  </a:cubicBezTo>
                  <a:cubicBezTo>
                    <a:pt x="40749" y="23697"/>
                    <a:pt x="40721" y="23740"/>
                    <a:pt x="40692" y="23782"/>
                  </a:cubicBezTo>
                  <a:cubicBezTo>
                    <a:pt x="40607" y="23896"/>
                    <a:pt x="40508" y="23981"/>
                    <a:pt x="40380" y="24024"/>
                  </a:cubicBezTo>
                  <a:lnTo>
                    <a:pt x="40320" y="24049"/>
                  </a:lnTo>
                  <a:lnTo>
                    <a:pt x="40320" y="24049"/>
                  </a:lnTo>
                  <a:cubicBezTo>
                    <a:pt x="40311" y="24051"/>
                    <a:pt x="40302" y="24052"/>
                    <a:pt x="40295" y="24052"/>
                  </a:cubicBezTo>
                  <a:lnTo>
                    <a:pt x="40295" y="24060"/>
                  </a:lnTo>
                  <a:lnTo>
                    <a:pt x="40295" y="24060"/>
                  </a:lnTo>
                  <a:lnTo>
                    <a:pt x="40280" y="24066"/>
                  </a:lnTo>
                  <a:cubicBezTo>
                    <a:pt x="40252" y="24066"/>
                    <a:pt x="40224" y="24080"/>
                    <a:pt x="40195" y="24080"/>
                  </a:cubicBezTo>
                  <a:lnTo>
                    <a:pt x="40110" y="24080"/>
                  </a:lnTo>
                  <a:lnTo>
                    <a:pt x="40124" y="24095"/>
                  </a:lnTo>
                  <a:cubicBezTo>
                    <a:pt x="40039" y="24095"/>
                    <a:pt x="39968" y="24080"/>
                    <a:pt x="39897" y="24038"/>
                  </a:cubicBezTo>
                  <a:cubicBezTo>
                    <a:pt x="39556" y="23896"/>
                    <a:pt x="39386" y="23541"/>
                    <a:pt x="39471" y="23186"/>
                  </a:cubicBezTo>
                  <a:cubicBezTo>
                    <a:pt x="39556" y="22902"/>
                    <a:pt x="39769" y="22675"/>
                    <a:pt x="40053" y="22590"/>
                  </a:cubicBezTo>
                  <a:cubicBezTo>
                    <a:pt x="40110" y="22575"/>
                    <a:pt x="40167" y="22561"/>
                    <a:pt x="40238" y="22561"/>
                  </a:cubicBezTo>
                  <a:close/>
                  <a:moveTo>
                    <a:pt x="82718" y="22888"/>
                  </a:moveTo>
                  <a:cubicBezTo>
                    <a:pt x="83159" y="22888"/>
                    <a:pt x="83528" y="23086"/>
                    <a:pt x="83570" y="23654"/>
                  </a:cubicBezTo>
                  <a:cubicBezTo>
                    <a:pt x="83613" y="24279"/>
                    <a:pt x="83017" y="24506"/>
                    <a:pt x="82378" y="24506"/>
                  </a:cubicBezTo>
                  <a:cubicBezTo>
                    <a:pt x="81625" y="24506"/>
                    <a:pt x="80802" y="24194"/>
                    <a:pt x="80773" y="23839"/>
                  </a:cubicBezTo>
                  <a:cubicBezTo>
                    <a:pt x="80759" y="23555"/>
                    <a:pt x="81881" y="22888"/>
                    <a:pt x="82718" y="22888"/>
                  </a:cubicBezTo>
                  <a:close/>
                  <a:moveTo>
                    <a:pt x="33729" y="24107"/>
                  </a:moveTo>
                  <a:cubicBezTo>
                    <a:pt x="33745" y="24107"/>
                    <a:pt x="33761" y="24108"/>
                    <a:pt x="33778" y="24109"/>
                  </a:cubicBezTo>
                  <a:cubicBezTo>
                    <a:pt x="33905" y="24109"/>
                    <a:pt x="34033" y="24123"/>
                    <a:pt x="34161" y="24166"/>
                  </a:cubicBezTo>
                  <a:cubicBezTo>
                    <a:pt x="34459" y="24237"/>
                    <a:pt x="34615" y="24563"/>
                    <a:pt x="34502" y="24847"/>
                  </a:cubicBezTo>
                  <a:cubicBezTo>
                    <a:pt x="34434" y="25036"/>
                    <a:pt x="34265" y="25160"/>
                    <a:pt x="34065" y="25160"/>
                  </a:cubicBezTo>
                  <a:cubicBezTo>
                    <a:pt x="34055" y="25160"/>
                    <a:pt x="34044" y="25160"/>
                    <a:pt x="34033" y="25159"/>
                  </a:cubicBezTo>
                  <a:cubicBezTo>
                    <a:pt x="33934" y="25159"/>
                    <a:pt x="33849" y="25145"/>
                    <a:pt x="33764" y="25103"/>
                  </a:cubicBezTo>
                  <a:cubicBezTo>
                    <a:pt x="33551" y="25046"/>
                    <a:pt x="33352" y="24961"/>
                    <a:pt x="33167" y="24847"/>
                  </a:cubicBezTo>
                  <a:cubicBezTo>
                    <a:pt x="33025" y="24705"/>
                    <a:pt x="33025" y="24478"/>
                    <a:pt x="33167" y="24336"/>
                  </a:cubicBezTo>
                  <a:cubicBezTo>
                    <a:pt x="33312" y="24191"/>
                    <a:pt x="33518" y="24107"/>
                    <a:pt x="33729" y="24107"/>
                  </a:cubicBezTo>
                  <a:close/>
                  <a:moveTo>
                    <a:pt x="125270" y="21141"/>
                  </a:moveTo>
                  <a:cubicBezTo>
                    <a:pt x="127045" y="21141"/>
                    <a:pt x="128408" y="22348"/>
                    <a:pt x="129146" y="23541"/>
                  </a:cubicBezTo>
                  <a:cubicBezTo>
                    <a:pt x="129870" y="24733"/>
                    <a:pt x="129998" y="25940"/>
                    <a:pt x="129316" y="25940"/>
                  </a:cubicBezTo>
                  <a:lnTo>
                    <a:pt x="129274" y="25940"/>
                  </a:lnTo>
                  <a:cubicBezTo>
                    <a:pt x="128337" y="25883"/>
                    <a:pt x="128166" y="24932"/>
                    <a:pt x="127045" y="23356"/>
                  </a:cubicBezTo>
                  <a:cubicBezTo>
                    <a:pt x="126037" y="21908"/>
                    <a:pt x="124432" y="21227"/>
                    <a:pt x="124659" y="21184"/>
                  </a:cubicBezTo>
                  <a:cubicBezTo>
                    <a:pt x="124858" y="21156"/>
                    <a:pt x="125071" y="21141"/>
                    <a:pt x="125270" y="21141"/>
                  </a:cubicBezTo>
                  <a:close/>
                  <a:moveTo>
                    <a:pt x="19409" y="25273"/>
                  </a:moveTo>
                  <a:cubicBezTo>
                    <a:pt x="19793" y="25273"/>
                    <a:pt x="19977" y="25727"/>
                    <a:pt x="19722" y="25997"/>
                  </a:cubicBezTo>
                  <a:cubicBezTo>
                    <a:pt x="19452" y="26224"/>
                    <a:pt x="19054" y="26508"/>
                    <a:pt x="18671" y="26508"/>
                  </a:cubicBezTo>
                  <a:lnTo>
                    <a:pt x="18671" y="26522"/>
                  </a:lnTo>
                  <a:cubicBezTo>
                    <a:pt x="18529" y="26522"/>
                    <a:pt x="18387" y="26466"/>
                    <a:pt x="18273" y="26366"/>
                  </a:cubicBezTo>
                  <a:cubicBezTo>
                    <a:pt x="18160" y="26253"/>
                    <a:pt x="18117" y="26096"/>
                    <a:pt x="18160" y="25940"/>
                  </a:cubicBezTo>
                  <a:cubicBezTo>
                    <a:pt x="18202" y="25770"/>
                    <a:pt x="18330" y="25642"/>
                    <a:pt x="18501" y="25571"/>
                  </a:cubicBezTo>
                  <a:cubicBezTo>
                    <a:pt x="18586" y="25543"/>
                    <a:pt x="18671" y="25514"/>
                    <a:pt x="18742" y="25500"/>
                  </a:cubicBezTo>
                  <a:cubicBezTo>
                    <a:pt x="18898" y="25458"/>
                    <a:pt x="19054" y="25401"/>
                    <a:pt x="19196" y="25330"/>
                  </a:cubicBezTo>
                  <a:cubicBezTo>
                    <a:pt x="19267" y="25301"/>
                    <a:pt x="19338" y="25273"/>
                    <a:pt x="19409" y="25273"/>
                  </a:cubicBezTo>
                  <a:close/>
                  <a:moveTo>
                    <a:pt x="121295" y="22448"/>
                  </a:moveTo>
                  <a:cubicBezTo>
                    <a:pt x="123140" y="22448"/>
                    <a:pt x="125838" y="23811"/>
                    <a:pt x="124546" y="25898"/>
                  </a:cubicBezTo>
                  <a:cubicBezTo>
                    <a:pt x="124319" y="26324"/>
                    <a:pt x="123864" y="26579"/>
                    <a:pt x="123382" y="26579"/>
                  </a:cubicBezTo>
                  <a:cubicBezTo>
                    <a:pt x="121706" y="26579"/>
                    <a:pt x="119449" y="23754"/>
                    <a:pt x="119861" y="23030"/>
                  </a:cubicBezTo>
                  <a:cubicBezTo>
                    <a:pt x="120073" y="22632"/>
                    <a:pt x="120627" y="22448"/>
                    <a:pt x="121295" y="22448"/>
                  </a:cubicBezTo>
                  <a:close/>
                  <a:moveTo>
                    <a:pt x="126335" y="26157"/>
                  </a:moveTo>
                  <a:cubicBezTo>
                    <a:pt x="126509" y="26157"/>
                    <a:pt x="126683" y="26231"/>
                    <a:pt x="126803" y="26380"/>
                  </a:cubicBezTo>
                  <a:cubicBezTo>
                    <a:pt x="127059" y="26707"/>
                    <a:pt x="126903" y="27204"/>
                    <a:pt x="126491" y="27317"/>
                  </a:cubicBezTo>
                  <a:cubicBezTo>
                    <a:pt x="126448" y="27332"/>
                    <a:pt x="126406" y="27332"/>
                    <a:pt x="126349" y="27332"/>
                  </a:cubicBezTo>
                  <a:cubicBezTo>
                    <a:pt x="126278" y="27332"/>
                    <a:pt x="126221" y="27317"/>
                    <a:pt x="126150" y="27303"/>
                  </a:cubicBezTo>
                  <a:lnTo>
                    <a:pt x="126150" y="27303"/>
                  </a:lnTo>
                  <a:lnTo>
                    <a:pt x="126193" y="27317"/>
                  </a:lnTo>
                  <a:lnTo>
                    <a:pt x="126179" y="27317"/>
                  </a:lnTo>
                  <a:cubicBezTo>
                    <a:pt x="125767" y="27232"/>
                    <a:pt x="125639" y="26693"/>
                    <a:pt x="125866" y="26380"/>
                  </a:cubicBezTo>
                  <a:cubicBezTo>
                    <a:pt x="125987" y="26231"/>
                    <a:pt x="126161" y="26157"/>
                    <a:pt x="126335" y="26157"/>
                  </a:cubicBezTo>
                  <a:close/>
                  <a:moveTo>
                    <a:pt x="60939" y="25926"/>
                  </a:moveTo>
                  <a:cubicBezTo>
                    <a:pt x="61734" y="25926"/>
                    <a:pt x="62728" y="26366"/>
                    <a:pt x="62742" y="26622"/>
                  </a:cubicBezTo>
                  <a:cubicBezTo>
                    <a:pt x="62770" y="27034"/>
                    <a:pt x="61748" y="27516"/>
                    <a:pt x="60939" y="27516"/>
                  </a:cubicBezTo>
                  <a:lnTo>
                    <a:pt x="60939" y="27530"/>
                  </a:lnTo>
                  <a:cubicBezTo>
                    <a:pt x="60413" y="27530"/>
                    <a:pt x="59987" y="27332"/>
                    <a:pt x="59959" y="26821"/>
                  </a:cubicBezTo>
                  <a:cubicBezTo>
                    <a:pt x="59916" y="26139"/>
                    <a:pt x="60385" y="25926"/>
                    <a:pt x="60939" y="25926"/>
                  </a:cubicBezTo>
                  <a:close/>
                  <a:moveTo>
                    <a:pt x="32301" y="26693"/>
                  </a:moveTo>
                  <a:cubicBezTo>
                    <a:pt x="32486" y="26721"/>
                    <a:pt x="32670" y="26778"/>
                    <a:pt x="32841" y="26877"/>
                  </a:cubicBezTo>
                  <a:cubicBezTo>
                    <a:pt x="33096" y="27019"/>
                    <a:pt x="33167" y="27360"/>
                    <a:pt x="32983" y="27587"/>
                  </a:cubicBezTo>
                  <a:cubicBezTo>
                    <a:pt x="32883" y="27715"/>
                    <a:pt x="32727" y="27786"/>
                    <a:pt x="32571" y="27786"/>
                  </a:cubicBezTo>
                  <a:cubicBezTo>
                    <a:pt x="32457" y="27786"/>
                    <a:pt x="32330" y="27743"/>
                    <a:pt x="32259" y="27644"/>
                  </a:cubicBezTo>
                  <a:cubicBezTo>
                    <a:pt x="32102" y="27445"/>
                    <a:pt x="31875" y="27105"/>
                    <a:pt x="32031" y="26835"/>
                  </a:cubicBezTo>
                  <a:cubicBezTo>
                    <a:pt x="32088" y="26750"/>
                    <a:pt x="32188" y="26693"/>
                    <a:pt x="32301" y="26693"/>
                  </a:cubicBezTo>
                  <a:close/>
                  <a:moveTo>
                    <a:pt x="82363" y="26395"/>
                  </a:moveTo>
                  <a:cubicBezTo>
                    <a:pt x="83002" y="26395"/>
                    <a:pt x="83542" y="26622"/>
                    <a:pt x="83443" y="27360"/>
                  </a:cubicBezTo>
                  <a:cubicBezTo>
                    <a:pt x="83386" y="27829"/>
                    <a:pt x="83017" y="27999"/>
                    <a:pt x="82562" y="27999"/>
                  </a:cubicBezTo>
                  <a:cubicBezTo>
                    <a:pt x="81725" y="27999"/>
                    <a:pt x="80617" y="27403"/>
                    <a:pt x="80674" y="26963"/>
                  </a:cubicBezTo>
                  <a:cubicBezTo>
                    <a:pt x="80702" y="26735"/>
                    <a:pt x="81597" y="26395"/>
                    <a:pt x="82363" y="26395"/>
                  </a:cubicBezTo>
                  <a:close/>
                  <a:moveTo>
                    <a:pt x="106486" y="23612"/>
                  </a:moveTo>
                  <a:cubicBezTo>
                    <a:pt x="106784" y="23612"/>
                    <a:pt x="107082" y="23640"/>
                    <a:pt x="107380" y="23711"/>
                  </a:cubicBezTo>
                  <a:cubicBezTo>
                    <a:pt x="107608" y="23754"/>
                    <a:pt x="105961" y="24336"/>
                    <a:pt x="104839" y="25699"/>
                  </a:cubicBezTo>
                  <a:cubicBezTo>
                    <a:pt x="103632" y="27190"/>
                    <a:pt x="103377" y="28113"/>
                    <a:pt x="102454" y="28113"/>
                  </a:cubicBezTo>
                  <a:lnTo>
                    <a:pt x="102425" y="28113"/>
                  </a:lnTo>
                  <a:cubicBezTo>
                    <a:pt x="101034" y="28098"/>
                    <a:pt x="103064" y="23612"/>
                    <a:pt x="106486" y="23612"/>
                  </a:cubicBezTo>
                  <a:close/>
                  <a:moveTo>
                    <a:pt x="39116" y="27080"/>
                  </a:moveTo>
                  <a:cubicBezTo>
                    <a:pt x="39130" y="27080"/>
                    <a:pt x="39145" y="27083"/>
                    <a:pt x="39159" y="27090"/>
                  </a:cubicBezTo>
                  <a:cubicBezTo>
                    <a:pt x="39585" y="27133"/>
                    <a:pt x="39869" y="27545"/>
                    <a:pt x="39755" y="27971"/>
                  </a:cubicBezTo>
                  <a:cubicBezTo>
                    <a:pt x="39741" y="27985"/>
                    <a:pt x="39741" y="28013"/>
                    <a:pt x="39727" y="28027"/>
                  </a:cubicBezTo>
                  <a:cubicBezTo>
                    <a:pt x="39713" y="28340"/>
                    <a:pt x="39471" y="28595"/>
                    <a:pt x="39159" y="28624"/>
                  </a:cubicBezTo>
                  <a:lnTo>
                    <a:pt x="39145" y="28610"/>
                  </a:lnTo>
                  <a:lnTo>
                    <a:pt x="39116" y="28610"/>
                  </a:lnTo>
                  <a:cubicBezTo>
                    <a:pt x="38676" y="28581"/>
                    <a:pt x="38349" y="28212"/>
                    <a:pt x="38378" y="27772"/>
                  </a:cubicBezTo>
                  <a:cubicBezTo>
                    <a:pt x="38378" y="27403"/>
                    <a:pt x="38690" y="27090"/>
                    <a:pt x="39074" y="27090"/>
                  </a:cubicBezTo>
                  <a:cubicBezTo>
                    <a:pt x="39088" y="27083"/>
                    <a:pt x="39102" y="27080"/>
                    <a:pt x="39116" y="27080"/>
                  </a:cubicBezTo>
                  <a:close/>
                  <a:moveTo>
                    <a:pt x="20687" y="27530"/>
                  </a:moveTo>
                  <a:cubicBezTo>
                    <a:pt x="20801" y="27530"/>
                    <a:pt x="20900" y="27601"/>
                    <a:pt x="20928" y="27701"/>
                  </a:cubicBezTo>
                  <a:cubicBezTo>
                    <a:pt x="21014" y="28184"/>
                    <a:pt x="20673" y="28638"/>
                    <a:pt x="20176" y="28681"/>
                  </a:cubicBezTo>
                  <a:lnTo>
                    <a:pt x="20176" y="28695"/>
                  </a:lnTo>
                  <a:cubicBezTo>
                    <a:pt x="20020" y="28681"/>
                    <a:pt x="19864" y="28610"/>
                    <a:pt x="19764" y="28496"/>
                  </a:cubicBezTo>
                  <a:cubicBezTo>
                    <a:pt x="19509" y="28212"/>
                    <a:pt x="19764" y="27857"/>
                    <a:pt x="20077" y="27758"/>
                  </a:cubicBezTo>
                  <a:cubicBezTo>
                    <a:pt x="20119" y="27743"/>
                    <a:pt x="20162" y="27729"/>
                    <a:pt x="20219" y="27729"/>
                  </a:cubicBezTo>
                  <a:cubicBezTo>
                    <a:pt x="20247" y="27715"/>
                    <a:pt x="20290" y="27701"/>
                    <a:pt x="20318" y="27687"/>
                  </a:cubicBezTo>
                  <a:cubicBezTo>
                    <a:pt x="20417" y="27630"/>
                    <a:pt x="20517" y="27573"/>
                    <a:pt x="20630" y="27545"/>
                  </a:cubicBezTo>
                  <a:cubicBezTo>
                    <a:pt x="20645" y="27530"/>
                    <a:pt x="20673" y="27530"/>
                    <a:pt x="20687" y="27530"/>
                  </a:cubicBezTo>
                  <a:close/>
                  <a:moveTo>
                    <a:pt x="121351" y="27672"/>
                  </a:moveTo>
                  <a:cubicBezTo>
                    <a:pt x="122047" y="27672"/>
                    <a:pt x="122061" y="28766"/>
                    <a:pt x="121351" y="28766"/>
                  </a:cubicBezTo>
                  <a:cubicBezTo>
                    <a:pt x="120656" y="28766"/>
                    <a:pt x="120641" y="27687"/>
                    <a:pt x="121351" y="27672"/>
                  </a:cubicBezTo>
                  <a:close/>
                  <a:moveTo>
                    <a:pt x="112521" y="23240"/>
                  </a:moveTo>
                  <a:cubicBezTo>
                    <a:pt x="112623" y="23240"/>
                    <a:pt x="112730" y="23282"/>
                    <a:pt x="112804" y="23356"/>
                  </a:cubicBezTo>
                  <a:cubicBezTo>
                    <a:pt x="113727" y="24393"/>
                    <a:pt x="111725" y="28808"/>
                    <a:pt x="109822" y="28808"/>
                  </a:cubicBezTo>
                  <a:cubicBezTo>
                    <a:pt x="109439" y="28808"/>
                    <a:pt x="109056" y="28610"/>
                    <a:pt x="108701" y="28169"/>
                  </a:cubicBezTo>
                  <a:cubicBezTo>
                    <a:pt x="107153" y="26210"/>
                    <a:pt x="111143" y="23243"/>
                    <a:pt x="112478" y="23243"/>
                  </a:cubicBezTo>
                  <a:cubicBezTo>
                    <a:pt x="112492" y="23241"/>
                    <a:pt x="112507" y="23240"/>
                    <a:pt x="112521" y="23240"/>
                  </a:cubicBezTo>
                  <a:close/>
                  <a:moveTo>
                    <a:pt x="105989" y="27332"/>
                  </a:moveTo>
                  <a:cubicBezTo>
                    <a:pt x="106358" y="27332"/>
                    <a:pt x="106727" y="27687"/>
                    <a:pt x="106585" y="28084"/>
                  </a:cubicBezTo>
                  <a:cubicBezTo>
                    <a:pt x="106543" y="28212"/>
                    <a:pt x="106486" y="28326"/>
                    <a:pt x="106415" y="28425"/>
                  </a:cubicBezTo>
                  <a:cubicBezTo>
                    <a:pt x="106372" y="28539"/>
                    <a:pt x="106316" y="28638"/>
                    <a:pt x="106230" y="28709"/>
                  </a:cubicBezTo>
                  <a:cubicBezTo>
                    <a:pt x="106145" y="28808"/>
                    <a:pt x="106017" y="28865"/>
                    <a:pt x="105875" y="28865"/>
                  </a:cubicBezTo>
                  <a:cubicBezTo>
                    <a:pt x="105790" y="28865"/>
                    <a:pt x="105691" y="28837"/>
                    <a:pt x="105606" y="28794"/>
                  </a:cubicBezTo>
                  <a:cubicBezTo>
                    <a:pt x="105024" y="28539"/>
                    <a:pt x="105279" y="27687"/>
                    <a:pt x="105705" y="27417"/>
                  </a:cubicBezTo>
                  <a:cubicBezTo>
                    <a:pt x="105790" y="27360"/>
                    <a:pt x="105890" y="27332"/>
                    <a:pt x="105989" y="27332"/>
                  </a:cubicBezTo>
                  <a:close/>
                  <a:moveTo>
                    <a:pt x="112707" y="27813"/>
                  </a:moveTo>
                  <a:cubicBezTo>
                    <a:pt x="112720" y="27813"/>
                    <a:pt x="112734" y="27814"/>
                    <a:pt x="112747" y="27814"/>
                  </a:cubicBezTo>
                  <a:cubicBezTo>
                    <a:pt x="112790" y="27814"/>
                    <a:pt x="112847" y="27829"/>
                    <a:pt x="112889" y="27829"/>
                  </a:cubicBezTo>
                  <a:cubicBezTo>
                    <a:pt x="113542" y="27999"/>
                    <a:pt x="113415" y="28950"/>
                    <a:pt x="112747" y="28950"/>
                  </a:cubicBezTo>
                  <a:cubicBezTo>
                    <a:pt x="112734" y="28951"/>
                    <a:pt x="112720" y="28951"/>
                    <a:pt x="112707" y="28951"/>
                  </a:cubicBezTo>
                  <a:cubicBezTo>
                    <a:pt x="111966" y="28951"/>
                    <a:pt x="111966" y="27813"/>
                    <a:pt x="112707" y="27813"/>
                  </a:cubicBezTo>
                  <a:close/>
                  <a:moveTo>
                    <a:pt x="30455" y="28993"/>
                  </a:moveTo>
                  <a:cubicBezTo>
                    <a:pt x="30640" y="29007"/>
                    <a:pt x="30810" y="29050"/>
                    <a:pt x="30981" y="29121"/>
                  </a:cubicBezTo>
                  <a:cubicBezTo>
                    <a:pt x="31208" y="29263"/>
                    <a:pt x="31293" y="29532"/>
                    <a:pt x="31194" y="29774"/>
                  </a:cubicBezTo>
                  <a:cubicBezTo>
                    <a:pt x="31108" y="29973"/>
                    <a:pt x="30924" y="30100"/>
                    <a:pt x="30711" y="30115"/>
                  </a:cubicBezTo>
                  <a:cubicBezTo>
                    <a:pt x="30668" y="30115"/>
                    <a:pt x="30626" y="30100"/>
                    <a:pt x="30583" y="30086"/>
                  </a:cubicBezTo>
                  <a:cubicBezTo>
                    <a:pt x="30370" y="30015"/>
                    <a:pt x="30186" y="29873"/>
                    <a:pt x="30058" y="29674"/>
                  </a:cubicBezTo>
                  <a:cubicBezTo>
                    <a:pt x="29887" y="29376"/>
                    <a:pt x="30100" y="29007"/>
                    <a:pt x="30441" y="28993"/>
                  </a:cubicBezTo>
                  <a:close/>
                  <a:moveTo>
                    <a:pt x="9314" y="25926"/>
                  </a:moveTo>
                  <a:cubicBezTo>
                    <a:pt x="10053" y="25926"/>
                    <a:pt x="10564" y="26934"/>
                    <a:pt x="12097" y="28212"/>
                  </a:cubicBezTo>
                  <a:cubicBezTo>
                    <a:pt x="14000" y="29788"/>
                    <a:pt x="15221" y="29632"/>
                    <a:pt x="15448" y="30214"/>
                  </a:cubicBezTo>
                  <a:cubicBezTo>
                    <a:pt x="15462" y="30271"/>
                    <a:pt x="15164" y="30313"/>
                    <a:pt x="14696" y="30313"/>
                  </a:cubicBezTo>
                  <a:cubicBezTo>
                    <a:pt x="13773" y="30313"/>
                    <a:pt x="12211" y="30143"/>
                    <a:pt x="10976" y="29476"/>
                  </a:cubicBezTo>
                  <a:cubicBezTo>
                    <a:pt x="8590" y="28198"/>
                    <a:pt x="8420" y="26025"/>
                    <a:pt x="9215" y="25926"/>
                  </a:cubicBezTo>
                  <a:close/>
                  <a:moveTo>
                    <a:pt x="14653" y="23995"/>
                  </a:moveTo>
                  <a:cubicBezTo>
                    <a:pt x="15689" y="23995"/>
                    <a:pt x="15491" y="25827"/>
                    <a:pt x="16513" y="27971"/>
                  </a:cubicBezTo>
                  <a:cubicBezTo>
                    <a:pt x="17365" y="29745"/>
                    <a:pt x="19565" y="30313"/>
                    <a:pt x="18955" y="30327"/>
                  </a:cubicBezTo>
                  <a:lnTo>
                    <a:pt x="18756" y="30327"/>
                  </a:lnTo>
                  <a:cubicBezTo>
                    <a:pt x="13318" y="30327"/>
                    <a:pt x="13616" y="24052"/>
                    <a:pt x="14610" y="23995"/>
                  </a:cubicBezTo>
                  <a:close/>
                  <a:moveTo>
                    <a:pt x="116978" y="24308"/>
                  </a:moveTo>
                  <a:cubicBezTo>
                    <a:pt x="117560" y="24308"/>
                    <a:pt x="118398" y="25813"/>
                    <a:pt x="118725" y="27332"/>
                  </a:cubicBezTo>
                  <a:cubicBezTo>
                    <a:pt x="119037" y="28837"/>
                    <a:pt x="118810" y="30342"/>
                    <a:pt x="117234" y="30342"/>
                  </a:cubicBezTo>
                  <a:lnTo>
                    <a:pt x="117134" y="30342"/>
                  </a:lnTo>
                  <a:cubicBezTo>
                    <a:pt x="114650" y="30242"/>
                    <a:pt x="115899" y="24407"/>
                    <a:pt x="116950" y="24308"/>
                  </a:cubicBezTo>
                  <a:close/>
                  <a:moveTo>
                    <a:pt x="55998" y="24237"/>
                  </a:moveTo>
                  <a:cubicBezTo>
                    <a:pt x="59590" y="25330"/>
                    <a:pt x="59448" y="30512"/>
                    <a:pt x="58312" y="30512"/>
                  </a:cubicBezTo>
                  <a:cubicBezTo>
                    <a:pt x="58241" y="30512"/>
                    <a:pt x="58156" y="30484"/>
                    <a:pt x="58099" y="30441"/>
                  </a:cubicBezTo>
                  <a:cubicBezTo>
                    <a:pt x="57275" y="30001"/>
                    <a:pt x="57531" y="29078"/>
                    <a:pt x="57205" y="27190"/>
                  </a:cubicBezTo>
                  <a:cubicBezTo>
                    <a:pt x="56921" y="25514"/>
                    <a:pt x="55827" y="24237"/>
                    <a:pt x="55983" y="24237"/>
                  </a:cubicBezTo>
                  <a:close/>
                  <a:moveTo>
                    <a:pt x="127343" y="29504"/>
                  </a:moveTo>
                  <a:cubicBezTo>
                    <a:pt x="128053" y="29504"/>
                    <a:pt x="128053" y="30569"/>
                    <a:pt x="127343" y="30569"/>
                  </a:cubicBezTo>
                  <a:cubicBezTo>
                    <a:pt x="126633" y="30569"/>
                    <a:pt x="126633" y="29504"/>
                    <a:pt x="127343" y="29504"/>
                  </a:cubicBezTo>
                  <a:close/>
                  <a:moveTo>
                    <a:pt x="87191" y="24549"/>
                  </a:moveTo>
                  <a:cubicBezTo>
                    <a:pt x="87347" y="24549"/>
                    <a:pt x="86268" y="25841"/>
                    <a:pt x="85998" y="27516"/>
                  </a:cubicBezTo>
                  <a:cubicBezTo>
                    <a:pt x="85700" y="29405"/>
                    <a:pt x="85941" y="30327"/>
                    <a:pt x="85146" y="30782"/>
                  </a:cubicBezTo>
                  <a:cubicBezTo>
                    <a:pt x="85075" y="30824"/>
                    <a:pt x="84990" y="30839"/>
                    <a:pt x="84919" y="30853"/>
                  </a:cubicBezTo>
                  <a:lnTo>
                    <a:pt x="84919" y="30839"/>
                  </a:lnTo>
                  <a:cubicBezTo>
                    <a:pt x="83797" y="30839"/>
                    <a:pt x="83599" y="25685"/>
                    <a:pt x="87177" y="24549"/>
                  </a:cubicBezTo>
                  <a:close/>
                  <a:moveTo>
                    <a:pt x="124503" y="29603"/>
                  </a:moveTo>
                  <a:cubicBezTo>
                    <a:pt x="124745" y="29632"/>
                    <a:pt x="124943" y="29802"/>
                    <a:pt x="125014" y="30029"/>
                  </a:cubicBezTo>
                  <a:cubicBezTo>
                    <a:pt x="125071" y="30228"/>
                    <a:pt x="125043" y="30441"/>
                    <a:pt x="124943" y="30626"/>
                  </a:cubicBezTo>
                  <a:cubicBezTo>
                    <a:pt x="124844" y="30796"/>
                    <a:pt x="124659" y="30895"/>
                    <a:pt x="124461" y="30895"/>
                  </a:cubicBezTo>
                  <a:cubicBezTo>
                    <a:pt x="124262" y="30895"/>
                    <a:pt x="124077" y="30796"/>
                    <a:pt x="123978" y="30640"/>
                  </a:cubicBezTo>
                  <a:lnTo>
                    <a:pt x="123950" y="30597"/>
                  </a:lnTo>
                  <a:cubicBezTo>
                    <a:pt x="123779" y="30398"/>
                    <a:pt x="123765" y="30115"/>
                    <a:pt x="123907" y="29902"/>
                  </a:cubicBezTo>
                  <a:cubicBezTo>
                    <a:pt x="124021" y="29717"/>
                    <a:pt x="124219" y="29603"/>
                    <a:pt x="124432" y="29603"/>
                  </a:cubicBezTo>
                  <a:close/>
                  <a:moveTo>
                    <a:pt x="22283" y="29729"/>
                  </a:moveTo>
                  <a:cubicBezTo>
                    <a:pt x="22382" y="29729"/>
                    <a:pt x="22466" y="29784"/>
                    <a:pt x="22504" y="29873"/>
                  </a:cubicBezTo>
                  <a:cubicBezTo>
                    <a:pt x="22689" y="30299"/>
                    <a:pt x="22377" y="30938"/>
                    <a:pt x="21894" y="30938"/>
                  </a:cubicBezTo>
                  <a:lnTo>
                    <a:pt x="21880" y="30938"/>
                  </a:lnTo>
                  <a:cubicBezTo>
                    <a:pt x="21837" y="30938"/>
                    <a:pt x="21780" y="30924"/>
                    <a:pt x="21738" y="30910"/>
                  </a:cubicBezTo>
                  <a:cubicBezTo>
                    <a:pt x="21539" y="30853"/>
                    <a:pt x="21425" y="30654"/>
                    <a:pt x="21468" y="30455"/>
                  </a:cubicBezTo>
                  <a:cubicBezTo>
                    <a:pt x="21511" y="30271"/>
                    <a:pt x="21624" y="30115"/>
                    <a:pt x="21780" y="30029"/>
                  </a:cubicBezTo>
                  <a:cubicBezTo>
                    <a:pt x="21866" y="29930"/>
                    <a:pt x="21979" y="29845"/>
                    <a:pt x="22093" y="29774"/>
                  </a:cubicBezTo>
                  <a:cubicBezTo>
                    <a:pt x="22135" y="29745"/>
                    <a:pt x="22192" y="29731"/>
                    <a:pt x="22249" y="29731"/>
                  </a:cubicBezTo>
                  <a:cubicBezTo>
                    <a:pt x="22260" y="29730"/>
                    <a:pt x="22272" y="29729"/>
                    <a:pt x="22283" y="29729"/>
                  </a:cubicBezTo>
                  <a:close/>
                  <a:moveTo>
                    <a:pt x="21511" y="19651"/>
                  </a:moveTo>
                  <a:cubicBezTo>
                    <a:pt x="24052" y="19651"/>
                    <a:pt x="25784" y="24393"/>
                    <a:pt x="25784" y="24393"/>
                  </a:cubicBezTo>
                  <a:cubicBezTo>
                    <a:pt x="25784" y="24393"/>
                    <a:pt x="28993" y="20488"/>
                    <a:pt x="30995" y="20488"/>
                  </a:cubicBezTo>
                  <a:cubicBezTo>
                    <a:pt x="31421" y="20488"/>
                    <a:pt x="31818" y="20701"/>
                    <a:pt x="32046" y="21056"/>
                  </a:cubicBezTo>
                  <a:cubicBezTo>
                    <a:pt x="33636" y="23370"/>
                    <a:pt x="28340" y="30995"/>
                    <a:pt x="25671" y="30995"/>
                  </a:cubicBezTo>
                  <a:lnTo>
                    <a:pt x="25671" y="30981"/>
                  </a:lnTo>
                  <a:lnTo>
                    <a:pt x="25557" y="30981"/>
                  </a:lnTo>
                  <a:cubicBezTo>
                    <a:pt x="22930" y="30753"/>
                    <a:pt x="17010" y="22107"/>
                    <a:pt x="20233" y="20062"/>
                  </a:cubicBezTo>
                  <a:cubicBezTo>
                    <a:pt x="20602" y="19793"/>
                    <a:pt x="21056" y="19651"/>
                    <a:pt x="21511" y="19651"/>
                  </a:cubicBezTo>
                  <a:close/>
                  <a:moveTo>
                    <a:pt x="37001" y="25529"/>
                  </a:moveTo>
                  <a:cubicBezTo>
                    <a:pt x="37072" y="25529"/>
                    <a:pt x="37128" y="25529"/>
                    <a:pt x="37199" y="25557"/>
                  </a:cubicBezTo>
                  <a:cubicBezTo>
                    <a:pt x="38080" y="25784"/>
                    <a:pt x="37341" y="31066"/>
                    <a:pt x="33068" y="31066"/>
                  </a:cubicBezTo>
                  <a:cubicBezTo>
                    <a:pt x="32599" y="31066"/>
                    <a:pt x="32131" y="31009"/>
                    <a:pt x="31676" y="30895"/>
                  </a:cubicBezTo>
                  <a:cubicBezTo>
                    <a:pt x="31080" y="30768"/>
                    <a:pt x="33352" y="30640"/>
                    <a:pt x="34530" y="29078"/>
                  </a:cubicBezTo>
                  <a:cubicBezTo>
                    <a:pt x="35893" y="27275"/>
                    <a:pt x="36106" y="25529"/>
                    <a:pt x="37001" y="25529"/>
                  </a:cubicBezTo>
                  <a:close/>
                  <a:moveTo>
                    <a:pt x="119818" y="30100"/>
                  </a:moveTo>
                  <a:cubicBezTo>
                    <a:pt x="120556" y="30100"/>
                    <a:pt x="120570" y="31236"/>
                    <a:pt x="119818" y="31250"/>
                  </a:cubicBezTo>
                  <a:cubicBezTo>
                    <a:pt x="119080" y="31250"/>
                    <a:pt x="119080" y="30100"/>
                    <a:pt x="119818" y="30100"/>
                  </a:cubicBezTo>
                  <a:close/>
                  <a:moveTo>
                    <a:pt x="63551" y="29073"/>
                  </a:moveTo>
                  <a:cubicBezTo>
                    <a:pt x="63593" y="29073"/>
                    <a:pt x="63633" y="29089"/>
                    <a:pt x="63665" y="29121"/>
                  </a:cubicBezTo>
                  <a:cubicBezTo>
                    <a:pt x="64091" y="29504"/>
                    <a:pt x="63168" y="31392"/>
                    <a:pt x="62273" y="31392"/>
                  </a:cubicBezTo>
                  <a:cubicBezTo>
                    <a:pt x="62103" y="31392"/>
                    <a:pt x="61932" y="31321"/>
                    <a:pt x="61805" y="31208"/>
                  </a:cubicBezTo>
                  <a:cubicBezTo>
                    <a:pt x="60711" y="30214"/>
                    <a:pt x="62855" y="29078"/>
                    <a:pt x="63508" y="29078"/>
                  </a:cubicBezTo>
                  <a:cubicBezTo>
                    <a:pt x="63523" y="29075"/>
                    <a:pt x="63537" y="29073"/>
                    <a:pt x="63551" y="29073"/>
                  </a:cubicBezTo>
                  <a:close/>
                  <a:moveTo>
                    <a:pt x="103334" y="30455"/>
                  </a:moveTo>
                  <a:cubicBezTo>
                    <a:pt x="104157" y="30455"/>
                    <a:pt x="104157" y="31705"/>
                    <a:pt x="103334" y="31705"/>
                  </a:cubicBezTo>
                  <a:cubicBezTo>
                    <a:pt x="102510" y="31705"/>
                    <a:pt x="102510" y="30455"/>
                    <a:pt x="103334" y="30455"/>
                  </a:cubicBezTo>
                  <a:close/>
                  <a:moveTo>
                    <a:pt x="79694" y="29334"/>
                  </a:moveTo>
                  <a:cubicBezTo>
                    <a:pt x="80305" y="29334"/>
                    <a:pt x="82463" y="30668"/>
                    <a:pt x="81270" y="31591"/>
                  </a:cubicBezTo>
                  <a:cubicBezTo>
                    <a:pt x="81157" y="31690"/>
                    <a:pt x="81000" y="31747"/>
                    <a:pt x="80844" y="31747"/>
                  </a:cubicBezTo>
                  <a:cubicBezTo>
                    <a:pt x="79936" y="31747"/>
                    <a:pt x="79098" y="29731"/>
                    <a:pt x="79566" y="29376"/>
                  </a:cubicBezTo>
                  <a:cubicBezTo>
                    <a:pt x="79609" y="29348"/>
                    <a:pt x="79652" y="29334"/>
                    <a:pt x="79694" y="29334"/>
                  </a:cubicBezTo>
                  <a:close/>
                  <a:moveTo>
                    <a:pt x="114508" y="30597"/>
                  </a:moveTo>
                  <a:cubicBezTo>
                    <a:pt x="114636" y="30611"/>
                    <a:pt x="114749" y="30640"/>
                    <a:pt x="114863" y="30697"/>
                  </a:cubicBezTo>
                  <a:cubicBezTo>
                    <a:pt x="115104" y="30839"/>
                    <a:pt x="115218" y="31108"/>
                    <a:pt x="115147" y="31378"/>
                  </a:cubicBezTo>
                  <a:cubicBezTo>
                    <a:pt x="115133" y="31421"/>
                    <a:pt x="115118" y="31478"/>
                    <a:pt x="115090" y="31520"/>
                  </a:cubicBezTo>
                  <a:cubicBezTo>
                    <a:pt x="114978" y="31703"/>
                    <a:pt x="114782" y="31816"/>
                    <a:pt x="114558" y="31818"/>
                  </a:cubicBezTo>
                  <a:lnTo>
                    <a:pt x="114558" y="31818"/>
                  </a:lnTo>
                  <a:cubicBezTo>
                    <a:pt x="114461" y="31817"/>
                    <a:pt x="114364" y="31789"/>
                    <a:pt x="114266" y="31733"/>
                  </a:cubicBezTo>
                  <a:cubicBezTo>
                    <a:pt x="114068" y="31634"/>
                    <a:pt x="113940" y="31421"/>
                    <a:pt x="113926" y="31179"/>
                  </a:cubicBezTo>
                  <a:cubicBezTo>
                    <a:pt x="113926" y="30867"/>
                    <a:pt x="114195" y="30597"/>
                    <a:pt x="114508" y="30597"/>
                  </a:cubicBezTo>
                  <a:close/>
                  <a:moveTo>
                    <a:pt x="106926" y="30697"/>
                  </a:moveTo>
                  <a:cubicBezTo>
                    <a:pt x="107309" y="30697"/>
                    <a:pt x="107508" y="31194"/>
                    <a:pt x="107338" y="31506"/>
                  </a:cubicBezTo>
                  <a:cubicBezTo>
                    <a:pt x="107238" y="31705"/>
                    <a:pt x="107025" y="31847"/>
                    <a:pt x="106798" y="31875"/>
                  </a:cubicBezTo>
                  <a:lnTo>
                    <a:pt x="106770" y="31875"/>
                  </a:lnTo>
                  <a:lnTo>
                    <a:pt x="106770" y="31861"/>
                  </a:lnTo>
                  <a:cubicBezTo>
                    <a:pt x="106671" y="31861"/>
                    <a:pt x="106585" y="31847"/>
                    <a:pt x="106500" y="31790"/>
                  </a:cubicBezTo>
                  <a:cubicBezTo>
                    <a:pt x="106301" y="31676"/>
                    <a:pt x="106188" y="31449"/>
                    <a:pt x="106216" y="31222"/>
                  </a:cubicBezTo>
                  <a:cubicBezTo>
                    <a:pt x="106245" y="30981"/>
                    <a:pt x="106415" y="30796"/>
                    <a:pt x="106628" y="30725"/>
                  </a:cubicBezTo>
                  <a:cubicBezTo>
                    <a:pt x="106713" y="30711"/>
                    <a:pt x="106798" y="30711"/>
                    <a:pt x="106883" y="30697"/>
                  </a:cubicBezTo>
                  <a:close/>
                  <a:moveTo>
                    <a:pt x="111313" y="30697"/>
                  </a:moveTo>
                  <a:cubicBezTo>
                    <a:pt x="111413" y="30697"/>
                    <a:pt x="111512" y="30711"/>
                    <a:pt x="111597" y="30768"/>
                  </a:cubicBezTo>
                  <a:cubicBezTo>
                    <a:pt x="111881" y="30924"/>
                    <a:pt x="111981" y="31279"/>
                    <a:pt x="111824" y="31563"/>
                  </a:cubicBezTo>
                  <a:lnTo>
                    <a:pt x="111796" y="31591"/>
                  </a:lnTo>
                  <a:cubicBezTo>
                    <a:pt x="111768" y="31634"/>
                    <a:pt x="111725" y="31690"/>
                    <a:pt x="111682" y="31747"/>
                  </a:cubicBezTo>
                  <a:cubicBezTo>
                    <a:pt x="111583" y="31847"/>
                    <a:pt x="111441" y="31903"/>
                    <a:pt x="111299" y="31903"/>
                  </a:cubicBezTo>
                  <a:cubicBezTo>
                    <a:pt x="110987" y="31903"/>
                    <a:pt x="110731" y="31662"/>
                    <a:pt x="110717" y="31350"/>
                  </a:cubicBezTo>
                  <a:cubicBezTo>
                    <a:pt x="110703" y="31222"/>
                    <a:pt x="110745" y="31094"/>
                    <a:pt x="110802" y="30981"/>
                  </a:cubicBezTo>
                  <a:cubicBezTo>
                    <a:pt x="110916" y="30796"/>
                    <a:pt x="111115" y="30697"/>
                    <a:pt x="111313" y="30697"/>
                  </a:cubicBezTo>
                  <a:close/>
                  <a:moveTo>
                    <a:pt x="41828" y="28482"/>
                  </a:moveTo>
                  <a:cubicBezTo>
                    <a:pt x="41913" y="28482"/>
                    <a:pt x="41998" y="28496"/>
                    <a:pt x="42069" y="28510"/>
                  </a:cubicBezTo>
                  <a:cubicBezTo>
                    <a:pt x="42836" y="28766"/>
                    <a:pt x="42254" y="30853"/>
                    <a:pt x="39656" y="31648"/>
                  </a:cubicBezTo>
                  <a:cubicBezTo>
                    <a:pt x="39049" y="31819"/>
                    <a:pt x="38431" y="31905"/>
                    <a:pt x="37811" y="31905"/>
                  </a:cubicBezTo>
                  <a:cubicBezTo>
                    <a:pt x="37763" y="31905"/>
                    <a:pt x="37716" y="31904"/>
                    <a:pt x="37668" y="31903"/>
                  </a:cubicBezTo>
                  <a:cubicBezTo>
                    <a:pt x="36262" y="31903"/>
                    <a:pt x="35070" y="31577"/>
                    <a:pt x="35127" y="31478"/>
                  </a:cubicBezTo>
                  <a:cubicBezTo>
                    <a:pt x="35467" y="30952"/>
                    <a:pt x="36632" y="31350"/>
                    <a:pt x="38804" y="30186"/>
                  </a:cubicBezTo>
                  <a:cubicBezTo>
                    <a:pt x="40437" y="29291"/>
                    <a:pt x="41147" y="28482"/>
                    <a:pt x="41828" y="28482"/>
                  </a:cubicBezTo>
                  <a:close/>
                  <a:moveTo>
                    <a:pt x="28950" y="30768"/>
                  </a:moveTo>
                  <a:cubicBezTo>
                    <a:pt x="29206" y="30824"/>
                    <a:pt x="29447" y="31151"/>
                    <a:pt x="29561" y="31378"/>
                  </a:cubicBezTo>
                  <a:cubicBezTo>
                    <a:pt x="29689" y="31620"/>
                    <a:pt x="29618" y="31918"/>
                    <a:pt x="29376" y="32060"/>
                  </a:cubicBezTo>
                  <a:cubicBezTo>
                    <a:pt x="29305" y="32116"/>
                    <a:pt x="29206" y="32131"/>
                    <a:pt x="29121" y="32131"/>
                  </a:cubicBezTo>
                  <a:lnTo>
                    <a:pt x="29121" y="32145"/>
                  </a:lnTo>
                  <a:cubicBezTo>
                    <a:pt x="28936" y="32145"/>
                    <a:pt x="28780" y="32060"/>
                    <a:pt x="28681" y="31903"/>
                  </a:cubicBezTo>
                  <a:cubicBezTo>
                    <a:pt x="28539" y="31648"/>
                    <a:pt x="28425" y="31179"/>
                    <a:pt x="28610" y="30910"/>
                  </a:cubicBezTo>
                  <a:cubicBezTo>
                    <a:pt x="28666" y="30824"/>
                    <a:pt x="28766" y="30768"/>
                    <a:pt x="28865" y="30768"/>
                  </a:cubicBezTo>
                  <a:close/>
                  <a:moveTo>
                    <a:pt x="12637" y="31179"/>
                  </a:moveTo>
                  <a:cubicBezTo>
                    <a:pt x="13176" y="31222"/>
                    <a:pt x="13716" y="31293"/>
                    <a:pt x="14255" y="31407"/>
                  </a:cubicBezTo>
                  <a:cubicBezTo>
                    <a:pt x="15093" y="31534"/>
                    <a:pt x="15945" y="31605"/>
                    <a:pt x="16797" y="31620"/>
                  </a:cubicBezTo>
                  <a:cubicBezTo>
                    <a:pt x="16981" y="31620"/>
                    <a:pt x="17152" y="31620"/>
                    <a:pt x="17351" y="31605"/>
                  </a:cubicBezTo>
                  <a:cubicBezTo>
                    <a:pt x="17862" y="31591"/>
                    <a:pt x="18373" y="31506"/>
                    <a:pt x="18870" y="31378"/>
                  </a:cubicBezTo>
                  <a:cubicBezTo>
                    <a:pt x="18884" y="31378"/>
                    <a:pt x="18884" y="31392"/>
                    <a:pt x="18884" y="31435"/>
                  </a:cubicBezTo>
                  <a:cubicBezTo>
                    <a:pt x="18770" y="31761"/>
                    <a:pt x="17280" y="32798"/>
                    <a:pt x="15249" y="32798"/>
                  </a:cubicBezTo>
                  <a:cubicBezTo>
                    <a:pt x="15036" y="32798"/>
                    <a:pt x="14823" y="32784"/>
                    <a:pt x="14610" y="32755"/>
                  </a:cubicBezTo>
                  <a:cubicBezTo>
                    <a:pt x="12268" y="32514"/>
                    <a:pt x="11970" y="31222"/>
                    <a:pt x="12580" y="31179"/>
                  </a:cubicBezTo>
                  <a:close/>
                  <a:moveTo>
                    <a:pt x="25259" y="31648"/>
                  </a:moveTo>
                  <a:cubicBezTo>
                    <a:pt x="25458" y="31648"/>
                    <a:pt x="25642" y="31776"/>
                    <a:pt x="25685" y="31974"/>
                  </a:cubicBezTo>
                  <a:cubicBezTo>
                    <a:pt x="25798" y="32287"/>
                    <a:pt x="25813" y="32642"/>
                    <a:pt x="25713" y="32968"/>
                  </a:cubicBezTo>
                  <a:cubicBezTo>
                    <a:pt x="25642" y="33195"/>
                    <a:pt x="25443" y="33352"/>
                    <a:pt x="25202" y="33366"/>
                  </a:cubicBezTo>
                  <a:cubicBezTo>
                    <a:pt x="25145" y="33366"/>
                    <a:pt x="25103" y="33352"/>
                    <a:pt x="25060" y="33352"/>
                  </a:cubicBezTo>
                  <a:cubicBezTo>
                    <a:pt x="24776" y="33266"/>
                    <a:pt x="24606" y="32968"/>
                    <a:pt x="24677" y="32684"/>
                  </a:cubicBezTo>
                  <a:cubicBezTo>
                    <a:pt x="24705" y="32585"/>
                    <a:pt x="24734" y="32486"/>
                    <a:pt x="24762" y="32372"/>
                  </a:cubicBezTo>
                  <a:cubicBezTo>
                    <a:pt x="24776" y="32287"/>
                    <a:pt x="24790" y="32187"/>
                    <a:pt x="24790" y="32102"/>
                  </a:cubicBezTo>
                  <a:cubicBezTo>
                    <a:pt x="24805" y="31847"/>
                    <a:pt x="25018" y="31648"/>
                    <a:pt x="25259" y="31648"/>
                  </a:cubicBezTo>
                  <a:close/>
                  <a:moveTo>
                    <a:pt x="65865" y="30839"/>
                  </a:moveTo>
                  <a:cubicBezTo>
                    <a:pt x="66462" y="31080"/>
                    <a:pt x="66149" y="33508"/>
                    <a:pt x="65127" y="33508"/>
                  </a:cubicBezTo>
                  <a:cubicBezTo>
                    <a:pt x="65028" y="33508"/>
                    <a:pt x="64942" y="33494"/>
                    <a:pt x="64843" y="33451"/>
                  </a:cubicBezTo>
                  <a:cubicBezTo>
                    <a:pt x="63395" y="32869"/>
                    <a:pt x="65326" y="30839"/>
                    <a:pt x="65823" y="30839"/>
                  </a:cubicBezTo>
                  <a:close/>
                  <a:moveTo>
                    <a:pt x="77295" y="30952"/>
                  </a:moveTo>
                  <a:cubicBezTo>
                    <a:pt x="77777" y="30952"/>
                    <a:pt x="79609" y="33153"/>
                    <a:pt x="78090" y="33636"/>
                  </a:cubicBezTo>
                  <a:cubicBezTo>
                    <a:pt x="78019" y="33664"/>
                    <a:pt x="77934" y="33678"/>
                    <a:pt x="77863" y="33678"/>
                  </a:cubicBezTo>
                  <a:lnTo>
                    <a:pt x="77863" y="33664"/>
                  </a:lnTo>
                  <a:cubicBezTo>
                    <a:pt x="76798" y="33664"/>
                    <a:pt x="76656" y="31151"/>
                    <a:pt x="77266" y="30952"/>
                  </a:cubicBezTo>
                  <a:close/>
                  <a:moveTo>
                    <a:pt x="31549" y="31960"/>
                  </a:moveTo>
                  <a:cubicBezTo>
                    <a:pt x="32017" y="32187"/>
                    <a:pt x="32500" y="32358"/>
                    <a:pt x="32997" y="32471"/>
                  </a:cubicBezTo>
                  <a:cubicBezTo>
                    <a:pt x="35084" y="33011"/>
                    <a:pt x="37171" y="32855"/>
                    <a:pt x="37753" y="33011"/>
                  </a:cubicBezTo>
                  <a:cubicBezTo>
                    <a:pt x="38293" y="33153"/>
                    <a:pt x="37881" y="34175"/>
                    <a:pt x="35993" y="34175"/>
                  </a:cubicBezTo>
                  <a:cubicBezTo>
                    <a:pt x="35822" y="34175"/>
                    <a:pt x="35638" y="34175"/>
                    <a:pt x="35453" y="34147"/>
                  </a:cubicBezTo>
                  <a:cubicBezTo>
                    <a:pt x="33096" y="33934"/>
                    <a:pt x="31577" y="32372"/>
                    <a:pt x="31534" y="32003"/>
                  </a:cubicBezTo>
                  <a:cubicBezTo>
                    <a:pt x="31534" y="31974"/>
                    <a:pt x="31534" y="31960"/>
                    <a:pt x="31549" y="31960"/>
                  </a:cubicBezTo>
                  <a:close/>
                  <a:moveTo>
                    <a:pt x="131262" y="4288"/>
                  </a:moveTo>
                  <a:cubicBezTo>
                    <a:pt x="131375" y="4288"/>
                    <a:pt x="131460" y="4359"/>
                    <a:pt x="131475" y="4473"/>
                  </a:cubicBezTo>
                  <a:lnTo>
                    <a:pt x="131574" y="5367"/>
                  </a:lnTo>
                  <a:cubicBezTo>
                    <a:pt x="131645" y="5964"/>
                    <a:pt x="131758" y="6830"/>
                    <a:pt x="131872" y="7923"/>
                  </a:cubicBezTo>
                  <a:cubicBezTo>
                    <a:pt x="131971" y="9030"/>
                    <a:pt x="132113" y="10365"/>
                    <a:pt x="132241" y="11898"/>
                  </a:cubicBezTo>
                  <a:cubicBezTo>
                    <a:pt x="132383" y="13446"/>
                    <a:pt x="132525" y="15178"/>
                    <a:pt x="132625" y="17081"/>
                  </a:cubicBezTo>
                  <a:cubicBezTo>
                    <a:pt x="132724" y="18983"/>
                    <a:pt x="132823" y="21042"/>
                    <a:pt x="132823" y="23228"/>
                  </a:cubicBezTo>
                  <a:cubicBezTo>
                    <a:pt x="132823" y="24322"/>
                    <a:pt x="132809" y="25443"/>
                    <a:pt x="132738" y="26608"/>
                  </a:cubicBezTo>
                  <a:cubicBezTo>
                    <a:pt x="132667" y="27772"/>
                    <a:pt x="132582" y="28950"/>
                    <a:pt x="132184" y="30214"/>
                  </a:cubicBezTo>
                  <a:cubicBezTo>
                    <a:pt x="132071" y="30569"/>
                    <a:pt x="131900" y="30895"/>
                    <a:pt x="131673" y="31208"/>
                  </a:cubicBezTo>
                  <a:cubicBezTo>
                    <a:pt x="131531" y="31378"/>
                    <a:pt x="131361" y="31534"/>
                    <a:pt x="131162" y="31648"/>
                  </a:cubicBezTo>
                  <a:cubicBezTo>
                    <a:pt x="131006" y="31733"/>
                    <a:pt x="130850" y="31818"/>
                    <a:pt x="130679" y="31889"/>
                  </a:cubicBezTo>
                  <a:cubicBezTo>
                    <a:pt x="130083" y="32116"/>
                    <a:pt x="129473" y="32315"/>
                    <a:pt x="128848" y="32457"/>
                  </a:cubicBezTo>
                  <a:cubicBezTo>
                    <a:pt x="127627" y="32741"/>
                    <a:pt x="126392" y="32940"/>
                    <a:pt x="125142" y="33124"/>
                  </a:cubicBezTo>
                  <a:cubicBezTo>
                    <a:pt x="122658" y="33479"/>
                    <a:pt x="120130" y="33721"/>
                    <a:pt x="117589" y="33905"/>
                  </a:cubicBezTo>
                  <a:cubicBezTo>
                    <a:pt x="115062" y="34076"/>
                    <a:pt x="112520" y="34175"/>
                    <a:pt x="110007" y="34189"/>
                  </a:cubicBezTo>
                  <a:lnTo>
                    <a:pt x="109737" y="34189"/>
                  </a:lnTo>
                  <a:cubicBezTo>
                    <a:pt x="107324" y="34189"/>
                    <a:pt x="104953" y="34147"/>
                    <a:pt x="102596" y="33778"/>
                  </a:cubicBezTo>
                  <a:cubicBezTo>
                    <a:pt x="102298" y="33721"/>
                    <a:pt x="101985" y="33650"/>
                    <a:pt x="101673" y="33579"/>
                  </a:cubicBezTo>
                  <a:cubicBezTo>
                    <a:pt x="101517" y="33536"/>
                    <a:pt x="101360" y="33494"/>
                    <a:pt x="101204" y="33437"/>
                  </a:cubicBezTo>
                  <a:cubicBezTo>
                    <a:pt x="101119" y="33408"/>
                    <a:pt x="101034" y="33380"/>
                    <a:pt x="100963" y="33337"/>
                  </a:cubicBezTo>
                  <a:lnTo>
                    <a:pt x="100835" y="33295"/>
                  </a:lnTo>
                  <a:lnTo>
                    <a:pt x="100693" y="33210"/>
                  </a:lnTo>
                  <a:cubicBezTo>
                    <a:pt x="100608" y="33181"/>
                    <a:pt x="100537" y="33139"/>
                    <a:pt x="100466" y="33082"/>
                  </a:cubicBezTo>
                  <a:cubicBezTo>
                    <a:pt x="100310" y="32983"/>
                    <a:pt x="100196" y="32855"/>
                    <a:pt x="100097" y="32699"/>
                  </a:cubicBezTo>
                  <a:cubicBezTo>
                    <a:pt x="100012" y="32528"/>
                    <a:pt x="99926" y="32344"/>
                    <a:pt x="99870" y="32159"/>
                  </a:cubicBezTo>
                  <a:cubicBezTo>
                    <a:pt x="99784" y="31847"/>
                    <a:pt x="99713" y="31549"/>
                    <a:pt x="99657" y="31250"/>
                  </a:cubicBezTo>
                  <a:cubicBezTo>
                    <a:pt x="99444" y="30086"/>
                    <a:pt x="99316" y="28979"/>
                    <a:pt x="99202" y="27885"/>
                  </a:cubicBezTo>
                  <a:cubicBezTo>
                    <a:pt x="98989" y="25699"/>
                    <a:pt x="98847" y="23654"/>
                    <a:pt x="98734" y="21752"/>
                  </a:cubicBezTo>
                  <a:cubicBezTo>
                    <a:pt x="98507" y="17961"/>
                    <a:pt x="98421" y="14795"/>
                    <a:pt x="98350" y="12580"/>
                  </a:cubicBezTo>
                  <a:cubicBezTo>
                    <a:pt x="98308" y="11472"/>
                    <a:pt x="98294" y="10606"/>
                    <a:pt x="98294" y="10010"/>
                  </a:cubicBezTo>
                  <a:cubicBezTo>
                    <a:pt x="98279" y="9414"/>
                    <a:pt x="98265" y="9101"/>
                    <a:pt x="98265" y="9101"/>
                  </a:cubicBezTo>
                  <a:cubicBezTo>
                    <a:pt x="98265" y="8945"/>
                    <a:pt x="98393" y="8832"/>
                    <a:pt x="98535" y="8832"/>
                  </a:cubicBezTo>
                  <a:cubicBezTo>
                    <a:pt x="98677" y="8832"/>
                    <a:pt x="98805" y="8931"/>
                    <a:pt x="98805" y="9073"/>
                  </a:cubicBezTo>
                  <a:lnTo>
                    <a:pt x="99075" y="12537"/>
                  </a:lnTo>
                  <a:cubicBezTo>
                    <a:pt x="99160" y="13645"/>
                    <a:pt x="99273" y="14979"/>
                    <a:pt x="99387" y="16513"/>
                  </a:cubicBezTo>
                  <a:cubicBezTo>
                    <a:pt x="99515" y="18060"/>
                    <a:pt x="99671" y="19778"/>
                    <a:pt x="99841" y="21667"/>
                  </a:cubicBezTo>
                  <a:cubicBezTo>
                    <a:pt x="99997" y="23555"/>
                    <a:pt x="100196" y="25600"/>
                    <a:pt x="100452" y="27729"/>
                  </a:cubicBezTo>
                  <a:cubicBezTo>
                    <a:pt x="100594" y="28794"/>
                    <a:pt x="100736" y="29902"/>
                    <a:pt x="100963" y="30981"/>
                  </a:cubicBezTo>
                  <a:cubicBezTo>
                    <a:pt x="101020" y="31250"/>
                    <a:pt x="101076" y="31520"/>
                    <a:pt x="101147" y="31747"/>
                  </a:cubicBezTo>
                  <a:cubicBezTo>
                    <a:pt x="101176" y="31818"/>
                    <a:pt x="101204" y="31889"/>
                    <a:pt x="101233" y="31960"/>
                  </a:cubicBezTo>
                  <a:cubicBezTo>
                    <a:pt x="101275" y="31989"/>
                    <a:pt x="101304" y="32003"/>
                    <a:pt x="101346" y="32017"/>
                  </a:cubicBezTo>
                  <a:lnTo>
                    <a:pt x="101389" y="32045"/>
                  </a:lnTo>
                  <a:lnTo>
                    <a:pt x="101474" y="32074"/>
                  </a:lnTo>
                  <a:cubicBezTo>
                    <a:pt x="101531" y="32102"/>
                    <a:pt x="101588" y="32116"/>
                    <a:pt x="101644" y="32131"/>
                  </a:cubicBezTo>
                  <a:cubicBezTo>
                    <a:pt x="101758" y="32173"/>
                    <a:pt x="101886" y="32216"/>
                    <a:pt x="102014" y="32244"/>
                  </a:cubicBezTo>
                  <a:cubicBezTo>
                    <a:pt x="102283" y="32301"/>
                    <a:pt x="102553" y="32358"/>
                    <a:pt x="102837" y="32400"/>
                  </a:cubicBezTo>
                  <a:cubicBezTo>
                    <a:pt x="103987" y="32571"/>
                    <a:pt x="105166" y="32670"/>
                    <a:pt x="106344" y="32699"/>
                  </a:cubicBezTo>
                  <a:cubicBezTo>
                    <a:pt x="107295" y="32741"/>
                    <a:pt x="108247" y="32755"/>
                    <a:pt x="109226" y="32755"/>
                  </a:cubicBezTo>
                  <a:lnTo>
                    <a:pt x="109993" y="32755"/>
                  </a:lnTo>
                  <a:cubicBezTo>
                    <a:pt x="112463" y="32741"/>
                    <a:pt x="114991" y="32613"/>
                    <a:pt x="117489" y="32457"/>
                  </a:cubicBezTo>
                  <a:cubicBezTo>
                    <a:pt x="120002" y="32301"/>
                    <a:pt x="122516" y="32074"/>
                    <a:pt x="124943" y="31747"/>
                  </a:cubicBezTo>
                  <a:cubicBezTo>
                    <a:pt x="126164" y="31577"/>
                    <a:pt x="127371" y="31392"/>
                    <a:pt x="128536" y="31137"/>
                  </a:cubicBezTo>
                  <a:cubicBezTo>
                    <a:pt x="129089" y="31023"/>
                    <a:pt x="129643" y="30867"/>
                    <a:pt x="130182" y="30668"/>
                  </a:cubicBezTo>
                  <a:cubicBezTo>
                    <a:pt x="130282" y="30611"/>
                    <a:pt x="130395" y="30569"/>
                    <a:pt x="130495" y="30512"/>
                  </a:cubicBezTo>
                  <a:cubicBezTo>
                    <a:pt x="130566" y="30484"/>
                    <a:pt x="130623" y="30441"/>
                    <a:pt x="130665" y="30384"/>
                  </a:cubicBezTo>
                  <a:cubicBezTo>
                    <a:pt x="130793" y="30200"/>
                    <a:pt x="130892" y="30001"/>
                    <a:pt x="130963" y="29788"/>
                  </a:cubicBezTo>
                  <a:cubicBezTo>
                    <a:pt x="131134" y="29263"/>
                    <a:pt x="131247" y="28723"/>
                    <a:pt x="131318" y="28184"/>
                  </a:cubicBezTo>
                  <a:cubicBezTo>
                    <a:pt x="131404" y="27630"/>
                    <a:pt x="131475" y="27076"/>
                    <a:pt x="131517" y="26508"/>
                  </a:cubicBezTo>
                  <a:cubicBezTo>
                    <a:pt x="131617" y="25401"/>
                    <a:pt x="131659" y="24293"/>
                    <a:pt x="131687" y="23214"/>
                  </a:cubicBezTo>
                  <a:cubicBezTo>
                    <a:pt x="131744" y="21056"/>
                    <a:pt x="131716" y="19012"/>
                    <a:pt x="131659" y="17109"/>
                  </a:cubicBezTo>
                  <a:cubicBezTo>
                    <a:pt x="131560" y="13332"/>
                    <a:pt x="131418" y="10180"/>
                    <a:pt x="131276" y="7966"/>
                  </a:cubicBezTo>
                  <a:cubicBezTo>
                    <a:pt x="131134" y="5765"/>
                    <a:pt x="131063" y="4501"/>
                    <a:pt x="131063" y="4501"/>
                  </a:cubicBezTo>
                  <a:cubicBezTo>
                    <a:pt x="131063" y="4388"/>
                    <a:pt x="131148" y="4288"/>
                    <a:pt x="131262" y="4288"/>
                  </a:cubicBezTo>
                  <a:close/>
                  <a:moveTo>
                    <a:pt x="72041" y="16683"/>
                  </a:moveTo>
                  <a:cubicBezTo>
                    <a:pt x="74370" y="16683"/>
                    <a:pt x="76386" y="17578"/>
                    <a:pt x="77834" y="19281"/>
                  </a:cubicBezTo>
                  <a:cubicBezTo>
                    <a:pt x="79822" y="21581"/>
                    <a:pt x="80362" y="24819"/>
                    <a:pt x="80092" y="26281"/>
                  </a:cubicBezTo>
                  <a:cubicBezTo>
                    <a:pt x="79708" y="28496"/>
                    <a:pt x="77550" y="29504"/>
                    <a:pt x="76400" y="30029"/>
                  </a:cubicBezTo>
                  <a:cubicBezTo>
                    <a:pt x="76258" y="30100"/>
                    <a:pt x="76102" y="30171"/>
                    <a:pt x="75974" y="30242"/>
                  </a:cubicBezTo>
                  <a:cubicBezTo>
                    <a:pt x="75989" y="30313"/>
                    <a:pt x="76003" y="30398"/>
                    <a:pt x="76017" y="30484"/>
                  </a:cubicBezTo>
                  <a:cubicBezTo>
                    <a:pt x="76173" y="31563"/>
                    <a:pt x="76429" y="33380"/>
                    <a:pt x="75449" y="34005"/>
                  </a:cubicBezTo>
                  <a:cubicBezTo>
                    <a:pt x="75023" y="34275"/>
                    <a:pt x="73887" y="34431"/>
                    <a:pt x="72638" y="34431"/>
                  </a:cubicBezTo>
                  <a:lnTo>
                    <a:pt x="72496" y="34431"/>
                  </a:lnTo>
                  <a:cubicBezTo>
                    <a:pt x="70920" y="34431"/>
                    <a:pt x="69188" y="34204"/>
                    <a:pt x="68478" y="33650"/>
                  </a:cubicBezTo>
                  <a:cubicBezTo>
                    <a:pt x="67995" y="33281"/>
                    <a:pt x="68038" y="32486"/>
                    <a:pt x="68094" y="31648"/>
                  </a:cubicBezTo>
                  <a:cubicBezTo>
                    <a:pt x="68123" y="31336"/>
                    <a:pt x="68137" y="31023"/>
                    <a:pt x="68109" y="30711"/>
                  </a:cubicBezTo>
                  <a:cubicBezTo>
                    <a:pt x="67995" y="30668"/>
                    <a:pt x="67810" y="30611"/>
                    <a:pt x="67640" y="30555"/>
                  </a:cubicBezTo>
                  <a:cubicBezTo>
                    <a:pt x="66504" y="30200"/>
                    <a:pt x="64147" y="29490"/>
                    <a:pt x="63878" y="26636"/>
                  </a:cubicBezTo>
                  <a:cubicBezTo>
                    <a:pt x="63721" y="24875"/>
                    <a:pt x="64233" y="21425"/>
                    <a:pt x="66291" y="19125"/>
                  </a:cubicBezTo>
                  <a:cubicBezTo>
                    <a:pt x="67697" y="17549"/>
                    <a:pt x="69571" y="16726"/>
                    <a:pt x="71857" y="16683"/>
                  </a:cubicBezTo>
                  <a:close/>
                  <a:moveTo>
                    <a:pt x="10493" y="33877"/>
                  </a:moveTo>
                  <a:cubicBezTo>
                    <a:pt x="10961" y="33877"/>
                    <a:pt x="11103" y="35055"/>
                    <a:pt x="10905" y="35169"/>
                  </a:cubicBezTo>
                  <a:cubicBezTo>
                    <a:pt x="10876" y="35183"/>
                    <a:pt x="10848" y="35197"/>
                    <a:pt x="10805" y="35197"/>
                  </a:cubicBezTo>
                  <a:cubicBezTo>
                    <a:pt x="10422" y="35197"/>
                    <a:pt x="9669" y="34246"/>
                    <a:pt x="10337" y="33920"/>
                  </a:cubicBezTo>
                  <a:cubicBezTo>
                    <a:pt x="10379" y="33891"/>
                    <a:pt x="10436" y="33877"/>
                    <a:pt x="10493" y="33877"/>
                  </a:cubicBezTo>
                  <a:close/>
                  <a:moveTo>
                    <a:pt x="12097" y="33792"/>
                  </a:moveTo>
                  <a:cubicBezTo>
                    <a:pt x="12750" y="33877"/>
                    <a:pt x="12111" y="35197"/>
                    <a:pt x="11771" y="35197"/>
                  </a:cubicBezTo>
                  <a:lnTo>
                    <a:pt x="11728" y="35197"/>
                  </a:lnTo>
                  <a:cubicBezTo>
                    <a:pt x="11586" y="35155"/>
                    <a:pt x="11302" y="33792"/>
                    <a:pt x="12012" y="33792"/>
                  </a:cubicBezTo>
                  <a:close/>
                  <a:moveTo>
                    <a:pt x="60584" y="32344"/>
                  </a:moveTo>
                  <a:cubicBezTo>
                    <a:pt x="60726" y="32344"/>
                    <a:pt x="60882" y="32415"/>
                    <a:pt x="60995" y="32528"/>
                  </a:cubicBezTo>
                  <a:cubicBezTo>
                    <a:pt x="61691" y="33181"/>
                    <a:pt x="59306" y="35297"/>
                    <a:pt x="58681" y="35297"/>
                  </a:cubicBezTo>
                  <a:lnTo>
                    <a:pt x="58681" y="35283"/>
                  </a:lnTo>
                  <a:cubicBezTo>
                    <a:pt x="58653" y="35283"/>
                    <a:pt x="58610" y="35283"/>
                    <a:pt x="58596" y="35268"/>
                  </a:cubicBezTo>
                  <a:cubicBezTo>
                    <a:pt x="58198" y="35027"/>
                    <a:pt x="59547" y="32344"/>
                    <a:pt x="60584" y="32344"/>
                  </a:cubicBezTo>
                  <a:close/>
                  <a:moveTo>
                    <a:pt x="85175" y="32173"/>
                  </a:moveTo>
                  <a:cubicBezTo>
                    <a:pt x="86027" y="32173"/>
                    <a:pt x="86893" y="35112"/>
                    <a:pt x="86509" y="35368"/>
                  </a:cubicBezTo>
                  <a:cubicBezTo>
                    <a:pt x="86481" y="35382"/>
                    <a:pt x="86467" y="35396"/>
                    <a:pt x="86438" y="35396"/>
                  </a:cubicBezTo>
                  <a:cubicBezTo>
                    <a:pt x="85899" y="35396"/>
                    <a:pt x="83840" y="32713"/>
                    <a:pt x="85033" y="32202"/>
                  </a:cubicBezTo>
                  <a:cubicBezTo>
                    <a:pt x="85075" y="32187"/>
                    <a:pt x="85132" y="32173"/>
                    <a:pt x="85175" y="32173"/>
                  </a:cubicBezTo>
                  <a:close/>
                  <a:moveTo>
                    <a:pt x="87787" y="32883"/>
                  </a:moveTo>
                  <a:cubicBezTo>
                    <a:pt x="88568" y="32983"/>
                    <a:pt x="87929" y="35396"/>
                    <a:pt x="87248" y="35524"/>
                  </a:cubicBezTo>
                  <a:lnTo>
                    <a:pt x="87219" y="35524"/>
                  </a:lnTo>
                  <a:lnTo>
                    <a:pt x="87219" y="35538"/>
                  </a:lnTo>
                  <a:cubicBezTo>
                    <a:pt x="86992" y="35538"/>
                    <a:pt x="86907" y="34871"/>
                    <a:pt x="86992" y="34204"/>
                  </a:cubicBezTo>
                  <a:cubicBezTo>
                    <a:pt x="87077" y="33536"/>
                    <a:pt x="87319" y="32883"/>
                    <a:pt x="87745" y="32883"/>
                  </a:cubicBezTo>
                  <a:close/>
                  <a:moveTo>
                    <a:pt x="57176" y="32727"/>
                  </a:moveTo>
                  <a:cubicBezTo>
                    <a:pt x="57630" y="32727"/>
                    <a:pt x="57914" y="33465"/>
                    <a:pt x="58028" y="34189"/>
                  </a:cubicBezTo>
                  <a:cubicBezTo>
                    <a:pt x="58142" y="34913"/>
                    <a:pt x="58085" y="35638"/>
                    <a:pt x="57829" y="35638"/>
                  </a:cubicBezTo>
                  <a:lnTo>
                    <a:pt x="57815" y="35638"/>
                  </a:lnTo>
                  <a:cubicBezTo>
                    <a:pt x="57063" y="35538"/>
                    <a:pt x="56253" y="32883"/>
                    <a:pt x="57091" y="32727"/>
                  </a:cubicBezTo>
                  <a:close/>
                  <a:moveTo>
                    <a:pt x="13232" y="35225"/>
                  </a:moveTo>
                  <a:cubicBezTo>
                    <a:pt x="13421" y="35225"/>
                    <a:pt x="13603" y="35363"/>
                    <a:pt x="13616" y="35567"/>
                  </a:cubicBezTo>
                  <a:cubicBezTo>
                    <a:pt x="13687" y="35922"/>
                    <a:pt x="13304" y="36063"/>
                    <a:pt x="12949" y="36063"/>
                  </a:cubicBezTo>
                  <a:cubicBezTo>
                    <a:pt x="12623" y="36063"/>
                    <a:pt x="12310" y="35950"/>
                    <a:pt x="12310" y="35794"/>
                  </a:cubicBezTo>
                  <a:cubicBezTo>
                    <a:pt x="12310" y="35552"/>
                    <a:pt x="12821" y="35226"/>
                    <a:pt x="13205" y="35226"/>
                  </a:cubicBezTo>
                  <a:cubicBezTo>
                    <a:pt x="13214" y="35225"/>
                    <a:pt x="13223" y="35225"/>
                    <a:pt x="13232" y="35225"/>
                  </a:cubicBezTo>
                  <a:close/>
                  <a:moveTo>
                    <a:pt x="9380" y="35267"/>
                  </a:moveTo>
                  <a:cubicBezTo>
                    <a:pt x="9391" y="35267"/>
                    <a:pt x="9403" y="35267"/>
                    <a:pt x="9414" y="35268"/>
                  </a:cubicBezTo>
                  <a:cubicBezTo>
                    <a:pt x="9868" y="35268"/>
                    <a:pt x="10493" y="35723"/>
                    <a:pt x="10436" y="35893"/>
                  </a:cubicBezTo>
                  <a:cubicBezTo>
                    <a:pt x="10365" y="36078"/>
                    <a:pt x="10095" y="36134"/>
                    <a:pt x="9797" y="36134"/>
                  </a:cubicBezTo>
                  <a:cubicBezTo>
                    <a:pt x="9343" y="36134"/>
                    <a:pt x="8846" y="35936"/>
                    <a:pt x="9031" y="35496"/>
                  </a:cubicBezTo>
                  <a:cubicBezTo>
                    <a:pt x="9096" y="35351"/>
                    <a:pt x="9236" y="35267"/>
                    <a:pt x="9380" y="35267"/>
                  </a:cubicBezTo>
                  <a:close/>
                  <a:moveTo>
                    <a:pt x="60697" y="35098"/>
                  </a:moveTo>
                  <a:cubicBezTo>
                    <a:pt x="60967" y="35098"/>
                    <a:pt x="61166" y="35183"/>
                    <a:pt x="61265" y="35382"/>
                  </a:cubicBezTo>
                  <a:cubicBezTo>
                    <a:pt x="61507" y="35950"/>
                    <a:pt x="60129" y="36489"/>
                    <a:pt x="59235" y="36489"/>
                  </a:cubicBezTo>
                  <a:cubicBezTo>
                    <a:pt x="58951" y="36489"/>
                    <a:pt x="58709" y="36433"/>
                    <a:pt x="58582" y="36291"/>
                  </a:cubicBezTo>
                  <a:cubicBezTo>
                    <a:pt x="58326" y="35993"/>
                    <a:pt x="59831" y="35098"/>
                    <a:pt x="60697" y="35098"/>
                  </a:cubicBezTo>
                  <a:close/>
                  <a:moveTo>
                    <a:pt x="84155" y="34741"/>
                  </a:moveTo>
                  <a:cubicBezTo>
                    <a:pt x="84169" y="34741"/>
                    <a:pt x="84182" y="34742"/>
                    <a:pt x="84195" y="34743"/>
                  </a:cubicBezTo>
                  <a:cubicBezTo>
                    <a:pt x="85033" y="34743"/>
                    <a:pt x="86594" y="36163"/>
                    <a:pt x="86240" y="36433"/>
                  </a:cubicBezTo>
                  <a:cubicBezTo>
                    <a:pt x="86157" y="36492"/>
                    <a:pt x="86054" y="36521"/>
                    <a:pt x="85957" y="36521"/>
                  </a:cubicBezTo>
                  <a:cubicBezTo>
                    <a:pt x="85937" y="36521"/>
                    <a:pt x="85918" y="36520"/>
                    <a:pt x="85899" y="36518"/>
                  </a:cubicBezTo>
                  <a:cubicBezTo>
                    <a:pt x="85047" y="36518"/>
                    <a:pt x="83386" y="35496"/>
                    <a:pt x="83797" y="34928"/>
                  </a:cubicBezTo>
                  <a:cubicBezTo>
                    <a:pt x="83875" y="34811"/>
                    <a:pt x="84013" y="34741"/>
                    <a:pt x="84155" y="34741"/>
                  </a:cubicBezTo>
                  <a:close/>
                  <a:moveTo>
                    <a:pt x="11416" y="35382"/>
                  </a:moveTo>
                  <a:cubicBezTo>
                    <a:pt x="12197" y="35439"/>
                    <a:pt x="12182" y="36589"/>
                    <a:pt x="11402" y="36617"/>
                  </a:cubicBezTo>
                  <a:lnTo>
                    <a:pt x="11373" y="36617"/>
                  </a:lnTo>
                  <a:cubicBezTo>
                    <a:pt x="10606" y="36560"/>
                    <a:pt x="10621" y="35410"/>
                    <a:pt x="11402" y="35382"/>
                  </a:cubicBezTo>
                  <a:close/>
                  <a:moveTo>
                    <a:pt x="19835" y="35354"/>
                  </a:moveTo>
                  <a:cubicBezTo>
                    <a:pt x="20304" y="35354"/>
                    <a:pt x="20446" y="36518"/>
                    <a:pt x="20247" y="36631"/>
                  </a:cubicBezTo>
                  <a:cubicBezTo>
                    <a:pt x="20219" y="36646"/>
                    <a:pt x="20190" y="36660"/>
                    <a:pt x="20162" y="36660"/>
                  </a:cubicBezTo>
                  <a:cubicBezTo>
                    <a:pt x="19764" y="36660"/>
                    <a:pt x="19026" y="35709"/>
                    <a:pt x="19679" y="35382"/>
                  </a:cubicBezTo>
                  <a:cubicBezTo>
                    <a:pt x="19722" y="35368"/>
                    <a:pt x="19778" y="35354"/>
                    <a:pt x="19835" y="35354"/>
                  </a:cubicBezTo>
                  <a:close/>
                  <a:moveTo>
                    <a:pt x="21440" y="35254"/>
                  </a:moveTo>
                  <a:cubicBezTo>
                    <a:pt x="22093" y="35339"/>
                    <a:pt x="21454" y="36660"/>
                    <a:pt x="21113" y="36660"/>
                  </a:cubicBezTo>
                  <a:lnTo>
                    <a:pt x="21070" y="36660"/>
                  </a:lnTo>
                  <a:cubicBezTo>
                    <a:pt x="20928" y="36617"/>
                    <a:pt x="20645" y="35254"/>
                    <a:pt x="21354" y="35254"/>
                  </a:cubicBezTo>
                  <a:close/>
                  <a:moveTo>
                    <a:pt x="80632" y="35652"/>
                  </a:moveTo>
                  <a:cubicBezTo>
                    <a:pt x="80636" y="35652"/>
                    <a:pt x="80641" y="35652"/>
                    <a:pt x="80645" y="35652"/>
                  </a:cubicBezTo>
                  <a:cubicBezTo>
                    <a:pt x="81341" y="35652"/>
                    <a:pt x="81341" y="36688"/>
                    <a:pt x="80645" y="36688"/>
                  </a:cubicBezTo>
                  <a:cubicBezTo>
                    <a:pt x="79969" y="36674"/>
                    <a:pt x="79964" y="35652"/>
                    <a:pt x="80632" y="35652"/>
                  </a:cubicBezTo>
                  <a:close/>
                  <a:moveTo>
                    <a:pt x="75577" y="35907"/>
                  </a:moveTo>
                  <a:cubicBezTo>
                    <a:pt x="76017" y="35907"/>
                    <a:pt x="76443" y="36177"/>
                    <a:pt x="76088" y="36731"/>
                  </a:cubicBezTo>
                  <a:lnTo>
                    <a:pt x="76031" y="36830"/>
                  </a:lnTo>
                  <a:cubicBezTo>
                    <a:pt x="75932" y="36986"/>
                    <a:pt x="75761" y="37086"/>
                    <a:pt x="75577" y="37086"/>
                  </a:cubicBezTo>
                  <a:cubicBezTo>
                    <a:pt x="75392" y="37086"/>
                    <a:pt x="75236" y="36986"/>
                    <a:pt x="75137" y="36830"/>
                  </a:cubicBezTo>
                  <a:cubicBezTo>
                    <a:pt x="75108" y="36802"/>
                    <a:pt x="75094" y="36773"/>
                    <a:pt x="75066" y="36745"/>
                  </a:cubicBezTo>
                  <a:cubicBezTo>
                    <a:pt x="74697" y="36191"/>
                    <a:pt x="75151" y="35907"/>
                    <a:pt x="75577" y="35907"/>
                  </a:cubicBezTo>
                  <a:close/>
                  <a:moveTo>
                    <a:pt x="65783" y="36219"/>
                  </a:moveTo>
                  <a:cubicBezTo>
                    <a:pt x="65791" y="36219"/>
                    <a:pt x="65800" y="36219"/>
                    <a:pt x="65809" y="36220"/>
                  </a:cubicBezTo>
                  <a:cubicBezTo>
                    <a:pt x="65908" y="36220"/>
                    <a:pt x="65993" y="36234"/>
                    <a:pt x="66078" y="36276"/>
                  </a:cubicBezTo>
                  <a:cubicBezTo>
                    <a:pt x="66163" y="36319"/>
                    <a:pt x="66249" y="36390"/>
                    <a:pt x="66291" y="36489"/>
                  </a:cubicBezTo>
                  <a:cubicBezTo>
                    <a:pt x="66447" y="36773"/>
                    <a:pt x="66305" y="37128"/>
                    <a:pt x="65993" y="37228"/>
                  </a:cubicBezTo>
                  <a:lnTo>
                    <a:pt x="65951" y="37242"/>
                  </a:lnTo>
                  <a:lnTo>
                    <a:pt x="65837" y="37242"/>
                  </a:lnTo>
                  <a:cubicBezTo>
                    <a:pt x="65822" y="37243"/>
                    <a:pt x="65807" y="37244"/>
                    <a:pt x="65792" y="37244"/>
                  </a:cubicBezTo>
                  <a:cubicBezTo>
                    <a:pt x="65487" y="37244"/>
                    <a:pt x="65257" y="36971"/>
                    <a:pt x="65297" y="36660"/>
                  </a:cubicBezTo>
                  <a:cubicBezTo>
                    <a:pt x="65325" y="36413"/>
                    <a:pt x="65538" y="36219"/>
                    <a:pt x="65783" y="36219"/>
                  </a:cubicBezTo>
                  <a:close/>
                  <a:moveTo>
                    <a:pt x="70139" y="36319"/>
                  </a:moveTo>
                  <a:cubicBezTo>
                    <a:pt x="70749" y="36319"/>
                    <a:pt x="70749" y="37256"/>
                    <a:pt x="70139" y="37270"/>
                  </a:cubicBezTo>
                  <a:cubicBezTo>
                    <a:pt x="69528" y="37270"/>
                    <a:pt x="69528" y="36319"/>
                    <a:pt x="70139" y="36319"/>
                  </a:cubicBezTo>
                  <a:close/>
                  <a:moveTo>
                    <a:pt x="131176" y="33550"/>
                  </a:moveTo>
                  <a:cubicBezTo>
                    <a:pt x="131290" y="33550"/>
                    <a:pt x="131404" y="33579"/>
                    <a:pt x="131517" y="33636"/>
                  </a:cubicBezTo>
                  <a:cubicBezTo>
                    <a:pt x="132539" y="34118"/>
                    <a:pt x="130864" y="37228"/>
                    <a:pt x="130069" y="37384"/>
                  </a:cubicBezTo>
                  <a:cubicBezTo>
                    <a:pt x="130026" y="37398"/>
                    <a:pt x="129984" y="37398"/>
                    <a:pt x="129955" y="37398"/>
                  </a:cubicBezTo>
                  <a:cubicBezTo>
                    <a:pt x="128862" y="37398"/>
                    <a:pt x="127116" y="34672"/>
                    <a:pt x="127925" y="33849"/>
                  </a:cubicBezTo>
                  <a:cubicBezTo>
                    <a:pt x="128039" y="33721"/>
                    <a:pt x="128195" y="33650"/>
                    <a:pt x="128365" y="33650"/>
                  </a:cubicBezTo>
                  <a:cubicBezTo>
                    <a:pt x="129061" y="33650"/>
                    <a:pt x="129686" y="35070"/>
                    <a:pt x="129686" y="35070"/>
                  </a:cubicBezTo>
                  <a:cubicBezTo>
                    <a:pt x="129686" y="35070"/>
                    <a:pt x="130324" y="33550"/>
                    <a:pt x="131176" y="33550"/>
                  </a:cubicBezTo>
                  <a:close/>
                  <a:moveTo>
                    <a:pt x="39556" y="36163"/>
                  </a:moveTo>
                  <a:cubicBezTo>
                    <a:pt x="40025" y="36163"/>
                    <a:pt x="40181" y="37341"/>
                    <a:pt x="39982" y="37455"/>
                  </a:cubicBezTo>
                  <a:cubicBezTo>
                    <a:pt x="39954" y="37469"/>
                    <a:pt x="39911" y="37483"/>
                    <a:pt x="39883" y="37483"/>
                  </a:cubicBezTo>
                  <a:cubicBezTo>
                    <a:pt x="39485" y="37483"/>
                    <a:pt x="38747" y="36532"/>
                    <a:pt x="39400" y="36205"/>
                  </a:cubicBezTo>
                  <a:cubicBezTo>
                    <a:pt x="39457" y="36177"/>
                    <a:pt x="39500" y="36163"/>
                    <a:pt x="39556" y="36163"/>
                  </a:cubicBezTo>
                  <a:close/>
                  <a:moveTo>
                    <a:pt x="41161" y="36078"/>
                  </a:moveTo>
                  <a:cubicBezTo>
                    <a:pt x="41814" y="36163"/>
                    <a:pt x="41189" y="37483"/>
                    <a:pt x="40834" y="37483"/>
                  </a:cubicBezTo>
                  <a:lnTo>
                    <a:pt x="40792" y="37483"/>
                  </a:lnTo>
                  <a:cubicBezTo>
                    <a:pt x="40664" y="37441"/>
                    <a:pt x="40380" y="36078"/>
                    <a:pt x="41076" y="36078"/>
                  </a:cubicBezTo>
                  <a:close/>
                  <a:moveTo>
                    <a:pt x="22576" y="36716"/>
                  </a:moveTo>
                  <a:cubicBezTo>
                    <a:pt x="22777" y="36716"/>
                    <a:pt x="22945" y="36854"/>
                    <a:pt x="22959" y="37057"/>
                  </a:cubicBezTo>
                  <a:cubicBezTo>
                    <a:pt x="23030" y="37412"/>
                    <a:pt x="22646" y="37554"/>
                    <a:pt x="22291" y="37554"/>
                  </a:cubicBezTo>
                  <a:cubicBezTo>
                    <a:pt x="21965" y="37554"/>
                    <a:pt x="21653" y="37441"/>
                    <a:pt x="21653" y="37270"/>
                  </a:cubicBezTo>
                  <a:cubicBezTo>
                    <a:pt x="21653" y="37029"/>
                    <a:pt x="22164" y="36717"/>
                    <a:pt x="22547" y="36717"/>
                  </a:cubicBezTo>
                  <a:cubicBezTo>
                    <a:pt x="22557" y="36716"/>
                    <a:pt x="22567" y="36716"/>
                    <a:pt x="22576" y="36716"/>
                  </a:cubicBezTo>
                  <a:close/>
                  <a:moveTo>
                    <a:pt x="18726" y="36744"/>
                  </a:moveTo>
                  <a:cubicBezTo>
                    <a:pt x="18736" y="36744"/>
                    <a:pt x="18746" y="36744"/>
                    <a:pt x="18756" y="36745"/>
                  </a:cubicBezTo>
                  <a:cubicBezTo>
                    <a:pt x="19211" y="36745"/>
                    <a:pt x="19835" y="37199"/>
                    <a:pt x="19778" y="37384"/>
                  </a:cubicBezTo>
                  <a:cubicBezTo>
                    <a:pt x="19707" y="37554"/>
                    <a:pt x="19438" y="37611"/>
                    <a:pt x="19140" y="37611"/>
                  </a:cubicBezTo>
                  <a:cubicBezTo>
                    <a:pt x="18685" y="37611"/>
                    <a:pt x="18188" y="37412"/>
                    <a:pt x="18373" y="36972"/>
                  </a:cubicBezTo>
                  <a:cubicBezTo>
                    <a:pt x="18439" y="36839"/>
                    <a:pt x="18580" y="36744"/>
                    <a:pt x="18726" y="36744"/>
                  </a:cubicBezTo>
                  <a:close/>
                  <a:moveTo>
                    <a:pt x="12481" y="36589"/>
                  </a:moveTo>
                  <a:cubicBezTo>
                    <a:pt x="12921" y="36589"/>
                    <a:pt x="13645" y="37029"/>
                    <a:pt x="13247" y="37512"/>
                  </a:cubicBezTo>
                  <a:cubicBezTo>
                    <a:pt x="13191" y="37597"/>
                    <a:pt x="13105" y="37639"/>
                    <a:pt x="12992" y="37654"/>
                  </a:cubicBezTo>
                  <a:cubicBezTo>
                    <a:pt x="12580" y="37654"/>
                    <a:pt x="12111" y="36859"/>
                    <a:pt x="12225" y="36688"/>
                  </a:cubicBezTo>
                  <a:cubicBezTo>
                    <a:pt x="12296" y="36617"/>
                    <a:pt x="12381" y="36589"/>
                    <a:pt x="12481" y="36589"/>
                  </a:cubicBezTo>
                  <a:close/>
                  <a:moveTo>
                    <a:pt x="30001" y="36433"/>
                  </a:moveTo>
                  <a:cubicBezTo>
                    <a:pt x="30470" y="36433"/>
                    <a:pt x="30612" y="37597"/>
                    <a:pt x="30413" y="37710"/>
                  </a:cubicBezTo>
                  <a:cubicBezTo>
                    <a:pt x="30384" y="37739"/>
                    <a:pt x="30356" y="37739"/>
                    <a:pt x="30313" y="37739"/>
                  </a:cubicBezTo>
                  <a:cubicBezTo>
                    <a:pt x="29916" y="37739"/>
                    <a:pt x="29178" y="36788"/>
                    <a:pt x="29845" y="36461"/>
                  </a:cubicBezTo>
                  <a:cubicBezTo>
                    <a:pt x="29887" y="36447"/>
                    <a:pt x="29944" y="36433"/>
                    <a:pt x="30001" y="36433"/>
                  </a:cubicBezTo>
                  <a:close/>
                  <a:moveTo>
                    <a:pt x="31591" y="36333"/>
                  </a:moveTo>
                  <a:cubicBezTo>
                    <a:pt x="32244" y="36418"/>
                    <a:pt x="31620" y="37739"/>
                    <a:pt x="31279" y="37739"/>
                  </a:cubicBezTo>
                  <a:lnTo>
                    <a:pt x="31236" y="37739"/>
                  </a:lnTo>
                  <a:cubicBezTo>
                    <a:pt x="31094" y="37696"/>
                    <a:pt x="30810" y="36333"/>
                    <a:pt x="31520" y="36333"/>
                  </a:cubicBezTo>
                  <a:close/>
                  <a:moveTo>
                    <a:pt x="10454" y="36513"/>
                  </a:moveTo>
                  <a:cubicBezTo>
                    <a:pt x="10485" y="36513"/>
                    <a:pt x="10514" y="36528"/>
                    <a:pt x="10536" y="36560"/>
                  </a:cubicBezTo>
                  <a:cubicBezTo>
                    <a:pt x="10706" y="36816"/>
                    <a:pt x="10152" y="37767"/>
                    <a:pt x="9698" y="37767"/>
                  </a:cubicBezTo>
                  <a:cubicBezTo>
                    <a:pt x="9584" y="37767"/>
                    <a:pt x="9471" y="37696"/>
                    <a:pt x="9414" y="37583"/>
                  </a:cubicBezTo>
                  <a:cubicBezTo>
                    <a:pt x="9116" y="37086"/>
                    <a:pt x="10081" y="36518"/>
                    <a:pt x="10422" y="36518"/>
                  </a:cubicBezTo>
                  <a:cubicBezTo>
                    <a:pt x="10433" y="36514"/>
                    <a:pt x="10443" y="36513"/>
                    <a:pt x="10454" y="36513"/>
                  </a:cubicBezTo>
                  <a:close/>
                  <a:moveTo>
                    <a:pt x="20730" y="36873"/>
                  </a:moveTo>
                  <a:cubicBezTo>
                    <a:pt x="20734" y="36873"/>
                    <a:pt x="20739" y="36873"/>
                    <a:pt x="20744" y="36873"/>
                  </a:cubicBezTo>
                  <a:lnTo>
                    <a:pt x="20758" y="36873"/>
                  </a:lnTo>
                  <a:cubicBezTo>
                    <a:pt x="21577" y="36887"/>
                    <a:pt x="21553" y="38094"/>
                    <a:pt x="20758" y="38094"/>
                  </a:cubicBezTo>
                  <a:cubicBezTo>
                    <a:pt x="20753" y="38094"/>
                    <a:pt x="20749" y="38094"/>
                    <a:pt x="20744" y="38094"/>
                  </a:cubicBezTo>
                  <a:lnTo>
                    <a:pt x="20716" y="38094"/>
                  </a:lnTo>
                  <a:cubicBezTo>
                    <a:pt x="19911" y="38080"/>
                    <a:pt x="19920" y="36873"/>
                    <a:pt x="20730" y="36873"/>
                  </a:cubicBezTo>
                  <a:close/>
                  <a:moveTo>
                    <a:pt x="67938" y="37171"/>
                  </a:moveTo>
                  <a:cubicBezTo>
                    <a:pt x="68293" y="37199"/>
                    <a:pt x="68606" y="37497"/>
                    <a:pt x="68492" y="37881"/>
                  </a:cubicBezTo>
                  <a:lnTo>
                    <a:pt x="68492" y="37895"/>
                  </a:lnTo>
                  <a:cubicBezTo>
                    <a:pt x="68435" y="38122"/>
                    <a:pt x="68236" y="38278"/>
                    <a:pt x="68009" y="38307"/>
                  </a:cubicBezTo>
                  <a:lnTo>
                    <a:pt x="67881" y="38307"/>
                  </a:lnTo>
                  <a:cubicBezTo>
                    <a:pt x="67739" y="38307"/>
                    <a:pt x="67612" y="38250"/>
                    <a:pt x="67526" y="38151"/>
                  </a:cubicBezTo>
                  <a:cubicBezTo>
                    <a:pt x="67186" y="37796"/>
                    <a:pt x="67399" y="37214"/>
                    <a:pt x="67881" y="37171"/>
                  </a:cubicBezTo>
                  <a:close/>
                  <a:moveTo>
                    <a:pt x="11501" y="36915"/>
                  </a:moveTo>
                  <a:cubicBezTo>
                    <a:pt x="11757" y="36915"/>
                    <a:pt x="12111" y="38349"/>
                    <a:pt x="11444" y="38349"/>
                  </a:cubicBezTo>
                  <a:lnTo>
                    <a:pt x="11359" y="38349"/>
                  </a:lnTo>
                  <a:cubicBezTo>
                    <a:pt x="10777" y="38250"/>
                    <a:pt x="11245" y="36915"/>
                    <a:pt x="11501" y="36915"/>
                  </a:cubicBezTo>
                  <a:close/>
                  <a:moveTo>
                    <a:pt x="42297" y="37525"/>
                  </a:moveTo>
                  <a:cubicBezTo>
                    <a:pt x="42498" y="37525"/>
                    <a:pt x="42667" y="37663"/>
                    <a:pt x="42694" y="37867"/>
                  </a:cubicBezTo>
                  <a:cubicBezTo>
                    <a:pt x="42751" y="38222"/>
                    <a:pt x="42368" y="38364"/>
                    <a:pt x="42013" y="38364"/>
                  </a:cubicBezTo>
                  <a:cubicBezTo>
                    <a:pt x="41686" y="38364"/>
                    <a:pt x="41374" y="38250"/>
                    <a:pt x="41388" y="38094"/>
                  </a:cubicBezTo>
                  <a:cubicBezTo>
                    <a:pt x="41388" y="37852"/>
                    <a:pt x="41885" y="37526"/>
                    <a:pt x="42268" y="37526"/>
                  </a:cubicBezTo>
                  <a:cubicBezTo>
                    <a:pt x="42278" y="37525"/>
                    <a:pt x="42288" y="37525"/>
                    <a:pt x="42297" y="37525"/>
                  </a:cubicBezTo>
                  <a:close/>
                  <a:moveTo>
                    <a:pt x="38443" y="37567"/>
                  </a:moveTo>
                  <a:cubicBezTo>
                    <a:pt x="38455" y="37567"/>
                    <a:pt x="38466" y="37567"/>
                    <a:pt x="38477" y="37568"/>
                  </a:cubicBezTo>
                  <a:cubicBezTo>
                    <a:pt x="38932" y="37568"/>
                    <a:pt x="39556" y="38023"/>
                    <a:pt x="39500" y="38193"/>
                  </a:cubicBezTo>
                  <a:cubicBezTo>
                    <a:pt x="39429" y="38364"/>
                    <a:pt x="39159" y="38420"/>
                    <a:pt x="38861" y="38420"/>
                  </a:cubicBezTo>
                  <a:cubicBezTo>
                    <a:pt x="38406" y="38420"/>
                    <a:pt x="37909" y="38236"/>
                    <a:pt x="38094" y="37796"/>
                  </a:cubicBezTo>
                  <a:cubicBezTo>
                    <a:pt x="38160" y="37651"/>
                    <a:pt x="38299" y="37567"/>
                    <a:pt x="38443" y="37567"/>
                  </a:cubicBezTo>
                  <a:close/>
                  <a:moveTo>
                    <a:pt x="78303" y="37214"/>
                  </a:moveTo>
                  <a:cubicBezTo>
                    <a:pt x="78345" y="37214"/>
                    <a:pt x="78402" y="37214"/>
                    <a:pt x="78445" y="37242"/>
                  </a:cubicBezTo>
                  <a:cubicBezTo>
                    <a:pt x="78757" y="37327"/>
                    <a:pt x="78928" y="37639"/>
                    <a:pt x="78857" y="37952"/>
                  </a:cubicBezTo>
                  <a:cubicBezTo>
                    <a:pt x="78857" y="37980"/>
                    <a:pt x="78842" y="38023"/>
                    <a:pt x="78842" y="38065"/>
                  </a:cubicBezTo>
                  <a:cubicBezTo>
                    <a:pt x="78771" y="38307"/>
                    <a:pt x="78558" y="38463"/>
                    <a:pt x="78303" y="38463"/>
                  </a:cubicBezTo>
                  <a:lnTo>
                    <a:pt x="78303" y="38449"/>
                  </a:lnTo>
                  <a:cubicBezTo>
                    <a:pt x="78292" y="38449"/>
                    <a:pt x="78281" y="38450"/>
                    <a:pt x="78271" y="38450"/>
                  </a:cubicBezTo>
                  <a:cubicBezTo>
                    <a:pt x="78028" y="38450"/>
                    <a:pt x="77818" y="38297"/>
                    <a:pt x="77763" y="38065"/>
                  </a:cubicBezTo>
                  <a:lnTo>
                    <a:pt x="77735" y="37952"/>
                  </a:lnTo>
                  <a:cubicBezTo>
                    <a:pt x="77664" y="37639"/>
                    <a:pt x="77848" y="37341"/>
                    <a:pt x="78147" y="37242"/>
                  </a:cubicBezTo>
                  <a:cubicBezTo>
                    <a:pt x="78189" y="37214"/>
                    <a:pt x="78246" y="37214"/>
                    <a:pt x="78303" y="37214"/>
                  </a:cubicBezTo>
                  <a:close/>
                  <a:moveTo>
                    <a:pt x="32740" y="37809"/>
                  </a:moveTo>
                  <a:cubicBezTo>
                    <a:pt x="32928" y="37809"/>
                    <a:pt x="33098" y="37947"/>
                    <a:pt x="33125" y="38151"/>
                  </a:cubicBezTo>
                  <a:cubicBezTo>
                    <a:pt x="33181" y="38503"/>
                    <a:pt x="32817" y="38646"/>
                    <a:pt x="32450" y="38648"/>
                  </a:cubicBezTo>
                  <a:lnTo>
                    <a:pt x="32450" y="38648"/>
                  </a:lnTo>
                  <a:cubicBezTo>
                    <a:pt x="32126" y="38646"/>
                    <a:pt x="31818" y="38533"/>
                    <a:pt x="31818" y="38364"/>
                  </a:cubicBezTo>
                  <a:cubicBezTo>
                    <a:pt x="31818" y="38122"/>
                    <a:pt x="32330" y="37810"/>
                    <a:pt x="32713" y="37810"/>
                  </a:cubicBezTo>
                  <a:cubicBezTo>
                    <a:pt x="32722" y="37809"/>
                    <a:pt x="32731" y="37809"/>
                    <a:pt x="32740" y="37809"/>
                  </a:cubicBezTo>
                  <a:close/>
                  <a:moveTo>
                    <a:pt x="122558" y="34814"/>
                  </a:moveTo>
                  <a:cubicBezTo>
                    <a:pt x="122672" y="34814"/>
                    <a:pt x="122785" y="34828"/>
                    <a:pt x="122899" y="34885"/>
                  </a:cubicBezTo>
                  <a:cubicBezTo>
                    <a:pt x="123921" y="35382"/>
                    <a:pt x="122246" y="38477"/>
                    <a:pt x="121451" y="38648"/>
                  </a:cubicBezTo>
                  <a:lnTo>
                    <a:pt x="121337" y="38648"/>
                  </a:lnTo>
                  <a:cubicBezTo>
                    <a:pt x="120244" y="38648"/>
                    <a:pt x="118497" y="35922"/>
                    <a:pt x="119307" y="35098"/>
                  </a:cubicBezTo>
                  <a:cubicBezTo>
                    <a:pt x="119420" y="34970"/>
                    <a:pt x="119577" y="34899"/>
                    <a:pt x="119747" y="34899"/>
                  </a:cubicBezTo>
                  <a:cubicBezTo>
                    <a:pt x="120443" y="34899"/>
                    <a:pt x="121067" y="36319"/>
                    <a:pt x="121067" y="36319"/>
                  </a:cubicBezTo>
                  <a:cubicBezTo>
                    <a:pt x="121067" y="36319"/>
                    <a:pt x="121706" y="34814"/>
                    <a:pt x="122558" y="34814"/>
                  </a:cubicBezTo>
                  <a:close/>
                  <a:moveTo>
                    <a:pt x="28890" y="37837"/>
                  </a:moveTo>
                  <a:cubicBezTo>
                    <a:pt x="28900" y="37837"/>
                    <a:pt x="28911" y="37837"/>
                    <a:pt x="28922" y="37838"/>
                  </a:cubicBezTo>
                  <a:cubicBezTo>
                    <a:pt x="29362" y="37838"/>
                    <a:pt x="30001" y="38293"/>
                    <a:pt x="29944" y="38477"/>
                  </a:cubicBezTo>
                  <a:cubicBezTo>
                    <a:pt x="29873" y="38648"/>
                    <a:pt x="29603" y="38704"/>
                    <a:pt x="29305" y="38704"/>
                  </a:cubicBezTo>
                  <a:cubicBezTo>
                    <a:pt x="28851" y="38704"/>
                    <a:pt x="28354" y="38506"/>
                    <a:pt x="28539" y="38065"/>
                  </a:cubicBezTo>
                  <a:cubicBezTo>
                    <a:pt x="28605" y="37932"/>
                    <a:pt x="28734" y="37837"/>
                    <a:pt x="28890" y="37837"/>
                  </a:cubicBezTo>
                  <a:close/>
                  <a:moveTo>
                    <a:pt x="40479" y="37682"/>
                  </a:moveTo>
                  <a:cubicBezTo>
                    <a:pt x="41298" y="37696"/>
                    <a:pt x="41275" y="38917"/>
                    <a:pt x="40479" y="38917"/>
                  </a:cubicBezTo>
                  <a:cubicBezTo>
                    <a:pt x="40474" y="38917"/>
                    <a:pt x="40470" y="38917"/>
                    <a:pt x="40465" y="38917"/>
                  </a:cubicBezTo>
                  <a:lnTo>
                    <a:pt x="40437" y="38917"/>
                  </a:lnTo>
                  <a:cubicBezTo>
                    <a:pt x="39670" y="38861"/>
                    <a:pt x="39684" y="37710"/>
                    <a:pt x="40465" y="37682"/>
                  </a:cubicBezTo>
                  <a:close/>
                  <a:moveTo>
                    <a:pt x="112449" y="35112"/>
                  </a:moveTo>
                  <a:cubicBezTo>
                    <a:pt x="112563" y="35112"/>
                    <a:pt x="112676" y="35141"/>
                    <a:pt x="112776" y="35197"/>
                  </a:cubicBezTo>
                  <a:cubicBezTo>
                    <a:pt x="113798" y="35680"/>
                    <a:pt x="112123" y="38790"/>
                    <a:pt x="111327" y="38946"/>
                  </a:cubicBezTo>
                  <a:cubicBezTo>
                    <a:pt x="111285" y="38960"/>
                    <a:pt x="111256" y="38960"/>
                    <a:pt x="111214" y="38960"/>
                  </a:cubicBezTo>
                  <a:cubicBezTo>
                    <a:pt x="110135" y="38960"/>
                    <a:pt x="108374" y="36234"/>
                    <a:pt x="109184" y="35410"/>
                  </a:cubicBezTo>
                  <a:cubicBezTo>
                    <a:pt x="109297" y="35283"/>
                    <a:pt x="109453" y="35212"/>
                    <a:pt x="109624" y="35197"/>
                  </a:cubicBezTo>
                  <a:cubicBezTo>
                    <a:pt x="110319" y="35197"/>
                    <a:pt x="110958" y="36617"/>
                    <a:pt x="110958" y="36617"/>
                  </a:cubicBezTo>
                  <a:cubicBezTo>
                    <a:pt x="110958" y="36617"/>
                    <a:pt x="111583" y="35112"/>
                    <a:pt x="112449" y="35112"/>
                  </a:cubicBezTo>
                  <a:close/>
                  <a:moveTo>
                    <a:pt x="21785" y="38077"/>
                  </a:moveTo>
                  <a:cubicBezTo>
                    <a:pt x="21798" y="38077"/>
                    <a:pt x="21810" y="38078"/>
                    <a:pt x="21823" y="38080"/>
                  </a:cubicBezTo>
                  <a:cubicBezTo>
                    <a:pt x="22263" y="38080"/>
                    <a:pt x="22987" y="38506"/>
                    <a:pt x="22590" y="39002"/>
                  </a:cubicBezTo>
                  <a:cubicBezTo>
                    <a:pt x="22534" y="39086"/>
                    <a:pt x="22438" y="39128"/>
                    <a:pt x="22341" y="39130"/>
                  </a:cubicBezTo>
                  <a:lnTo>
                    <a:pt x="22341" y="39130"/>
                  </a:lnTo>
                  <a:cubicBezTo>
                    <a:pt x="21931" y="39121"/>
                    <a:pt x="21454" y="38348"/>
                    <a:pt x="21567" y="38179"/>
                  </a:cubicBezTo>
                  <a:cubicBezTo>
                    <a:pt x="21629" y="38117"/>
                    <a:pt x="21702" y="38077"/>
                    <a:pt x="21785" y="38077"/>
                  </a:cubicBezTo>
                  <a:close/>
                  <a:moveTo>
                    <a:pt x="30896" y="37966"/>
                  </a:moveTo>
                  <a:cubicBezTo>
                    <a:pt x="30900" y="37966"/>
                    <a:pt x="30905" y="37966"/>
                    <a:pt x="30910" y="37966"/>
                  </a:cubicBezTo>
                  <a:lnTo>
                    <a:pt x="30924" y="37966"/>
                  </a:lnTo>
                  <a:cubicBezTo>
                    <a:pt x="31743" y="37980"/>
                    <a:pt x="31719" y="39187"/>
                    <a:pt x="30924" y="39187"/>
                  </a:cubicBezTo>
                  <a:cubicBezTo>
                    <a:pt x="30919" y="39187"/>
                    <a:pt x="30914" y="39187"/>
                    <a:pt x="30910" y="39187"/>
                  </a:cubicBezTo>
                  <a:lnTo>
                    <a:pt x="30881" y="39187"/>
                  </a:lnTo>
                  <a:cubicBezTo>
                    <a:pt x="30077" y="39173"/>
                    <a:pt x="30086" y="37966"/>
                    <a:pt x="30896" y="37966"/>
                  </a:cubicBezTo>
                  <a:close/>
                  <a:moveTo>
                    <a:pt x="19764" y="38009"/>
                  </a:moveTo>
                  <a:cubicBezTo>
                    <a:pt x="19807" y="38009"/>
                    <a:pt x="19849" y="38023"/>
                    <a:pt x="19878" y="38051"/>
                  </a:cubicBezTo>
                  <a:cubicBezTo>
                    <a:pt x="20048" y="38321"/>
                    <a:pt x="19480" y="39258"/>
                    <a:pt x="19040" y="39258"/>
                  </a:cubicBezTo>
                  <a:lnTo>
                    <a:pt x="19040" y="39244"/>
                  </a:lnTo>
                  <a:cubicBezTo>
                    <a:pt x="18927" y="39244"/>
                    <a:pt x="18813" y="39187"/>
                    <a:pt x="18756" y="39073"/>
                  </a:cubicBezTo>
                  <a:cubicBezTo>
                    <a:pt x="18458" y="38577"/>
                    <a:pt x="19423" y="38009"/>
                    <a:pt x="19764" y="38009"/>
                  </a:cubicBezTo>
                  <a:close/>
                  <a:moveTo>
                    <a:pt x="100395" y="35368"/>
                  </a:moveTo>
                  <a:cubicBezTo>
                    <a:pt x="101133" y="35368"/>
                    <a:pt x="101602" y="36972"/>
                    <a:pt x="101602" y="36972"/>
                  </a:cubicBezTo>
                  <a:cubicBezTo>
                    <a:pt x="101602" y="36972"/>
                    <a:pt x="102354" y="35666"/>
                    <a:pt x="103178" y="35666"/>
                  </a:cubicBezTo>
                  <a:cubicBezTo>
                    <a:pt x="103320" y="35666"/>
                    <a:pt x="103476" y="35709"/>
                    <a:pt x="103590" y="35794"/>
                  </a:cubicBezTo>
                  <a:cubicBezTo>
                    <a:pt x="104541" y="36404"/>
                    <a:pt x="102482" y="39272"/>
                    <a:pt x="101673" y="39329"/>
                  </a:cubicBezTo>
                  <a:lnTo>
                    <a:pt x="101630" y="39329"/>
                  </a:lnTo>
                  <a:cubicBezTo>
                    <a:pt x="100551" y="39329"/>
                    <a:pt x="99075" y="36262"/>
                    <a:pt x="100012" y="35524"/>
                  </a:cubicBezTo>
                  <a:cubicBezTo>
                    <a:pt x="100111" y="35439"/>
                    <a:pt x="100253" y="35382"/>
                    <a:pt x="100395" y="35368"/>
                  </a:cubicBezTo>
                  <a:close/>
                  <a:moveTo>
                    <a:pt x="20843" y="38392"/>
                  </a:moveTo>
                  <a:cubicBezTo>
                    <a:pt x="21099" y="38392"/>
                    <a:pt x="21454" y="39840"/>
                    <a:pt x="20786" y="39840"/>
                  </a:cubicBezTo>
                  <a:lnTo>
                    <a:pt x="20701" y="39840"/>
                  </a:lnTo>
                  <a:cubicBezTo>
                    <a:pt x="20119" y="39741"/>
                    <a:pt x="20588" y="38392"/>
                    <a:pt x="20843" y="38392"/>
                  </a:cubicBezTo>
                  <a:close/>
                  <a:moveTo>
                    <a:pt x="41509" y="38900"/>
                  </a:moveTo>
                  <a:cubicBezTo>
                    <a:pt x="41525" y="38900"/>
                    <a:pt x="41542" y="38901"/>
                    <a:pt x="41558" y="38903"/>
                  </a:cubicBezTo>
                  <a:cubicBezTo>
                    <a:pt x="41998" y="38903"/>
                    <a:pt x="42722" y="39329"/>
                    <a:pt x="42325" y="39812"/>
                  </a:cubicBezTo>
                  <a:cubicBezTo>
                    <a:pt x="42268" y="39897"/>
                    <a:pt x="42169" y="39940"/>
                    <a:pt x="42069" y="39954"/>
                  </a:cubicBezTo>
                  <a:cubicBezTo>
                    <a:pt x="41658" y="39954"/>
                    <a:pt x="41175" y="39159"/>
                    <a:pt x="41303" y="38988"/>
                  </a:cubicBezTo>
                  <a:cubicBezTo>
                    <a:pt x="41350" y="38929"/>
                    <a:pt x="41427" y="38900"/>
                    <a:pt x="41509" y="38900"/>
                  </a:cubicBezTo>
                  <a:close/>
                  <a:moveTo>
                    <a:pt x="39531" y="38813"/>
                  </a:moveTo>
                  <a:cubicBezTo>
                    <a:pt x="39563" y="38813"/>
                    <a:pt x="39592" y="38829"/>
                    <a:pt x="39613" y="38861"/>
                  </a:cubicBezTo>
                  <a:cubicBezTo>
                    <a:pt x="39783" y="39116"/>
                    <a:pt x="39216" y="40067"/>
                    <a:pt x="38775" y="40067"/>
                  </a:cubicBezTo>
                  <a:cubicBezTo>
                    <a:pt x="38648" y="40067"/>
                    <a:pt x="38548" y="39996"/>
                    <a:pt x="38491" y="39883"/>
                  </a:cubicBezTo>
                  <a:cubicBezTo>
                    <a:pt x="38193" y="39386"/>
                    <a:pt x="39159" y="38818"/>
                    <a:pt x="39500" y="38818"/>
                  </a:cubicBezTo>
                  <a:cubicBezTo>
                    <a:pt x="39510" y="38814"/>
                    <a:pt x="39521" y="38813"/>
                    <a:pt x="39531" y="38813"/>
                  </a:cubicBezTo>
                  <a:close/>
                  <a:moveTo>
                    <a:pt x="31965" y="39156"/>
                  </a:moveTo>
                  <a:cubicBezTo>
                    <a:pt x="31977" y="39156"/>
                    <a:pt x="31990" y="39157"/>
                    <a:pt x="32003" y="39159"/>
                  </a:cubicBezTo>
                  <a:cubicBezTo>
                    <a:pt x="32443" y="39159"/>
                    <a:pt x="33167" y="39585"/>
                    <a:pt x="32770" y="40082"/>
                  </a:cubicBezTo>
                  <a:cubicBezTo>
                    <a:pt x="32713" y="40153"/>
                    <a:pt x="32613" y="40209"/>
                    <a:pt x="32514" y="40209"/>
                  </a:cubicBezTo>
                  <a:cubicBezTo>
                    <a:pt x="32102" y="40209"/>
                    <a:pt x="31634" y="39428"/>
                    <a:pt x="31733" y="39258"/>
                  </a:cubicBezTo>
                  <a:cubicBezTo>
                    <a:pt x="31795" y="39196"/>
                    <a:pt x="31878" y="39156"/>
                    <a:pt x="31965" y="39156"/>
                  </a:cubicBezTo>
                  <a:close/>
                  <a:moveTo>
                    <a:pt x="29944" y="39088"/>
                  </a:moveTo>
                  <a:cubicBezTo>
                    <a:pt x="29987" y="39088"/>
                    <a:pt x="30029" y="39102"/>
                    <a:pt x="30058" y="39130"/>
                  </a:cubicBezTo>
                  <a:cubicBezTo>
                    <a:pt x="30228" y="39386"/>
                    <a:pt x="29660" y="40337"/>
                    <a:pt x="29220" y="40337"/>
                  </a:cubicBezTo>
                  <a:lnTo>
                    <a:pt x="29220" y="40323"/>
                  </a:lnTo>
                  <a:cubicBezTo>
                    <a:pt x="29092" y="40323"/>
                    <a:pt x="28993" y="40252"/>
                    <a:pt x="28936" y="40153"/>
                  </a:cubicBezTo>
                  <a:cubicBezTo>
                    <a:pt x="28638" y="39656"/>
                    <a:pt x="29603" y="39088"/>
                    <a:pt x="29944" y="39088"/>
                  </a:cubicBezTo>
                  <a:close/>
                  <a:moveTo>
                    <a:pt x="40564" y="39215"/>
                  </a:moveTo>
                  <a:cubicBezTo>
                    <a:pt x="40820" y="39215"/>
                    <a:pt x="41174" y="40659"/>
                    <a:pt x="40511" y="40664"/>
                  </a:cubicBezTo>
                  <a:lnTo>
                    <a:pt x="40511" y="40664"/>
                  </a:lnTo>
                  <a:cubicBezTo>
                    <a:pt x="40474" y="40664"/>
                    <a:pt x="40448" y="40662"/>
                    <a:pt x="40422" y="40649"/>
                  </a:cubicBezTo>
                  <a:cubicBezTo>
                    <a:pt x="39840" y="40550"/>
                    <a:pt x="40309" y="39215"/>
                    <a:pt x="40564" y="39215"/>
                  </a:cubicBezTo>
                  <a:close/>
                  <a:moveTo>
                    <a:pt x="55188" y="9485"/>
                  </a:moveTo>
                  <a:cubicBezTo>
                    <a:pt x="55288" y="9499"/>
                    <a:pt x="55373" y="9584"/>
                    <a:pt x="55373" y="9684"/>
                  </a:cubicBezTo>
                  <a:cubicBezTo>
                    <a:pt x="55373" y="12750"/>
                    <a:pt x="55359" y="15831"/>
                    <a:pt x="55387" y="18898"/>
                  </a:cubicBezTo>
                  <a:cubicBezTo>
                    <a:pt x="55416" y="21965"/>
                    <a:pt x="55444" y="25032"/>
                    <a:pt x="55543" y="28098"/>
                  </a:cubicBezTo>
                  <a:cubicBezTo>
                    <a:pt x="55586" y="29632"/>
                    <a:pt x="55657" y="31165"/>
                    <a:pt x="55756" y="32684"/>
                  </a:cubicBezTo>
                  <a:cubicBezTo>
                    <a:pt x="55799" y="33451"/>
                    <a:pt x="55856" y="34204"/>
                    <a:pt x="55927" y="34956"/>
                  </a:cubicBezTo>
                  <a:cubicBezTo>
                    <a:pt x="55998" y="35723"/>
                    <a:pt x="56097" y="36475"/>
                    <a:pt x="56239" y="37199"/>
                  </a:cubicBezTo>
                  <a:cubicBezTo>
                    <a:pt x="56267" y="37370"/>
                    <a:pt x="56310" y="37554"/>
                    <a:pt x="56353" y="37710"/>
                  </a:cubicBezTo>
                  <a:cubicBezTo>
                    <a:pt x="56395" y="37852"/>
                    <a:pt x="56452" y="37994"/>
                    <a:pt x="56509" y="38136"/>
                  </a:cubicBezTo>
                  <a:lnTo>
                    <a:pt x="56537" y="38165"/>
                  </a:lnTo>
                  <a:lnTo>
                    <a:pt x="56580" y="38193"/>
                  </a:lnTo>
                  <a:lnTo>
                    <a:pt x="56807" y="38378"/>
                  </a:lnTo>
                  <a:cubicBezTo>
                    <a:pt x="56864" y="38420"/>
                    <a:pt x="56935" y="38463"/>
                    <a:pt x="57006" y="38506"/>
                  </a:cubicBezTo>
                  <a:cubicBezTo>
                    <a:pt x="57077" y="38534"/>
                    <a:pt x="57134" y="38577"/>
                    <a:pt x="57205" y="38619"/>
                  </a:cubicBezTo>
                  <a:cubicBezTo>
                    <a:pt x="57574" y="38790"/>
                    <a:pt x="57971" y="38875"/>
                    <a:pt x="58383" y="38875"/>
                  </a:cubicBezTo>
                  <a:cubicBezTo>
                    <a:pt x="58624" y="38875"/>
                    <a:pt x="58880" y="38846"/>
                    <a:pt x="59121" y="38790"/>
                  </a:cubicBezTo>
                  <a:cubicBezTo>
                    <a:pt x="59803" y="38619"/>
                    <a:pt x="60470" y="38321"/>
                    <a:pt x="61052" y="37923"/>
                  </a:cubicBezTo>
                  <a:cubicBezTo>
                    <a:pt x="61663" y="37512"/>
                    <a:pt x="62216" y="37029"/>
                    <a:pt x="62742" y="36518"/>
                  </a:cubicBezTo>
                  <a:cubicBezTo>
                    <a:pt x="62841" y="36418"/>
                    <a:pt x="62972" y="36369"/>
                    <a:pt x="63106" y="36369"/>
                  </a:cubicBezTo>
                  <a:cubicBezTo>
                    <a:pt x="63239" y="36369"/>
                    <a:pt x="63374" y="36418"/>
                    <a:pt x="63480" y="36518"/>
                  </a:cubicBezTo>
                  <a:cubicBezTo>
                    <a:pt x="63508" y="36546"/>
                    <a:pt x="63537" y="36575"/>
                    <a:pt x="63551" y="36617"/>
                  </a:cubicBezTo>
                  <a:lnTo>
                    <a:pt x="63551" y="36631"/>
                  </a:lnTo>
                  <a:cubicBezTo>
                    <a:pt x="63679" y="36830"/>
                    <a:pt x="63807" y="37029"/>
                    <a:pt x="63949" y="37214"/>
                  </a:cubicBezTo>
                  <a:cubicBezTo>
                    <a:pt x="64091" y="37412"/>
                    <a:pt x="64247" y="37597"/>
                    <a:pt x="64403" y="37767"/>
                  </a:cubicBezTo>
                  <a:cubicBezTo>
                    <a:pt x="64559" y="37952"/>
                    <a:pt x="64729" y="38122"/>
                    <a:pt x="64900" y="38293"/>
                  </a:cubicBezTo>
                  <a:cubicBezTo>
                    <a:pt x="65070" y="38449"/>
                    <a:pt x="65241" y="38605"/>
                    <a:pt x="65425" y="38747"/>
                  </a:cubicBezTo>
                  <a:cubicBezTo>
                    <a:pt x="65624" y="38889"/>
                    <a:pt x="65809" y="39031"/>
                    <a:pt x="66021" y="39144"/>
                  </a:cubicBezTo>
                  <a:cubicBezTo>
                    <a:pt x="66220" y="39258"/>
                    <a:pt x="66419" y="39343"/>
                    <a:pt x="66632" y="39428"/>
                  </a:cubicBezTo>
                  <a:cubicBezTo>
                    <a:pt x="66845" y="39499"/>
                    <a:pt x="67058" y="39570"/>
                    <a:pt x="67285" y="39599"/>
                  </a:cubicBezTo>
                  <a:lnTo>
                    <a:pt x="67612" y="39641"/>
                  </a:lnTo>
                  <a:lnTo>
                    <a:pt x="67967" y="39641"/>
                  </a:lnTo>
                  <a:cubicBezTo>
                    <a:pt x="68180" y="39627"/>
                    <a:pt x="68393" y="39599"/>
                    <a:pt x="68606" y="39556"/>
                  </a:cubicBezTo>
                  <a:cubicBezTo>
                    <a:pt x="68705" y="39542"/>
                    <a:pt x="68819" y="39499"/>
                    <a:pt x="68932" y="39471"/>
                  </a:cubicBezTo>
                  <a:cubicBezTo>
                    <a:pt x="69046" y="39443"/>
                    <a:pt x="69145" y="39400"/>
                    <a:pt x="69259" y="39357"/>
                  </a:cubicBezTo>
                  <a:cubicBezTo>
                    <a:pt x="69358" y="39315"/>
                    <a:pt x="69472" y="39272"/>
                    <a:pt x="69571" y="39230"/>
                  </a:cubicBezTo>
                  <a:lnTo>
                    <a:pt x="69883" y="39073"/>
                  </a:lnTo>
                  <a:cubicBezTo>
                    <a:pt x="70096" y="38960"/>
                    <a:pt x="70295" y="38832"/>
                    <a:pt x="70494" y="38690"/>
                  </a:cubicBezTo>
                  <a:cubicBezTo>
                    <a:pt x="70693" y="38562"/>
                    <a:pt x="70877" y="38420"/>
                    <a:pt x="71062" y="38264"/>
                  </a:cubicBezTo>
                  <a:cubicBezTo>
                    <a:pt x="71246" y="38108"/>
                    <a:pt x="71431" y="37952"/>
                    <a:pt x="71601" y="37781"/>
                  </a:cubicBezTo>
                  <a:cubicBezTo>
                    <a:pt x="71758" y="37611"/>
                    <a:pt x="71942" y="37441"/>
                    <a:pt x="72098" y="37242"/>
                  </a:cubicBezTo>
                  <a:cubicBezTo>
                    <a:pt x="72254" y="37057"/>
                    <a:pt x="72425" y="36873"/>
                    <a:pt x="72553" y="36702"/>
                  </a:cubicBezTo>
                  <a:cubicBezTo>
                    <a:pt x="72655" y="36548"/>
                    <a:pt x="72820" y="36466"/>
                    <a:pt x="72988" y="36466"/>
                  </a:cubicBezTo>
                  <a:cubicBezTo>
                    <a:pt x="73098" y="36466"/>
                    <a:pt x="73209" y="36501"/>
                    <a:pt x="73305" y="36575"/>
                  </a:cubicBezTo>
                  <a:cubicBezTo>
                    <a:pt x="73362" y="36617"/>
                    <a:pt x="73404" y="36660"/>
                    <a:pt x="73433" y="36717"/>
                  </a:cubicBezTo>
                  <a:cubicBezTo>
                    <a:pt x="73575" y="36915"/>
                    <a:pt x="73731" y="37100"/>
                    <a:pt x="73887" y="37285"/>
                  </a:cubicBezTo>
                  <a:cubicBezTo>
                    <a:pt x="74058" y="37483"/>
                    <a:pt x="74242" y="37654"/>
                    <a:pt x="74427" y="37838"/>
                  </a:cubicBezTo>
                  <a:cubicBezTo>
                    <a:pt x="74611" y="38009"/>
                    <a:pt x="74810" y="38179"/>
                    <a:pt x="75009" y="38321"/>
                  </a:cubicBezTo>
                  <a:lnTo>
                    <a:pt x="75307" y="38548"/>
                  </a:lnTo>
                  <a:lnTo>
                    <a:pt x="75634" y="38761"/>
                  </a:lnTo>
                  <a:cubicBezTo>
                    <a:pt x="75847" y="38889"/>
                    <a:pt x="76060" y="39002"/>
                    <a:pt x="76287" y="39116"/>
                  </a:cubicBezTo>
                  <a:cubicBezTo>
                    <a:pt x="76514" y="39215"/>
                    <a:pt x="76741" y="39301"/>
                    <a:pt x="76982" y="39372"/>
                  </a:cubicBezTo>
                  <a:cubicBezTo>
                    <a:pt x="77224" y="39443"/>
                    <a:pt x="77465" y="39499"/>
                    <a:pt x="77706" y="39542"/>
                  </a:cubicBezTo>
                  <a:cubicBezTo>
                    <a:pt x="77948" y="39570"/>
                    <a:pt x="78189" y="39585"/>
                    <a:pt x="78445" y="39585"/>
                  </a:cubicBezTo>
                  <a:lnTo>
                    <a:pt x="78814" y="39570"/>
                  </a:lnTo>
                  <a:lnTo>
                    <a:pt x="78984" y="39570"/>
                  </a:lnTo>
                  <a:lnTo>
                    <a:pt x="79169" y="39542"/>
                  </a:lnTo>
                  <a:lnTo>
                    <a:pt x="79566" y="39485"/>
                  </a:lnTo>
                  <a:cubicBezTo>
                    <a:pt x="79694" y="39457"/>
                    <a:pt x="79794" y="39414"/>
                    <a:pt x="79907" y="39386"/>
                  </a:cubicBezTo>
                  <a:cubicBezTo>
                    <a:pt x="80120" y="39315"/>
                    <a:pt x="80347" y="39230"/>
                    <a:pt x="80560" y="39130"/>
                  </a:cubicBezTo>
                  <a:cubicBezTo>
                    <a:pt x="80759" y="39017"/>
                    <a:pt x="80958" y="38875"/>
                    <a:pt x="81142" y="38733"/>
                  </a:cubicBezTo>
                  <a:cubicBezTo>
                    <a:pt x="81228" y="38662"/>
                    <a:pt x="81313" y="38577"/>
                    <a:pt x="81398" y="38491"/>
                  </a:cubicBezTo>
                  <a:cubicBezTo>
                    <a:pt x="81483" y="38406"/>
                    <a:pt x="81554" y="38321"/>
                    <a:pt x="81625" y="38222"/>
                  </a:cubicBezTo>
                  <a:cubicBezTo>
                    <a:pt x="81696" y="38136"/>
                    <a:pt x="81767" y="38037"/>
                    <a:pt x="81824" y="37938"/>
                  </a:cubicBezTo>
                  <a:cubicBezTo>
                    <a:pt x="81895" y="37838"/>
                    <a:pt x="81952" y="37725"/>
                    <a:pt x="81994" y="37625"/>
                  </a:cubicBezTo>
                  <a:cubicBezTo>
                    <a:pt x="82108" y="37398"/>
                    <a:pt x="82193" y="37185"/>
                    <a:pt x="82250" y="36944"/>
                  </a:cubicBezTo>
                  <a:cubicBezTo>
                    <a:pt x="82307" y="36717"/>
                    <a:pt x="82349" y="36489"/>
                    <a:pt x="82363" y="36262"/>
                  </a:cubicBezTo>
                  <a:cubicBezTo>
                    <a:pt x="82377" y="36001"/>
                    <a:pt x="82591" y="35779"/>
                    <a:pt x="82851" y="35779"/>
                  </a:cubicBezTo>
                  <a:cubicBezTo>
                    <a:pt x="82859" y="35779"/>
                    <a:pt x="82867" y="35779"/>
                    <a:pt x="82875" y="35780"/>
                  </a:cubicBezTo>
                  <a:lnTo>
                    <a:pt x="82903" y="35780"/>
                  </a:lnTo>
                  <a:cubicBezTo>
                    <a:pt x="83059" y="35780"/>
                    <a:pt x="83187" y="35851"/>
                    <a:pt x="83286" y="35978"/>
                  </a:cubicBezTo>
                  <a:cubicBezTo>
                    <a:pt x="83684" y="36518"/>
                    <a:pt x="84181" y="37001"/>
                    <a:pt x="84735" y="37398"/>
                  </a:cubicBezTo>
                  <a:cubicBezTo>
                    <a:pt x="85260" y="37796"/>
                    <a:pt x="85885" y="38065"/>
                    <a:pt x="86523" y="38193"/>
                  </a:cubicBezTo>
                  <a:cubicBezTo>
                    <a:pt x="86609" y="38207"/>
                    <a:pt x="86694" y="38222"/>
                    <a:pt x="86765" y="38236"/>
                  </a:cubicBezTo>
                  <a:lnTo>
                    <a:pt x="87006" y="38250"/>
                  </a:lnTo>
                  <a:lnTo>
                    <a:pt x="87162" y="38250"/>
                  </a:lnTo>
                  <a:cubicBezTo>
                    <a:pt x="87276" y="38250"/>
                    <a:pt x="87375" y="38236"/>
                    <a:pt x="87489" y="38236"/>
                  </a:cubicBezTo>
                  <a:lnTo>
                    <a:pt x="87645" y="38236"/>
                  </a:lnTo>
                  <a:lnTo>
                    <a:pt x="87716" y="38222"/>
                  </a:lnTo>
                  <a:cubicBezTo>
                    <a:pt x="87773" y="38207"/>
                    <a:pt x="87844" y="38193"/>
                    <a:pt x="87901" y="38165"/>
                  </a:cubicBezTo>
                  <a:cubicBezTo>
                    <a:pt x="88014" y="38108"/>
                    <a:pt x="88128" y="38051"/>
                    <a:pt x="88227" y="37966"/>
                  </a:cubicBezTo>
                  <a:cubicBezTo>
                    <a:pt x="88639" y="37611"/>
                    <a:pt x="88895" y="36944"/>
                    <a:pt x="89051" y="36276"/>
                  </a:cubicBezTo>
                  <a:cubicBezTo>
                    <a:pt x="89207" y="35581"/>
                    <a:pt x="89306" y="34885"/>
                    <a:pt x="89335" y="34175"/>
                  </a:cubicBezTo>
                  <a:cubicBezTo>
                    <a:pt x="89377" y="33451"/>
                    <a:pt x="89406" y="32727"/>
                    <a:pt x="89420" y="31989"/>
                  </a:cubicBezTo>
                  <a:cubicBezTo>
                    <a:pt x="89448" y="30540"/>
                    <a:pt x="89420" y="29064"/>
                    <a:pt x="89391" y="27601"/>
                  </a:cubicBezTo>
                  <a:lnTo>
                    <a:pt x="89037" y="10010"/>
                  </a:lnTo>
                  <a:cubicBezTo>
                    <a:pt x="89037" y="9925"/>
                    <a:pt x="89108" y="9854"/>
                    <a:pt x="89193" y="9854"/>
                  </a:cubicBezTo>
                  <a:cubicBezTo>
                    <a:pt x="89264" y="9854"/>
                    <a:pt x="89335" y="9911"/>
                    <a:pt x="89335" y="9996"/>
                  </a:cubicBezTo>
                  <a:cubicBezTo>
                    <a:pt x="89505" y="12935"/>
                    <a:pt x="89647" y="15860"/>
                    <a:pt x="89789" y="18784"/>
                  </a:cubicBezTo>
                  <a:cubicBezTo>
                    <a:pt x="89931" y="21723"/>
                    <a:pt x="90059" y="24648"/>
                    <a:pt x="90144" y="27587"/>
                  </a:cubicBezTo>
                  <a:cubicBezTo>
                    <a:pt x="90187" y="29064"/>
                    <a:pt x="90243" y="30512"/>
                    <a:pt x="90258" y="32003"/>
                  </a:cubicBezTo>
                  <a:cubicBezTo>
                    <a:pt x="90258" y="32741"/>
                    <a:pt x="90229" y="33479"/>
                    <a:pt x="90201" y="34218"/>
                  </a:cubicBezTo>
                  <a:cubicBezTo>
                    <a:pt x="90172" y="34984"/>
                    <a:pt x="90073" y="35737"/>
                    <a:pt x="89931" y="36475"/>
                  </a:cubicBezTo>
                  <a:cubicBezTo>
                    <a:pt x="89846" y="36873"/>
                    <a:pt x="89732" y="37242"/>
                    <a:pt x="89576" y="37611"/>
                  </a:cubicBezTo>
                  <a:cubicBezTo>
                    <a:pt x="89406" y="38009"/>
                    <a:pt x="89150" y="38378"/>
                    <a:pt x="88838" y="38676"/>
                  </a:cubicBezTo>
                  <a:cubicBezTo>
                    <a:pt x="88667" y="38832"/>
                    <a:pt x="88454" y="38960"/>
                    <a:pt x="88241" y="39059"/>
                  </a:cubicBezTo>
                  <a:cubicBezTo>
                    <a:pt x="88128" y="39102"/>
                    <a:pt x="88000" y="39130"/>
                    <a:pt x="87886" y="39159"/>
                  </a:cubicBezTo>
                  <a:lnTo>
                    <a:pt x="87816" y="39173"/>
                  </a:lnTo>
                  <a:lnTo>
                    <a:pt x="87759" y="39187"/>
                  </a:lnTo>
                  <a:lnTo>
                    <a:pt x="87560" y="39187"/>
                  </a:lnTo>
                  <a:cubicBezTo>
                    <a:pt x="87418" y="39201"/>
                    <a:pt x="87276" y="39215"/>
                    <a:pt x="87120" y="39215"/>
                  </a:cubicBezTo>
                  <a:lnTo>
                    <a:pt x="86949" y="39215"/>
                  </a:lnTo>
                  <a:lnTo>
                    <a:pt x="86637" y="39201"/>
                  </a:lnTo>
                  <a:cubicBezTo>
                    <a:pt x="86538" y="39187"/>
                    <a:pt x="86438" y="39173"/>
                    <a:pt x="86339" y="39159"/>
                  </a:cubicBezTo>
                  <a:cubicBezTo>
                    <a:pt x="85544" y="39002"/>
                    <a:pt x="84791" y="38676"/>
                    <a:pt x="84138" y="38207"/>
                  </a:cubicBezTo>
                  <a:cubicBezTo>
                    <a:pt x="83783" y="37952"/>
                    <a:pt x="83457" y="37668"/>
                    <a:pt x="83159" y="37370"/>
                  </a:cubicBezTo>
                  <a:cubicBezTo>
                    <a:pt x="83088" y="37597"/>
                    <a:pt x="83002" y="37824"/>
                    <a:pt x="82889" y="38051"/>
                  </a:cubicBezTo>
                  <a:cubicBezTo>
                    <a:pt x="82832" y="38193"/>
                    <a:pt x="82761" y="38321"/>
                    <a:pt x="82676" y="38463"/>
                  </a:cubicBezTo>
                  <a:cubicBezTo>
                    <a:pt x="82605" y="38591"/>
                    <a:pt x="82505" y="38719"/>
                    <a:pt x="82420" y="38832"/>
                  </a:cubicBezTo>
                  <a:cubicBezTo>
                    <a:pt x="82335" y="38960"/>
                    <a:pt x="82236" y="39088"/>
                    <a:pt x="82122" y="39187"/>
                  </a:cubicBezTo>
                  <a:cubicBezTo>
                    <a:pt x="82023" y="39301"/>
                    <a:pt x="81909" y="39414"/>
                    <a:pt x="81781" y="39514"/>
                  </a:cubicBezTo>
                  <a:cubicBezTo>
                    <a:pt x="81554" y="39712"/>
                    <a:pt x="81299" y="39883"/>
                    <a:pt x="81029" y="40025"/>
                  </a:cubicBezTo>
                  <a:cubicBezTo>
                    <a:pt x="80745" y="40167"/>
                    <a:pt x="80461" y="40280"/>
                    <a:pt x="80177" y="40365"/>
                  </a:cubicBezTo>
                  <a:cubicBezTo>
                    <a:pt x="80021" y="40408"/>
                    <a:pt x="79865" y="40465"/>
                    <a:pt x="79723" y="40493"/>
                  </a:cubicBezTo>
                  <a:lnTo>
                    <a:pt x="79325" y="40564"/>
                  </a:lnTo>
                  <a:lnTo>
                    <a:pt x="79126" y="40593"/>
                  </a:lnTo>
                  <a:lnTo>
                    <a:pt x="78871" y="40593"/>
                  </a:lnTo>
                  <a:lnTo>
                    <a:pt x="78431" y="40621"/>
                  </a:lnTo>
                  <a:cubicBezTo>
                    <a:pt x="78132" y="40607"/>
                    <a:pt x="77834" y="40593"/>
                    <a:pt x="77550" y="40550"/>
                  </a:cubicBezTo>
                  <a:cubicBezTo>
                    <a:pt x="76954" y="40465"/>
                    <a:pt x="76386" y="40295"/>
                    <a:pt x="75847" y="40053"/>
                  </a:cubicBezTo>
                  <a:cubicBezTo>
                    <a:pt x="75577" y="39940"/>
                    <a:pt x="75321" y="39798"/>
                    <a:pt x="75080" y="39656"/>
                  </a:cubicBezTo>
                  <a:lnTo>
                    <a:pt x="74711" y="39414"/>
                  </a:lnTo>
                  <a:lnTo>
                    <a:pt x="74356" y="39159"/>
                  </a:lnTo>
                  <a:cubicBezTo>
                    <a:pt x="74114" y="38988"/>
                    <a:pt x="73901" y="38804"/>
                    <a:pt x="73688" y="38605"/>
                  </a:cubicBezTo>
                  <a:cubicBezTo>
                    <a:pt x="73475" y="38406"/>
                    <a:pt x="73277" y="38207"/>
                    <a:pt x="73078" y="37994"/>
                  </a:cubicBezTo>
                  <a:lnTo>
                    <a:pt x="72964" y="37867"/>
                  </a:lnTo>
                  <a:lnTo>
                    <a:pt x="72893" y="37952"/>
                  </a:lnTo>
                  <a:cubicBezTo>
                    <a:pt x="72709" y="38151"/>
                    <a:pt x="72538" y="38349"/>
                    <a:pt x="72340" y="38534"/>
                  </a:cubicBezTo>
                  <a:cubicBezTo>
                    <a:pt x="72141" y="38733"/>
                    <a:pt x="71942" y="38903"/>
                    <a:pt x="71743" y="39088"/>
                  </a:cubicBezTo>
                  <a:cubicBezTo>
                    <a:pt x="71530" y="39258"/>
                    <a:pt x="71317" y="39428"/>
                    <a:pt x="71090" y="39570"/>
                  </a:cubicBezTo>
                  <a:cubicBezTo>
                    <a:pt x="70863" y="39727"/>
                    <a:pt x="70622" y="39869"/>
                    <a:pt x="70380" y="40011"/>
                  </a:cubicBezTo>
                  <a:lnTo>
                    <a:pt x="70011" y="40195"/>
                  </a:lnTo>
                  <a:cubicBezTo>
                    <a:pt x="69883" y="40252"/>
                    <a:pt x="69741" y="40295"/>
                    <a:pt x="69614" y="40351"/>
                  </a:cubicBezTo>
                  <a:cubicBezTo>
                    <a:pt x="69486" y="40408"/>
                    <a:pt x="69358" y="40451"/>
                    <a:pt x="69216" y="40493"/>
                  </a:cubicBezTo>
                  <a:cubicBezTo>
                    <a:pt x="69074" y="40522"/>
                    <a:pt x="68946" y="40564"/>
                    <a:pt x="68804" y="40593"/>
                  </a:cubicBezTo>
                  <a:cubicBezTo>
                    <a:pt x="68535" y="40649"/>
                    <a:pt x="68265" y="40678"/>
                    <a:pt x="67995" y="40692"/>
                  </a:cubicBezTo>
                  <a:lnTo>
                    <a:pt x="67512" y="40692"/>
                  </a:lnTo>
                  <a:lnTo>
                    <a:pt x="67072" y="40635"/>
                  </a:lnTo>
                  <a:cubicBezTo>
                    <a:pt x="66788" y="40593"/>
                    <a:pt x="66518" y="40507"/>
                    <a:pt x="66249" y="40408"/>
                  </a:cubicBezTo>
                  <a:cubicBezTo>
                    <a:pt x="65979" y="40309"/>
                    <a:pt x="65723" y="40195"/>
                    <a:pt x="65468" y="40053"/>
                  </a:cubicBezTo>
                  <a:cubicBezTo>
                    <a:pt x="65226" y="39911"/>
                    <a:pt x="64999" y="39755"/>
                    <a:pt x="64772" y="39585"/>
                  </a:cubicBezTo>
                  <a:cubicBezTo>
                    <a:pt x="64559" y="39428"/>
                    <a:pt x="64346" y="39244"/>
                    <a:pt x="64147" y="39059"/>
                  </a:cubicBezTo>
                  <a:cubicBezTo>
                    <a:pt x="63949" y="38875"/>
                    <a:pt x="63764" y="38676"/>
                    <a:pt x="63594" y="38463"/>
                  </a:cubicBezTo>
                  <a:cubicBezTo>
                    <a:pt x="63409" y="38264"/>
                    <a:pt x="63239" y="38051"/>
                    <a:pt x="63082" y="37838"/>
                  </a:cubicBezTo>
                  <a:cubicBezTo>
                    <a:pt x="63040" y="37781"/>
                    <a:pt x="63012" y="37739"/>
                    <a:pt x="62983" y="37696"/>
                  </a:cubicBezTo>
                  <a:cubicBezTo>
                    <a:pt x="62543" y="38094"/>
                    <a:pt x="62074" y="38449"/>
                    <a:pt x="61592" y="38775"/>
                  </a:cubicBezTo>
                  <a:cubicBezTo>
                    <a:pt x="60896" y="39258"/>
                    <a:pt x="60129" y="39599"/>
                    <a:pt x="59334" y="39798"/>
                  </a:cubicBezTo>
                  <a:cubicBezTo>
                    <a:pt x="59025" y="39868"/>
                    <a:pt x="58703" y="39896"/>
                    <a:pt x="58380" y="39897"/>
                  </a:cubicBezTo>
                  <a:lnTo>
                    <a:pt x="58380" y="39897"/>
                  </a:lnTo>
                  <a:cubicBezTo>
                    <a:pt x="58274" y="39897"/>
                    <a:pt x="58160" y="39896"/>
                    <a:pt x="58056" y="39883"/>
                  </a:cubicBezTo>
                  <a:cubicBezTo>
                    <a:pt x="57616" y="39840"/>
                    <a:pt x="57176" y="39727"/>
                    <a:pt x="56779" y="39528"/>
                  </a:cubicBezTo>
                  <a:cubicBezTo>
                    <a:pt x="56679" y="39485"/>
                    <a:pt x="56580" y="39414"/>
                    <a:pt x="56480" y="39357"/>
                  </a:cubicBezTo>
                  <a:cubicBezTo>
                    <a:pt x="56381" y="39301"/>
                    <a:pt x="56282" y="39244"/>
                    <a:pt x="56196" y="39173"/>
                  </a:cubicBezTo>
                  <a:lnTo>
                    <a:pt x="55969" y="39002"/>
                  </a:lnTo>
                  <a:lnTo>
                    <a:pt x="55912" y="38946"/>
                  </a:lnTo>
                  <a:cubicBezTo>
                    <a:pt x="55870" y="38917"/>
                    <a:pt x="55841" y="38875"/>
                    <a:pt x="55799" y="38846"/>
                  </a:cubicBezTo>
                  <a:cubicBezTo>
                    <a:pt x="55771" y="38804"/>
                    <a:pt x="55742" y="38761"/>
                    <a:pt x="55714" y="38733"/>
                  </a:cubicBezTo>
                  <a:lnTo>
                    <a:pt x="55657" y="38648"/>
                  </a:lnTo>
                  <a:cubicBezTo>
                    <a:pt x="55543" y="38435"/>
                    <a:pt x="55458" y="38222"/>
                    <a:pt x="55401" y="37994"/>
                  </a:cubicBezTo>
                  <a:cubicBezTo>
                    <a:pt x="55345" y="37781"/>
                    <a:pt x="55302" y="37583"/>
                    <a:pt x="55274" y="37384"/>
                  </a:cubicBezTo>
                  <a:cubicBezTo>
                    <a:pt x="55132" y="36617"/>
                    <a:pt x="55032" y="35836"/>
                    <a:pt x="54975" y="35055"/>
                  </a:cubicBezTo>
                  <a:cubicBezTo>
                    <a:pt x="54904" y="34275"/>
                    <a:pt x="54862" y="33508"/>
                    <a:pt x="54819" y="32741"/>
                  </a:cubicBezTo>
                  <a:cubicBezTo>
                    <a:pt x="54748" y="31194"/>
                    <a:pt x="54720" y="29660"/>
                    <a:pt x="54691" y="28127"/>
                  </a:cubicBezTo>
                  <a:cubicBezTo>
                    <a:pt x="54649" y="25046"/>
                    <a:pt x="54649" y="21965"/>
                    <a:pt x="54706" y="18898"/>
                  </a:cubicBezTo>
                  <a:cubicBezTo>
                    <a:pt x="54777" y="15817"/>
                    <a:pt x="54833" y="12750"/>
                    <a:pt x="54975" y="9684"/>
                  </a:cubicBezTo>
                  <a:cubicBezTo>
                    <a:pt x="54975" y="9570"/>
                    <a:pt x="55061" y="9485"/>
                    <a:pt x="55174" y="9485"/>
                  </a:cubicBezTo>
                  <a:close/>
                  <a:moveTo>
                    <a:pt x="31009" y="39485"/>
                  </a:moveTo>
                  <a:cubicBezTo>
                    <a:pt x="31279" y="39485"/>
                    <a:pt x="31620" y="40933"/>
                    <a:pt x="30952" y="40933"/>
                  </a:cubicBezTo>
                  <a:lnTo>
                    <a:pt x="30967" y="40919"/>
                  </a:lnTo>
                  <a:lnTo>
                    <a:pt x="30867" y="40919"/>
                  </a:lnTo>
                  <a:cubicBezTo>
                    <a:pt x="30285" y="40820"/>
                    <a:pt x="30754" y="39485"/>
                    <a:pt x="31009" y="39485"/>
                  </a:cubicBezTo>
                  <a:close/>
                  <a:moveTo>
                    <a:pt x="86" y="0"/>
                  </a:moveTo>
                  <a:lnTo>
                    <a:pt x="72" y="15"/>
                  </a:lnTo>
                  <a:cubicBezTo>
                    <a:pt x="1" y="15"/>
                    <a:pt x="185" y="710"/>
                    <a:pt x="1491" y="1122"/>
                  </a:cubicBezTo>
                  <a:cubicBezTo>
                    <a:pt x="2499" y="1449"/>
                    <a:pt x="4004" y="1818"/>
                    <a:pt x="5935" y="2286"/>
                  </a:cubicBezTo>
                  <a:cubicBezTo>
                    <a:pt x="6674" y="2485"/>
                    <a:pt x="7483" y="2684"/>
                    <a:pt x="8363" y="2883"/>
                  </a:cubicBezTo>
                  <a:cubicBezTo>
                    <a:pt x="7951" y="6262"/>
                    <a:pt x="4459" y="36518"/>
                    <a:pt x="8633" y="38875"/>
                  </a:cubicBezTo>
                  <a:cubicBezTo>
                    <a:pt x="9698" y="39471"/>
                    <a:pt x="10621" y="39712"/>
                    <a:pt x="11430" y="39712"/>
                  </a:cubicBezTo>
                  <a:cubicBezTo>
                    <a:pt x="14809" y="39712"/>
                    <a:pt x="16130" y="35567"/>
                    <a:pt x="16130" y="35567"/>
                  </a:cubicBezTo>
                  <a:cubicBezTo>
                    <a:pt x="16130" y="35567"/>
                    <a:pt x="16626" y="39769"/>
                    <a:pt x="20006" y="40678"/>
                  </a:cubicBezTo>
                  <a:cubicBezTo>
                    <a:pt x="20346" y="40777"/>
                    <a:pt x="20716" y="40820"/>
                    <a:pt x="21070" y="40820"/>
                  </a:cubicBezTo>
                  <a:cubicBezTo>
                    <a:pt x="24208" y="40820"/>
                    <a:pt x="25642" y="36816"/>
                    <a:pt x="25642" y="36816"/>
                  </a:cubicBezTo>
                  <a:cubicBezTo>
                    <a:pt x="25642" y="36816"/>
                    <a:pt x="26423" y="41814"/>
                    <a:pt x="30541" y="41956"/>
                  </a:cubicBezTo>
                  <a:lnTo>
                    <a:pt x="30825" y="41956"/>
                  </a:lnTo>
                  <a:cubicBezTo>
                    <a:pt x="35382" y="41956"/>
                    <a:pt x="35623" y="38094"/>
                    <a:pt x="35623" y="38094"/>
                  </a:cubicBezTo>
                  <a:cubicBezTo>
                    <a:pt x="35623" y="38094"/>
                    <a:pt x="37285" y="41814"/>
                    <a:pt x="40848" y="41814"/>
                  </a:cubicBezTo>
                  <a:cubicBezTo>
                    <a:pt x="41402" y="41814"/>
                    <a:pt x="41970" y="41729"/>
                    <a:pt x="42510" y="41558"/>
                  </a:cubicBezTo>
                  <a:cubicBezTo>
                    <a:pt x="46201" y="40451"/>
                    <a:pt x="45818" y="18259"/>
                    <a:pt x="46201" y="8590"/>
                  </a:cubicBezTo>
                  <a:cubicBezTo>
                    <a:pt x="48558" y="8775"/>
                    <a:pt x="50943" y="8945"/>
                    <a:pt x="53371" y="9073"/>
                  </a:cubicBezTo>
                  <a:cubicBezTo>
                    <a:pt x="53229" y="12367"/>
                    <a:pt x="52306" y="37583"/>
                    <a:pt x="54266" y="41487"/>
                  </a:cubicBezTo>
                  <a:cubicBezTo>
                    <a:pt x="54990" y="42921"/>
                    <a:pt x="56722" y="43503"/>
                    <a:pt x="58312" y="43503"/>
                  </a:cubicBezTo>
                  <a:cubicBezTo>
                    <a:pt x="59320" y="43503"/>
                    <a:pt x="60285" y="43262"/>
                    <a:pt x="60882" y="42864"/>
                  </a:cubicBezTo>
                  <a:cubicBezTo>
                    <a:pt x="62614" y="41686"/>
                    <a:pt x="63125" y="39727"/>
                    <a:pt x="63125" y="39727"/>
                  </a:cubicBezTo>
                  <a:cubicBezTo>
                    <a:pt x="63125" y="39727"/>
                    <a:pt x="64289" y="43163"/>
                    <a:pt x="67910" y="43375"/>
                  </a:cubicBezTo>
                  <a:cubicBezTo>
                    <a:pt x="68009" y="43390"/>
                    <a:pt x="68123" y="43390"/>
                    <a:pt x="68222" y="43390"/>
                  </a:cubicBezTo>
                  <a:cubicBezTo>
                    <a:pt x="71616" y="43390"/>
                    <a:pt x="73135" y="40025"/>
                    <a:pt x="73135" y="40025"/>
                  </a:cubicBezTo>
                  <a:cubicBezTo>
                    <a:pt x="73135" y="40025"/>
                    <a:pt x="74668" y="43404"/>
                    <a:pt x="78331" y="43404"/>
                  </a:cubicBezTo>
                  <a:lnTo>
                    <a:pt x="78544" y="43404"/>
                  </a:lnTo>
                  <a:cubicBezTo>
                    <a:pt x="82363" y="43262"/>
                    <a:pt x="82676" y="39556"/>
                    <a:pt x="82676" y="39556"/>
                  </a:cubicBezTo>
                  <a:cubicBezTo>
                    <a:pt x="82676" y="39556"/>
                    <a:pt x="84152" y="42424"/>
                    <a:pt x="86935" y="42424"/>
                  </a:cubicBezTo>
                  <a:cubicBezTo>
                    <a:pt x="87063" y="42424"/>
                    <a:pt x="87205" y="42424"/>
                    <a:pt x="87347" y="42410"/>
                  </a:cubicBezTo>
                  <a:cubicBezTo>
                    <a:pt x="92984" y="41828"/>
                    <a:pt x="91379" y="29916"/>
                    <a:pt x="90584" y="8803"/>
                  </a:cubicBezTo>
                  <a:cubicBezTo>
                    <a:pt x="92558" y="8661"/>
                    <a:pt x="94517" y="8519"/>
                    <a:pt x="96448" y="8349"/>
                  </a:cubicBezTo>
                  <a:cubicBezTo>
                    <a:pt x="96987" y="24038"/>
                    <a:pt x="96476" y="39329"/>
                    <a:pt x="100523" y="40522"/>
                  </a:cubicBezTo>
                  <a:cubicBezTo>
                    <a:pt x="100864" y="40621"/>
                    <a:pt x="101218" y="40678"/>
                    <a:pt x="101573" y="40678"/>
                  </a:cubicBezTo>
                  <a:cubicBezTo>
                    <a:pt x="104399" y="40678"/>
                    <a:pt x="106230" y="37270"/>
                    <a:pt x="106230" y="37270"/>
                  </a:cubicBezTo>
                  <a:cubicBezTo>
                    <a:pt x="106230" y="37270"/>
                    <a:pt x="107423" y="40806"/>
                    <a:pt x="111129" y="40806"/>
                  </a:cubicBezTo>
                  <a:lnTo>
                    <a:pt x="111271" y="40806"/>
                  </a:lnTo>
                  <a:cubicBezTo>
                    <a:pt x="115076" y="40720"/>
                    <a:pt x="116723" y="37001"/>
                    <a:pt x="116723" y="37001"/>
                  </a:cubicBezTo>
                  <a:cubicBezTo>
                    <a:pt x="116723" y="37001"/>
                    <a:pt x="118015" y="40153"/>
                    <a:pt x="121181" y="40153"/>
                  </a:cubicBezTo>
                  <a:cubicBezTo>
                    <a:pt x="121380" y="40153"/>
                    <a:pt x="121578" y="40138"/>
                    <a:pt x="121777" y="40110"/>
                  </a:cubicBezTo>
                  <a:cubicBezTo>
                    <a:pt x="125384" y="39670"/>
                    <a:pt x="125753" y="36276"/>
                    <a:pt x="125753" y="36276"/>
                  </a:cubicBezTo>
                  <a:cubicBezTo>
                    <a:pt x="126278" y="37398"/>
                    <a:pt x="127201" y="38293"/>
                    <a:pt x="128351" y="38790"/>
                  </a:cubicBezTo>
                  <a:cubicBezTo>
                    <a:pt x="128876" y="39031"/>
                    <a:pt x="129444" y="39144"/>
                    <a:pt x="130026" y="39144"/>
                  </a:cubicBezTo>
                  <a:cubicBezTo>
                    <a:pt x="131815" y="39144"/>
                    <a:pt x="133533" y="37980"/>
                    <a:pt x="134016" y="35808"/>
                  </a:cubicBezTo>
                  <a:cubicBezTo>
                    <a:pt x="135010" y="31421"/>
                    <a:pt x="133391" y="5027"/>
                    <a:pt x="133249" y="2925"/>
                  </a:cubicBezTo>
                  <a:cubicBezTo>
                    <a:pt x="134541" y="2641"/>
                    <a:pt x="135720" y="2343"/>
                    <a:pt x="136785" y="2144"/>
                  </a:cubicBezTo>
                  <a:cubicBezTo>
                    <a:pt x="142989" y="938"/>
                    <a:pt x="142890" y="15"/>
                    <a:pt x="142890" y="15"/>
                  </a:cubicBezTo>
                  <a:lnTo>
                    <a:pt x="142890" y="15"/>
                  </a:lnTo>
                  <a:cubicBezTo>
                    <a:pt x="142890" y="15"/>
                    <a:pt x="140533" y="725"/>
                    <a:pt x="136685" y="1534"/>
                  </a:cubicBezTo>
                  <a:cubicBezTo>
                    <a:pt x="134754" y="1946"/>
                    <a:pt x="132440" y="2684"/>
                    <a:pt x="129742" y="3181"/>
                  </a:cubicBezTo>
                  <a:cubicBezTo>
                    <a:pt x="127045" y="3664"/>
                    <a:pt x="123992" y="4189"/>
                    <a:pt x="120656" y="4714"/>
                  </a:cubicBezTo>
                  <a:cubicBezTo>
                    <a:pt x="117319" y="5225"/>
                    <a:pt x="113699" y="5736"/>
                    <a:pt x="109851" y="6205"/>
                  </a:cubicBezTo>
                  <a:cubicBezTo>
                    <a:pt x="106017" y="6659"/>
                    <a:pt x="101957" y="7071"/>
                    <a:pt x="97754" y="7440"/>
                  </a:cubicBezTo>
                  <a:cubicBezTo>
                    <a:pt x="93552" y="7809"/>
                    <a:pt x="89193" y="8093"/>
                    <a:pt x="84777" y="8306"/>
                  </a:cubicBezTo>
                  <a:cubicBezTo>
                    <a:pt x="80347" y="8505"/>
                    <a:pt x="75847" y="8633"/>
                    <a:pt x="71346" y="8647"/>
                  </a:cubicBezTo>
                  <a:lnTo>
                    <a:pt x="69898" y="8647"/>
                  </a:lnTo>
                  <a:cubicBezTo>
                    <a:pt x="68123" y="8647"/>
                    <a:pt x="66376" y="8619"/>
                    <a:pt x="64602" y="8604"/>
                  </a:cubicBezTo>
                  <a:cubicBezTo>
                    <a:pt x="62373" y="8562"/>
                    <a:pt x="60129" y="8519"/>
                    <a:pt x="57929" y="8434"/>
                  </a:cubicBezTo>
                  <a:cubicBezTo>
                    <a:pt x="53499" y="8278"/>
                    <a:pt x="49140" y="8008"/>
                    <a:pt x="44937" y="7667"/>
                  </a:cubicBezTo>
                  <a:cubicBezTo>
                    <a:pt x="40735" y="7327"/>
                    <a:pt x="36674" y="6915"/>
                    <a:pt x="32841" y="6461"/>
                  </a:cubicBezTo>
                  <a:cubicBezTo>
                    <a:pt x="28993" y="6006"/>
                    <a:pt x="25387" y="5495"/>
                    <a:pt x="22036" y="4970"/>
                  </a:cubicBezTo>
                  <a:cubicBezTo>
                    <a:pt x="18699" y="4430"/>
                    <a:pt x="15661" y="3862"/>
                    <a:pt x="12978" y="3351"/>
                  </a:cubicBezTo>
                  <a:cubicBezTo>
                    <a:pt x="10280" y="2840"/>
                    <a:pt x="8008" y="1960"/>
                    <a:pt x="6092" y="1505"/>
                  </a:cubicBezTo>
                  <a:cubicBezTo>
                    <a:pt x="4189" y="1065"/>
                    <a:pt x="2684" y="696"/>
                    <a:pt x="1662" y="412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rgbClr val="C017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2410;p48"/>
            <p:cNvSpPr/>
            <p:nvPr/>
          </p:nvSpPr>
          <p:spPr>
            <a:xfrm>
              <a:off x="1911350" y="4091925"/>
              <a:ext cx="359600" cy="389650"/>
            </a:xfrm>
            <a:custGeom>
              <a:avLst/>
              <a:gdLst/>
              <a:ahLst/>
              <a:cxnLst/>
              <a:rect l="l" t="t" r="r" b="b"/>
              <a:pathLst>
                <a:path w="14384" h="15586" extrusionOk="0">
                  <a:moveTo>
                    <a:pt x="3822" y="6483"/>
                  </a:moveTo>
                  <a:cubicBezTo>
                    <a:pt x="4324" y="6483"/>
                    <a:pt x="4825" y="6686"/>
                    <a:pt x="5197" y="7088"/>
                  </a:cubicBezTo>
                  <a:cubicBezTo>
                    <a:pt x="6331" y="8292"/>
                    <a:pt x="5463" y="10255"/>
                    <a:pt x="3833" y="10255"/>
                  </a:cubicBezTo>
                  <a:cubicBezTo>
                    <a:pt x="3810" y="10255"/>
                    <a:pt x="3786" y="10255"/>
                    <a:pt x="3763" y="10254"/>
                  </a:cubicBezTo>
                  <a:cubicBezTo>
                    <a:pt x="2074" y="10197"/>
                    <a:pt x="1307" y="8139"/>
                    <a:pt x="2542" y="6989"/>
                  </a:cubicBezTo>
                  <a:cubicBezTo>
                    <a:pt x="2907" y="6651"/>
                    <a:pt x="3365" y="6483"/>
                    <a:pt x="3822" y="6483"/>
                  </a:cubicBezTo>
                  <a:close/>
                  <a:moveTo>
                    <a:pt x="10366" y="6711"/>
                  </a:moveTo>
                  <a:cubicBezTo>
                    <a:pt x="11359" y="6711"/>
                    <a:pt x="12307" y="7504"/>
                    <a:pt x="12268" y="8664"/>
                  </a:cubicBezTo>
                  <a:cubicBezTo>
                    <a:pt x="12230" y="9773"/>
                    <a:pt x="11316" y="10484"/>
                    <a:pt x="10368" y="10484"/>
                  </a:cubicBezTo>
                  <a:cubicBezTo>
                    <a:pt x="9884" y="10484"/>
                    <a:pt x="9391" y="10298"/>
                    <a:pt x="9002" y="9885"/>
                  </a:cubicBezTo>
                  <a:cubicBezTo>
                    <a:pt x="8292" y="9118"/>
                    <a:pt x="8335" y="7926"/>
                    <a:pt x="9102" y="7216"/>
                  </a:cubicBezTo>
                  <a:cubicBezTo>
                    <a:pt x="9477" y="6867"/>
                    <a:pt x="9926" y="6711"/>
                    <a:pt x="10366" y="6711"/>
                  </a:cubicBezTo>
                  <a:close/>
                  <a:moveTo>
                    <a:pt x="7273" y="9246"/>
                  </a:moveTo>
                  <a:cubicBezTo>
                    <a:pt x="7369" y="9246"/>
                    <a:pt x="7977" y="10513"/>
                    <a:pt x="7739" y="10765"/>
                  </a:cubicBezTo>
                  <a:cubicBezTo>
                    <a:pt x="7682" y="10818"/>
                    <a:pt x="7541" y="10839"/>
                    <a:pt x="7371" y="10839"/>
                  </a:cubicBezTo>
                  <a:cubicBezTo>
                    <a:pt x="6990" y="10839"/>
                    <a:pt x="6463" y="10731"/>
                    <a:pt x="6404" y="10623"/>
                  </a:cubicBezTo>
                  <a:cubicBezTo>
                    <a:pt x="6305" y="10453"/>
                    <a:pt x="6929" y="9360"/>
                    <a:pt x="7270" y="9246"/>
                  </a:cubicBezTo>
                  <a:cubicBezTo>
                    <a:pt x="7271" y="9246"/>
                    <a:pt x="7272" y="9246"/>
                    <a:pt x="7273" y="9246"/>
                  </a:cubicBezTo>
                  <a:close/>
                  <a:moveTo>
                    <a:pt x="9018" y="11529"/>
                  </a:moveTo>
                  <a:cubicBezTo>
                    <a:pt x="9095" y="11529"/>
                    <a:pt x="9175" y="11589"/>
                    <a:pt x="9158" y="11688"/>
                  </a:cubicBezTo>
                  <a:lnTo>
                    <a:pt x="9144" y="11759"/>
                  </a:lnTo>
                  <a:cubicBezTo>
                    <a:pt x="9144" y="11802"/>
                    <a:pt x="9130" y="11859"/>
                    <a:pt x="9102" y="11930"/>
                  </a:cubicBezTo>
                  <a:cubicBezTo>
                    <a:pt x="9102" y="11958"/>
                    <a:pt x="9087" y="11986"/>
                    <a:pt x="9073" y="12029"/>
                  </a:cubicBezTo>
                  <a:cubicBezTo>
                    <a:pt x="9130" y="12072"/>
                    <a:pt x="9173" y="12114"/>
                    <a:pt x="9215" y="12171"/>
                  </a:cubicBezTo>
                  <a:cubicBezTo>
                    <a:pt x="9258" y="12228"/>
                    <a:pt x="9286" y="12270"/>
                    <a:pt x="9315" y="12327"/>
                  </a:cubicBezTo>
                  <a:cubicBezTo>
                    <a:pt x="9343" y="12412"/>
                    <a:pt x="9300" y="12512"/>
                    <a:pt x="9215" y="12540"/>
                  </a:cubicBezTo>
                  <a:cubicBezTo>
                    <a:pt x="9201" y="12554"/>
                    <a:pt x="9173" y="12554"/>
                    <a:pt x="9158" y="12554"/>
                  </a:cubicBezTo>
                  <a:cubicBezTo>
                    <a:pt x="9102" y="12554"/>
                    <a:pt x="9031" y="12540"/>
                    <a:pt x="8974" y="12526"/>
                  </a:cubicBezTo>
                  <a:cubicBezTo>
                    <a:pt x="8945" y="12512"/>
                    <a:pt x="8903" y="12512"/>
                    <a:pt x="8874" y="12498"/>
                  </a:cubicBezTo>
                  <a:lnTo>
                    <a:pt x="8860" y="12512"/>
                  </a:lnTo>
                  <a:cubicBezTo>
                    <a:pt x="8789" y="12640"/>
                    <a:pt x="8704" y="12753"/>
                    <a:pt x="8605" y="12853"/>
                  </a:cubicBezTo>
                  <a:cubicBezTo>
                    <a:pt x="8505" y="12952"/>
                    <a:pt x="8392" y="13051"/>
                    <a:pt x="8278" y="13122"/>
                  </a:cubicBezTo>
                  <a:cubicBezTo>
                    <a:pt x="8292" y="13179"/>
                    <a:pt x="8306" y="13236"/>
                    <a:pt x="8306" y="13293"/>
                  </a:cubicBezTo>
                  <a:cubicBezTo>
                    <a:pt x="8306" y="13378"/>
                    <a:pt x="8306" y="13449"/>
                    <a:pt x="8292" y="13520"/>
                  </a:cubicBezTo>
                  <a:cubicBezTo>
                    <a:pt x="8283" y="13602"/>
                    <a:pt x="8215" y="13649"/>
                    <a:pt x="8145" y="13649"/>
                  </a:cubicBezTo>
                  <a:cubicBezTo>
                    <a:pt x="8106" y="13649"/>
                    <a:pt x="8067" y="13635"/>
                    <a:pt x="8037" y="13605"/>
                  </a:cubicBezTo>
                  <a:cubicBezTo>
                    <a:pt x="7980" y="13548"/>
                    <a:pt x="7937" y="13491"/>
                    <a:pt x="7895" y="13435"/>
                  </a:cubicBezTo>
                  <a:cubicBezTo>
                    <a:pt x="7866" y="13392"/>
                    <a:pt x="7852" y="13349"/>
                    <a:pt x="7824" y="13321"/>
                  </a:cubicBezTo>
                  <a:lnTo>
                    <a:pt x="7724" y="13349"/>
                  </a:lnTo>
                  <a:cubicBezTo>
                    <a:pt x="7625" y="13364"/>
                    <a:pt x="7526" y="13378"/>
                    <a:pt x="7426" y="13392"/>
                  </a:cubicBezTo>
                  <a:lnTo>
                    <a:pt x="7199" y="13392"/>
                  </a:lnTo>
                  <a:cubicBezTo>
                    <a:pt x="7057" y="13392"/>
                    <a:pt x="6915" y="13378"/>
                    <a:pt x="6773" y="13349"/>
                  </a:cubicBezTo>
                  <a:cubicBezTo>
                    <a:pt x="6759" y="13364"/>
                    <a:pt x="6759" y="13392"/>
                    <a:pt x="6745" y="13406"/>
                  </a:cubicBezTo>
                  <a:cubicBezTo>
                    <a:pt x="6702" y="13477"/>
                    <a:pt x="6674" y="13534"/>
                    <a:pt x="6617" y="13591"/>
                  </a:cubicBezTo>
                  <a:cubicBezTo>
                    <a:pt x="6587" y="13628"/>
                    <a:pt x="6545" y="13646"/>
                    <a:pt x="6504" y="13646"/>
                  </a:cubicBezTo>
                  <a:cubicBezTo>
                    <a:pt x="6467" y="13646"/>
                    <a:pt x="6431" y="13632"/>
                    <a:pt x="6404" y="13605"/>
                  </a:cubicBezTo>
                  <a:cubicBezTo>
                    <a:pt x="6376" y="13591"/>
                    <a:pt x="6361" y="13562"/>
                    <a:pt x="6347" y="13534"/>
                  </a:cubicBezTo>
                  <a:cubicBezTo>
                    <a:pt x="6333" y="13463"/>
                    <a:pt x="6319" y="13392"/>
                    <a:pt x="6319" y="13321"/>
                  </a:cubicBezTo>
                  <a:lnTo>
                    <a:pt x="6319" y="13222"/>
                  </a:lnTo>
                  <a:cubicBezTo>
                    <a:pt x="6276" y="13207"/>
                    <a:pt x="6219" y="13179"/>
                    <a:pt x="6177" y="13165"/>
                  </a:cubicBezTo>
                  <a:cubicBezTo>
                    <a:pt x="5978" y="13065"/>
                    <a:pt x="5808" y="12952"/>
                    <a:pt x="5637" y="12810"/>
                  </a:cubicBezTo>
                  <a:cubicBezTo>
                    <a:pt x="5595" y="12867"/>
                    <a:pt x="5538" y="12924"/>
                    <a:pt x="5481" y="12966"/>
                  </a:cubicBezTo>
                  <a:cubicBezTo>
                    <a:pt x="5424" y="13009"/>
                    <a:pt x="5367" y="13037"/>
                    <a:pt x="5311" y="13080"/>
                  </a:cubicBezTo>
                  <a:cubicBezTo>
                    <a:pt x="5293" y="13087"/>
                    <a:pt x="5273" y="13090"/>
                    <a:pt x="5253" y="13090"/>
                  </a:cubicBezTo>
                  <a:cubicBezTo>
                    <a:pt x="5194" y="13090"/>
                    <a:pt x="5130" y="13058"/>
                    <a:pt x="5098" y="12994"/>
                  </a:cubicBezTo>
                  <a:cubicBezTo>
                    <a:pt x="5098" y="12966"/>
                    <a:pt x="5084" y="12952"/>
                    <a:pt x="5084" y="12924"/>
                  </a:cubicBezTo>
                  <a:cubicBezTo>
                    <a:pt x="5098" y="12853"/>
                    <a:pt x="5098" y="12796"/>
                    <a:pt x="5126" y="12725"/>
                  </a:cubicBezTo>
                  <a:cubicBezTo>
                    <a:pt x="5155" y="12611"/>
                    <a:pt x="5211" y="12498"/>
                    <a:pt x="5282" y="12398"/>
                  </a:cubicBezTo>
                  <a:cubicBezTo>
                    <a:pt x="5155" y="12228"/>
                    <a:pt x="5069" y="12057"/>
                    <a:pt x="5013" y="11859"/>
                  </a:cubicBezTo>
                  <a:cubicBezTo>
                    <a:pt x="4984" y="11755"/>
                    <a:pt x="5068" y="11683"/>
                    <a:pt x="5153" y="11683"/>
                  </a:cubicBezTo>
                  <a:cubicBezTo>
                    <a:pt x="5196" y="11683"/>
                    <a:pt x="5239" y="11702"/>
                    <a:pt x="5268" y="11745"/>
                  </a:cubicBezTo>
                  <a:lnTo>
                    <a:pt x="5282" y="11788"/>
                  </a:lnTo>
                  <a:lnTo>
                    <a:pt x="5382" y="11915"/>
                  </a:lnTo>
                  <a:cubicBezTo>
                    <a:pt x="5410" y="11972"/>
                    <a:pt x="5467" y="12029"/>
                    <a:pt x="5524" y="12086"/>
                  </a:cubicBezTo>
                  <a:lnTo>
                    <a:pt x="5566" y="12057"/>
                  </a:lnTo>
                  <a:cubicBezTo>
                    <a:pt x="5609" y="12015"/>
                    <a:pt x="5666" y="11986"/>
                    <a:pt x="5722" y="11944"/>
                  </a:cubicBezTo>
                  <a:cubicBezTo>
                    <a:pt x="5748" y="11926"/>
                    <a:pt x="5777" y="11918"/>
                    <a:pt x="5806" y="11918"/>
                  </a:cubicBezTo>
                  <a:cubicBezTo>
                    <a:pt x="5870" y="11918"/>
                    <a:pt x="5934" y="11960"/>
                    <a:pt x="5964" y="12029"/>
                  </a:cubicBezTo>
                  <a:cubicBezTo>
                    <a:pt x="5978" y="12043"/>
                    <a:pt x="5978" y="12072"/>
                    <a:pt x="5978" y="12114"/>
                  </a:cubicBezTo>
                  <a:cubicBezTo>
                    <a:pt x="5964" y="12171"/>
                    <a:pt x="5964" y="12242"/>
                    <a:pt x="5935" y="12299"/>
                  </a:cubicBezTo>
                  <a:cubicBezTo>
                    <a:pt x="5935" y="12327"/>
                    <a:pt x="5921" y="12370"/>
                    <a:pt x="5907" y="12398"/>
                  </a:cubicBezTo>
                  <a:cubicBezTo>
                    <a:pt x="6049" y="12512"/>
                    <a:pt x="6219" y="12611"/>
                    <a:pt x="6390" y="12682"/>
                  </a:cubicBezTo>
                  <a:lnTo>
                    <a:pt x="6432" y="12696"/>
                  </a:lnTo>
                  <a:cubicBezTo>
                    <a:pt x="6461" y="12625"/>
                    <a:pt x="6489" y="12554"/>
                    <a:pt x="6518" y="12483"/>
                  </a:cubicBezTo>
                  <a:cubicBezTo>
                    <a:pt x="6560" y="12412"/>
                    <a:pt x="6589" y="12356"/>
                    <a:pt x="6631" y="12299"/>
                  </a:cubicBezTo>
                  <a:cubicBezTo>
                    <a:pt x="6661" y="12261"/>
                    <a:pt x="6703" y="12244"/>
                    <a:pt x="6746" y="12244"/>
                  </a:cubicBezTo>
                  <a:cubicBezTo>
                    <a:pt x="6785" y="12244"/>
                    <a:pt x="6825" y="12258"/>
                    <a:pt x="6858" y="12285"/>
                  </a:cubicBezTo>
                  <a:cubicBezTo>
                    <a:pt x="6887" y="12299"/>
                    <a:pt x="6901" y="12327"/>
                    <a:pt x="6915" y="12356"/>
                  </a:cubicBezTo>
                  <a:cubicBezTo>
                    <a:pt x="6929" y="12427"/>
                    <a:pt x="6929" y="12498"/>
                    <a:pt x="6943" y="12569"/>
                  </a:cubicBezTo>
                  <a:cubicBezTo>
                    <a:pt x="6943" y="12654"/>
                    <a:pt x="6943" y="12739"/>
                    <a:pt x="6929" y="12824"/>
                  </a:cubicBezTo>
                  <a:cubicBezTo>
                    <a:pt x="7029" y="12838"/>
                    <a:pt x="7128" y="12838"/>
                    <a:pt x="7199" y="12838"/>
                  </a:cubicBezTo>
                  <a:lnTo>
                    <a:pt x="7440" y="12838"/>
                  </a:lnTo>
                  <a:lnTo>
                    <a:pt x="7611" y="12824"/>
                  </a:lnTo>
                  <a:lnTo>
                    <a:pt x="7653" y="12810"/>
                  </a:lnTo>
                  <a:cubicBezTo>
                    <a:pt x="7639" y="12725"/>
                    <a:pt x="7625" y="12640"/>
                    <a:pt x="7611" y="12554"/>
                  </a:cubicBezTo>
                  <a:cubicBezTo>
                    <a:pt x="7611" y="12483"/>
                    <a:pt x="7611" y="12412"/>
                    <a:pt x="7611" y="12341"/>
                  </a:cubicBezTo>
                  <a:cubicBezTo>
                    <a:pt x="7620" y="12259"/>
                    <a:pt x="7689" y="12206"/>
                    <a:pt x="7763" y="12206"/>
                  </a:cubicBezTo>
                  <a:cubicBezTo>
                    <a:pt x="7804" y="12206"/>
                    <a:pt x="7846" y="12221"/>
                    <a:pt x="7881" y="12256"/>
                  </a:cubicBezTo>
                  <a:cubicBezTo>
                    <a:pt x="7923" y="12299"/>
                    <a:pt x="7966" y="12370"/>
                    <a:pt x="8008" y="12427"/>
                  </a:cubicBezTo>
                  <a:cubicBezTo>
                    <a:pt x="8051" y="12483"/>
                    <a:pt x="8079" y="12540"/>
                    <a:pt x="8108" y="12611"/>
                  </a:cubicBezTo>
                  <a:cubicBezTo>
                    <a:pt x="8165" y="12569"/>
                    <a:pt x="8221" y="12540"/>
                    <a:pt x="8278" y="12498"/>
                  </a:cubicBezTo>
                  <a:cubicBezTo>
                    <a:pt x="8363" y="12412"/>
                    <a:pt x="8434" y="12341"/>
                    <a:pt x="8505" y="12256"/>
                  </a:cubicBezTo>
                  <a:cubicBezTo>
                    <a:pt x="8463" y="12214"/>
                    <a:pt x="8420" y="12157"/>
                    <a:pt x="8392" y="12114"/>
                  </a:cubicBezTo>
                  <a:cubicBezTo>
                    <a:pt x="8349" y="12057"/>
                    <a:pt x="8321" y="12015"/>
                    <a:pt x="8292" y="11958"/>
                  </a:cubicBezTo>
                  <a:cubicBezTo>
                    <a:pt x="8264" y="11873"/>
                    <a:pt x="8292" y="11788"/>
                    <a:pt x="8377" y="11745"/>
                  </a:cubicBezTo>
                  <a:cubicBezTo>
                    <a:pt x="8406" y="11731"/>
                    <a:pt x="8434" y="11731"/>
                    <a:pt x="8448" y="11731"/>
                  </a:cubicBezTo>
                  <a:cubicBezTo>
                    <a:pt x="8519" y="11731"/>
                    <a:pt x="8576" y="11745"/>
                    <a:pt x="8633" y="11759"/>
                  </a:cubicBezTo>
                  <a:cubicBezTo>
                    <a:pt x="8690" y="11773"/>
                    <a:pt x="8732" y="11802"/>
                    <a:pt x="8789" y="11816"/>
                  </a:cubicBezTo>
                  <a:lnTo>
                    <a:pt x="8803" y="11802"/>
                  </a:lnTo>
                  <a:cubicBezTo>
                    <a:pt x="8860" y="11688"/>
                    <a:pt x="8889" y="11631"/>
                    <a:pt x="8889" y="11631"/>
                  </a:cubicBezTo>
                  <a:cubicBezTo>
                    <a:pt x="8906" y="11560"/>
                    <a:pt x="8962" y="11529"/>
                    <a:pt x="9018" y="11529"/>
                  </a:cubicBezTo>
                  <a:close/>
                  <a:moveTo>
                    <a:pt x="7277" y="0"/>
                  </a:moveTo>
                  <a:cubicBezTo>
                    <a:pt x="7204" y="0"/>
                    <a:pt x="7131" y="1"/>
                    <a:pt x="7057" y="3"/>
                  </a:cubicBezTo>
                  <a:cubicBezTo>
                    <a:pt x="5084" y="46"/>
                    <a:pt x="3479" y="742"/>
                    <a:pt x="2287" y="2076"/>
                  </a:cubicBezTo>
                  <a:cubicBezTo>
                    <a:pt x="455" y="4121"/>
                    <a:pt x="1" y="7202"/>
                    <a:pt x="143" y="8763"/>
                  </a:cubicBezTo>
                  <a:cubicBezTo>
                    <a:pt x="341" y="10893"/>
                    <a:pt x="2017" y="11404"/>
                    <a:pt x="3138" y="11745"/>
                  </a:cubicBezTo>
                  <a:cubicBezTo>
                    <a:pt x="3550" y="11873"/>
                    <a:pt x="3848" y="11958"/>
                    <a:pt x="4047" y="12128"/>
                  </a:cubicBezTo>
                  <a:cubicBezTo>
                    <a:pt x="4459" y="12483"/>
                    <a:pt x="4416" y="13165"/>
                    <a:pt x="4359" y="13946"/>
                  </a:cubicBezTo>
                  <a:cubicBezTo>
                    <a:pt x="4331" y="14301"/>
                    <a:pt x="4303" y="14869"/>
                    <a:pt x="4359" y="15053"/>
                  </a:cubicBezTo>
                  <a:cubicBezTo>
                    <a:pt x="4898" y="15425"/>
                    <a:pt x="6403" y="15585"/>
                    <a:pt x="7740" y="15585"/>
                  </a:cubicBezTo>
                  <a:cubicBezTo>
                    <a:pt x="8801" y="15585"/>
                    <a:pt x="9756" y="15485"/>
                    <a:pt x="10039" y="15309"/>
                  </a:cubicBezTo>
                  <a:cubicBezTo>
                    <a:pt x="10223" y="15195"/>
                    <a:pt x="10379" y="14684"/>
                    <a:pt x="10110" y="12867"/>
                  </a:cubicBezTo>
                  <a:cubicBezTo>
                    <a:pt x="10067" y="12654"/>
                    <a:pt x="10053" y="12441"/>
                    <a:pt x="10053" y="12228"/>
                  </a:cubicBezTo>
                  <a:cubicBezTo>
                    <a:pt x="10067" y="11773"/>
                    <a:pt x="10465" y="11589"/>
                    <a:pt x="11118" y="11277"/>
                  </a:cubicBezTo>
                  <a:cubicBezTo>
                    <a:pt x="12168" y="10794"/>
                    <a:pt x="13915" y="9985"/>
                    <a:pt x="14199" y="8323"/>
                  </a:cubicBezTo>
                  <a:cubicBezTo>
                    <a:pt x="14383" y="7258"/>
                    <a:pt x="13972" y="4291"/>
                    <a:pt x="12197" y="2218"/>
                  </a:cubicBezTo>
                  <a:cubicBezTo>
                    <a:pt x="10950" y="752"/>
                    <a:pt x="9280" y="0"/>
                    <a:pt x="7277" y="0"/>
                  </a:cubicBez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2411;p48"/>
            <p:cNvSpPr/>
            <p:nvPr/>
          </p:nvSpPr>
          <p:spPr>
            <a:xfrm>
              <a:off x="1594025" y="3859850"/>
              <a:ext cx="1021575" cy="875900"/>
            </a:xfrm>
            <a:custGeom>
              <a:avLst/>
              <a:gdLst/>
              <a:ahLst/>
              <a:cxnLst/>
              <a:rect l="l" t="t" r="r" b="b"/>
              <a:pathLst>
                <a:path w="40863" h="35036" extrusionOk="0">
                  <a:moveTo>
                    <a:pt x="31767" y="1149"/>
                  </a:moveTo>
                  <a:cubicBezTo>
                    <a:pt x="32642" y="1149"/>
                    <a:pt x="33614" y="1401"/>
                    <a:pt x="33792" y="1832"/>
                  </a:cubicBezTo>
                  <a:cubicBezTo>
                    <a:pt x="33931" y="2183"/>
                    <a:pt x="32787" y="2519"/>
                    <a:pt x="31769" y="2519"/>
                  </a:cubicBezTo>
                  <a:cubicBezTo>
                    <a:pt x="31013" y="2519"/>
                    <a:pt x="30327" y="2334"/>
                    <a:pt x="30285" y="1832"/>
                  </a:cubicBezTo>
                  <a:cubicBezTo>
                    <a:pt x="30251" y="1359"/>
                    <a:pt x="30969" y="1149"/>
                    <a:pt x="31767" y="1149"/>
                  </a:cubicBezTo>
                  <a:close/>
                  <a:moveTo>
                    <a:pt x="7795" y="1227"/>
                  </a:moveTo>
                  <a:cubicBezTo>
                    <a:pt x="8718" y="1227"/>
                    <a:pt x="9641" y="1491"/>
                    <a:pt x="9556" y="2031"/>
                  </a:cubicBezTo>
                  <a:cubicBezTo>
                    <a:pt x="9493" y="2460"/>
                    <a:pt x="8964" y="2619"/>
                    <a:pt x="8334" y="2619"/>
                  </a:cubicBezTo>
                  <a:cubicBezTo>
                    <a:pt x="7256" y="2619"/>
                    <a:pt x="5884" y="2152"/>
                    <a:pt x="6063" y="1776"/>
                  </a:cubicBezTo>
                  <a:cubicBezTo>
                    <a:pt x="6245" y="1413"/>
                    <a:pt x="7020" y="1227"/>
                    <a:pt x="7795" y="1227"/>
                  </a:cubicBezTo>
                  <a:close/>
                  <a:moveTo>
                    <a:pt x="19608" y="2244"/>
                  </a:moveTo>
                  <a:cubicBezTo>
                    <a:pt x="20219" y="2244"/>
                    <a:pt x="20517" y="2968"/>
                    <a:pt x="20105" y="3394"/>
                  </a:cubicBezTo>
                  <a:cubicBezTo>
                    <a:pt x="19966" y="3533"/>
                    <a:pt x="19796" y="3595"/>
                    <a:pt x="19629" y="3595"/>
                  </a:cubicBezTo>
                  <a:cubicBezTo>
                    <a:pt x="19283" y="3595"/>
                    <a:pt x="18950" y="3328"/>
                    <a:pt x="18941" y="2926"/>
                  </a:cubicBezTo>
                  <a:cubicBezTo>
                    <a:pt x="18955" y="2556"/>
                    <a:pt x="19239" y="2258"/>
                    <a:pt x="19608" y="2258"/>
                  </a:cubicBezTo>
                  <a:lnTo>
                    <a:pt x="19608" y="2244"/>
                  </a:lnTo>
                  <a:close/>
                  <a:moveTo>
                    <a:pt x="24353" y="2327"/>
                  </a:moveTo>
                  <a:cubicBezTo>
                    <a:pt x="24682" y="2327"/>
                    <a:pt x="24951" y="2645"/>
                    <a:pt x="24876" y="2997"/>
                  </a:cubicBezTo>
                  <a:cubicBezTo>
                    <a:pt x="24861" y="3210"/>
                    <a:pt x="24748" y="3394"/>
                    <a:pt x="24563" y="3508"/>
                  </a:cubicBezTo>
                  <a:cubicBezTo>
                    <a:pt x="24444" y="3579"/>
                    <a:pt x="24315" y="3611"/>
                    <a:pt x="24185" y="3611"/>
                  </a:cubicBezTo>
                  <a:cubicBezTo>
                    <a:pt x="24160" y="3611"/>
                    <a:pt x="24134" y="3609"/>
                    <a:pt x="24109" y="3607"/>
                  </a:cubicBezTo>
                  <a:cubicBezTo>
                    <a:pt x="23839" y="3593"/>
                    <a:pt x="23626" y="3380"/>
                    <a:pt x="23612" y="3110"/>
                  </a:cubicBezTo>
                  <a:cubicBezTo>
                    <a:pt x="23598" y="2954"/>
                    <a:pt x="23626" y="2798"/>
                    <a:pt x="23697" y="2670"/>
                  </a:cubicBezTo>
                  <a:lnTo>
                    <a:pt x="23711" y="2670"/>
                  </a:lnTo>
                  <a:cubicBezTo>
                    <a:pt x="23811" y="2471"/>
                    <a:pt x="23995" y="2358"/>
                    <a:pt x="24222" y="2343"/>
                  </a:cubicBezTo>
                  <a:cubicBezTo>
                    <a:pt x="24267" y="2332"/>
                    <a:pt x="24311" y="2327"/>
                    <a:pt x="24353" y="2327"/>
                  </a:cubicBezTo>
                  <a:close/>
                  <a:moveTo>
                    <a:pt x="14863" y="2441"/>
                  </a:moveTo>
                  <a:cubicBezTo>
                    <a:pt x="14940" y="2441"/>
                    <a:pt x="15017" y="2451"/>
                    <a:pt x="15093" y="2471"/>
                  </a:cubicBezTo>
                  <a:cubicBezTo>
                    <a:pt x="15448" y="2571"/>
                    <a:pt x="15618" y="2968"/>
                    <a:pt x="15434" y="3295"/>
                  </a:cubicBezTo>
                  <a:cubicBezTo>
                    <a:pt x="15306" y="3536"/>
                    <a:pt x="15065" y="3692"/>
                    <a:pt x="14795" y="3721"/>
                  </a:cubicBezTo>
                  <a:cubicBezTo>
                    <a:pt x="14735" y="3737"/>
                    <a:pt x="14676" y="3745"/>
                    <a:pt x="14621" y="3745"/>
                  </a:cubicBezTo>
                  <a:cubicBezTo>
                    <a:pt x="14064" y="3745"/>
                    <a:pt x="13784" y="2963"/>
                    <a:pt x="14326" y="2627"/>
                  </a:cubicBezTo>
                  <a:cubicBezTo>
                    <a:pt x="14479" y="2505"/>
                    <a:pt x="14669" y="2441"/>
                    <a:pt x="14863" y="2441"/>
                  </a:cubicBezTo>
                  <a:close/>
                  <a:moveTo>
                    <a:pt x="33071" y="2977"/>
                  </a:moveTo>
                  <a:cubicBezTo>
                    <a:pt x="33220" y="2977"/>
                    <a:pt x="33329" y="3005"/>
                    <a:pt x="33380" y="3068"/>
                  </a:cubicBezTo>
                  <a:lnTo>
                    <a:pt x="33380" y="3053"/>
                  </a:lnTo>
                  <a:lnTo>
                    <a:pt x="33380" y="3053"/>
                  </a:lnTo>
                  <a:cubicBezTo>
                    <a:pt x="33715" y="3458"/>
                    <a:pt x="31462" y="5746"/>
                    <a:pt x="30169" y="5746"/>
                  </a:cubicBezTo>
                  <a:cubicBezTo>
                    <a:pt x="29874" y="5746"/>
                    <a:pt x="29629" y="5627"/>
                    <a:pt x="29476" y="5339"/>
                  </a:cubicBezTo>
                  <a:cubicBezTo>
                    <a:pt x="28966" y="4370"/>
                    <a:pt x="32023" y="2977"/>
                    <a:pt x="33071" y="2977"/>
                  </a:cubicBezTo>
                  <a:close/>
                  <a:moveTo>
                    <a:pt x="6625" y="2957"/>
                  </a:moveTo>
                  <a:cubicBezTo>
                    <a:pt x="7588" y="2957"/>
                    <a:pt x="10723" y="4623"/>
                    <a:pt x="10124" y="5566"/>
                  </a:cubicBezTo>
                  <a:lnTo>
                    <a:pt x="10124" y="5581"/>
                  </a:lnTo>
                  <a:cubicBezTo>
                    <a:pt x="9964" y="5835"/>
                    <a:pt x="9737" y="5942"/>
                    <a:pt x="9473" y="5942"/>
                  </a:cubicBezTo>
                  <a:cubicBezTo>
                    <a:pt x="8190" y="5942"/>
                    <a:pt x="6025" y="3414"/>
                    <a:pt x="6390" y="3025"/>
                  </a:cubicBezTo>
                  <a:cubicBezTo>
                    <a:pt x="6434" y="2979"/>
                    <a:pt x="6516" y="2957"/>
                    <a:pt x="6625" y="2957"/>
                  </a:cubicBezTo>
                  <a:close/>
                  <a:moveTo>
                    <a:pt x="5403" y="2813"/>
                  </a:moveTo>
                  <a:cubicBezTo>
                    <a:pt x="6019" y="2813"/>
                    <a:pt x="6575" y="6436"/>
                    <a:pt x="5382" y="6532"/>
                  </a:cubicBezTo>
                  <a:cubicBezTo>
                    <a:pt x="5371" y="6533"/>
                    <a:pt x="5360" y="6533"/>
                    <a:pt x="5350" y="6533"/>
                  </a:cubicBezTo>
                  <a:cubicBezTo>
                    <a:pt x="4334" y="6533"/>
                    <a:pt x="4482" y="3177"/>
                    <a:pt x="5339" y="2826"/>
                  </a:cubicBezTo>
                  <a:cubicBezTo>
                    <a:pt x="5361" y="2817"/>
                    <a:pt x="5382" y="2813"/>
                    <a:pt x="5403" y="2813"/>
                  </a:cubicBezTo>
                  <a:close/>
                  <a:moveTo>
                    <a:pt x="34374" y="2909"/>
                  </a:moveTo>
                  <a:cubicBezTo>
                    <a:pt x="34398" y="2909"/>
                    <a:pt x="34422" y="2914"/>
                    <a:pt x="34445" y="2926"/>
                  </a:cubicBezTo>
                  <a:cubicBezTo>
                    <a:pt x="35264" y="3328"/>
                    <a:pt x="35187" y="6622"/>
                    <a:pt x="34201" y="6622"/>
                  </a:cubicBezTo>
                  <a:cubicBezTo>
                    <a:pt x="34179" y="6622"/>
                    <a:pt x="34156" y="6621"/>
                    <a:pt x="34133" y="6617"/>
                  </a:cubicBezTo>
                  <a:cubicBezTo>
                    <a:pt x="32957" y="6453"/>
                    <a:pt x="33755" y="2909"/>
                    <a:pt x="34374" y="2909"/>
                  </a:cubicBezTo>
                  <a:close/>
                  <a:moveTo>
                    <a:pt x="19787" y="5191"/>
                  </a:moveTo>
                  <a:cubicBezTo>
                    <a:pt x="21237" y="5191"/>
                    <a:pt x="20378" y="7939"/>
                    <a:pt x="19963" y="7980"/>
                  </a:cubicBezTo>
                  <a:cubicBezTo>
                    <a:pt x="19954" y="7981"/>
                    <a:pt x="19945" y="7981"/>
                    <a:pt x="19936" y="7981"/>
                  </a:cubicBezTo>
                  <a:cubicBezTo>
                    <a:pt x="19258" y="7981"/>
                    <a:pt x="18362" y="5337"/>
                    <a:pt x="19665" y="5197"/>
                  </a:cubicBezTo>
                  <a:cubicBezTo>
                    <a:pt x="19707" y="5193"/>
                    <a:pt x="19748" y="5191"/>
                    <a:pt x="19787" y="5191"/>
                  </a:cubicBezTo>
                  <a:close/>
                  <a:moveTo>
                    <a:pt x="16324" y="5440"/>
                  </a:moveTo>
                  <a:cubicBezTo>
                    <a:pt x="17389" y="5440"/>
                    <a:pt x="17523" y="7872"/>
                    <a:pt x="17180" y="8037"/>
                  </a:cubicBezTo>
                  <a:cubicBezTo>
                    <a:pt x="17137" y="8059"/>
                    <a:pt x="17089" y="8070"/>
                    <a:pt x="17036" y="8070"/>
                  </a:cubicBezTo>
                  <a:cubicBezTo>
                    <a:pt x="16317" y="8070"/>
                    <a:pt x="14790" y="6122"/>
                    <a:pt x="15888" y="5566"/>
                  </a:cubicBezTo>
                  <a:lnTo>
                    <a:pt x="15902" y="5552"/>
                  </a:lnTo>
                  <a:cubicBezTo>
                    <a:pt x="16057" y="5475"/>
                    <a:pt x="16197" y="5440"/>
                    <a:pt x="16324" y="5440"/>
                  </a:cubicBezTo>
                  <a:close/>
                  <a:moveTo>
                    <a:pt x="23418" y="5659"/>
                  </a:moveTo>
                  <a:cubicBezTo>
                    <a:pt x="23536" y="5659"/>
                    <a:pt x="23666" y="5688"/>
                    <a:pt x="23811" y="5751"/>
                  </a:cubicBezTo>
                  <a:lnTo>
                    <a:pt x="23825" y="5751"/>
                  </a:lnTo>
                  <a:cubicBezTo>
                    <a:pt x="24975" y="6246"/>
                    <a:pt x="23504" y="8317"/>
                    <a:pt x="22796" y="8317"/>
                  </a:cubicBezTo>
                  <a:cubicBezTo>
                    <a:pt x="22752" y="8317"/>
                    <a:pt x="22712" y="8309"/>
                    <a:pt x="22675" y="8292"/>
                  </a:cubicBezTo>
                  <a:cubicBezTo>
                    <a:pt x="22316" y="8151"/>
                    <a:pt x="22316" y="5659"/>
                    <a:pt x="23418" y="5659"/>
                  </a:cubicBezTo>
                  <a:close/>
                  <a:moveTo>
                    <a:pt x="13047" y="7328"/>
                  </a:moveTo>
                  <a:cubicBezTo>
                    <a:pt x="13951" y="7328"/>
                    <a:pt x="14786" y="9217"/>
                    <a:pt x="14554" y="9485"/>
                  </a:cubicBezTo>
                  <a:cubicBezTo>
                    <a:pt x="14486" y="9562"/>
                    <a:pt x="14371" y="9596"/>
                    <a:pt x="14228" y="9596"/>
                  </a:cubicBezTo>
                  <a:cubicBezTo>
                    <a:pt x="13419" y="9596"/>
                    <a:pt x="11704" y="8484"/>
                    <a:pt x="12452" y="7639"/>
                  </a:cubicBezTo>
                  <a:cubicBezTo>
                    <a:pt x="12647" y="7419"/>
                    <a:pt x="12849" y="7328"/>
                    <a:pt x="13047" y="7328"/>
                  </a:cubicBezTo>
                  <a:close/>
                  <a:moveTo>
                    <a:pt x="26827" y="7527"/>
                  </a:moveTo>
                  <a:cubicBezTo>
                    <a:pt x="27041" y="7527"/>
                    <a:pt x="27252" y="7630"/>
                    <a:pt x="27445" y="7881"/>
                  </a:cubicBezTo>
                  <a:lnTo>
                    <a:pt x="27460" y="7866"/>
                  </a:lnTo>
                  <a:lnTo>
                    <a:pt x="27460" y="7866"/>
                  </a:lnTo>
                  <a:cubicBezTo>
                    <a:pt x="28128" y="8746"/>
                    <a:pt x="26454" y="9692"/>
                    <a:pt x="25618" y="9692"/>
                  </a:cubicBezTo>
                  <a:cubicBezTo>
                    <a:pt x="25442" y="9692"/>
                    <a:pt x="25302" y="9650"/>
                    <a:pt x="25231" y="9556"/>
                  </a:cubicBezTo>
                  <a:cubicBezTo>
                    <a:pt x="25013" y="9293"/>
                    <a:pt x="25939" y="7527"/>
                    <a:pt x="26827" y="7527"/>
                  </a:cubicBezTo>
                  <a:close/>
                  <a:moveTo>
                    <a:pt x="10232" y="10132"/>
                  </a:moveTo>
                  <a:cubicBezTo>
                    <a:pt x="11087" y="10132"/>
                    <a:pt x="12253" y="11393"/>
                    <a:pt x="12126" y="11700"/>
                  </a:cubicBezTo>
                  <a:cubicBezTo>
                    <a:pt x="12047" y="11892"/>
                    <a:pt x="11723" y="11985"/>
                    <a:pt x="11326" y="11985"/>
                  </a:cubicBezTo>
                  <a:cubicBezTo>
                    <a:pt x="10437" y="11985"/>
                    <a:pt x="9184" y="11518"/>
                    <a:pt x="9527" y="10663"/>
                  </a:cubicBezTo>
                  <a:cubicBezTo>
                    <a:pt x="9683" y="10280"/>
                    <a:pt x="9939" y="10132"/>
                    <a:pt x="10232" y="10132"/>
                  </a:cubicBezTo>
                  <a:close/>
                  <a:moveTo>
                    <a:pt x="29421" y="10508"/>
                  </a:moveTo>
                  <a:cubicBezTo>
                    <a:pt x="29738" y="10508"/>
                    <a:pt x="30008" y="10668"/>
                    <a:pt x="30143" y="11089"/>
                  </a:cubicBezTo>
                  <a:lnTo>
                    <a:pt x="30157" y="11089"/>
                  </a:lnTo>
                  <a:cubicBezTo>
                    <a:pt x="30422" y="11903"/>
                    <a:pt x="29329" y="12287"/>
                    <a:pt x="28459" y="12287"/>
                  </a:cubicBezTo>
                  <a:cubicBezTo>
                    <a:pt x="27977" y="12287"/>
                    <a:pt x="27564" y="12169"/>
                    <a:pt x="27488" y="11941"/>
                  </a:cubicBezTo>
                  <a:cubicBezTo>
                    <a:pt x="27385" y="11642"/>
                    <a:pt x="28574" y="10508"/>
                    <a:pt x="29421" y="10508"/>
                  </a:cubicBezTo>
                  <a:close/>
                  <a:moveTo>
                    <a:pt x="6242" y="8854"/>
                  </a:moveTo>
                  <a:cubicBezTo>
                    <a:pt x="7365" y="8854"/>
                    <a:pt x="7556" y="14013"/>
                    <a:pt x="3962" y="15136"/>
                  </a:cubicBezTo>
                  <a:cubicBezTo>
                    <a:pt x="3956" y="15138"/>
                    <a:pt x="3951" y="15139"/>
                    <a:pt x="3947" y="15139"/>
                  </a:cubicBezTo>
                  <a:cubicBezTo>
                    <a:pt x="3793" y="15139"/>
                    <a:pt x="4878" y="13856"/>
                    <a:pt x="5154" y="12183"/>
                  </a:cubicBezTo>
                  <a:cubicBezTo>
                    <a:pt x="5467" y="10294"/>
                    <a:pt x="5211" y="9371"/>
                    <a:pt x="6021" y="8917"/>
                  </a:cubicBezTo>
                  <a:cubicBezTo>
                    <a:pt x="6097" y="8875"/>
                    <a:pt x="6171" y="8854"/>
                    <a:pt x="6242" y="8854"/>
                  </a:cubicBezTo>
                  <a:close/>
                  <a:moveTo>
                    <a:pt x="32576" y="9195"/>
                  </a:moveTo>
                  <a:cubicBezTo>
                    <a:pt x="32646" y="9195"/>
                    <a:pt x="32721" y="9215"/>
                    <a:pt x="32798" y="9258"/>
                  </a:cubicBezTo>
                  <a:lnTo>
                    <a:pt x="32784" y="9258"/>
                  </a:lnTo>
                  <a:cubicBezTo>
                    <a:pt x="33607" y="9698"/>
                    <a:pt x="33366" y="10621"/>
                    <a:pt x="33693" y="12509"/>
                  </a:cubicBezTo>
                  <a:cubicBezTo>
                    <a:pt x="33983" y="14182"/>
                    <a:pt x="35081" y="15451"/>
                    <a:pt x="34929" y="15451"/>
                  </a:cubicBezTo>
                  <a:cubicBezTo>
                    <a:pt x="34925" y="15451"/>
                    <a:pt x="34920" y="15450"/>
                    <a:pt x="34914" y="15448"/>
                  </a:cubicBezTo>
                  <a:cubicBezTo>
                    <a:pt x="31318" y="14379"/>
                    <a:pt x="31447" y="9195"/>
                    <a:pt x="32576" y="9195"/>
                  </a:cubicBezTo>
                  <a:close/>
                  <a:moveTo>
                    <a:pt x="8777" y="13920"/>
                  </a:moveTo>
                  <a:cubicBezTo>
                    <a:pt x="9616" y="13920"/>
                    <a:pt x="10787" y="14721"/>
                    <a:pt x="10748" y="15008"/>
                  </a:cubicBezTo>
                  <a:cubicBezTo>
                    <a:pt x="10700" y="15340"/>
                    <a:pt x="9994" y="15575"/>
                    <a:pt x="9304" y="15575"/>
                  </a:cubicBezTo>
                  <a:cubicBezTo>
                    <a:pt x="8578" y="15575"/>
                    <a:pt x="7871" y="15316"/>
                    <a:pt x="7966" y="14639"/>
                  </a:cubicBezTo>
                  <a:cubicBezTo>
                    <a:pt x="8040" y="14110"/>
                    <a:pt x="8369" y="13920"/>
                    <a:pt x="8777" y="13920"/>
                  </a:cubicBezTo>
                  <a:close/>
                  <a:moveTo>
                    <a:pt x="30584" y="14396"/>
                  </a:moveTo>
                  <a:cubicBezTo>
                    <a:pt x="31034" y="14396"/>
                    <a:pt x="31395" y="14595"/>
                    <a:pt x="31435" y="15164"/>
                  </a:cubicBezTo>
                  <a:cubicBezTo>
                    <a:pt x="31475" y="15786"/>
                    <a:pt x="30880" y="16016"/>
                    <a:pt x="30229" y="16016"/>
                  </a:cubicBezTo>
                  <a:cubicBezTo>
                    <a:pt x="29482" y="16016"/>
                    <a:pt x="28661" y="15713"/>
                    <a:pt x="28638" y="15349"/>
                  </a:cubicBezTo>
                  <a:cubicBezTo>
                    <a:pt x="28620" y="15073"/>
                    <a:pt x="29753" y="14396"/>
                    <a:pt x="30584" y="14396"/>
                  </a:cubicBezTo>
                  <a:close/>
                  <a:moveTo>
                    <a:pt x="8815" y="17438"/>
                  </a:moveTo>
                  <a:cubicBezTo>
                    <a:pt x="9613" y="17438"/>
                    <a:pt x="10604" y="17882"/>
                    <a:pt x="10621" y="18132"/>
                  </a:cubicBezTo>
                  <a:cubicBezTo>
                    <a:pt x="10647" y="18551"/>
                    <a:pt x="9616" y="19034"/>
                    <a:pt x="8798" y="19034"/>
                  </a:cubicBezTo>
                  <a:cubicBezTo>
                    <a:pt x="8285" y="19034"/>
                    <a:pt x="7856" y="18844"/>
                    <a:pt x="7824" y="18330"/>
                  </a:cubicBezTo>
                  <a:cubicBezTo>
                    <a:pt x="7783" y="17660"/>
                    <a:pt x="8251" y="17438"/>
                    <a:pt x="8815" y="17438"/>
                  </a:cubicBezTo>
                  <a:close/>
                  <a:moveTo>
                    <a:pt x="30232" y="17898"/>
                  </a:moveTo>
                  <a:cubicBezTo>
                    <a:pt x="30868" y="17898"/>
                    <a:pt x="31418" y="18135"/>
                    <a:pt x="31321" y="18870"/>
                  </a:cubicBezTo>
                  <a:cubicBezTo>
                    <a:pt x="31257" y="19333"/>
                    <a:pt x="30884" y="19507"/>
                    <a:pt x="30431" y="19507"/>
                  </a:cubicBezTo>
                  <a:cubicBezTo>
                    <a:pt x="29594" y="19507"/>
                    <a:pt x="28483" y="18915"/>
                    <a:pt x="28539" y="18472"/>
                  </a:cubicBezTo>
                  <a:lnTo>
                    <a:pt x="28553" y="18472"/>
                  </a:lnTo>
                  <a:cubicBezTo>
                    <a:pt x="28584" y="18240"/>
                    <a:pt x="29469" y="17898"/>
                    <a:pt x="30232" y="17898"/>
                  </a:cubicBezTo>
                  <a:close/>
                  <a:moveTo>
                    <a:pt x="3833" y="15758"/>
                  </a:moveTo>
                  <a:cubicBezTo>
                    <a:pt x="3837" y="15758"/>
                    <a:pt x="3842" y="15759"/>
                    <a:pt x="3848" y="15761"/>
                  </a:cubicBezTo>
                  <a:cubicBezTo>
                    <a:pt x="7443" y="16856"/>
                    <a:pt x="7302" y="22028"/>
                    <a:pt x="6172" y="22028"/>
                  </a:cubicBezTo>
                  <a:cubicBezTo>
                    <a:pt x="6102" y="22028"/>
                    <a:pt x="6027" y="22008"/>
                    <a:pt x="5950" y="21965"/>
                  </a:cubicBezTo>
                  <a:cubicBezTo>
                    <a:pt x="5140" y="21525"/>
                    <a:pt x="5382" y="20602"/>
                    <a:pt x="5069" y="18700"/>
                  </a:cubicBezTo>
                  <a:cubicBezTo>
                    <a:pt x="4779" y="17027"/>
                    <a:pt x="3681" y="15758"/>
                    <a:pt x="3833" y="15758"/>
                  </a:cubicBezTo>
                  <a:close/>
                  <a:moveTo>
                    <a:pt x="35056" y="16070"/>
                  </a:moveTo>
                  <a:cubicBezTo>
                    <a:pt x="35210" y="16070"/>
                    <a:pt x="34125" y="17353"/>
                    <a:pt x="33849" y="19026"/>
                  </a:cubicBezTo>
                  <a:cubicBezTo>
                    <a:pt x="33551" y="20914"/>
                    <a:pt x="33806" y="21837"/>
                    <a:pt x="32997" y="22292"/>
                  </a:cubicBezTo>
                  <a:cubicBezTo>
                    <a:pt x="32919" y="22336"/>
                    <a:pt x="32844" y="22357"/>
                    <a:pt x="32772" y="22357"/>
                  </a:cubicBezTo>
                  <a:cubicBezTo>
                    <a:pt x="31650" y="22357"/>
                    <a:pt x="31451" y="17194"/>
                    <a:pt x="35041" y="16073"/>
                  </a:cubicBezTo>
                  <a:cubicBezTo>
                    <a:pt x="35047" y="16071"/>
                    <a:pt x="35052" y="16070"/>
                    <a:pt x="35056" y="16070"/>
                  </a:cubicBezTo>
                  <a:close/>
                  <a:moveTo>
                    <a:pt x="11390" y="20591"/>
                  </a:moveTo>
                  <a:cubicBezTo>
                    <a:pt x="11459" y="20591"/>
                    <a:pt x="11512" y="20603"/>
                    <a:pt x="11544" y="20631"/>
                  </a:cubicBezTo>
                  <a:cubicBezTo>
                    <a:pt x="11968" y="21018"/>
                    <a:pt x="11037" y="22917"/>
                    <a:pt x="10137" y="22917"/>
                  </a:cubicBezTo>
                  <a:cubicBezTo>
                    <a:pt x="9983" y="22917"/>
                    <a:pt x="9829" y="22861"/>
                    <a:pt x="9684" y="22732"/>
                  </a:cubicBezTo>
                  <a:cubicBezTo>
                    <a:pt x="8579" y="21743"/>
                    <a:pt x="10729" y="20591"/>
                    <a:pt x="11390" y="20591"/>
                  </a:cubicBezTo>
                  <a:close/>
                  <a:moveTo>
                    <a:pt x="27571" y="20868"/>
                  </a:moveTo>
                  <a:cubicBezTo>
                    <a:pt x="28192" y="20868"/>
                    <a:pt x="30336" y="22189"/>
                    <a:pt x="29149" y="23115"/>
                  </a:cubicBezTo>
                  <a:cubicBezTo>
                    <a:pt x="29008" y="23226"/>
                    <a:pt x="28865" y="23274"/>
                    <a:pt x="28723" y="23274"/>
                  </a:cubicBezTo>
                  <a:cubicBezTo>
                    <a:pt x="27810" y="23274"/>
                    <a:pt x="26978" y="21257"/>
                    <a:pt x="27445" y="20900"/>
                  </a:cubicBezTo>
                  <a:cubicBezTo>
                    <a:pt x="27473" y="20878"/>
                    <a:pt x="27516" y="20868"/>
                    <a:pt x="27571" y="20868"/>
                  </a:cubicBezTo>
                  <a:close/>
                  <a:moveTo>
                    <a:pt x="13697" y="22340"/>
                  </a:moveTo>
                  <a:cubicBezTo>
                    <a:pt x="13715" y="22340"/>
                    <a:pt x="13730" y="22343"/>
                    <a:pt x="13744" y="22348"/>
                  </a:cubicBezTo>
                  <a:cubicBezTo>
                    <a:pt x="14319" y="22597"/>
                    <a:pt x="14029" y="25019"/>
                    <a:pt x="13006" y="25019"/>
                  </a:cubicBezTo>
                  <a:cubicBezTo>
                    <a:pt x="12917" y="25019"/>
                    <a:pt x="12822" y="25001"/>
                    <a:pt x="12722" y="24961"/>
                  </a:cubicBezTo>
                  <a:cubicBezTo>
                    <a:pt x="11269" y="24372"/>
                    <a:pt x="13203" y="22340"/>
                    <a:pt x="13697" y="22340"/>
                  </a:cubicBezTo>
                  <a:close/>
                  <a:moveTo>
                    <a:pt x="25168" y="22457"/>
                  </a:moveTo>
                  <a:cubicBezTo>
                    <a:pt x="25647" y="22457"/>
                    <a:pt x="27475" y="24647"/>
                    <a:pt x="25969" y="25117"/>
                  </a:cubicBezTo>
                  <a:cubicBezTo>
                    <a:pt x="25881" y="25146"/>
                    <a:pt x="25798" y="25160"/>
                    <a:pt x="25720" y="25160"/>
                  </a:cubicBezTo>
                  <a:cubicBezTo>
                    <a:pt x="24666" y="25160"/>
                    <a:pt x="24523" y="22661"/>
                    <a:pt x="25131" y="22476"/>
                  </a:cubicBezTo>
                  <a:lnTo>
                    <a:pt x="25131" y="22462"/>
                  </a:lnTo>
                  <a:cubicBezTo>
                    <a:pt x="25142" y="22459"/>
                    <a:pt x="25154" y="22457"/>
                    <a:pt x="25168" y="22457"/>
                  </a:cubicBezTo>
                  <a:close/>
                  <a:moveTo>
                    <a:pt x="19899" y="8192"/>
                  </a:moveTo>
                  <a:cubicBezTo>
                    <a:pt x="22230" y="8192"/>
                    <a:pt x="24256" y="9085"/>
                    <a:pt x="25713" y="10791"/>
                  </a:cubicBezTo>
                  <a:lnTo>
                    <a:pt x="25713" y="10777"/>
                  </a:lnTo>
                  <a:cubicBezTo>
                    <a:pt x="27687" y="13091"/>
                    <a:pt x="28226" y="16329"/>
                    <a:pt x="27971" y="17791"/>
                  </a:cubicBezTo>
                  <a:cubicBezTo>
                    <a:pt x="27573" y="20006"/>
                    <a:pt x="25429" y="21000"/>
                    <a:pt x="24279" y="21539"/>
                  </a:cubicBezTo>
                  <a:cubicBezTo>
                    <a:pt x="24137" y="21610"/>
                    <a:pt x="23967" y="21681"/>
                    <a:pt x="23853" y="21738"/>
                  </a:cubicBezTo>
                  <a:cubicBezTo>
                    <a:pt x="23867" y="21823"/>
                    <a:pt x="23882" y="21908"/>
                    <a:pt x="23896" y="21979"/>
                  </a:cubicBezTo>
                  <a:cubicBezTo>
                    <a:pt x="24038" y="23073"/>
                    <a:pt x="24308" y="24876"/>
                    <a:pt x="23328" y="25500"/>
                  </a:cubicBezTo>
                  <a:cubicBezTo>
                    <a:pt x="22902" y="25770"/>
                    <a:pt x="21766" y="25926"/>
                    <a:pt x="20503" y="25941"/>
                  </a:cubicBezTo>
                  <a:cubicBezTo>
                    <a:pt x="20456" y="25941"/>
                    <a:pt x="20409" y="25941"/>
                    <a:pt x="20361" y="25941"/>
                  </a:cubicBezTo>
                  <a:cubicBezTo>
                    <a:pt x="18793" y="25941"/>
                    <a:pt x="17060" y="25711"/>
                    <a:pt x="16357" y="25160"/>
                  </a:cubicBezTo>
                  <a:cubicBezTo>
                    <a:pt x="15874" y="24776"/>
                    <a:pt x="15917" y="23995"/>
                    <a:pt x="15973" y="23158"/>
                  </a:cubicBezTo>
                  <a:cubicBezTo>
                    <a:pt x="16002" y="22845"/>
                    <a:pt x="16016" y="22533"/>
                    <a:pt x="15988" y="22221"/>
                  </a:cubicBezTo>
                  <a:cubicBezTo>
                    <a:pt x="15874" y="22178"/>
                    <a:pt x="15689" y="22107"/>
                    <a:pt x="15519" y="22065"/>
                  </a:cubicBezTo>
                  <a:cubicBezTo>
                    <a:pt x="14383" y="21724"/>
                    <a:pt x="12026" y="21000"/>
                    <a:pt x="11757" y="18146"/>
                  </a:cubicBezTo>
                  <a:cubicBezTo>
                    <a:pt x="11600" y="16385"/>
                    <a:pt x="12112" y="12935"/>
                    <a:pt x="14170" y="10621"/>
                  </a:cubicBezTo>
                  <a:cubicBezTo>
                    <a:pt x="15576" y="9059"/>
                    <a:pt x="17450" y="8236"/>
                    <a:pt x="19736" y="8193"/>
                  </a:cubicBezTo>
                  <a:cubicBezTo>
                    <a:pt x="19790" y="8192"/>
                    <a:pt x="19845" y="8192"/>
                    <a:pt x="19899" y="8192"/>
                  </a:cubicBezTo>
                  <a:close/>
                  <a:moveTo>
                    <a:pt x="8447" y="23850"/>
                  </a:moveTo>
                  <a:cubicBezTo>
                    <a:pt x="8593" y="23850"/>
                    <a:pt x="8732" y="23903"/>
                    <a:pt x="8860" y="24024"/>
                  </a:cubicBezTo>
                  <a:cubicBezTo>
                    <a:pt x="9545" y="24682"/>
                    <a:pt x="7182" y="26800"/>
                    <a:pt x="6551" y="26800"/>
                  </a:cubicBezTo>
                  <a:cubicBezTo>
                    <a:pt x="6515" y="26800"/>
                    <a:pt x="6485" y="26793"/>
                    <a:pt x="6461" y="26778"/>
                  </a:cubicBezTo>
                  <a:cubicBezTo>
                    <a:pt x="6062" y="26542"/>
                    <a:pt x="7410" y="23850"/>
                    <a:pt x="8447" y="23850"/>
                  </a:cubicBezTo>
                  <a:close/>
                  <a:moveTo>
                    <a:pt x="33042" y="23682"/>
                  </a:moveTo>
                  <a:cubicBezTo>
                    <a:pt x="33893" y="23682"/>
                    <a:pt x="34750" y="26609"/>
                    <a:pt x="34374" y="26878"/>
                  </a:cubicBezTo>
                  <a:cubicBezTo>
                    <a:pt x="34355" y="26891"/>
                    <a:pt x="34332" y="26897"/>
                    <a:pt x="34305" y="26897"/>
                  </a:cubicBezTo>
                  <a:cubicBezTo>
                    <a:pt x="33754" y="26897"/>
                    <a:pt x="31692" y="24226"/>
                    <a:pt x="32897" y="23711"/>
                  </a:cubicBezTo>
                  <a:cubicBezTo>
                    <a:pt x="32945" y="23692"/>
                    <a:pt x="32994" y="23682"/>
                    <a:pt x="33042" y="23682"/>
                  </a:cubicBezTo>
                  <a:close/>
                  <a:moveTo>
                    <a:pt x="35614" y="24390"/>
                  </a:moveTo>
                  <a:cubicBezTo>
                    <a:pt x="35631" y="24390"/>
                    <a:pt x="35648" y="24391"/>
                    <a:pt x="35666" y="24393"/>
                  </a:cubicBezTo>
                  <a:cubicBezTo>
                    <a:pt x="36433" y="24492"/>
                    <a:pt x="35794" y="26920"/>
                    <a:pt x="35112" y="27034"/>
                  </a:cubicBezTo>
                  <a:cubicBezTo>
                    <a:pt x="35104" y="27036"/>
                    <a:pt x="35096" y="27036"/>
                    <a:pt x="35087" y="27036"/>
                  </a:cubicBezTo>
                  <a:cubicBezTo>
                    <a:pt x="34630" y="27036"/>
                    <a:pt x="34767" y="24390"/>
                    <a:pt x="35614" y="24390"/>
                  </a:cubicBezTo>
                  <a:close/>
                  <a:moveTo>
                    <a:pt x="5038" y="24243"/>
                  </a:moveTo>
                  <a:cubicBezTo>
                    <a:pt x="5941" y="24243"/>
                    <a:pt x="6212" y="27149"/>
                    <a:pt x="5698" y="27149"/>
                  </a:cubicBezTo>
                  <a:cubicBezTo>
                    <a:pt x="5692" y="27149"/>
                    <a:pt x="5686" y="27148"/>
                    <a:pt x="5680" y="27147"/>
                  </a:cubicBezTo>
                  <a:cubicBezTo>
                    <a:pt x="4927" y="27048"/>
                    <a:pt x="4118" y="24407"/>
                    <a:pt x="4956" y="24251"/>
                  </a:cubicBezTo>
                  <a:cubicBezTo>
                    <a:pt x="4984" y="24246"/>
                    <a:pt x="5011" y="24243"/>
                    <a:pt x="5038" y="24243"/>
                  </a:cubicBezTo>
                  <a:close/>
                  <a:moveTo>
                    <a:pt x="8572" y="26625"/>
                  </a:moveTo>
                  <a:cubicBezTo>
                    <a:pt x="8836" y="26625"/>
                    <a:pt x="9044" y="26706"/>
                    <a:pt x="9130" y="26906"/>
                  </a:cubicBezTo>
                  <a:cubicBezTo>
                    <a:pt x="9375" y="27471"/>
                    <a:pt x="8011" y="28012"/>
                    <a:pt x="7118" y="28012"/>
                  </a:cubicBezTo>
                  <a:cubicBezTo>
                    <a:pt x="6822" y="28012"/>
                    <a:pt x="6577" y="27953"/>
                    <a:pt x="6461" y="27815"/>
                  </a:cubicBezTo>
                  <a:cubicBezTo>
                    <a:pt x="6188" y="27509"/>
                    <a:pt x="7693" y="26625"/>
                    <a:pt x="8572" y="26625"/>
                  </a:cubicBezTo>
                  <a:close/>
                  <a:moveTo>
                    <a:pt x="32057" y="26255"/>
                  </a:moveTo>
                  <a:cubicBezTo>
                    <a:pt x="32901" y="26255"/>
                    <a:pt x="34460" y="27669"/>
                    <a:pt x="34104" y="27943"/>
                  </a:cubicBezTo>
                  <a:cubicBezTo>
                    <a:pt x="34023" y="28002"/>
                    <a:pt x="33908" y="28028"/>
                    <a:pt x="33772" y="28028"/>
                  </a:cubicBezTo>
                  <a:cubicBezTo>
                    <a:pt x="32928" y="28028"/>
                    <a:pt x="31259" y="27012"/>
                    <a:pt x="31662" y="26438"/>
                  </a:cubicBezTo>
                  <a:cubicBezTo>
                    <a:pt x="31753" y="26310"/>
                    <a:pt x="31891" y="26255"/>
                    <a:pt x="32057" y="26255"/>
                  </a:cubicBezTo>
                  <a:close/>
                  <a:moveTo>
                    <a:pt x="28524" y="27162"/>
                  </a:moveTo>
                  <a:cubicBezTo>
                    <a:pt x="28794" y="27162"/>
                    <a:pt x="29021" y="27389"/>
                    <a:pt x="29036" y="27673"/>
                  </a:cubicBezTo>
                  <a:lnTo>
                    <a:pt x="29050" y="27673"/>
                  </a:lnTo>
                  <a:cubicBezTo>
                    <a:pt x="29050" y="27989"/>
                    <a:pt x="28797" y="28196"/>
                    <a:pt x="28528" y="28196"/>
                  </a:cubicBezTo>
                  <a:cubicBezTo>
                    <a:pt x="28399" y="28196"/>
                    <a:pt x="28266" y="28148"/>
                    <a:pt x="28155" y="28042"/>
                  </a:cubicBezTo>
                  <a:cubicBezTo>
                    <a:pt x="27829" y="27730"/>
                    <a:pt x="28056" y="27162"/>
                    <a:pt x="28524" y="27162"/>
                  </a:cubicBezTo>
                  <a:close/>
                  <a:moveTo>
                    <a:pt x="23445" y="27428"/>
                  </a:moveTo>
                  <a:cubicBezTo>
                    <a:pt x="23882" y="27428"/>
                    <a:pt x="24322" y="27701"/>
                    <a:pt x="23967" y="28255"/>
                  </a:cubicBezTo>
                  <a:lnTo>
                    <a:pt x="23967" y="28241"/>
                  </a:lnTo>
                  <a:lnTo>
                    <a:pt x="23910" y="28340"/>
                  </a:lnTo>
                  <a:cubicBezTo>
                    <a:pt x="23804" y="28503"/>
                    <a:pt x="23630" y="28585"/>
                    <a:pt x="23456" y="28585"/>
                  </a:cubicBezTo>
                  <a:cubicBezTo>
                    <a:pt x="23282" y="28585"/>
                    <a:pt x="23108" y="28503"/>
                    <a:pt x="23001" y="28340"/>
                  </a:cubicBezTo>
                  <a:cubicBezTo>
                    <a:pt x="22987" y="28312"/>
                    <a:pt x="22959" y="28269"/>
                    <a:pt x="22945" y="28241"/>
                  </a:cubicBezTo>
                  <a:cubicBezTo>
                    <a:pt x="22575" y="27701"/>
                    <a:pt x="23009" y="27428"/>
                    <a:pt x="23445" y="27428"/>
                  </a:cubicBezTo>
                  <a:close/>
                  <a:moveTo>
                    <a:pt x="13693" y="27724"/>
                  </a:moveTo>
                  <a:cubicBezTo>
                    <a:pt x="13777" y="27724"/>
                    <a:pt x="13862" y="27740"/>
                    <a:pt x="13943" y="27772"/>
                  </a:cubicBezTo>
                  <a:cubicBezTo>
                    <a:pt x="14042" y="27829"/>
                    <a:pt x="14113" y="27900"/>
                    <a:pt x="14156" y="27999"/>
                  </a:cubicBezTo>
                  <a:cubicBezTo>
                    <a:pt x="14326" y="28283"/>
                    <a:pt x="14184" y="28638"/>
                    <a:pt x="13872" y="28738"/>
                  </a:cubicBezTo>
                  <a:lnTo>
                    <a:pt x="13829" y="28738"/>
                  </a:lnTo>
                  <a:cubicBezTo>
                    <a:pt x="13786" y="28746"/>
                    <a:pt x="13743" y="28750"/>
                    <a:pt x="13701" y="28750"/>
                  </a:cubicBezTo>
                  <a:cubicBezTo>
                    <a:pt x="13383" y="28750"/>
                    <a:pt x="13112" y="28521"/>
                    <a:pt x="13162" y="28170"/>
                  </a:cubicBezTo>
                  <a:cubicBezTo>
                    <a:pt x="13205" y="27871"/>
                    <a:pt x="13440" y="27724"/>
                    <a:pt x="13693" y="27724"/>
                  </a:cubicBezTo>
                  <a:close/>
                  <a:moveTo>
                    <a:pt x="18031" y="27829"/>
                  </a:moveTo>
                  <a:cubicBezTo>
                    <a:pt x="18628" y="27829"/>
                    <a:pt x="18624" y="28780"/>
                    <a:pt x="18018" y="28780"/>
                  </a:cubicBezTo>
                  <a:cubicBezTo>
                    <a:pt x="17407" y="28780"/>
                    <a:pt x="17407" y="27829"/>
                    <a:pt x="18018" y="27829"/>
                  </a:cubicBezTo>
                  <a:cubicBezTo>
                    <a:pt x="18022" y="27829"/>
                    <a:pt x="18027" y="27829"/>
                    <a:pt x="18031" y="27829"/>
                  </a:cubicBezTo>
                  <a:close/>
                  <a:moveTo>
                    <a:pt x="15803" y="28667"/>
                  </a:moveTo>
                  <a:cubicBezTo>
                    <a:pt x="16158" y="28709"/>
                    <a:pt x="16470" y="28993"/>
                    <a:pt x="16357" y="29391"/>
                  </a:cubicBezTo>
                  <a:lnTo>
                    <a:pt x="16357" y="29419"/>
                  </a:lnTo>
                  <a:cubicBezTo>
                    <a:pt x="16300" y="29646"/>
                    <a:pt x="16087" y="29817"/>
                    <a:pt x="15831" y="29817"/>
                  </a:cubicBezTo>
                  <a:lnTo>
                    <a:pt x="15760" y="29817"/>
                  </a:lnTo>
                  <a:cubicBezTo>
                    <a:pt x="15618" y="29817"/>
                    <a:pt x="15491" y="29760"/>
                    <a:pt x="15391" y="29646"/>
                  </a:cubicBezTo>
                  <a:cubicBezTo>
                    <a:pt x="15235" y="29490"/>
                    <a:pt x="15178" y="29235"/>
                    <a:pt x="15278" y="29022"/>
                  </a:cubicBezTo>
                  <a:cubicBezTo>
                    <a:pt x="15363" y="28809"/>
                    <a:pt x="15562" y="28667"/>
                    <a:pt x="15789" y="28667"/>
                  </a:cubicBezTo>
                  <a:close/>
                  <a:moveTo>
                    <a:pt x="26176" y="28706"/>
                  </a:moveTo>
                  <a:cubicBezTo>
                    <a:pt x="26228" y="28706"/>
                    <a:pt x="26281" y="28716"/>
                    <a:pt x="26338" y="28738"/>
                  </a:cubicBezTo>
                  <a:cubicBezTo>
                    <a:pt x="26636" y="28823"/>
                    <a:pt x="26806" y="29135"/>
                    <a:pt x="26750" y="29448"/>
                  </a:cubicBezTo>
                  <a:cubicBezTo>
                    <a:pt x="26735" y="29490"/>
                    <a:pt x="26721" y="29518"/>
                    <a:pt x="26721" y="29561"/>
                  </a:cubicBezTo>
                  <a:cubicBezTo>
                    <a:pt x="26665" y="29824"/>
                    <a:pt x="26427" y="29955"/>
                    <a:pt x="26189" y="29955"/>
                  </a:cubicBezTo>
                  <a:cubicBezTo>
                    <a:pt x="25951" y="29955"/>
                    <a:pt x="25713" y="29824"/>
                    <a:pt x="25656" y="29561"/>
                  </a:cubicBezTo>
                  <a:cubicBezTo>
                    <a:pt x="25656" y="29518"/>
                    <a:pt x="25642" y="29490"/>
                    <a:pt x="25628" y="29448"/>
                  </a:cubicBezTo>
                  <a:cubicBezTo>
                    <a:pt x="25557" y="29149"/>
                    <a:pt x="25727" y="28837"/>
                    <a:pt x="26011" y="28738"/>
                  </a:cubicBezTo>
                  <a:lnTo>
                    <a:pt x="26026" y="28738"/>
                  </a:lnTo>
                  <a:cubicBezTo>
                    <a:pt x="26075" y="28716"/>
                    <a:pt x="26125" y="28706"/>
                    <a:pt x="26176" y="28706"/>
                  </a:cubicBezTo>
                  <a:close/>
                  <a:moveTo>
                    <a:pt x="3036" y="1005"/>
                  </a:moveTo>
                  <a:cubicBezTo>
                    <a:pt x="3133" y="1005"/>
                    <a:pt x="3230" y="1069"/>
                    <a:pt x="3238" y="1193"/>
                  </a:cubicBezTo>
                  <a:cubicBezTo>
                    <a:pt x="3238" y="4260"/>
                    <a:pt x="3238" y="7341"/>
                    <a:pt x="3266" y="10408"/>
                  </a:cubicBezTo>
                  <a:cubicBezTo>
                    <a:pt x="3295" y="13475"/>
                    <a:pt x="3323" y="16541"/>
                    <a:pt x="3422" y="19608"/>
                  </a:cubicBezTo>
                  <a:cubicBezTo>
                    <a:pt x="3465" y="21142"/>
                    <a:pt x="3522" y="22675"/>
                    <a:pt x="3621" y="24194"/>
                  </a:cubicBezTo>
                  <a:cubicBezTo>
                    <a:pt x="3678" y="24961"/>
                    <a:pt x="3735" y="25713"/>
                    <a:pt x="3806" y="26480"/>
                  </a:cubicBezTo>
                  <a:cubicBezTo>
                    <a:pt x="3877" y="27233"/>
                    <a:pt x="3976" y="27985"/>
                    <a:pt x="4104" y="28709"/>
                  </a:cubicBezTo>
                  <a:cubicBezTo>
                    <a:pt x="4146" y="28880"/>
                    <a:pt x="4189" y="29064"/>
                    <a:pt x="4232" y="29220"/>
                  </a:cubicBezTo>
                  <a:cubicBezTo>
                    <a:pt x="4274" y="29362"/>
                    <a:pt x="4317" y="29504"/>
                    <a:pt x="4388" y="29646"/>
                  </a:cubicBezTo>
                  <a:lnTo>
                    <a:pt x="4402" y="29675"/>
                  </a:lnTo>
                  <a:lnTo>
                    <a:pt x="4459" y="29717"/>
                  </a:lnTo>
                  <a:lnTo>
                    <a:pt x="4686" y="29902"/>
                  </a:lnTo>
                  <a:cubicBezTo>
                    <a:pt x="4743" y="29944"/>
                    <a:pt x="4814" y="29987"/>
                    <a:pt x="4885" y="30030"/>
                  </a:cubicBezTo>
                  <a:cubicBezTo>
                    <a:pt x="4956" y="30058"/>
                    <a:pt x="5012" y="30101"/>
                    <a:pt x="5083" y="30143"/>
                  </a:cubicBezTo>
                  <a:cubicBezTo>
                    <a:pt x="5462" y="30315"/>
                    <a:pt x="5876" y="30406"/>
                    <a:pt x="6290" y="30406"/>
                  </a:cubicBezTo>
                  <a:cubicBezTo>
                    <a:pt x="6529" y="30406"/>
                    <a:pt x="6767" y="30376"/>
                    <a:pt x="7000" y="30314"/>
                  </a:cubicBezTo>
                  <a:cubicBezTo>
                    <a:pt x="7682" y="30143"/>
                    <a:pt x="8335" y="29845"/>
                    <a:pt x="8903" y="29448"/>
                  </a:cubicBezTo>
                  <a:cubicBezTo>
                    <a:pt x="9513" y="29022"/>
                    <a:pt x="10081" y="28553"/>
                    <a:pt x="10607" y="28042"/>
                  </a:cubicBezTo>
                  <a:cubicBezTo>
                    <a:pt x="10706" y="27935"/>
                    <a:pt x="10837" y="27882"/>
                    <a:pt x="10969" y="27882"/>
                  </a:cubicBezTo>
                  <a:cubicBezTo>
                    <a:pt x="11100" y="27882"/>
                    <a:pt x="11231" y="27935"/>
                    <a:pt x="11331" y="28042"/>
                  </a:cubicBezTo>
                  <a:cubicBezTo>
                    <a:pt x="11359" y="28070"/>
                    <a:pt x="11387" y="28099"/>
                    <a:pt x="11416" y="28127"/>
                  </a:cubicBezTo>
                  <a:lnTo>
                    <a:pt x="11416" y="28141"/>
                  </a:lnTo>
                  <a:cubicBezTo>
                    <a:pt x="11529" y="28340"/>
                    <a:pt x="11657" y="28539"/>
                    <a:pt x="11799" y="28738"/>
                  </a:cubicBezTo>
                  <a:cubicBezTo>
                    <a:pt x="11941" y="28922"/>
                    <a:pt x="12097" y="29107"/>
                    <a:pt x="12253" y="29291"/>
                  </a:cubicBezTo>
                  <a:cubicBezTo>
                    <a:pt x="12410" y="29476"/>
                    <a:pt x="12580" y="29646"/>
                    <a:pt x="12750" y="29817"/>
                  </a:cubicBezTo>
                  <a:cubicBezTo>
                    <a:pt x="12921" y="29973"/>
                    <a:pt x="13105" y="30129"/>
                    <a:pt x="13304" y="30271"/>
                  </a:cubicBezTo>
                  <a:cubicBezTo>
                    <a:pt x="13489" y="30413"/>
                    <a:pt x="13673" y="30541"/>
                    <a:pt x="13872" y="30654"/>
                  </a:cubicBezTo>
                  <a:cubicBezTo>
                    <a:pt x="14071" y="30768"/>
                    <a:pt x="14284" y="30853"/>
                    <a:pt x="14497" y="30938"/>
                  </a:cubicBezTo>
                  <a:cubicBezTo>
                    <a:pt x="14696" y="31009"/>
                    <a:pt x="14923" y="31080"/>
                    <a:pt x="15136" y="31123"/>
                  </a:cubicBezTo>
                  <a:lnTo>
                    <a:pt x="15462" y="31151"/>
                  </a:lnTo>
                  <a:lnTo>
                    <a:pt x="15789" y="31151"/>
                  </a:lnTo>
                  <a:cubicBezTo>
                    <a:pt x="16016" y="31137"/>
                    <a:pt x="16243" y="31109"/>
                    <a:pt x="16470" y="31066"/>
                  </a:cubicBezTo>
                  <a:cubicBezTo>
                    <a:pt x="16570" y="31052"/>
                    <a:pt x="16683" y="31009"/>
                    <a:pt x="16783" y="30981"/>
                  </a:cubicBezTo>
                  <a:cubicBezTo>
                    <a:pt x="16896" y="30952"/>
                    <a:pt x="17010" y="30910"/>
                    <a:pt x="17109" y="30867"/>
                  </a:cubicBezTo>
                  <a:cubicBezTo>
                    <a:pt x="17223" y="30825"/>
                    <a:pt x="17322" y="30782"/>
                    <a:pt x="17436" y="30740"/>
                  </a:cubicBezTo>
                  <a:lnTo>
                    <a:pt x="17748" y="30583"/>
                  </a:lnTo>
                  <a:cubicBezTo>
                    <a:pt x="17947" y="30470"/>
                    <a:pt x="18160" y="30342"/>
                    <a:pt x="18344" y="30200"/>
                  </a:cubicBezTo>
                  <a:cubicBezTo>
                    <a:pt x="18543" y="30072"/>
                    <a:pt x="18728" y="29916"/>
                    <a:pt x="18927" y="29774"/>
                  </a:cubicBezTo>
                  <a:cubicBezTo>
                    <a:pt x="19111" y="29618"/>
                    <a:pt x="19282" y="29462"/>
                    <a:pt x="19452" y="29291"/>
                  </a:cubicBezTo>
                  <a:cubicBezTo>
                    <a:pt x="19622" y="29121"/>
                    <a:pt x="19793" y="28936"/>
                    <a:pt x="19963" y="28752"/>
                  </a:cubicBezTo>
                  <a:cubicBezTo>
                    <a:pt x="20119" y="28567"/>
                    <a:pt x="20275" y="28383"/>
                    <a:pt x="20403" y="28198"/>
                  </a:cubicBezTo>
                  <a:cubicBezTo>
                    <a:pt x="20513" y="28055"/>
                    <a:pt x="20673" y="27981"/>
                    <a:pt x="20835" y="27981"/>
                  </a:cubicBezTo>
                  <a:cubicBezTo>
                    <a:pt x="20946" y="27981"/>
                    <a:pt x="21058" y="28015"/>
                    <a:pt x="21156" y="28084"/>
                  </a:cubicBezTo>
                  <a:cubicBezTo>
                    <a:pt x="21212" y="28127"/>
                    <a:pt x="21255" y="28170"/>
                    <a:pt x="21283" y="28212"/>
                  </a:cubicBezTo>
                  <a:cubicBezTo>
                    <a:pt x="21425" y="28425"/>
                    <a:pt x="21582" y="28610"/>
                    <a:pt x="21752" y="28794"/>
                  </a:cubicBezTo>
                  <a:cubicBezTo>
                    <a:pt x="21922" y="28993"/>
                    <a:pt x="22093" y="29164"/>
                    <a:pt x="22277" y="29348"/>
                  </a:cubicBezTo>
                  <a:cubicBezTo>
                    <a:pt x="22462" y="29518"/>
                    <a:pt x="22661" y="29675"/>
                    <a:pt x="22859" y="29831"/>
                  </a:cubicBezTo>
                  <a:lnTo>
                    <a:pt x="23172" y="30058"/>
                  </a:lnTo>
                  <a:lnTo>
                    <a:pt x="23484" y="30257"/>
                  </a:lnTo>
                  <a:cubicBezTo>
                    <a:pt x="23697" y="30399"/>
                    <a:pt x="23924" y="30512"/>
                    <a:pt x="24151" y="30612"/>
                  </a:cubicBezTo>
                  <a:cubicBezTo>
                    <a:pt x="24379" y="30725"/>
                    <a:pt x="24606" y="30811"/>
                    <a:pt x="24847" y="30882"/>
                  </a:cubicBezTo>
                  <a:cubicBezTo>
                    <a:pt x="25074" y="30952"/>
                    <a:pt x="25316" y="31009"/>
                    <a:pt x="25557" y="31038"/>
                  </a:cubicBezTo>
                  <a:cubicBezTo>
                    <a:pt x="25798" y="31080"/>
                    <a:pt x="26054" y="31094"/>
                    <a:pt x="26295" y="31094"/>
                  </a:cubicBezTo>
                  <a:lnTo>
                    <a:pt x="26665" y="31080"/>
                  </a:lnTo>
                  <a:lnTo>
                    <a:pt x="26835" y="31080"/>
                  </a:lnTo>
                  <a:lnTo>
                    <a:pt x="27019" y="31052"/>
                  </a:lnTo>
                  <a:lnTo>
                    <a:pt x="27417" y="30981"/>
                  </a:lnTo>
                  <a:cubicBezTo>
                    <a:pt x="27545" y="30967"/>
                    <a:pt x="27644" y="30924"/>
                    <a:pt x="27758" y="30896"/>
                  </a:cubicBezTo>
                  <a:cubicBezTo>
                    <a:pt x="27985" y="30825"/>
                    <a:pt x="28198" y="30740"/>
                    <a:pt x="28411" y="30640"/>
                  </a:cubicBezTo>
                  <a:cubicBezTo>
                    <a:pt x="28624" y="30527"/>
                    <a:pt x="28808" y="30385"/>
                    <a:pt x="28993" y="30243"/>
                  </a:cubicBezTo>
                  <a:cubicBezTo>
                    <a:pt x="29092" y="30172"/>
                    <a:pt x="29178" y="30086"/>
                    <a:pt x="29249" y="30001"/>
                  </a:cubicBezTo>
                  <a:cubicBezTo>
                    <a:pt x="29334" y="29916"/>
                    <a:pt x="29419" y="29831"/>
                    <a:pt x="29476" y="29731"/>
                  </a:cubicBezTo>
                  <a:cubicBezTo>
                    <a:pt x="29561" y="29646"/>
                    <a:pt x="29618" y="29547"/>
                    <a:pt x="29674" y="29448"/>
                  </a:cubicBezTo>
                  <a:cubicBezTo>
                    <a:pt x="29745" y="29348"/>
                    <a:pt x="29802" y="29235"/>
                    <a:pt x="29859" y="29135"/>
                  </a:cubicBezTo>
                  <a:cubicBezTo>
                    <a:pt x="29958" y="28922"/>
                    <a:pt x="30044" y="28695"/>
                    <a:pt x="30115" y="28454"/>
                  </a:cubicBezTo>
                  <a:cubicBezTo>
                    <a:pt x="30171" y="28241"/>
                    <a:pt x="30214" y="27999"/>
                    <a:pt x="30228" y="27772"/>
                  </a:cubicBezTo>
                  <a:cubicBezTo>
                    <a:pt x="30246" y="27478"/>
                    <a:pt x="30487" y="27302"/>
                    <a:pt x="30731" y="27302"/>
                  </a:cubicBezTo>
                  <a:cubicBezTo>
                    <a:pt x="30876" y="27302"/>
                    <a:pt x="31022" y="27365"/>
                    <a:pt x="31123" y="27502"/>
                  </a:cubicBezTo>
                  <a:cubicBezTo>
                    <a:pt x="31534" y="28056"/>
                    <a:pt x="32031" y="28525"/>
                    <a:pt x="32571" y="28922"/>
                  </a:cubicBezTo>
                  <a:cubicBezTo>
                    <a:pt x="33110" y="29320"/>
                    <a:pt x="33721" y="29604"/>
                    <a:pt x="34374" y="29731"/>
                  </a:cubicBezTo>
                  <a:cubicBezTo>
                    <a:pt x="34459" y="29746"/>
                    <a:pt x="34530" y="29760"/>
                    <a:pt x="34615" y="29774"/>
                  </a:cubicBezTo>
                  <a:lnTo>
                    <a:pt x="34857" y="29788"/>
                  </a:lnTo>
                  <a:cubicBezTo>
                    <a:pt x="35013" y="29788"/>
                    <a:pt x="35183" y="29788"/>
                    <a:pt x="35340" y="29774"/>
                  </a:cubicBezTo>
                  <a:lnTo>
                    <a:pt x="35496" y="29774"/>
                  </a:lnTo>
                  <a:lnTo>
                    <a:pt x="35567" y="29760"/>
                  </a:lnTo>
                  <a:cubicBezTo>
                    <a:pt x="35623" y="29746"/>
                    <a:pt x="35680" y="29731"/>
                    <a:pt x="35737" y="29703"/>
                  </a:cubicBezTo>
                  <a:cubicBezTo>
                    <a:pt x="35865" y="29660"/>
                    <a:pt x="35964" y="29589"/>
                    <a:pt x="36064" y="29504"/>
                  </a:cubicBezTo>
                  <a:cubicBezTo>
                    <a:pt x="36490" y="29149"/>
                    <a:pt x="36745" y="28482"/>
                    <a:pt x="36901" y="27815"/>
                  </a:cubicBezTo>
                  <a:cubicBezTo>
                    <a:pt x="37057" y="27105"/>
                    <a:pt x="37157" y="26381"/>
                    <a:pt x="37199" y="25671"/>
                  </a:cubicBezTo>
                  <a:cubicBezTo>
                    <a:pt x="37242" y="24947"/>
                    <a:pt x="37285" y="24223"/>
                    <a:pt x="37285" y="23484"/>
                  </a:cubicBezTo>
                  <a:cubicBezTo>
                    <a:pt x="37299" y="22036"/>
                    <a:pt x="37285" y="20560"/>
                    <a:pt x="37256" y="19097"/>
                  </a:cubicBezTo>
                  <a:lnTo>
                    <a:pt x="36901" y="1506"/>
                  </a:lnTo>
                  <a:cubicBezTo>
                    <a:pt x="36909" y="1410"/>
                    <a:pt x="36985" y="1360"/>
                    <a:pt x="37061" y="1360"/>
                  </a:cubicBezTo>
                  <a:cubicBezTo>
                    <a:pt x="37131" y="1360"/>
                    <a:pt x="37200" y="1403"/>
                    <a:pt x="37214" y="1492"/>
                  </a:cubicBezTo>
                  <a:cubicBezTo>
                    <a:pt x="37384" y="4416"/>
                    <a:pt x="37526" y="7355"/>
                    <a:pt x="37654" y="10280"/>
                  </a:cubicBezTo>
                  <a:cubicBezTo>
                    <a:pt x="37796" y="13219"/>
                    <a:pt x="37924" y="16144"/>
                    <a:pt x="38009" y="19083"/>
                  </a:cubicBezTo>
                  <a:cubicBezTo>
                    <a:pt x="38051" y="20560"/>
                    <a:pt x="38108" y="22008"/>
                    <a:pt x="38122" y="23499"/>
                  </a:cubicBezTo>
                  <a:cubicBezTo>
                    <a:pt x="38122" y="24251"/>
                    <a:pt x="38108" y="24975"/>
                    <a:pt x="38080" y="25728"/>
                  </a:cubicBezTo>
                  <a:cubicBezTo>
                    <a:pt x="38051" y="26480"/>
                    <a:pt x="37952" y="27233"/>
                    <a:pt x="37796" y="27971"/>
                  </a:cubicBezTo>
                  <a:cubicBezTo>
                    <a:pt x="37725" y="28354"/>
                    <a:pt x="37611" y="28738"/>
                    <a:pt x="37441" y="29107"/>
                  </a:cubicBezTo>
                  <a:cubicBezTo>
                    <a:pt x="37285" y="29504"/>
                    <a:pt x="37029" y="29873"/>
                    <a:pt x="36717" y="30172"/>
                  </a:cubicBezTo>
                  <a:cubicBezTo>
                    <a:pt x="36546" y="30328"/>
                    <a:pt x="36333" y="30456"/>
                    <a:pt x="36120" y="30541"/>
                  </a:cubicBezTo>
                  <a:cubicBezTo>
                    <a:pt x="36007" y="30583"/>
                    <a:pt x="35893" y="30626"/>
                    <a:pt x="35765" y="30654"/>
                  </a:cubicBezTo>
                  <a:lnTo>
                    <a:pt x="35709" y="30669"/>
                  </a:lnTo>
                  <a:lnTo>
                    <a:pt x="35609" y="30669"/>
                  </a:lnTo>
                  <a:lnTo>
                    <a:pt x="35453" y="30683"/>
                  </a:lnTo>
                  <a:cubicBezTo>
                    <a:pt x="35328" y="30699"/>
                    <a:pt x="35208" y="30706"/>
                    <a:pt x="35088" y="30706"/>
                  </a:cubicBezTo>
                  <a:cubicBezTo>
                    <a:pt x="35002" y="30706"/>
                    <a:pt x="34917" y="30703"/>
                    <a:pt x="34828" y="30697"/>
                  </a:cubicBezTo>
                  <a:lnTo>
                    <a:pt x="34530" y="30683"/>
                  </a:lnTo>
                  <a:cubicBezTo>
                    <a:pt x="34417" y="30683"/>
                    <a:pt x="34317" y="30654"/>
                    <a:pt x="34218" y="30640"/>
                  </a:cubicBezTo>
                  <a:cubicBezTo>
                    <a:pt x="33437" y="30484"/>
                    <a:pt x="32684" y="30157"/>
                    <a:pt x="32031" y="29689"/>
                  </a:cubicBezTo>
                  <a:cubicBezTo>
                    <a:pt x="31676" y="29433"/>
                    <a:pt x="31350" y="29149"/>
                    <a:pt x="31038" y="28851"/>
                  </a:cubicBezTo>
                  <a:cubicBezTo>
                    <a:pt x="30967" y="29078"/>
                    <a:pt x="30881" y="29320"/>
                    <a:pt x="30782" y="29533"/>
                  </a:cubicBezTo>
                  <a:cubicBezTo>
                    <a:pt x="30711" y="29675"/>
                    <a:pt x="30640" y="29817"/>
                    <a:pt x="30555" y="29944"/>
                  </a:cubicBezTo>
                  <a:cubicBezTo>
                    <a:pt x="30484" y="30072"/>
                    <a:pt x="30399" y="30214"/>
                    <a:pt x="30299" y="30328"/>
                  </a:cubicBezTo>
                  <a:cubicBezTo>
                    <a:pt x="30200" y="30456"/>
                    <a:pt x="30100" y="30583"/>
                    <a:pt x="30001" y="30683"/>
                  </a:cubicBezTo>
                  <a:cubicBezTo>
                    <a:pt x="29902" y="30796"/>
                    <a:pt x="29788" y="30910"/>
                    <a:pt x="29660" y="31009"/>
                  </a:cubicBezTo>
                  <a:cubicBezTo>
                    <a:pt x="29419" y="31194"/>
                    <a:pt x="29178" y="31378"/>
                    <a:pt x="28908" y="31520"/>
                  </a:cubicBezTo>
                  <a:cubicBezTo>
                    <a:pt x="28624" y="31662"/>
                    <a:pt x="28340" y="31776"/>
                    <a:pt x="28056" y="31861"/>
                  </a:cubicBezTo>
                  <a:cubicBezTo>
                    <a:pt x="27900" y="31904"/>
                    <a:pt x="27744" y="31961"/>
                    <a:pt x="27602" y="31989"/>
                  </a:cubicBezTo>
                  <a:lnTo>
                    <a:pt x="27204" y="32060"/>
                  </a:lnTo>
                  <a:lnTo>
                    <a:pt x="27005" y="32088"/>
                  </a:lnTo>
                  <a:lnTo>
                    <a:pt x="26764" y="32088"/>
                  </a:lnTo>
                  <a:lnTo>
                    <a:pt x="26310" y="32117"/>
                  </a:lnTo>
                  <a:cubicBezTo>
                    <a:pt x="26011" y="32103"/>
                    <a:pt x="25713" y="32088"/>
                    <a:pt x="25429" y="32046"/>
                  </a:cubicBezTo>
                  <a:cubicBezTo>
                    <a:pt x="25131" y="32003"/>
                    <a:pt x="24847" y="31946"/>
                    <a:pt x="24563" y="31861"/>
                  </a:cubicBezTo>
                  <a:cubicBezTo>
                    <a:pt x="24279" y="31776"/>
                    <a:pt x="23995" y="31677"/>
                    <a:pt x="23726" y="31549"/>
                  </a:cubicBezTo>
                  <a:cubicBezTo>
                    <a:pt x="23470" y="31435"/>
                    <a:pt x="23200" y="31293"/>
                    <a:pt x="22959" y="31151"/>
                  </a:cubicBezTo>
                  <a:lnTo>
                    <a:pt x="22590" y="30910"/>
                  </a:lnTo>
                  <a:lnTo>
                    <a:pt x="22235" y="30654"/>
                  </a:lnTo>
                  <a:cubicBezTo>
                    <a:pt x="22008" y="30484"/>
                    <a:pt x="21780" y="30299"/>
                    <a:pt x="21567" y="30101"/>
                  </a:cubicBezTo>
                  <a:cubicBezTo>
                    <a:pt x="21354" y="29902"/>
                    <a:pt x="21156" y="29703"/>
                    <a:pt x="20971" y="29490"/>
                  </a:cubicBezTo>
                  <a:lnTo>
                    <a:pt x="20858" y="29362"/>
                  </a:lnTo>
                  <a:lnTo>
                    <a:pt x="20772" y="29448"/>
                  </a:lnTo>
                  <a:cubicBezTo>
                    <a:pt x="20602" y="29646"/>
                    <a:pt x="20417" y="29845"/>
                    <a:pt x="20219" y="30030"/>
                  </a:cubicBezTo>
                  <a:cubicBezTo>
                    <a:pt x="20020" y="30228"/>
                    <a:pt x="19821" y="30399"/>
                    <a:pt x="19622" y="30583"/>
                  </a:cubicBezTo>
                  <a:cubicBezTo>
                    <a:pt x="19409" y="30754"/>
                    <a:pt x="19196" y="30924"/>
                    <a:pt x="18969" y="31066"/>
                  </a:cubicBezTo>
                  <a:cubicBezTo>
                    <a:pt x="18742" y="31222"/>
                    <a:pt x="18501" y="31378"/>
                    <a:pt x="18259" y="31506"/>
                  </a:cubicBezTo>
                  <a:lnTo>
                    <a:pt x="17904" y="31705"/>
                  </a:lnTo>
                  <a:cubicBezTo>
                    <a:pt x="17777" y="31762"/>
                    <a:pt x="17649" y="31804"/>
                    <a:pt x="17521" y="31861"/>
                  </a:cubicBezTo>
                  <a:cubicBezTo>
                    <a:pt x="17379" y="31918"/>
                    <a:pt x="17251" y="31961"/>
                    <a:pt x="17109" y="31989"/>
                  </a:cubicBezTo>
                  <a:cubicBezTo>
                    <a:pt x="16981" y="32032"/>
                    <a:pt x="16839" y="32074"/>
                    <a:pt x="16697" y="32103"/>
                  </a:cubicBezTo>
                  <a:cubicBezTo>
                    <a:pt x="16414" y="32159"/>
                    <a:pt x="16130" y="32188"/>
                    <a:pt x="15846" y="32202"/>
                  </a:cubicBezTo>
                  <a:lnTo>
                    <a:pt x="15519" y="32202"/>
                  </a:lnTo>
                  <a:lnTo>
                    <a:pt x="15420" y="32188"/>
                  </a:lnTo>
                  <a:lnTo>
                    <a:pt x="14980" y="32145"/>
                  </a:lnTo>
                  <a:cubicBezTo>
                    <a:pt x="14696" y="32088"/>
                    <a:pt x="14412" y="32017"/>
                    <a:pt x="14142" y="31918"/>
                  </a:cubicBezTo>
                  <a:cubicBezTo>
                    <a:pt x="13872" y="31819"/>
                    <a:pt x="13616" y="31691"/>
                    <a:pt x="13375" y="31563"/>
                  </a:cubicBezTo>
                  <a:cubicBezTo>
                    <a:pt x="12892" y="31279"/>
                    <a:pt x="12452" y="30938"/>
                    <a:pt x="12055" y="30555"/>
                  </a:cubicBezTo>
                  <a:cubicBezTo>
                    <a:pt x="11842" y="30370"/>
                    <a:pt x="11657" y="30172"/>
                    <a:pt x="11487" y="29959"/>
                  </a:cubicBezTo>
                  <a:cubicBezTo>
                    <a:pt x="11302" y="29760"/>
                    <a:pt x="11132" y="29547"/>
                    <a:pt x="10976" y="29334"/>
                  </a:cubicBezTo>
                  <a:cubicBezTo>
                    <a:pt x="10947" y="29277"/>
                    <a:pt x="10919" y="29235"/>
                    <a:pt x="10876" y="29192"/>
                  </a:cubicBezTo>
                  <a:cubicBezTo>
                    <a:pt x="10436" y="29589"/>
                    <a:pt x="9982" y="29944"/>
                    <a:pt x="9485" y="30271"/>
                  </a:cubicBezTo>
                  <a:cubicBezTo>
                    <a:pt x="8803" y="30754"/>
                    <a:pt x="8037" y="31094"/>
                    <a:pt x="7227" y="31293"/>
                  </a:cubicBezTo>
                  <a:cubicBezTo>
                    <a:pt x="6905" y="31369"/>
                    <a:pt x="6574" y="31403"/>
                    <a:pt x="6241" y="31403"/>
                  </a:cubicBezTo>
                  <a:cubicBezTo>
                    <a:pt x="6135" y="31403"/>
                    <a:pt x="6028" y="31400"/>
                    <a:pt x="5921" y="31393"/>
                  </a:cubicBezTo>
                  <a:cubicBezTo>
                    <a:pt x="5481" y="31350"/>
                    <a:pt x="5041" y="31236"/>
                    <a:pt x="4643" y="31038"/>
                  </a:cubicBezTo>
                  <a:cubicBezTo>
                    <a:pt x="4544" y="30995"/>
                    <a:pt x="4445" y="30924"/>
                    <a:pt x="4345" y="30867"/>
                  </a:cubicBezTo>
                  <a:cubicBezTo>
                    <a:pt x="4246" y="30811"/>
                    <a:pt x="4146" y="30754"/>
                    <a:pt x="4061" y="30683"/>
                  </a:cubicBezTo>
                  <a:lnTo>
                    <a:pt x="3834" y="30512"/>
                  </a:lnTo>
                  <a:lnTo>
                    <a:pt x="3777" y="30456"/>
                  </a:lnTo>
                  <a:cubicBezTo>
                    <a:pt x="3735" y="30427"/>
                    <a:pt x="3706" y="30385"/>
                    <a:pt x="3664" y="30356"/>
                  </a:cubicBezTo>
                  <a:cubicBezTo>
                    <a:pt x="3635" y="30314"/>
                    <a:pt x="3607" y="30285"/>
                    <a:pt x="3578" y="30243"/>
                  </a:cubicBezTo>
                  <a:lnTo>
                    <a:pt x="3522" y="30157"/>
                  </a:lnTo>
                  <a:cubicBezTo>
                    <a:pt x="3408" y="29944"/>
                    <a:pt x="3323" y="29731"/>
                    <a:pt x="3266" y="29490"/>
                  </a:cubicBezTo>
                  <a:cubicBezTo>
                    <a:pt x="3209" y="29291"/>
                    <a:pt x="3167" y="29093"/>
                    <a:pt x="3138" y="28894"/>
                  </a:cubicBezTo>
                  <a:cubicBezTo>
                    <a:pt x="2996" y="28127"/>
                    <a:pt x="2897" y="27332"/>
                    <a:pt x="2840" y="26551"/>
                  </a:cubicBezTo>
                  <a:cubicBezTo>
                    <a:pt x="2769" y="25784"/>
                    <a:pt x="2727" y="25004"/>
                    <a:pt x="2684" y="24251"/>
                  </a:cubicBezTo>
                  <a:cubicBezTo>
                    <a:pt x="2613" y="22703"/>
                    <a:pt x="2585" y="21170"/>
                    <a:pt x="2556" y="19637"/>
                  </a:cubicBezTo>
                  <a:cubicBezTo>
                    <a:pt x="2514" y="16556"/>
                    <a:pt x="2514" y="13475"/>
                    <a:pt x="2570" y="10408"/>
                  </a:cubicBezTo>
                  <a:cubicBezTo>
                    <a:pt x="2641" y="7327"/>
                    <a:pt x="2712" y="4260"/>
                    <a:pt x="2840" y="1179"/>
                  </a:cubicBezTo>
                  <a:cubicBezTo>
                    <a:pt x="2854" y="1062"/>
                    <a:pt x="2945" y="1005"/>
                    <a:pt x="3036" y="1005"/>
                  </a:cubicBezTo>
                  <a:close/>
                  <a:moveTo>
                    <a:pt x="38420" y="1"/>
                  </a:moveTo>
                  <a:lnTo>
                    <a:pt x="38420" y="1"/>
                  </a:lnTo>
                  <a:cubicBezTo>
                    <a:pt x="31687" y="433"/>
                    <a:pt x="24950" y="651"/>
                    <a:pt x="18213" y="651"/>
                  </a:cubicBezTo>
                  <a:cubicBezTo>
                    <a:pt x="12548" y="651"/>
                    <a:pt x="6883" y="497"/>
                    <a:pt x="1222" y="185"/>
                  </a:cubicBezTo>
                  <a:lnTo>
                    <a:pt x="1222" y="256"/>
                  </a:lnTo>
                  <a:cubicBezTo>
                    <a:pt x="1222" y="256"/>
                    <a:pt x="1" y="28837"/>
                    <a:pt x="2116" y="33025"/>
                  </a:cubicBezTo>
                  <a:cubicBezTo>
                    <a:pt x="2841" y="34458"/>
                    <a:pt x="4562" y="35035"/>
                    <a:pt x="6145" y="35035"/>
                  </a:cubicBezTo>
                  <a:cubicBezTo>
                    <a:pt x="7167" y="35035"/>
                    <a:pt x="8131" y="34795"/>
                    <a:pt x="8732" y="34388"/>
                  </a:cubicBezTo>
                  <a:cubicBezTo>
                    <a:pt x="10465" y="33224"/>
                    <a:pt x="10976" y="31251"/>
                    <a:pt x="10976" y="31251"/>
                  </a:cubicBezTo>
                  <a:cubicBezTo>
                    <a:pt x="10976" y="31251"/>
                    <a:pt x="12140" y="34687"/>
                    <a:pt x="15746" y="34914"/>
                  </a:cubicBezTo>
                  <a:cubicBezTo>
                    <a:pt x="15851" y="34920"/>
                    <a:pt x="15955" y="34923"/>
                    <a:pt x="16056" y="34923"/>
                  </a:cubicBezTo>
                  <a:cubicBezTo>
                    <a:pt x="19459" y="34923"/>
                    <a:pt x="20985" y="31563"/>
                    <a:pt x="20985" y="31563"/>
                  </a:cubicBezTo>
                  <a:cubicBezTo>
                    <a:pt x="20985" y="31563"/>
                    <a:pt x="22519" y="34931"/>
                    <a:pt x="26191" y="34931"/>
                  </a:cubicBezTo>
                  <a:cubicBezTo>
                    <a:pt x="26258" y="34931"/>
                    <a:pt x="26326" y="34930"/>
                    <a:pt x="26395" y="34928"/>
                  </a:cubicBezTo>
                  <a:cubicBezTo>
                    <a:pt x="30200" y="34800"/>
                    <a:pt x="30512" y="31080"/>
                    <a:pt x="30512" y="31080"/>
                  </a:cubicBezTo>
                  <a:cubicBezTo>
                    <a:pt x="30512" y="31080"/>
                    <a:pt x="32008" y="33956"/>
                    <a:pt x="34778" y="33956"/>
                  </a:cubicBezTo>
                  <a:cubicBezTo>
                    <a:pt x="34915" y="33956"/>
                    <a:pt x="35055" y="33949"/>
                    <a:pt x="35198" y="33934"/>
                  </a:cubicBezTo>
                  <a:cubicBezTo>
                    <a:pt x="40863" y="33338"/>
                    <a:pt x="39201" y="21312"/>
                    <a:pt x="38420" y="1"/>
                  </a:cubicBezTo>
                  <a:close/>
                </a:path>
              </a:pathLst>
            </a:custGeom>
            <a:solidFill>
              <a:srgbClr val="BA1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2412;p48"/>
            <p:cNvSpPr/>
            <p:nvPr/>
          </p:nvSpPr>
          <p:spPr>
            <a:xfrm>
              <a:off x="920675" y="4029175"/>
              <a:ext cx="74925" cy="101525"/>
            </a:xfrm>
            <a:custGeom>
              <a:avLst/>
              <a:gdLst/>
              <a:ahLst/>
              <a:cxnLst/>
              <a:rect l="l" t="t" r="r" b="b"/>
              <a:pathLst>
                <a:path w="2997" h="4061" extrusionOk="0">
                  <a:moveTo>
                    <a:pt x="1222" y="0"/>
                  </a:moveTo>
                  <a:lnTo>
                    <a:pt x="1222" y="0"/>
                  </a:lnTo>
                  <a:cubicBezTo>
                    <a:pt x="1222" y="0"/>
                    <a:pt x="1" y="838"/>
                    <a:pt x="72" y="1931"/>
                  </a:cubicBezTo>
                  <a:cubicBezTo>
                    <a:pt x="143" y="2655"/>
                    <a:pt x="299" y="3365"/>
                    <a:pt x="540" y="4061"/>
                  </a:cubicBezTo>
                  <a:cubicBezTo>
                    <a:pt x="540" y="4061"/>
                    <a:pt x="2997" y="2627"/>
                    <a:pt x="1222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2413;p48"/>
            <p:cNvSpPr/>
            <p:nvPr/>
          </p:nvSpPr>
          <p:spPr>
            <a:xfrm>
              <a:off x="395000" y="3712200"/>
              <a:ext cx="1051400" cy="984775"/>
            </a:xfrm>
            <a:custGeom>
              <a:avLst/>
              <a:gdLst/>
              <a:ahLst/>
              <a:cxnLst/>
              <a:rect l="l" t="t" r="r" b="b"/>
              <a:pathLst>
                <a:path w="42056" h="39391" extrusionOk="0">
                  <a:moveTo>
                    <a:pt x="12985" y="3938"/>
                  </a:moveTo>
                  <a:cubicBezTo>
                    <a:pt x="13092" y="3938"/>
                    <a:pt x="13203" y="3941"/>
                    <a:pt x="13318" y="3947"/>
                  </a:cubicBezTo>
                  <a:cubicBezTo>
                    <a:pt x="15675" y="4075"/>
                    <a:pt x="17265" y="5552"/>
                    <a:pt x="17322" y="5935"/>
                  </a:cubicBezTo>
                  <a:cubicBezTo>
                    <a:pt x="17328" y="5970"/>
                    <a:pt x="17326" y="5985"/>
                    <a:pt x="17308" y="5985"/>
                  </a:cubicBezTo>
                  <a:cubicBezTo>
                    <a:pt x="17237" y="5985"/>
                    <a:pt x="16918" y="5750"/>
                    <a:pt x="15831" y="5523"/>
                  </a:cubicBezTo>
                  <a:cubicBezTo>
                    <a:pt x="14558" y="5257"/>
                    <a:pt x="13295" y="5240"/>
                    <a:pt x="12365" y="5240"/>
                  </a:cubicBezTo>
                  <a:cubicBezTo>
                    <a:pt x="12234" y="5240"/>
                    <a:pt x="12109" y="5241"/>
                    <a:pt x="11992" y="5241"/>
                  </a:cubicBezTo>
                  <a:cubicBezTo>
                    <a:pt x="11570" y="5241"/>
                    <a:pt x="11245" y="5236"/>
                    <a:pt x="11061" y="5197"/>
                  </a:cubicBezTo>
                  <a:cubicBezTo>
                    <a:pt x="10494" y="5062"/>
                    <a:pt x="10915" y="3938"/>
                    <a:pt x="12985" y="3938"/>
                  </a:cubicBezTo>
                  <a:close/>
                  <a:moveTo>
                    <a:pt x="22748" y="5705"/>
                  </a:moveTo>
                  <a:cubicBezTo>
                    <a:pt x="23116" y="5705"/>
                    <a:pt x="23385" y="6080"/>
                    <a:pt x="23399" y="6404"/>
                  </a:cubicBezTo>
                  <a:cubicBezTo>
                    <a:pt x="23427" y="6815"/>
                    <a:pt x="23072" y="7085"/>
                    <a:pt x="22703" y="7114"/>
                  </a:cubicBezTo>
                  <a:cubicBezTo>
                    <a:pt x="22678" y="7118"/>
                    <a:pt x="22653" y="7119"/>
                    <a:pt x="22628" y="7119"/>
                  </a:cubicBezTo>
                  <a:cubicBezTo>
                    <a:pt x="22568" y="7119"/>
                    <a:pt x="22508" y="7109"/>
                    <a:pt x="22448" y="7099"/>
                  </a:cubicBezTo>
                  <a:cubicBezTo>
                    <a:pt x="22079" y="6986"/>
                    <a:pt x="21851" y="6602"/>
                    <a:pt x="21951" y="6233"/>
                  </a:cubicBezTo>
                  <a:cubicBezTo>
                    <a:pt x="22031" y="5925"/>
                    <a:pt x="22314" y="5706"/>
                    <a:pt x="22632" y="5706"/>
                  </a:cubicBezTo>
                  <a:cubicBezTo>
                    <a:pt x="22651" y="5706"/>
                    <a:pt x="22670" y="5706"/>
                    <a:pt x="22689" y="5708"/>
                  </a:cubicBezTo>
                  <a:cubicBezTo>
                    <a:pt x="22709" y="5706"/>
                    <a:pt x="22728" y="5705"/>
                    <a:pt x="22748" y="5705"/>
                  </a:cubicBezTo>
                  <a:close/>
                  <a:moveTo>
                    <a:pt x="19679" y="5836"/>
                  </a:moveTo>
                  <a:cubicBezTo>
                    <a:pt x="20275" y="5836"/>
                    <a:pt x="20574" y="6546"/>
                    <a:pt x="20162" y="6972"/>
                  </a:cubicBezTo>
                  <a:cubicBezTo>
                    <a:pt x="20023" y="7111"/>
                    <a:pt x="19852" y="7173"/>
                    <a:pt x="19685" y="7173"/>
                  </a:cubicBezTo>
                  <a:cubicBezTo>
                    <a:pt x="19340" y="7173"/>
                    <a:pt x="19012" y="6909"/>
                    <a:pt x="19012" y="6517"/>
                  </a:cubicBezTo>
                  <a:cubicBezTo>
                    <a:pt x="19012" y="6148"/>
                    <a:pt x="19310" y="5850"/>
                    <a:pt x="19679" y="5836"/>
                  </a:cubicBezTo>
                  <a:close/>
                  <a:moveTo>
                    <a:pt x="25372" y="6503"/>
                  </a:moveTo>
                  <a:cubicBezTo>
                    <a:pt x="26011" y="6503"/>
                    <a:pt x="26338" y="7256"/>
                    <a:pt x="25884" y="7710"/>
                  </a:cubicBezTo>
                  <a:cubicBezTo>
                    <a:pt x="25740" y="7858"/>
                    <a:pt x="25561" y="7925"/>
                    <a:pt x="25385" y="7925"/>
                  </a:cubicBezTo>
                  <a:cubicBezTo>
                    <a:pt x="25024" y="7925"/>
                    <a:pt x="24677" y="7643"/>
                    <a:pt x="24677" y="7213"/>
                  </a:cubicBezTo>
                  <a:cubicBezTo>
                    <a:pt x="24677" y="6830"/>
                    <a:pt x="24975" y="6517"/>
                    <a:pt x="25372" y="6503"/>
                  </a:cubicBezTo>
                  <a:close/>
                  <a:moveTo>
                    <a:pt x="30533" y="6265"/>
                  </a:moveTo>
                  <a:cubicBezTo>
                    <a:pt x="31306" y="6265"/>
                    <a:pt x="32242" y="6415"/>
                    <a:pt x="33181" y="6872"/>
                  </a:cubicBezTo>
                  <a:cubicBezTo>
                    <a:pt x="35184" y="7847"/>
                    <a:pt x="35140" y="9060"/>
                    <a:pt x="34656" y="9060"/>
                  </a:cubicBezTo>
                  <a:cubicBezTo>
                    <a:pt x="34625" y="9060"/>
                    <a:pt x="34593" y="9055"/>
                    <a:pt x="34559" y="9045"/>
                  </a:cubicBezTo>
                  <a:cubicBezTo>
                    <a:pt x="33991" y="8874"/>
                    <a:pt x="32273" y="7653"/>
                    <a:pt x="30214" y="7028"/>
                  </a:cubicBezTo>
                  <a:cubicBezTo>
                    <a:pt x="28879" y="6617"/>
                    <a:pt x="28610" y="6815"/>
                    <a:pt x="28709" y="6673"/>
                  </a:cubicBezTo>
                  <a:cubicBezTo>
                    <a:pt x="28836" y="6507"/>
                    <a:pt x="29553" y="6265"/>
                    <a:pt x="30533" y="6265"/>
                  </a:cubicBezTo>
                  <a:close/>
                  <a:moveTo>
                    <a:pt x="11600" y="6254"/>
                  </a:moveTo>
                  <a:cubicBezTo>
                    <a:pt x="12825" y="6254"/>
                    <a:pt x="13797" y="6492"/>
                    <a:pt x="13744" y="6588"/>
                  </a:cubicBezTo>
                  <a:cubicBezTo>
                    <a:pt x="13432" y="7128"/>
                    <a:pt x="12253" y="6773"/>
                    <a:pt x="10124" y="8036"/>
                  </a:cubicBezTo>
                  <a:cubicBezTo>
                    <a:pt x="8506" y="9000"/>
                    <a:pt x="7829" y="9870"/>
                    <a:pt x="7147" y="9870"/>
                  </a:cubicBezTo>
                  <a:cubicBezTo>
                    <a:pt x="7075" y="9870"/>
                    <a:pt x="7002" y="9860"/>
                    <a:pt x="6929" y="9840"/>
                  </a:cubicBezTo>
                  <a:cubicBezTo>
                    <a:pt x="6162" y="9627"/>
                    <a:pt x="6645" y="7511"/>
                    <a:pt x="9215" y="6617"/>
                  </a:cubicBezTo>
                  <a:cubicBezTo>
                    <a:pt x="9986" y="6345"/>
                    <a:pt x="10841" y="6254"/>
                    <a:pt x="11600" y="6254"/>
                  </a:cubicBezTo>
                  <a:close/>
                  <a:moveTo>
                    <a:pt x="16069" y="6915"/>
                  </a:moveTo>
                  <a:cubicBezTo>
                    <a:pt x="16432" y="6915"/>
                    <a:pt x="16821" y="6951"/>
                    <a:pt x="17237" y="7028"/>
                  </a:cubicBezTo>
                  <a:cubicBezTo>
                    <a:pt x="17819" y="7128"/>
                    <a:pt x="15562" y="7355"/>
                    <a:pt x="14454" y="8974"/>
                  </a:cubicBezTo>
                  <a:cubicBezTo>
                    <a:pt x="13153" y="10851"/>
                    <a:pt x="13031" y="12627"/>
                    <a:pt x="12112" y="12627"/>
                  </a:cubicBezTo>
                  <a:cubicBezTo>
                    <a:pt x="12058" y="12627"/>
                    <a:pt x="12001" y="12621"/>
                    <a:pt x="11941" y="12608"/>
                  </a:cubicBezTo>
                  <a:cubicBezTo>
                    <a:pt x="11035" y="12411"/>
                    <a:pt x="11575" y="6915"/>
                    <a:pt x="16069" y="6915"/>
                  </a:cubicBezTo>
                  <a:close/>
                  <a:moveTo>
                    <a:pt x="8962" y="13165"/>
                  </a:moveTo>
                  <a:cubicBezTo>
                    <a:pt x="9051" y="13165"/>
                    <a:pt x="9141" y="13182"/>
                    <a:pt x="9229" y="13219"/>
                  </a:cubicBezTo>
                  <a:cubicBezTo>
                    <a:pt x="9641" y="13389"/>
                    <a:pt x="9797" y="13886"/>
                    <a:pt x="9556" y="14269"/>
                  </a:cubicBezTo>
                  <a:cubicBezTo>
                    <a:pt x="9397" y="14526"/>
                    <a:pt x="9206" y="14772"/>
                    <a:pt x="8912" y="14772"/>
                  </a:cubicBezTo>
                  <a:cubicBezTo>
                    <a:pt x="8864" y="14772"/>
                    <a:pt x="8814" y="14766"/>
                    <a:pt x="8761" y="14752"/>
                  </a:cubicBezTo>
                  <a:cubicBezTo>
                    <a:pt x="8306" y="14639"/>
                    <a:pt x="8122" y="14142"/>
                    <a:pt x="8264" y="13730"/>
                  </a:cubicBezTo>
                  <a:cubicBezTo>
                    <a:pt x="8331" y="13395"/>
                    <a:pt x="8635" y="13165"/>
                    <a:pt x="8962" y="13165"/>
                  </a:cubicBezTo>
                  <a:close/>
                  <a:moveTo>
                    <a:pt x="28172" y="7664"/>
                  </a:moveTo>
                  <a:cubicBezTo>
                    <a:pt x="28190" y="7664"/>
                    <a:pt x="28217" y="7670"/>
                    <a:pt x="28255" y="7682"/>
                  </a:cubicBezTo>
                  <a:cubicBezTo>
                    <a:pt x="33505" y="9399"/>
                    <a:pt x="31294" y="15118"/>
                    <a:pt x="30287" y="15118"/>
                  </a:cubicBezTo>
                  <a:cubicBezTo>
                    <a:pt x="30262" y="15118"/>
                    <a:pt x="30237" y="15114"/>
                    <a:pt x="30214" y="15107"/>
                  </a:cubicBezTo>
                  <a:cubicBezTo>
                    <a:pt x="29163" y="14795"/>
                    <a:pt x="30015" y="13134"/>
                    <a:pt x="29760" y="10720"/>
                  </a:cubicBezTo>
                  <a:cubicBezTo>
                    <a:pt x="29574" y="8900"/>
                    <a:pt x="27908" y="7664"/>
                    <a:pt x="28172" y="7664"/>
                  </a:cubicBezTo>
                  <a:close/>
                  <a:moveTo>
                    <a:pt x="31583" y="8954"/>
                  </a:moveTo>
                  <a:cubicBezTo>
                    <a:pt x="31938" y="8954"/>
                    <a:pt x="34181" y="9732"/>
                    <a:pt x="35481" y="11188"/>
                  </a:cubicBezTo>
                  <a:cubicBezTo>
                    <a:pt x="37224" y="13121"/>
                    <a:pt x="36761" y="15133"/>
                    <a:pt x="36031" y="15133"/>
                  </a:cubicBezTo>
                  <a:cubicBezTo>
                    <a:pt x="36000" y="15133"/>
                    <a:pt x="35968" y="15129"/>
                    <a:pt x="35936" y="15121"/>
                  </a:cubicBezTo>
                  <a:cubicBezTo>
                    <a:pt x="35155" y="14937"/>
                    <a:pt x="35056" y="13801"/>
                    <a:pt x="34005" y="11998"/>
                  </a:cubicBezTo>
                  <a:cubicBezTo>
                    <a:pt x="32741" y="9868"/>
                    <a:pt x="31534" y="9598"/>
                    <a:pt x="31534" y="8974"/>
                  </a:cubicBezTo>
                  <a:cubicBezTo>
                    <a:pt x="31533" y="8960"/>
                    <a:pt x="31550" y="8954"/>
                    <a:pt x="31583" y="8954"/>
                  </a:cubicBezTo>
                  <a:close/>
                  <a:moveTo>
                    <a:pt x="17747" y="15115"/>
                  </a:moveTo>
                  <a:cubicBezTo>
                    <a:pt x="17978" y="15115"/>
                    <a:pt x="18226" y="15289"/>
                    <a:pt x="18217" y="15547"/>
                  </a:cubicBezTo>
                  <a:cubicBezTo>
                    <a:pt x="18188" y="15945"/>
                    <a:pt x="17989" y="16300"/>
                    <a:pt x="17691" y="16555"/>
                  </a:cubicBezTo>
                  <a:cubicBezTo>
                    <a:pt x="17642" y="16584"/>
                    <a:pt x="17589" y="16597"/>
                    <a:pt x="17538" y="16597"/>
                  </a:cubicBezTo>
                  <a:cubicBezTo>
                    <a:pt x="17411" y="16597"/>
                    <a:pt x="17292" y="16516"/>
                    <a:pt x="17251" y="16385"/>
                  </a:cubicBezTo>
                  <a:cubicBezTo>
                    <a:pt x="17237" y="16200"/>
                    <a:pt x="17237" y="16016"/>
                    <a:pt x="17280" y="15845"/>
                  </a:cubicBezTo>
                  <a:cubicBezTo>
                    <a:pt x="17308" y="15675"/>
                    <a:pt x="17351" y="15490"/>
                    <a:pt x="17407" y="15320"/>
                  </a:cubicBezTo>
                  <a:cubicBezTo>
                    <a:pt x="17476" y="15177"/>
                    <a:pt x="17609" y="15115"/>
                    <a:pt x="17747" y="15115"/>
                  </a:cubicBezTo>
                  <a:close/>
                  <a:moveTo>
                    <a:pt x="15313" y="15378"/>
                  </a:moveTo>
                  <a:cubicBezTo>
                    <a:pt x="15501" y="15378"/>
                    <a:pt x="15684" y="15481"/>
                    <a:pt x="15746" y="15718"/>
                  </a:cubicBezTo>
                  <a:cubicBezTo>
                    <a:pt x="15817" y="16002"/>
                    <a:pt x="15888" y="16300"/>
                    <a:pt x="15917" y="16598"/>
                  </a:cubicBezTo>
                  <a:cubicBezTo>
                    <a:pt x="15938" y="16784"/>
                    <a:pt x="15782" y="16878"/>
                    <a:pt x="15625" y="16878"/>
                  </a:cubicBezTo>
                  <a:cubicBezTo>
                    <a:pt x="15579" y="16878"/>
                    <a:pt x="15533" y="16870"/>
                    <a:pt x="15491" y="16853"/>
                  </a:cubicBezTo>
                  <a:cubicBezTo>
                    <a:pt x="15150" y="16683"/>
                    <a:pt x="14894" y="16357"/>
                    <a:pt x="14809" y="15973"/>
                  </a:cubicBezTo>
                  <a:lnTo>
                    <a:pt x="14823" y="15973"/>
                  </a:lnTo>
                  <a:cubicBezTo>
                    <a:pt x="14729" y="15614"/>
                    <a:pt x="15027" y="15378"/>
                    <a:pt x="15313" y="15378"/>
                  </a:cubicBezTo>
                  <a:close/>
                  <a:moveTo>
                    <a:pt x="25787" y="15984"/>
                  </a:moveTo>
                  <a:cubicBezTo>
                    <a:pt x="25996" y="15984"/>
                    <a:pt x="26204" y="16097"/>
                    <a:pt x="26253" y="16328"/>
                  </a:cubicBezTo>
                  <a:cubicBezTo>
                    <a:pt x="26295" y="16541"/>
                    <a:pt x="26295" y="16754"/>
                    <a:pt x="26253" y="16967"/>
                  </a:cubicBezTo>
                  <a:cubicBezTo>
                    <a:pt x="26239" y="17166"/>
                    <a:pt x="26139" y="17350"/>
                    <a:pt x="25969" y="17464"/>
                  </a:cubicBezTo>
                  <a:cubicBezTo>
                    <a:pt x="25912" y="17499"/>
                    <a:pt x="25848" y="17517"/>
                    <a:pt x="25784" y="17517"/>
                  </a:cubicBezTo>
                  <a:cubicBezTo>
                    <a:pt x="25720" y="17517"/>
                    <a:pt x="25656" y="17499"/>
                    <a:pt x="25600" y="17464"/>
                  </a:cubicBezTo>
                  <a:cubicBezTo>
                    <a:pt x="25443" y="17350"/>
                    <a:pt x="25344" y="17166"/>
                    <a:pt x="25316" y="16967"/>
                  </a:cubicBezTo>
                  <a:cubicBezTo>
                    <a:pt x="25273" y="16754"/>
                    <a:pt x="25273" y="16541"/>
                    <a:pt x="25301" y="16342"/>
                  </a:cubicBezTo>
                  <a:cubicBezTo>
                    <a:pt x="25352" y="16105"/>
                    <a:pt x="25571" y="15984"/>
                    <a:pt x="25787" y="15984"/>
                  </a:cubicBezTo>
                  <a:close/>
                  <a:moveTo>
                    <a:pt x="28297" y="16396"/>
                  </a:moveTo>
                  <a:cubicBezTo>
                    <a:pt x="28339" y="16396"/>
                    <a:pt x="28382" y="16402"/>
                    <a:pt x="28425" y="16413"/>
                  </a:cubicBezTo>
                  <a:cubicBezTo>
                    <a:pt x="28723" y="16499"/>
                    <a:pt x="28865" y="16853"/>
                    <a:pt x="28709" y="17123"/>
                  </a:cubicBezTo>
                  <a:cubicBezTo>
                    <a:pt x="28581" y="17379"/>
                    <a:pt x="28368" y="17748"/>
                    <a:pt x="28056" y="17762"/>
                  </a:cubicBezTo>
                  <a:cubicBezTo>
                    <a:pt x="27957" y="17762"/>
                    <a:pt x="27871" y="17720"/>
                    <a:pt x="27815" y="17634"/>
                  </a:cubicBezTo>
                  <a:cubicBezTo>
                    <a:pt x="27687" y="17393"/>
                    <a:pt x="27800" y="17109"/>
                    <a:pt x="27829" y="16882"/>
                  </a:cubicBezTo>
                  <a:cubicBezTo>
                    <a:pt x="27816" y="16613"/>
                    <a:pt x="28036" y="16396"/>
                    <a:pt x="28297" y="16396"/>
                  </a:cubicBezTo>
                  <a:close/>
                  <a:moveTo>
                    <a:pt x="13525" y="17051"/>
                  </a:moveTo>
                  <a:cubicBezTo>
                    <a:pt x="13654" y="17051"/>
                    <a:pt x="13783" y="17098"/>
                    <a:pt x="13886" y="17194"/>
                  </a:cubicBezTo>
                  <a:cubicBezTo>
                    <a:pt x="14099" y="17365"/>
                    <a:pt x="14284" y="17549"/>
                    <a:pt x="14454" y="17762"/>
                  </a:cubicBezTo>
                  <a:cubicBezTo>
                    <a:pt x="14525" y="17862"/>
                    <a:pt x="14511" y="18003"/>
                    <a:pt x="14426" y="18089"/>
                  </a:cubicBezTo>
                  <a:cubicBezTo>
                    <a:pt x="14292" y="18200"/>
                    <a:pt x="14137" y="18244"/>
                    <a:pt x="13977" y="18244"/>
                  </a:cubicBezTo>
                  <a:cubicBezTo>
                    <a:pt x="13728" y="18244"/>
                    <a:pt x="13469" y="18139"/>
                    <a:pt x="13262" y="18018"/>
                  </a:cubicBezTo>
                  <a:cubicBezTo>
                    <a:pt x="12992" y="17862"/>
                    <a:pt x="12921" y="17492"/>
                    <a:pt x="13105" y="17251"/>
                  </a:cubicBezTo>
                  <a:cubicBezTo>
                    <a:pt x="13214" y="17119"/>
                    <a:pt x="13369" y="17051"/>
                    <a:pt x="13525" y="17051"/>
                  </a:cubicBezTo>
                  <a:close/>
                  <a:moveTo>
                    <a:pt x="22774" y="8633"/>
                  </a:moveTo>
                  <a:cubicBezTo>
                    <a:pt x="22789" y="8670"/>
                    <a:pt x="25072" y="11612"/>
                    <a:pt x="24776" y="13531"/>
                  </a:cubicBezTo>
                  <a:cubicBezTo>
                    <a:pt x="24464" y="15462"/>
                    <a:pt x="21681" y="18245"/>
                    <a:pt x="21681" y="18245"/>
                  </a:cubicBezTo>
                  <a:cubicBezTo>
                    <a:pt x="21681" y="18245"/>
                    <a:pt x="19239" y="16016"/>
                    <a:pt x="19693" y="13900"/>
                  </a:cubicBezTo>
                  <a:cubicBezTo>
                    <a:pt x="20133" y="11799"/>
                    <a:pt x="22816" y="10649"/>
                    <a:pt x="22774" y="8633"/>
                  </a:cubicBezTo>
                  <a:close/>
                  <a:moveTo>
                    <a:pt x="8029" y="16618"/>
                  </a:moveTo>
                  <a:cubicBezTo>
                    <a:pt x="8431" y="16618"/>
                    <a:pt x="8806" y="16991"/>
                    <a:pt x="8676" y="17464"/>
                  </a:cubicBezTo>
                  <a:cubicBezTo>
                    <a:pt x="8619" y="17862"/>
                    <a:pt x="8224" y="18270"/>
                    <a:pt x="7814" y="18270"/>
                  </a:cubicBezTo>
                  <a:cubicBezTo>
                    <a:pt x="7713" y="18270"/>
                    <a:pt x="7610" y="18244"/>
                    <a:pt x="7511" y="18188"/>
                  </a:cubicBezTo>
                  <a:cubicBezTo>
                    <a:pt x="7014" y="17890"/>
                    <a:pt x="7185" y="17137"/>
                    <a:pt x="7554" y="16825"/>
                  </a:cubicBezTo>
                  <a:cubicBezTo>
                    <a:pt x="7694" y="16680"/>
                    <a:pt x="7864" y="16618"/>
                    <a:pt x="8029" y="16618"/>
                  </a:cubicBezTo>
                  <a:close/>
                  <a:moveTo>
                    <a:pt x="35713" y="16625"/>
                  </a:moveTo>
                  <a:cubicBezTo>
                    <a:pt x="36059" y="16625"/>
                    <a:pt x="36358" y="16919"/>
                    <a:pt x="36390" y="17294"/>
                  </a:cubicBezTo>
                  <a:cubicBezTo>
                    <a:pt x="36404" y="17379"/>
                    <a:pt x="36390" y="17450"/>
                    <a:pt x="36376" y="17535"/>
                  </a:cubicBezTo>
                  <a:lnTo>
                    <a:pt x="36362" y="17521"/>
                  </a:lnTo>
                  <a:cubicBezTo>
                    <a:pt x="36318" y="17634"/>
                    <a:pt x="36296" y="17694"/>
                    <a:pt x="36295" y="17703"/>
                  </a:cubicBezTo>
                  <a:lnTo>
                    <a:pt x="36295" y="17703"/>
                  </a:lnTo>
                  <a:cubicBezTo>
                    <a:pt x="36270" y="17760"/>
                    <a:pt x="36240" y="17828"/>
                    <a:pt x="36234" y="17847"/>
                  </a:cubicBezTo>
                  <a:cubicBezTo>
                    <a:pt x="36163" y="17961"/>
                    <a:pt x="36092" y="18060"/>
                    <a:pt x="35993" y="18145"/>
                  </a:cubicBezTo>
                  <a:cubicBezTo>
                    <a:pt x="35897" y="18241"/>
                    <a:pt x="35775" y="18289"/>
                    <a:pt x="35649" y="18289"/>
                  </a:cubicBezTo>
                  <a:cubicBezTo>
                    <a:pt x="35569" y="18289"/>
                    <a:pt x="35488" y="18269"/>
                    <a:pt x="35410" y="18231"/>
                  </a:cubicBezTo>
                  <a:cubicBezTo>
                    <a:pt x="34828" y="17947"/>
                    <a:pt x="34828" y="17052"/>
                    <a:pt x="35368" y="16726"/>
                  </a:cubicBezTo>
                  <a:cubicBezTo>
                    <a:pt x="35483" y="16656"/>
                    <a:pt x="35601" y="16625"/>
                    <a:pt x="35713" y="16625"/>
                  </a:cubicBezTo>
                  <a:close/>
                  <a:moveTo>
                    <a:pt x="30384" y="18784"/>
                  </a:moveTo>
                  <a:cubicBezTo>
                    <a:pt x="30796" y="18799"/>
                    <a:pt x="31123" y="19352"/>
                    <a:pt x="30754" y="19665"/>
                  </a:cubicBezTo>
                  <a:cubicBezTo>
                    <a:pt x="30413" y="19949"/>
                    <a:pt x="29902" y="19963"/>
                    <a:pt x="29490" y="19991"/>
                  </a:cubicBezTo>
                  <a:cubicBezTo>
                    <a:pt x="29484" y="19991"/>
                    <a:pt x="29479" y="19992"/>
                    <a:pt x="29474" y="19992"/>
                  </a:cubicBezTo>
                  <a:cubicBezTo>
                    <a:pt x="29159" y="19992"/>
                    <a:pt x="29039" y="19590"/>
                    <a:pt x="29234" y="19381"/>
                  </a:cubicBezTo>
                  <a:cubicBezTo>
                    <a:pt x="29362" y="19225"/>
                    <a:pt x="29532" y="19097"/>
                    <a:pt x="29717" y="18997"/>
                  </a:cubicBezTo>
                  <a:cubicBezTo>
                    <a:pt x="29916" y="18870"/>
                    <a:pt x="30143" y="18799"/>
                    <a:pt x="30384" y="18784"/>
                  </a:cubicBezTo>
                  <a:close/>
                  <a:moveTo>
                    <a:pt x="36674" y="20924"/>
                  </a:moveTo>
                  <a:cubicBezTo>
                    <a:pt x="36666" y="20945"/>
                    <a:pt x="36656" y="20965"/>
                    <a:pt x="36646" y="20985"/>
                  </a:cubicBezTo>
                  <a:cubicBezTo>
                    <a:pt x="36658" y="20959"/>
                    <a:pt x="36667" y="20939"/>
                    <a:pt x="36674" y="20924"/>
                  </a:cubicBezTo>
                  <a:close/>
                  <a:moveTo>
                    <a:pt x="13022" y="20032"/>
                  </a:moveTo>
                  <a:cubicBezTo>
                    <a:pt x="13238" y="20032"/>
                    <a:pt x="13453" y="20080"/>
                    <a:pt x="13645" y="20176"/>
                  </a:cubicBezTo>
                  <a:cubicBezTo>
                    <a:pt x="13886" y="20247"/>
                    <a:pt x="14099" y="20375"/>
                    <a:pt x="14255" y="20559"/>
                  </a:cubicBezTo>
                  <a:cubicBezTo>
                    <a:pt x="14341" y="20687"/>
                    <a:pt x="14298" y="20843"/>
                    <a:pt x="14170" y="20914"/>
                  </a:cubicBezTo>
                  <a:cubicBezTo>
                    <a:pt x="14018" y="21001"/>
                    <a:pt x="13858" y="21038"/>
                    <a:pt x="13690" y="21038"/>
                  </a:cubicBezTo>
                  <a:cubicBezTo>
                    <a:pt x="13638" y="21038"/>
                    <a:pt x="13585" y="21034"/>
                    <a:pt x="13531" y="21028"/>
                  </a:cubicBezTo>
                  <a:cubicBezTo>
                    <a:pt x="13290" y="21028"/>
                    <a:pt x="13063" y="21013"/>
                    <a:pt x="12821" y="20985"/>
                  </a:cubicBezTo>
                  <a:cubicBezTo>
                    <a:pt x="12367" y="20886"/>
                    <a:pt x="12324" y="20133"/>
                    <a:pt x="12807" y="20048"/>
                  </a:cubicBezTo>
                  <a:cubicBezTo>
                    <a:pt x="12878" y="20037"/>
                    <a:pt x="12950" y="20032"/>
                    <a:pt x="13022" y="20032"/>
                  </a:cubicBezTo>
                  <a:close/>
                  <a:moveTo>
                    <a:pt x="7604" y="19929"/>
                  </a:moveTo>
                  <a:cubicBezTo>
                    <a:pt x="7653" y="19929"/>
                    <a:pt x="7703" y="19936"/>
                    <a:pt x="7753" y="19949"/>
                  </a:cubicBezTo>
                  <a:cubicBezTo>
                    <a:pt x="8037" y="20005"/>
                    <a:pt x="8264" y="20218"/>
                    <a:pt x="8335" y="20502"/>
                  </a:cubicBezTo>
                  <a:cubicBezTo>
                    <a:pt x="8392" y="20744"/>
                    <a:pt x="8321" y="20999"/>
                    <a:pt x="8150" y="21184"/>
                  </a:cubicBezTo>
                  <a:cubicBezTo>
                    <a:pt x="8051" y="21283"/>
                    <a:pt x="7923" y="21354"/>
                    <a:pt x="7781" y="21411"/>
                  </a:cubicBezTo>
                  <a:cubicBezTo>
                    <a:pt x="7715" y="21439"/>
                    <a:pt x="7649" y="21452"/>
                    <a:pt x="7584" y="21452"/>
                  </a:cubicBezTo>
                  <a:cubicBezTo>
                    <a:pt x="7189" y="21452"/>
                    <a:pt x="6848" y="20978"/>
                    <a:pt x="6958" y="20588"/>
                  </a:cubicBezTo>
                  <a:cubicBezTo>
                    <a:pt x="6986" y="20502"/>
                    <a:pt x="7014" y="20431"/>
                    <a:pt x="7057" y="20346"/>
                  </a:cubicBezTo>
                  <a:cubicBezTo>
                    <a:pt x="7071" y="20318"/>
                    <a:pt x="7085" y="20289"/>
                    <a:pt x="7114" y="20261"/>
                  </a:cubicBezTo>
                  <a:cubicBezTo>
                    <a:pt x="7195" y="20053"/>
                    <a:pt x="7389" y="19929"/>
                    <a:pt x="7604" y="19929"/>
                  </a:cubicBezTo>
                  <a:close/>
                  <a:moveTo>
                    <a:pt x="36047" y="19983"/>
                  </a:moveTo>
                  <a:cubicBezTo>
                    <a:pt x="36251" y="19983"/>
                    <a:pt x="36452" y="20080"/>
                    <a:pt x="36575" y="20247"/>
                  </a:cubicBezTo>
                  <a:cubicBezTo>
                    <a:pt x="36729" y="20439"/>
                    <a:pt x="36767" y="20689"/>
                    <a:pt x="36679" y="20914"/>
                  </a:cubicBezTo>
                  <a:lnTo>
                    <a:pt x="36679" y="20914"/>
                  </a:lnTo>
                  <a:cubicBezTo>
                    <a:pt x="36657" y="20958"/>
                    <a:pt x="36611" y="21055"/>
                    <a:pt x="36603" y="21070"/>
                  </a:cubicBezTo>
                  <a:cubicBezTo>
                    <a:pt x="36575" y="21113"/>
                    <a:pt x="36546" y="21155"/>
                    <a:pt x="36504" y="21198"/>
                  </a:cubicBezTo>
                  <a:cubicBezTo>
                    <a:pt x="36433" y="21312"/>
                    <a:pt x="36319" y="21397"/>
                    <a:pt x="36191" y="21454"/>
                  </a:cubicBezTo>
                  <a:lnTo>
                    <a:pt x="36120" y="21482"/>
                  </a:lnTo>
                  <a:cubicBezTo>
                    <a:pt x="36092" y="21496"/>
                    <a:pt x="36064" y="21496"/>
                    <a:pt x="36021" y="21510"/>
                  </a:cubicBezTo>
                  <a:cubicBezTo>
                    <a:pt x="35996" y="21514"/>
                    <a:pt x="35970" y="21516"/>
                    <a:pt x="35944" y="21516"/>
                  </a:cubicBezTo>
                  <a:cubicBezTo>
                    <a:pt x="35867" y="21516"/>
                    <a:pt x="35787" y="21500"/>
                    <a:pt x="35723" y="21468"/>
                  </a:cubicBezTo>
                  <a:cubicBezTo>
                    <a:pt x="35382" y="21312"/>
                    <a:pt x="35212" y="20957"/>
                    <a:pt x="35297" y="20602"/>
                  </a:cubicBezTo>
                  <a:cubicBezTo>
                    <a:pt x="35368" y="20318"/>
                    <a:pt x="35595" y="20091"/>
                    <a:pt x="35879" y="20005"/>
                  </a:cubicBezTo>
                  <a:cubicBezTo>
                    <a:pt x="35934" y="19990"/>
                    <a:pt x="35991" y="19983"/>
                    <a:pt x="36047" y="19983"/>
                  </a:cubicBezTo>
                  <a:close/>
                  <a:moveTo>
                    <a:pt x="29608" y="21524"/>
                  </a:moveTo>
                  <a:cubicBezTo>
                    <a:pt x="29741" y="21524"/>
                    <a:pt x="29873" y="21545"/>
                    <a:pt x="29987" y="21581"/>
                  </a:cubicBezTo>
                  <a:cubicBezTo>
                    <a:pt x="30285" y="21652"/>
                    <a:pt x="30441" y="21979"/>
                    <a:pt x="30328" y="22263"/>
                  </a:cubicBezTo>
                  <a:cubicBezTo>
                    <a:pt x="30240" y="22478"/>
                    <a:pt x="30057" y="22579"/>
                    <a:pt x="29859" y="22579"/>
                  </a:cubicBezTo>
                  <a:cubicBezTo>
                    <a:pt x="29770" y="22579"/>
                    <a:pt x="29678" y="22558"/>
                    <a:pt x="29589" y="22518"/>
                  </a:cubicBezTo>
                  <a:cubicBezTo>
                    <a:pt x="29376" y="22462"/>
                    <a:pt x="29178" y="22376"/>
                    <a:pt x="28993" y="22263"/>
                  </a:cubicBezTo>
                  <a:cubicBezTo>
                    <a:pt x="28851" y="22121"/>
                    <a:pt x="28851" y="21894"/>
                    <a:pt x="28993" y="21752"/>
                  </a:cubicBezTo>
                  <a:cubicBezTo>
                    <a:pt x="29138" y="21589"/>
                    <a:pt x="29374" y="21524"/>
                    <a:pt x="29608" y="21524"/>
                  </a:cubicBezTo>
                  <a:close/>
                  <a:moveTo>
                    <a:pt x="15219" y="22693"/>
                  </a:moveTo>
                  <a:cubicBezTo>
                    <a:pt x="15350" y="22693"/>
                    <a:pt x="15479" y="22750"/>
                    <a:pt x="15562" y="22859"/>
                  </a:cubicBezTo>
                  <a:cubicBezTo>
                    <a:pt x="15704" y="23030"/>
                    <a:pt x="15689" y="23271"/>
                    <a:pt x="15533" y="23427"/>
                  </a:cubicBezTo>
                  <a:cubicBezTo>
                    <a:pt x="15279" y="23651"/>
                    <a:pt x="14872" y="23940"/>
                    <a:pt x="14499" y="23940"/>
                  </a:cubicBezTo>
                  <a:cubicBezTo>
                    <a:pt x="14352" y="23940"/>
                    <a:pt x="14210" y="23895"/>
                    <a:pt x="14085" y="23782"/>
                  </a:cubicBezTo>
                  <a:cubicBezTo>
                    <a:pt x="13971" y="23669"/>
                    <a:pt x="13929" y="23512"/>
                    <a:pt x="13971" y="23370"/>
                  </a:cubicBezTo>
                  <a:cubicBezTo>
                    <a:pt x="14028" y="23186"/>
                    <a:pt x="14156" y="23058"/>
                    <a:pt x="14326" y="23001"/>
                  </a:cubicBezTo>
                  <a:cubicBezTo>
                    <a:pt x="14397" y="22959"/>
                    <a:pt x="14483" y="22930"/>
                    <a:pt x="14568" y="22916"/>
                  </a:cubicBezTo>
                  <a:cubicBezTo>
                    <a:pt x="14724" y="22873"/>
                    <a:pt x="14866" y="22817"/>
                    <a:pt x="15008" y="22746"/>
                  </a:cubicBezTo>
                  <a:cubicBezTo>
                    <a:pt x="15074" y="22710"/>
                    <a:pt x="15147" y="22693"/>
                    <a:pt x="15219" y="22693"/>
                  </a:cubicBezTo>
                  <a:close/>
                  <a:moveTo>
                    <a:pt x="28111" y="24119"/>
                  </a:moveTo>
                  <a:cubicBezTo>
                    <a:pt x="28300" y="24119"/>
                    <a:pt x="28530" y="24230"/>
                    <a:pt x="28666" y="24293"/>
                  </a:cubicBezTo>
                  <a:cubicBezTo>
                    <a:pt x="28922" y="24435"/>
                    <a:pt x="28993" y="24776"/>
                    <a:pt x="28808" y="25003"/>
                  </a:cubicBezTo>
                  <a:cubicBezTo>
                    <a:pt x="28719" y="25125"/>
                    <a:pt x="28556" y="25200"/>
                    <a:pt x="28398" y="25200"/>
                  </a:cubicBezTo>
                  <a:cubicBezTo>
                    <a:pt x="28279" y="25200"/>
                    <a:pt x="28164" y="25157"/>
                    <a:pt x="28084" y="25060"/>
                  </a:cubicBezTo>
                  <a:cubicBezTo>
                    <a:pt x="27928" y="24861"/>
                    <a:pt x="27701" y="24520"/>
                    <a:pt x="27857" y="24251"/>
                  </a:cubicBezTo>
                  <a:cubicBezTo>
                    <a:pt x="27913" y="24154"/>
                    <a:pt x="28006" y="24119"/>
                    <a:pt x="28111" y="24119"/>
                  </a:cubicBezTo>
                  <a:close/>
                  <a:moveTo>
                    <a:pt x="34891" y="24500"/>
                  </a:moveTo>
                  <a:cubicBezTo>
                    <a:pt x="34922" y="24500"/>
                    <a:pt x="34953" y="24502"/>
                    <a:pt x="34985" y="24506"/>
                  </a:cubicBezTo>
                  <a:cubicBezTo>
                    <a:pt x="35410" y="24563"/>
                    <a:pt x="35680" y="24961"/>
                    <a:pt x="35567" y="25372"/>
                  </a:cubicBezTo>
                  <a:lnTo>
                    <a:pt x="35567" y="25358"/>
                  </a:lnTo>
                  <a:cubicBezTo>
                    <a:pt x="35567" y="25386"/>
                    <a:pt x="35552" y="25401"/>
                    <a:pt x="35552" y="25429"/>
                  </a:cubicBezTo>
                  <a:cubicBezTo>
                    <a:pt x="35538" y="25756"/>
                    <a:pt x="35269" y="26011"/>
                    <a:pt x="34942" y="26025"/>
                  </a:cubicBezTo>
                  <a:cubicBezTo>
                    <a:pt x="34516" y="25983"/>
                    <a:pt x="34189" y="25614"/>
                    <a:pt x="34204" y="25188"/>
                  </a:cubicBezTo>
                  <a:cubicBezTo>
                    <a:pt x="34204" y="24807"/>
                    <a:pt x="34519" y="24500"/>
                    <a:pt x="34891" y="24500"/>
                  </a:cubicBezTo>
                  <a:close/>
                  <a:moveTo>
                    <a:pt x="16517" y="24949"/>
                  </a:moveTo>
                  <a:cubicBezTo>
                    <a:pt x="16631" y="24949"/>
                    <a:pt x="16731" y="25026"/>
                    <a:pt x="16754" y="25131"/>
                  </a:cubicBezTo>
                  <a:cubicBezTo>
                    <a:pt x="16872" y="25579"/>
                    <a:pt x="16444" y="26107"/>
                    <a:pt x="16007" y="26107"/>
                  </a:cubicBezTo>
                  <a:cubicBezTo>
                    <a:pt x="15863" y="26107"/>
                    <a:pt x="15717" y="26049"/>
                    <a:pt x="15590" y="25912"/>
                  </a:cubicBezTo>
                  <a:cubicBezTo>
                    <a:pt x="15334" y="25628"/>
                    <a:pt x="15590" y="25273"/>
                    <a:pt x="15902" y="25174"/>
                  </a:cubicBezTo>
                  <a:cubicBezTo>
                    <a:pt x="15945" y="25159"/>
                    <a:pt x="15988" y="25145"/>
                    <a:pt x="16044" y="25145"/>
                  </a:cubicBezTo>
                  <a:cubicBezTo>
                    <a:pt x="16073" y="25131"/>
                    <a:pt x="16115" y="25117"/>
                    <a:pt x="16144" y="25103"/>
                  </a:cubicBezTo>
                  <a:cubicBezTo>
                    <a:pt x="16243" y="25046"/>
                    <a:pt x="16342" y="25003"/>
                    <a:pt x="16442" y="24961"/>
                  </a:cubicBezTo>
                  <a:cubicBezTo>
                    <a:pt x="16467" y="24953"/>
                    <a:pt x="16492" y="24949"/>
                    <a:pt x="16517" y="24949"/>
                  </a:cubicBezTo>
                  <a:close/>
                  <a:moveTo>
                    <a:pt x="26281" y="26409"/>
                  </a:moveTo>
                  <a:cubicBezTo>
                    <a:pt x="26466" y="26423"/>
                    <a:pt x="26650" y="26466"/>
                    <a:pt x="26821" y="26551"/>
                  </a:cubicBezTo>
                  <a:cubicBezTo>
                    <a:pt x="27260" y="26857"/>
                    <a:pt x="27026" y="27511"/>
                    <a:pt x="26528" y="27511"/>
                  </a:cubicBezTo>
                  <a:cubicBezTo>
                    <a:pt x="26494" y="27511"/>
                    <a:pt x="26459" y="27508"/>
                    <a:pt x="26423" y="27502"/>
                  </a:cubicBezTo>
                  <a:cubicBezTo>
                    <a:pt x="26210" y="27431"/>
                    <a:pt x="26026" y="27289"/>
                    <a:pt x="25898" y="27104"/>
                  </a:cubicBezTo>
                  <a:cubicBezTo>
                    <a:pt x="25727" y="26792"/>
                    <a:pt x="25940" y="26423"/>
                    <a:pt x="26281" y="26409"/>
                  </a:cubicBezTo>
                  <a:close/>
                  <a:moveTo>
                    <a:pt x="5146" y="23337"/>
                  </a:moveTo>
                  <a:cubicBezTo>
                    <a:pt x="5889" y="23337"/>
                    <a:pt x="6395" y="24345"/>
                    <a:pt x="7937" y="25628"/>
                  </a:cubicBezTo>
                  <a:cubicBezTo>
                    <a:pt x="9840" y="27204"/>
                    <a:pt x="11061" y="27048"/>
                    <a:pt x="11274" y="27630"/>
                  </a:cubicBezTo>
                  <a:cubicBezTo>
                    <a:pt x="11298" y="27683"/>
                    <a:pt x="11002" y="27732"/>
                    <a:pt x="10526" y="27732"/>
                  </a:cubicBezTo>
                  <a:cubicBezTo>
                    <a:pt x="9615" y="27732"/>
                    <a:pt x="8047" y="27554"/>
                    <a:pt x="6816" y="26891"/>
                  </a:cubicBezTo>
                  <a:cubicBezTo>
                    <a:pt x="4416" y="25614"/>
                    <a:pt x="4246" y="23441"/>
                    <a:pt x="5041" y="23356"/>
                  </a:cubicBezTo>
                  <a:lnTo>
                    <a:pt x="5055" y="23342"/>
                  </a:lnTo>
                  <a:cubicBezTo>
                    <a:pt x="5086" y="23339"/>
                    <a:pt x="5116" y="23337"/>
                    <a:pt x="5146" y="23337"/>
                  </a:cubicBezTo>
                  <a:close/>
                  <a:moveTo>
                    <a:pt x="10484" y="21410"/>
                  </a:moveTo>
                  <a:cubicBezTo>
                    <a:pt x="11523" y="21410"/>
                    <a:pt x="11318" y="23247"/>
                    <a:pt x="12353" y="25401"/>
                  </a:cubicBezTo>
                  <a:cubicBezTo>
                    <a:pt x="13191" y="27161"/>
                    <a:pt x="15391" y="27729"/>
                    <a:pt x="14781" y="27743"/>
                  </a:cubicBezTo>
                  <a:lnTo>
                    <a:pt x="14795" y="27743"/>
                  </a:lnTo>
                  <a:cubicBezTo>
                    <a:pt x="14721" y="27746"/>
                    <a:pt x="14649" y="27747"/>
                    <a:pt x="14577" y="27747"/>
                  </a:cubicBezTo>
                  <a:cubicBezTo>
                    <a:pt x="9152" y="27747"/>
                    <a:pt x="9441" y="21467"/>
                    <a:pt x="10436" y="21411"/>
                  </a:cubicBezTo>
                  <a:cubicBezTo>
                    <a:pt x="10452" y="21410"/>
                    <a:pt x="10468" y="21410"/>
                    <a:pt x="10484" y="21410"/>
                  </a:cubicBezTo>
                  <a:close/>
                  <a:moveTo>
                    <a:pt x="18076" y="27146"/>
                  </a:moveTo>
                  <a:cubicBezTo>
                    <a:pt x="18178" y="27146"/>
                    <a:pt x="18279" y="27196"/>
                    <a:pt x="18344" y="27289"/>
                  </a:cubicBezTo>
                  <a:cubicBezTo>
                    <a:pt x="18525" y="27714"/>
                    <a:pt x="18203" y="28361"/>
                    <a:pt x="17728" y="28361"/>
                  </a:cubicBezTo>
                  <a:cubicBezTo>
                    <a:pt x="17679" y="28361"/>
                    <a:pt x="17629" y="28354"/>
                    <a:pt x="17578" y="28340"/>
                  </a:cubicBezTo>
                  <a:cubicBezTo>
                    <a:pt x="17379" y="28269"/>
                    <a:pt x="17251" y="28070"/>
                    <a:pt x="17308" y="27871"/>
                  </a:cubicBezTo>
                  <a:cubicBezTo>
                    <a:pt x="17336" y="27687"/>
                    <a:pt x="17450" y="27530"/>
                    <a:pt x="17606" y="27445"/>
                  </a:cubicBezTo>
                  <a:cubicBezTo>
                    <a:pt x="17706" y="27346"/>
                    <a:pt x="17805" y="27261"/>
                    <a:pt x="17918" y="27190"/>
                  </a:cubicBezTo>
                  <a:cubicBezTo>
                    <a:pt x="17968" y="27160"/>
                    <a:pt x="18022" y="27146"/>
                    <a:pt x="18076" y="27146"/>
                  </a:cubicBezTo>
                  <a:close/>
                  <a:moveTo>
                    <a:pt x="17324" y="17060"/>
                  </a:moveTo>
                  <a:cubicBezTo>
                    <a:pt x="19869" y="17060"/>
                    <a:pt x="21610" y="21809"/>
                    <a:pt x="21610" y="21809"/>
                  </a:cubicBezTo>
                  <a:cubicBezTo>
                    <a:pt x="21610" y="21809"/>
                    <a:pt x="24807" y="17897"/>
                    <a:pt x="26812" y="17897"/>
                  </a:cubicBezTo>
                  <a:cubicBezTo>
                    <a:pt x="27223" y="17897"/>
                    <a:pt x="27584" y="18062"/>
                    <a:pt x="27857" y="18458"/>
                  </a:cubicBezTo>
                  <a:cubicBezTo>
                    <a:pt x="29425" y="20767"/>
                    <a:pt x="24150" y="28387"/>
                    <a:pt x="21497" y="28387"/>
                  </a:cubicBezTo>
                  <a:cubicBezTo>
                    <a:pt x="21458" y="28387"/>
                    <a:pt x="21420" y="28386"/>
                    <a:pt x="21383" y="28382"/>
                  </a:cubicBezTo>
                  <a:lnTo>
                    <a:pt x="21369" y="28396"/>
                  </a:lnTo>
                  <a:cubicBezTo>
                    <a:pt x="18756" y="28169"/>
                    <a:pt x="12836" y="19523"/>
                    <a:pt x="16044" y="17464"/>
                  </a:cubicBezTo>
                  <a:cubicBezTo>
                    <a:pt x="16489" y="17182"/>
                    <a:pt x="16917" y="17060"/>
                    <a:pt x="17324" y="17060"/>
                  </a:cubicBezTo>
                  <a:close/>
                  <a:moveTo>
                    <a:pt x="32806" y="22958"/>
                  </a:moveTo>
                  <a:cubicBezTo>
                    <a:pt x="32870" y="22958"/>
                    <a:pt x="32939" y="22968"/>
                    <a:pt x="33011" y="22987"/>
                  </a:cubicBezTo>
                  <a:cubicBezTo>
                    <a:pt x="33902" y="23206"/>
                    <a:pt x="33161" y="28495"/>
                    <a:pt x="28891" y="28495"/>
                  </a:cubicBezTo>
                  <a:cubicBezTo>
                    <a:pt x="28464" y="28495"/>
                    <a:pt x="28002" y="28442"/>
                    <a:pt x="27502" y="28325"/>
                  </a:cubicBezTo>
                  <a:cubicBezTo>
                    <a:pt x="26906" y="28183"/>
                    <a:pt x="29178" y="28056"/>
                    <a:pt x="30356" y="26494"/>
                  </a:cubicBezTo>
                  <a:lnTo>
                    <a:pt x="30356" y="26508"/>
                  </a:lnTo>
                  <a:cubicBezTo>
                    <a:pt x="31719" y="24709"/>
                    <a:pt x="31923" y="22958"/>
                    <a:pt x="32806" y="22958"/>
                  </a:cubicBezTo>
                  <a:close/>
                  <a:moveTo>
                    <a:pt x="37661" y="25901"/>
                  </a:moveTo>
                  <a:cubicBezTo>
                    <a:pt x="37744" y="25901"/>
                    <a:pt x="37826" y="25914"/>
                    <a:pt x="37909" y="25940"/>
                  </a:cubicBezTo>
                  <a:lnTo>
                    <a:pt x="37924" y="25940"/>
                  </a:lnTo>
                  <a:cubicBezTo>
                    <a:pt x="38676" y="26182"/>
                    <a:pt x="38094" y="28283"/>
                    <a:pt x="35496" y="29064"/>
                  </a:cubicBezTo>
                  <a:cubicBezTo>
                    <a:pt x="34847" y="29262"/>
                    <a:pt x="34145" y="29333"/>
                    <a:pt x="33492" y="29333"/>
                  </a:cubicBezTo>
                  <a:cubicBezTo>
                    <a:pt x="32087" y="29333"/>
                    <a:pt x="30908" y="29005"/>
                    <a:pt x="30966" y="28908"/>
                  </a:cubicBezTo>
                  <a:cubicBezTo>
                    <a:pt x="31307" y="28368"/>
                    <a:pt x="32471" y="28780"/>
                    <a:pt x="34644" y="27601"/>
                  </a:cubicBezTo>
                  <a:cubicBezTo>
                    <a:pt x="36273" y="26717"/>
                    <a:pt x="36992" y="25901"/>
                    <a:pt x="37661" y="25901"/>
                  </a:cubicBezTo>
                  <a:close/>
                  <a:moveTo>
                    <a:pt x="24686" y="28203"/>
                  </a:moveTo>
                  <a:cubicBezTo>
                    <a:pt x="24711" y="28203"/>
                    <a:pt x="24736" y="28206"/>
                    <a:pt x="24762" y="28212"/>
                  </a:cubicBezTo>
                  <a:cubicBezTo>
                    <a:pt x="25032" y="28269"/>
                    <a:pt x="25273" y="28581"/>
                    <a:pt x="25372" y="28808"/>
                  </a:cubicBezTo>
                  <a:cubicBezTo>
                    <a:pt x="25514" y="29050"/>
                    <a:pt x="25429" y="29348"/>
                    <a:pt x="25202" y="29490"/>
                  </a:cubicBezTo>
                  <a:lnTo>
                    <a:pt x="25202" y="29504"/>
                  </a:lnTo>
                  <a:cubicBezTo>
                    <a:pt x="25122" y="29551"/>
                    <a:pt x="25033" y="29573"/>
                    <a:pt x="24946" y="29573"/>
                  </a:cubicBezTo>
                  <a:cubicBezTo>
                    <a:pt x="24771" y="29573"/>
                    <a:pt x="24601" y="29485"/>
                    <a:pt x="24506" y="29334"/>
                  </a:cubicBezTo>
                  <a:cubicBezTo>
                    <a:pt x="24364" y="29078"/>
                    <a:pt x="24251" y="28595"/>
                    <a:pt x="24435" y="28340"/>
                  </a:cubicBezTo>
                  <a:cubicBezTo>
                    <a:pt x="24492" y="28249"/>
                    <a:pt x="24585" y="28203"/>
                    <a:pt x="24686" y="28203"/>
                  </a:cubicBezTo>
                  <a:close/>
                  <a:moveTo>
                    <a:pt x="8476" y="28593"/>
                  </a:moveTo>
                  <a:cubicBezTo>
                    <a:pt x="9096" y="28593"/>
                    <a:pt x="10759" y="29036"/>
                    <a:pt x="12607" y="29036"/>
                  </a:cubicBezTo>
                  <a:cubicBezTo>
                    <a:pt x="12795" y="29036"/>
                    <a:pt x="12985" y="29031"/>
                    <a:pt x="13176" y="29021"/>
                  </a:cubicBezTo>
                  <a:cubicBezTo>
                    <a:pt x="14255" y="28966"/>
                    <a:pt x="14617" y="28783"/>
                    <a:pt x="14699" y="28783"/>
                  </a:cubicBezTo>
                  <a:cubicBezTo>
                    <a:pt x="14722" y="28783"/>
                    <a:pt x="14722" y="28798"/>
                    <a:pt x="14710" y="28837"/>
                  </a:cubicBezTo>
                  <a:cubicBezTo>
                    <a:pt x="14607" y="29171"/>
                    <a:pt x="13115" y="30206"/>
                    <a:pt x="11081" y="30206"/>
                  </a:cubicBezTo>
                  <a:cubicBezTo>
                    <a:pt x="10872" y="30206"/>
                    <a:pt x="10656" y="30195"/>
                    <a:pt x="10436" y="30171"/>
                  </a:cubicBezTo>
                  <a:lnTo>
                    <a:pt x="10450" y="30171"/>
                  </a:lnTo>
                  <a:cubicBezTo>
                    <a:pt x="8093" y="29916"/>
                    <a:pt x="7809" y="28638"/>
                    <a:pt x="8406" y="28595"/>
                  </a:cubicBezTo>
                  <a:cubicBezTo>
                    <a:pt x="8427" y="28594"/>
                    <a:pt x="8451" y="28593"/>
                    <a:pt x="8476" y="28593"/>
                  </a:cubicBezTo>
                  <a:close/>
                  <a:moveTo>
                    <a:pt x="21085" y="29077"/>
                  </a:moveTo>
                  <a:cubicBezTo>
                    <a:pt x="21263" y="29077"/>
                    <a:pt x="21441" y="29176"/>
                    <a:pt x="21511" y="29390"/>
                  </a:cubicBezTo>
                  <a:cubicBezTo>
                    <a:pt x="21624" y="29703"/>
                    <a:pt x="21638" y="30058"/>
                    <a:pt x="21553" y="30384"/>
                  </a:cubicBezTo>
                  <a:cubicBezTo>
                    <a:pt x="21479" y="30664"/>
                    <a:pt x="21267" y="30785"/>
                    <a:pt x="21052" y="30785"/>
                  </a:cubicBezTo>
                  <a:cubicBezTo>
                    <a:pt x="20733" y="30785"/>
                    <a:pt x="20406" y="30516"/>
                    <a:pt x="20517" y="30100"/>
                  </a:cubicBezTo>
                  <a:cubicBezTo>
                    <a:pt x="20545" y="30001"/>
                    <a:pt x="20574" y="29901"/>
                    <a:pt x="20602" y="29788"/>
                  </a:cubicBezTo>
                  <a:cubicBezTo>
                    <a:pt x="20616" y="29703"/>
                    <a:pt x="20630" y="29603"/>
                    <a:pt x="20630" y="29518"/>
                  </a:cubicBezTo>
                  <a:cubicBezTo>
                    <a:pt x="20638" y="29234"/>
                    <a:pt x="20862" y="29077"/>
                    <a:pt x="21085" y="29077"/>
                  </a:cubicBezTo>
                  <a:close/>
                  <a:moveTo>
                    <a:pt x="27376" y="29371"/>
                  </a:moveTo>
                  <a:cubicBezTo>
                    <a:pt x="27442" y="29371"/>
                    <a:pt x="27736" y="29627"/>
                    <a:pt x="28823" y="29901"/>
                  </a:cubicBezTo>
                  <a:cubicBezTo>
                    <a:pt x="30910" y="30427"/>
                    <a:pt x="32997" y="30271"/>
                    <a:pt x="33579" y="30427"/>
                  </a:cubicBezTo>
                  <a:cubicBezTo>
                    <a:pt x="34116" y="30571"/>
                    <a:pt x="33710" y="31599"/>
                    <a:pt x="31788" y="31599"/>
                  </a:cubicBezTo>
                  <a:cubicBezTo>
                    <a:pt x="31629" y="31599"/>
                    <a:pt x="31459" y="31592"/>
                    <a:pt x="31279" y="31577"/>
                  </a:cubicBezTo>
                  <a:cubicBezTo>
                    <a:pt x="28936" y="31350"/>
                    <a:pt x="27403" y="29802"/>
                    <a:pt x="27360" y="29419"/>
                  </a:cubicBezTo>
                  <a:cubicBezTo>
                    <a:pt x="27357" y="29386"/>
                    <a:pt x="27360" y="29371"/>
                    <a:pt x="27376" y="29371"/>
                  </a:cubicBezTo>
                  <a:close/>
                  <a:moveTo>
                    <a:pt x="6321" y="31294"/>
                  </a:moveTo>
                  <a:cubicBezTo>
                    <a:pt x="6793" y="31294"/>
                    <a:pt x="6936" y="32469"/>
                    <a:pt x="6730" y="32585"/>
                  </a:cubicBezTo>
                  <a:lnTo>
                    <a:pt x="6745" y="32571"/>
                  </a:lnTo>
                  <a:lnTo>
                    <a:pt x="6745" y="32571"/>
                  </a:lnTo>
                  <a:cubicBezTo>
                    <a:pt x="6715" y="32587"/>
                    <a:pt x="6682" y="32595"/>
                    <a:pt x="6645" y="32595"/>
                  </a:cubicBezTo>
                  <a:cubicBezTo>
                    <a:pt x="6245" y="32595"/>
                    <a:pt x="5512" y="31661"/>
                    <a:pt x="6162" y="31335"/>
                  </a:cubicBezTo>
                  <a:cubicBezTo>
                    <a:pt x="6219" y="31307"/>
                    <a:pt x="6272" y="31294"/>
                    <a:pt x="6321" y="31294"/>
                  </a:cubicBezTo>
                  <a:close/>
                  <a:moveTo>
                    <a:pt x="7837" y="31201"/>
                  </a:moveTo>
                  <a:cubicBezTo>
                    <a:pt x="7864" y="31201"/>
                    <a:pt x="7893" y="31203"/>
                    <a:pt x="7923" y="31208"/>
                  </a:cubicBezTo>
                  <a:cubicBezTo>
                    <a:pt x="8578" y="31290"/>
                    <a:pt x="7947" y="32606"/>
                    <a:pt x="7595" y="32606"/>
                  </a:cubicBezTo>
                  <a:cubicBezTo>
                    <a:pt x="7581" y="32606"/>
                    <a:pt x="7567" y="32603"/>
                    <a:pt x="7554" y="32599"/>
                  </a:cubicBezTo>
                  <a:lnTo>
                    <a:pt x="7568" y="32599"/>
                  </a:lnTo>
                  <a:cubicBezTo>
                    <a:pt x="7431" y="32558"/>
                    <a:pt x="7137" y="31201"/>
                    <a:pt x="7837" y="31201"/>
                  </a:cubicBezTo>
                  <a:close/>
                  <a:moveTo>
                    <a:pt x="9038" y="32660"/>
                  </a:moveTo>
                  <a:cubicBezTo>
                    <a:pt x="9244" y="32660"/>
                    <a:pt x="9416" y="32752"/>
                    <a:pt x="9456" y="32997"/>
                  </a:cubicBezTo>
                  <a:cubicBezTo>
                    <a:pt x="9523" y="33354"/>
                    <a:pt x="9157" y="33493"/>
                    <a:pt x="8796" y="33493"/>
                  </a:cubicBezTo>
                  <a:cubicBezTo>
                    <a:pt x="8468" y="33493"/>
                    <a:pt x="8143" y="33378"/>
                    <a:pt x="8150" y="33210"/>
                  </a:cubicBezTo>
                  <a:cubicBezTo>
                    <a:pt x="8159" y="32970"/>
                    <a:pt x="8657" y="32660"/>
                    <a:pt x="9038" y="32660"/>
                  </a:cubicBezTo>
                  <a:close/>
                  <a:moveTo>
                    <a:pt x="5253" y="32683"/>
                  </a:moveTo>
                  <a:cubicBezTo>
                    <a:pt x="5704" y="32683"/>
                    <a:pt x="6334" y="33143"/>
                    <a:pt x="6262" y="33309"/>
                  </a:cubicBezTo>
                  <a:cubicBezTo>
                    <a:pt x="6205" y="33467"/>
                    <a:pt x="5922" y="33553"/>
                    <a:pt x="5621" y="33553"/>
                  </a:cubicBezTo>
                  <a:cubicBezTo>
                    <a:pt x="5167" y="33553"/>
                    <a:pt x="4674" y="33356"/>
                    <a:pt x="4870" y="32911"/>
                  </a:cubicBezTo>
                  <a:cubicBezTo>
                    <a:pt x="4943" y="32746"/>
                    <a:pt x="5086" y="32683"/>
                    <a:pt x="5253" y="32683"/>
                  </a:cubicBezTo>
                  <a:close/>
                  <a:moveTo>
                    <a:pt x="7227" y="32805"/>
                  </a:moveTo>
                  <a:cubicBezTo>
                    <a:pt x="7551" y="32805"/>
                    <a:pt x="7862" y="33063"/>
                    <a:pt x="7852" y="33437"/>
                  </a:cubicBezTo>
                  <a:cubicBezTo>
                    <a:pt x="7838" y="33769"/>
                    <a:pt x="7568" y="34034"/>
                    <a:pt x="7226" y="34034"/>
                  </a:cubicBezTo>
                  <a:cubicBezTo>
                    <a:pt x="7217" y="34034"/>
                    <a:pt x="7208" y="34033"/>
                    <a:pt x="7199" y="34033"/>
                  </a:cubicBezTo>
                  <a:lnTo>
                    <a:pt x="7213" y="34033"/>
                  </a:lnTo>
                  <a:cubicBezTo>
                    <a:pt x="6674" y="34019"/>
                    <a:pt x="6418" y="33352"/>
                    <a:pt x="6816" y="32968"/>
                  </a:cubicBezTo>
                  <a:cubicBezTo>
                    <a:pt x="6937" y="32855"/>
                    <a:pt x="7083" y="32805"/>
                    <a:pt x="7227" y="32805"/>
                  </a:cubicBezTo>
                  <a:close/>
                  <a:moveTo>
                    <a:pt x="17176" y="32665"/>
                  </a:moveTo>
                  <a:cubicBezTo>
                    <a:pt x="17200" y="32665"/>
                    <a:pt x="17225" y="32667"/>
                    <a:pt x="17251" y="32670"/>
                  </a:cubicBezTo>
                  <a:cubicBezTo>
                    <a:pt x="17920" y="32766"/>
                    <a:pt x="17289" y="34082"/>
                    <a:pt x="16937" y="34082"/>
                  </a:cubicBezTo>
                  <a:cubicBezTo>
                    <a:pt x="16923" y="34082"/>
                    <a:pt x="16909" y="34080"/>
                    <a:pt x="16896" y="34076"/>
                  </a:cubicBezTo>
                  <a:cubicBezTo>
                    <a:pt x="16759" y="34034"/>
                    <a:pt x="16476" y="32665"/>
                    <a:pt x="17176" y="32665"/>
                  </a:cubicBezTo>
                  <a:close/>
                  <a:moveTo>
                    <a:pt x="15663" y="32771"/>
                  </a:moveTo>
                  <a:cubicBezTo>
                    <a:pt x="16135" y="32771"/>
                    <a:pt x="16278" y="33946"/>
                    <a:pt x="16073" y="34061"/>
                  </a:cubicBezTo>
                  <a:cubicBezTo>
                    <a:pt x="16047" y="34076"/>
                    <a:pt x="16017" y="34082"/>
                    <a:pt x="15985" y="34082"/>
                  </a:cubicBezTo>
                  <a:cubicBezTo>
                    <a:pt x="15598" y="34082"/>
                    <a:pt x="14850" y="33127"/>
                    <a:pt x="15505" y="32812"/>
                  </a:cubicBezTo>
                  <a:cubicBezTo>
                    <a:pt x="15561" y="32784"/>
                    <a:pt x="15614" y="32771"/>
                    <a:pt x="15663" y="32771"/>
                  </a:cubicBezTo>
                  <a:close/>
                  <a:moveTo>
                    <a:pt x="35401" y="33591"/>
                  </a:moveTo>
                  <a:cubicBezTo>
                    <a:pt x="35857" y="33591"/>
                    <a:pt x="36000" y="34756"/>
                    <a:pt x="35808" y="34871"/>
                  </a:cubicBezTo>
                  <a:cubicBezTo>
                    <a:pt x="35779" y="34887"/>
                    <a:pt x="35746" y="34895"/>
                    <a:pt x="35710" y="34895"/>
                  </a:cubicBezTo>
                  <a:cubicBezTo>
                    <a:pt x="35310" y="34895"/>
                    <a:pt x="34576" y="33948"/>
                    <a:pt x="35240" y="33636"/>
                  </a:cubicBezTo>
                  <a:cubicBezTo>
                    <a:pt x="35298" y="33605"/>
                    <a:pt x="35351" y="33591"/>
                    <a:pt x="35401" y="33591"/>
                  </a:cubicBezTo>
                  <a:close/>
                  <a:moveTo>
                    <a:pt x="36915" y="33487"/>
                  </a:moveTo>
                  <a:cubicBezTo>
                    <a:pt x="36942" y="33487"/>
                    <a:pt x="36971" y="33489"/>
                    <a:pt x="37001" y="33494"/>
                  </a:cubicBezTo>
                  <a:cubicBezTo>
                    <a:pt x="37645" y="33590"/>
                    <a:pt x="37005" y="34904"/>
                    <a:pt x="36666" y="34904"/>
                  </a:cubicBezTo>
                  <a:cubicBezTo>
                    <a:pt x="36654" y="34904"/>
                    <a:pt x="36643" y="34903"/>
                    <a:pt x="36632" y="34899"/>
                  </a:cubicBezTo>
                  <a:cubicBezTo>
                    <a:pt x="36495" y="34858"/>
                    <a:pt x="36213" y="33487"/>
                    <a:pt x="36915" y="33487"/>
                  </a:cubicBezTo>
                  <a:close/>
                  <a:moveTo>
                    <a:pt x="18374" y="34136"/>
                  </a:moveTo>
                  <a:cubicBezTo>
                    <a:pt x="18580" y="34136"/>
                    <a:pt x="18754" y="34228"/>
                    <a:pt x="18799" y="34473"/>
                  </a:cubicBezTo>
                  <a:cubicBezTo>
                    <a:pt x="18858" y="34835"/>
                    <a:pt x="18498" y="34974"/>
                    <a:pt x="18141" y="34974"/>
                  </a:cubicBezTo>
                  <a:cubicBezTo>
                    <a:pt x="17812" y="34974"/>
                    <a:pt x="17486" y="34856"/>
                    <a:pt x="17493" y="34686"/>
                  </a:cubicBezTo>
                  <a:cubicBezTo>
                    <a:pt x="17502" y="34447"/>
                    <a:pt x="17994" y="34136"/>
                    <a:pt x="18374" y="34136"/>
                  </a:cubicBezTo>
                  <a:close/>
                  <a:moveTo>
                    <a:pt x="14590" y="34162"/>
                  </a:moveTo>
                  <a:cubicBezTo>
                    <a:pt x="15042" y="34162"/>
                    <a:pt x="15681" y="34633"/>
                    <a:pt x="15618" y="34800"/>
                  </a:cubicBezTo>
                  <a:cubicBezTo>
                    <a:pt x="15557" y="34945"/>
                    <a:pt x="15274" y="35027"/>
                    <a:pt x="14974" y="35027"/>
                  </a:cubicBezTo>
                  <a:cubicBezTo>
                    <a:pt x="14515" y="35027"/>
                    <a:pt x="14015" y="34835"/>
                    <a:pt x="14213" y="34388"/>
                  </a:cubicBezTo>
                  <a:cubicBezTo>
                    <a:pt x="14285" y="34225"/>
                    <a:pt x="14425" y="34162"/>
                    <a:pt x="14590" y="34162"/>
                  </a:cubicBezTo>
                  <a:close/>
                  <a:moveTo>
                    <a:pt x="8320" y="34006"/>
                  </a:moveTo>
                  <a:cubicBezTo>
                    <a:pt x="8753" y="34006"/>
                    <a:pt x="9481" y="34444"/>
                    <a:pt x="9087" y="34928"/>
                  </a:cubicBezTo>
                  <a:cubicBezTo>
                    <a:pt x="9013" y="35020"/>
                    <a:pt x="8927" y="35059"/>
                    <a:pt x="8837" y="35059"/>
                  </a:cubicBezTo>
                  <a:cubicBezTo>
                    <a:pt x="8428" y="35059"/>
                    <a:pt x="7937" y="34267"/>
                    <a:pt x="8065" y="34104"/>
                  </a:cubicBezTo>
                  <a:cubicBezTo>
                    <a:pt x="8112" y="34036"/>
                    <a:pt x="8206" y="34006"/>
                    <a:pt x="8320" y="34006"/>
                  </a:cubicBezTo>
                  <a:close/>
                  <a:moveTo>
                    <a:pt x="27346" y="33757"/>
                  </a:moveTo>
                  <a:cubicBezTo>
                    <a:pt x="27373" y="33757"/>
                    <a:pt x="27401" y="33759"/>
                    <a:pt x="27431" y="33763"/>
                  </a:cubicBezTo>
                  <a:cubicBezTo>
                    <a:pt x="28087" y="33845"/>
                    <a:pt x="27468" y="35161"/>
                    <a:pt x="27117" y="35161"/>
                  </a:cubicBezTo>
                  <a:cubicBezTo>
                    <a:pt x="27103" y="35161"/>
                    <a:pt x="27089" y="35159"/>
                    <a:pt x="27076" y="35155"/>
                  </a:cubicBezTo>
                  <a:cubicBezTo>
                    <a:pt x="26926" y="35127"/>
                    <a:pt x="26644" y="33757"/>
                    <a:pt x="27346" y="33757"/>
                  </a:cubicBezTo>
                  <a:close/>
                  <a:moveTo>
                    <a:pt x="25823" y="33854"/>
                  </a:moveTo>
                  <a:cubicBezTo>
                    <a:pt x="26299" y="33854"/>
                    <a:pt x="26445" y="35037"/>
                    <a:pt x="26239" y="35141"/>
                  </a:cubicBezTo>
                  <a:cubicBezTo>
                    <a:pt x="26211" y="35157"/>
                    <a:pt x="26179" y="35164"/>
                    <a:pt x="26145" y="35164"/>
                  </a:cubicBezTo>
                  <a:cubicBezTo>
                    <a:pt x="25756" y="35164"/>
                    <a:pt x="25018" y="34204"/>
                    <a:pt x="25671" y="33891"/>
                  </a:cubicBezTo>
                  <a:cubicBezTo>
                    <a:pt x="25725" y="33865"/>
                    <a:pt x="25775" y="33854"/>
                    <a:pt x="25823" y="33854"/>
                  </a:cubicBezTo>
                  <a:close/>
                  <a:moveTo>
                    <a:pt x="6266" y="33936"/>
                  </a:moveTo>
                  <a:cubicBezTo>
                    <a:pt x="6318" y="33936"/>
                    <a:pt x="6357" y="33948"/>
                    <a:pt x="6375" y="33976"/>
                  </a:cubicBezTo>
                  <a:cubicBezTo>
                    <a:pt x="6547" y="34240"/>
                    <a:pt x="5972" y="35185"/>
                    <a:pt x="5534" y="35185"/>
                  </a:cubicBezTo>
                  <a:cubicBezTo>
                    <a:pt x="5428" y="35185"/>
                    <a:pt x="5331" y="35131"/>
                    <a:pt x="5254" y="34999"/>
                  </a:cubicBezTo>
                  <a:lnTo>
                    <a:pt x="5254" y="34984"/>
                  </a:lnTo>
                  <a:cubicBezTo>
                    <a:pt x="4958" y="34503"/>
                    <a:pt x="5917" y="33936"/>
                    <a:pt x="6266" y="33936"/>
                  </a:cubicBezTo>
                  <a:close/>
                  <a:moveTo>
                    <a:pt x="16564" y="34295"/>
                  </a:moveTo>
                  <a:cubicBezTo>
                    <a:pt x="16892" y="34295"/>
                    <a:pt x="17200" y="34553"/>
                    <a:pt x="17180" y="34928"/>
                  </a:cubicBezTo>
                  <a:cubicBezTo>
                    <a:pt x="17166" y="35259"/>
                    <a:pt x="16897" y="35510"/>
                    <a:pt x="16581" y="35510"/>
                  </a:cubicBezTo>
                  <a:cubicBezTo>
                    <a:pt x="16573" y="35510"/>
                    <a:pt x="16564" y="35510"/>
                    <a:pt x="16555" y="35510"/>
                  </a:cubicBezTo>
                  <a:lnTo>
                    <a:pt x="16555" y="35524"/>
                  </a:lnTo>
                  <a:cubicBezTo>
                    <a:pt x="16002" y="35510"/>
                    <a:pt x="15746" y="34828"/>
                    <a:pt x="16144" y="34459"/>
                  </a:cubicBezTo>
                  <a:cubicBezTo>
                    <a:pt x="16270" y="34346"/>
                    <a:pt x="16419" y="34295"/>
                    <a:pt x="16564" y="34295"/>
                  </a:cubicBezTo>
                  <a:close/>
                  <a:moveTo>
                    <a:pt x="7327" y="34317"/>
                  </a:moveTo>
                  <a:cubicBezTo>
                    <a:pt x="7572" y="34331"/>
                    <a:pt x="7949" y="35773"/>
                    <a:pt x="7273" y="35773"/>
                  </a:cubicBezTo>
                  <a:cubicBezTo>
                    <a:pt x="7245" y="35773"/>
                    <a:pt x="7216" y="35770"/>
                    <a:pt x="7185" y="35765"/>
                  </a:cubicBezTo>
                  <a:lnTo>
                    <a:pt x="7199" y="35765"/>
                  </a:lnTo>
                  <a:cubicBezTo>
                    <a:pt x="6603" y="35666"/>
                    <a:pt x="7071" y="34317"/>
                    <a:pt x="7327" y="34317"/>
                  </a:cubicBezTo>
                  <a:close/>
                  <a:moveTo>
                    <a:pt x="38117" y="34950"/>
                  </a:moveTo>
                  <a:cubicBezTo>
                    <a:pt x="38320" y="34950"/>
                    <a:pt x="38490" y="35041"/>
                    <a:pt x="38534" y="35283"/>
                  </a:cubicBezTo>
                  <a:cubicBezTo>
                    <a:pt x="38594" y="35649"/>
                    <a:pt x="38219" y="35791"/>
                    <a:pt x="37854" y="35791"/>
                  </a:cubicBezTo>
                  <a:cubicBezTo>
                    <a:pt x="37527" y="35791"/>
                    <a:pt x="37207" y="35677"/>
                    <a:pt x="37214" y="35510"/>
                  </a:cubicBezTo>
                  <a:lnTo>
                    <a:pt x="37228" y="35510"/>
                  </a:lnTo>
                  <a:cubicBezTo>
                    <a:pt x="37237" y="35269"/>
                    <a:pt x="37735" y="34950"/>
                    <a:pt x="38117" y="34950"/>
                  </a:cubicBezTo>
                  <a:close/>
                  <a:moveTo>
                    <a:pt x="34321" y="34983"/>
                  </a:moveTo>
                  <a:cubicBezTo>
                    <a:pt x="34768" y="34983"/>
                    <a:pt x="35402" y="35447"/>
                    <a:pt x="35339" y="35623"/>
                  </a:cubicBezTo>
                  <a:cubicBezTo>
                    <a:pt x="35284" y="35762"/>
                    <a:pt x="35011" y="35839"/>
                    <a:pt x="34717" y="35839"/>
                  </a:cubicBezTo>
                  <a:cubicBezTo>
                    <a:pt x="34256" y="35839"/>
                    <a:pt x="33743" y="35648"/>
                    <a:pt x="33934" y="35197"/>
                  </a:cubicBezTo>
                  <a:lnTo>
                    <a:pt x="33934" y="35197"/>
                  </a:lnTo>
                  <a:lnTo>
                    <a:pt x="33948" y="35212"/>
                  </a:lnTo>
                  <a:cubicBezTo>
                    <a:pt x="34017" y="35047"/>
                    <a:pt x="34156" y="34983"/>
                    <a:pt x="34321" y="34983"/>
                  </a:cubicBezTo>
                  <a:close/>
                  <a:moveTo>
                    <a:pt x="28546" y="35201"/>
                  </a:moveTo>
                  <a:cubicBezTo>
                    <a:pt x="28752" y="35201"/>
                    <a:pt x="28925" y="35293"/>
                    <a:pt x="28965" y="35538"/>
                  </a:cubicBezTo>
                  <a:cubicBezTo>
                    <a:pt x="29024" y="35905"/>
                    <a:pt x="28654" y="36047"/>
                    <a:pt x="28292" y="36047"/>
                  </a:cubicBezTo>
                  <a:cubicBezTo>
                    <a:pt x="27968" y="36047"/>
                    <a:pt x="27652" y="35933"/>
                    <a:pt x="27658" y="35765"/>
                  </a:cubicBezTo>
                  <a:lnTo>
                    <a:pt x="27658" y="35751"/>
                  </a:lnTo>
                  <a:cubicBezTo>
                    <a:pt x="27668" y="35512"/>
                    <a:pt x="28165" y="35201"/>
                    <a:pt x="28546" y="35201"/>
                  </a:cubicBezTo>
                  <a:close/>
                  <a:moveTo>
                    <a:pt x="24766" y="35250"/>
                  </a:moveTo>
                  <a:cubicBezTo>
                    <a:pt x="25217" y="35250"/>
                    <a:pt x="25842" y="35703"/>
                    <a:pt x="25770" y="35879"/>
                  </a:cubicBezTo>
                  <a:cubicBezTo>
                    <a:pt x="25719" y="36025"/>
                    <a:pt x="25441" y="36107"/>
                    <a:pt x="25142" y="36107"/>
                  </a:cubicBezTo>
                  <a:cubicBezTo>
                    <a:pt x="24689" y="36107"/>
                    <a:pt x="24190" y="35918"/>
                    <a:pt x="24379" y="35481"/>
                  </a:cubicBezTo>
                  <a:cubicBezTo>
                    <a:pt x="24452" y="35314"/>
                    <a:pt x="24597" y="35250"/>
                    <a:pt x="24766" y="35250"/>
                  </a:cubicBezTo>
                  <a:close/>
                  <a:moveTo>
                    <a:pt x="36295" y="35105"/>
                  </a:moveTo>
                  <a:cubicBezTo>
                    <a:pt x="36620" y="35105"/>
                    <a:pt x="36925" y="35366"/>
                    <a:pt x="36915" y="35751"/>
                  </a:cubicBezTo>
                  <a:cubicBezTo>
                    <a:pt x="36902" y="36069"/>
                    <a:pt x="36631" y="36334"/>
                    <a:pt x="36302" y="36334"/>
                  </a:cubicBezTo>
                  <a:cubicBezTo>
                    <a:pt x="36294" y="36334"/>
                    <a:pt x="36285" y="36334"/>
                    <a:pt x="36277" y="36333"/>
                  </a:cubicBezTo>
                  <a:cubicBezTo>
                    <a:pt x="35737" y="36319"/>
                    <a:pt x="35481" y="35652"/>
                    <a:pt x="35879" y="35268"/>
                  </a:cubicBezTo>
                  <a:cubicBezTo>
                    <a:pt x="36005" y="35156"/>
                    <a:pt x="36152" y="35105"/>
                    <a:pt x="36295" y="35105"/>
                  </a:cubicBezTo>
                  <a:close/>
                  <a:moveTo>
                    <a:pt x="17671" y="35488"/>
                  </a:moveTo>
                  <a:cubicBezTo>
                    <a:pt x="18112" y="35488"/>
                    <a:pt x="18818" y="35915"/>
                    <a:pt x="18430" y="36404"/>
                  </a:cubicBezTo>
                  <a:cubicBezTo>
                    <a:pt x="18354" y="36501"/>
                    <a:pt x="18265" y="36542"/>
                    <a:pt x="18173" y="36542"/>
                  </a:cubicBezTo>
                  <a:cubicBezTo>
                    <a:pt x="17765" y="36542"/>
                    <a:pt x="17277" y="35757"/>
                    <a:pt x="17393" y="35595"/>
                  </a:cubicBezTo>
                  <a:cubicBezTo>
                    <a:pt x="17446" y="35521"/>
                    <a:pt x="17548" y="35488"/>
                    <a:pt x="17671" y="35488"/>
                  </a:cubicBezTo>
                  <a:close/>
                  <a:moveTo>
                    <a:pt x="26734" y="35360"/>
                  </a:moveTo>
                  <a:cubicBezTo>
                    <a:pt x="27058" y="35360"/>
                    <a:pt x="27366" y="35618"/>
                    <a:pt x="27346" y="35992"/>
                  </a:cubicBezTo>
                  <a:cubicBezTo>
                    <a:pt x="27346" y="36325"/>
                    <a:pt x="27076" y="36589"/>
                    <a:pt x="26747" y="36589"/>
                  </a:cubicBezTo>
                  <a:cubicBezTo>
                    <a:pt x="26738" y="36589"/>
                    <a:pt x="26730" y="36589"/>
                    <a:pt x="26721" y="36589"/>
                  </a:cubicBezTo>
                  <a:cubicBezTo>
                    <a:pt x="26168" y="36575"/>
                    <a:pt x="25912" y="35893"/>
                    <a:pt x="26324" y="35524"/>
                  </a:cubicBezTo>
                  <a:cubicBezTo>
                    <a:pt x="26446" y="35411"/>
                    <a:pt x="26592" y="35360"/>
                    <a:pt x="26734" y="35360"/>
                  </a:cubicBezTo>
                  <a:close/>
                  <a:moveTo>
                    <a:pt x="15608" y="35412"/>
                  </a:moveTo>
                  <a:cubicBezTo>
                    <a:pt x="15661" y="35412"/>
                    <a:pt x="15699" y="35425"/>
                    <a:pt x="15718" y="35453"/>
                  </a:cubicBezTo>
                  <a:cubicBezTo>
                    <a:pt x="15889" y="35716"/>
                    <a:pt x="15323" y="36662"/>
                    <a:pt x="14874" y="36662"/>
                  </a:cubicBezTo>
                  <a:cubicBezTo>
                    <a:pt x="14766" y="36662"/>
                    <a:pt x="14665" y="36607"/>
                    <a:pt x="14582" y="36475"/>
                  </a:cubicBezTo>
                  <a:lnTo>
                    <a:pt x="14596" y="36475"/>
                  </a:lnTo>
                  <a:cubicBezTo>
                    <a:pt x="14300" y="35981"/>
                    <a:pt x="15260" y="35412"/>
                    <a:pt x="15608" y="35412"/>
                  </a:cubicBezTo>
                  <a:close/>
                  <a:moveTo>
                    <a:pt x="16669" y="35808"/>
                  </a:moveTo>
                  <a:cubicBezTo>
                    <a:pt x="16914" y="35821"/>
                    <a:pt x="17291" y="37249"/>
                    <a:pt x="16616" y="37249"/>
                  </a:cubicBezTo>
                  <a:cubicBezTo>
                    <a:pt x="16588" y="37249"/>
                    <a:pt x="16559" y="37247"/>
                    <a:pt x="16527" y="37242"/>
                  </a:cubicBezTo>
                  <a:lnTo>
                    <a:pt x="16527" y="37256"/>
                  </a:lnTo>
                  <a:cubicBezTo>
                    <a:pt x="15945" y="37157"/>
                    <a:pt x="16413" y="35808"/>
                    <a:pt x="16669" y="35808"/>
                  </a:cubicBezTo>
                  <a:close/>
                  <a:moveTo>
                    <a:pt x="37390" y="36304"/>
                  </a:moveTo>
                  <a:cubicBezTo>
                    <a:pt x="37827" y="36304"/>
                    <a:pt x="38554" y="36735"/>
                    <a:pt x="38151" y="37228"/>
                  </a:cubicBezTo>
                  <a:lnTo>
                    <a:pt x="38165" y="37228"/>
                  </a:lnTo>
                  <a:cubicBezTo>
                    <a:pt x="38088" y="37320"/>
                    <a:pt x="38000" y="37359"/>
                    <a:pt x="37909" y="37359"/>
                  </a:cubicBezTo>
                  <a:cubicBezTo>
                    <a:pt x="37496" y="37359"/>
                    <a:pt x="37012" y="36567"/>
                    <a:pt x="37128" y="36404"/>
                  </a:cubicBezTo>
                  <a:cubicBezTo>
                    <a:pt x="37176" y="36335"/>
                    <a:pt x="37273" y="36304"/>
                    <a:pt x="37390" y="36304"/>
                  </a:cubicBezTo>
                  <a:close/>
                  <a:moveTo>
                    <a:pt x="35329" y="36236"/>
                  </a:moveTo>
                  <a:cubicBezTo>
                    <a:pt x="35382" y="36236"/>
                    <a:pt x="35420" y="36249"/>
                    <a:pt x="35439" y="36276"/>
                  </a:cubicBezTo>
                  <a:cubicBezTo>
                    <a:pt x="35622" y="36539"/>
                    <a:pt x="35051" y="37473"/>
                    <a:pt x="34606" y="37473"/>
                  </a:cubicBezTo>
                  <a:cubicBezTo>
                    <a:pt x="34498" y="37473"/>
                    <a:pt x="34398" y="37418"/>
                    <a:pt x="34317" y="37284"/>
                  </a:cubicBezTo>
                  <a:lnTo>
                    <a:pt x="34317" y="37299"/>
                  </a:lnTo>
                  <a:cubicBezTo>
                    <a:pt x="34021" y="36805"/>
                    <a:pt x="34981" y="36236"/>
                    <a:pt x="35329" y="36236"/>
                  </a:cubicBezTo>
                  <a:close/>
                  <a:moveTo>
                    <a:pt x="27823" y="36567"/>
                  </a:moveTo>
                  <a:cubicBezTo>
                    <a:pt x="28256" y="36567"/>
                    <a:pt x="28990" y="36998"/>
                    <a:pt x="28595" y="37483"/>
                  </a:cubicBezTo>
                  <a:lnTo>
                    <a:pt x="28595" y="37469"/>
                  </a:lnTo>
                  <a:cubicBezTo>
                    <a:pt x="28519" y="37566"/>
                    <a:pt x="28431" y="37606"/>
                    <a:pt x="28339" y="37606"/>
                  </a:cubicBezTo>
                  <a:cubicBezTo>
                    <a:pt x="27932" y="37606"/>
                    <a:pt x="27446" y="36822"/>
                    <a:pt x="27573" y="36660"/>
                  </a:cubicBezTo>
                  <a:cubicBezTo>
                    <a:pt x="27620" y="36596"/>
                    <a:pt x="27711" y="36567"/>
                    <a:pt x="27823" y="36567"/>
                  </a:cubicBezTo>
                  <a:close/>
                  <a:moveTo>
                    <a:pt x="25780" y="36496"/>
                  </a:moveTo>
                  <a:cubicBezTo>
                    <a:pt x="25830" y="36496"/>
                    <a:pt x="25866" y="36507"/>
                    <a:pt x="25884" y="36532"/>
                  </a:cubicBezTo>
                  <a:cubicBezTo>
                    <a:pt x="26067" y="36795"/>
                    <a:pt x="25493" y="37741"/>
                    <a:pt x="25048" y="37741"/>
                  </a:cubicBezTo>
                  <a:cubicBezTo>
                    <a:pt x="24941" y="37741"/>
                    <a:pt x="24842" y="37686"/>
                    <a:pt x="24762" y="37554"/>
                  </a:cubicBezTo>
                  <a:cubicBezTo>
                    <a:pt x="24464" y="37057"/>
                    <a:pt x="25437" y="36496"/>
                    <a:pt x="25780" y="36496"/>
                  </a:cubicBezTo>
                  <a:close/>
                  <a:moveTo>
                    <a:pt x="36400" y="36631"/>
                  </a:moveTo>
                  <a:cubicBezTo>
                    <a:pt x="36402" y="36631"/>
                    <a:pt x="36403" y="36631"/>
                    <a:pt x="36404" y="36631"/>
                  </a:cubicBezTo>
                  <a:cubicBezTo>
                    <a:pt x="36649" y="36631"/>
                    <a:pt x="37010" y="38060"/>
                    <a:pt x="36345" y="38060"/>
                  </a:cubicBezTo>
                  <a:cubicBezTo>
                    <a:pt x="36315" y="38060"/>
                    <a:pt x="36283" y="38057"/>
                    <a:pt x="36248" y="38051"/>
                  </a:cubicBezTo>
                  <a:lnTo>
                    <a:pt x="36248" y="38051"/>
                  </a:lnTo>
                  <a:lnTo>
                    <a:pt x="36262" y="38065"/>
                  </a:lnTo>
                  <a:cubicBezTo>
                    <a:pt x="35683" y="37966"/>
                    <a:pt x="36144" y="36631"/>
                    <a:pt x="36400" y="36631"/>
                  </a:cubicBezTo>
                  <a:close/>
                  <a:moveTo>
                    <a:pt x="26835" y="36873"/>
                  </a:moveTo>
                  <a:cubicBezTo>
                    <a:pt x="27080" y="36886"/>
                    <a:pt x="27457" y="38328"/>
                    <a:pt x="26781" y="38328"/>
                  </a:cubicBezTo>
                  <a:cubicBezTo>
                    <a:pt x="26754" y="38328"/>
                    <a:pt x="26724" y="38326"/>
                    <a:pt x="26693" y="38321"/>
                  </a:cubicBezTo>
                  <a:cubicBezTo>
                    <a:pt x="26111" y="38222"/>
                    <a:pt x="26579" y="36873"/>
                    <a:pt x="26835" y="36873"/>
                  </a:cubicBezTo>
                  <a:close/>
                  <a:moveTo>
                    <a:pt x="4203" y="0"/>
                  </a:moveTo>
                  <a:lnTo>
                    <a:pt x="4203" y="0"/>
                  </a:lnTo>
                  <a:cubicBezTo>
                    <a:pt x="4203" y="1"/>
                    <a:pt x="1" y="33792"/>
                    <a:pt x="4445" y="36305"/>
                  </a:cubicBezTo>
                  <a:cubicBezTo>
                    <a:pt x="5504" y="36903"/>
                    <a:pt x="6434" y="37144"/>
                    <a:pt x="7245" y="37144"/>
                  </a:cubicBezTo>
                  <a:cubicBezTo>
                    <a:pt x="10609" y="37144"/>
                    <a:pt x="11927" y="32997"/>
                    <a:pt x="11927" y="32997"/>
                  </a:cubicBezTo>
                  <a:cubicBezTo>
                    <a:pt x="11927" y="32997"/>
                    <a:pt x="12424" y="37185"/>
                    <a:pt x="15817" y="38108"/>
                  </a:cubicBezTo>
                  <a:cubicBezTo>
                    <a:pt x="16187" y="38207"/>
                    <a:pt x="16538" y="38252"/>
                    <a:pt x="16869" y="38252"/>
                  </a:cubicBezTo>
                  <a:cubicBezTo>
                    <a:pt x="20011" y="38252"/>
                    <a:pt x="21440" y="34232"/>
                    <a:pt x="21440" y="34232"/>
                  </a:cubicBezTo>
                  <a:cubicBezTo>
                    <a:pt x="21440" y="34232"/>
                    <a:pt x="22235" y="39244"/>
                    <a:pt x="26338" y="39386"/>
                  </a:cubicBezTo>
                  <a:cubicBezTo>
                    <a:pt x="26438" y="39389"/>
                    <a:pt x="26536" y="39391"/>
                    <a:pt x="26632" y="39391"/>
                  </a:cubicBezTo>
                  <a:cubicBezTo>
                    <a:pt x="31176" y="39391"/>
                    <a:pt x="31421" y="35524"/>
                    <a:pt x="31421" y="35524"/>
                  </a:cubicBezTo>
                  <a:cubicBezTo>
                    <a:pt x="31421" y="35524"/>
                    <a:pt x="33077" y="39247"/>
                    <a:pt x="36644" y="39247"/>
                  </a:cubicBezTo>
                  <a:cubicBezTo>
                    <a:pt x="37162" y="39247"/>
                    <a:pt x="37721" y="39168"/>
                    <a:pt x="38321" y="38988"/>
                  </a:cubicBezTo>
                  <a:cubicBezTo>
                    <a:pt x="42055" y="37867"/>
                    <a:pt x="41615" y="15050"/>
                    <a:pt x="42027" y="5609"/>
                  </a:cubicBezTo>
                  <a:cubicBezTo>
                    <a:pt x="27531" y="4444"/>
                    <a:pt x="14809" y="2528"/>
                    <a:pt x="4203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2414;p48"/>
            <p:cNvSpPr/>
            <p:nvPr/>
          </p:nvSpPr>
          <p:spPr>
            <a:xfrm>
              <a:off x="2700775" y="3717525"/>
              <a:ext cx="965475" cy="950275"/>
            </a:xfrm>
            <a:custGeom>
              <a:avLst/>
              <a:gdLst/>
              <a:ahLst/>
              <a:cxnLst/>
              <a:rect l="l" t="t" r="r" b="b"/>
              <a:pathLst>
                <a:path w="38619" h="38011" extrusionOk="0">
                  <a:moveTo>
                    <a:pt x="30810" y="2239"/>
                  </a:moveTo>
                  <a:cubicBezTo>
                    <a:pt x="31488" y="2239"/>
                    <a:pt x="32119" y="2386"/>
                    <a:pt x="32301" y="2698"/>
                  </a:cubicBezTo>
                  <a:cubicBezTo>
                    <a:pt x="32520" y="3089"/>
                    <a:pt x="30976" y="3692"/>
                    <a:pt x="29862" y="3692"/>
                  </a:cubicBezTo>
                  <a:cubicBezTo>
                    <a:pt x="29319" y="3692"/>
                    <a:pt x="28878" y="3548"/>
                    <a:pt x="28794" y="3167"/>
                  </a:cubicBezTo>
                  <a:cubicBezTo>
                    <a:pt x="28666" y="2570"/>
                    <a:pt x="29792" y="2239"/>
                    <a:pt x="30810" y="2239"/>
                  </a:cubicBezTo>
                  <a:close/>
                  <a:moveTo>
                    <a:pt x="26076" y="4137"/>
                  </a:moveTo>
                  <a:cubicBezTo>
                    <a:pt x="26076" y="4137"/>
                    <a:pt x="26079" y="4141"/>
                    <a:pt x="26084" y="4147"/>
                  </a:cubicBezTo>
                  <a:lnTo>
                    <a:pt x="26084" y="4147"/>
                  </a:lnTo>
                  <a:cubicBezTo>
                    <a:pt x="26079" y="4140"/>
                    <a:pt x="26077" y="4137"/>
                    <a:pt x="26076" y="4137"/>
                  </a:cubicBezTo>
                  <a:close/>
                  <a:moveTo>
                    <a:pt x="25606" y="3906"/>
                  </a:moveTo>
                  <a:cubicBezTo>
                    <a:pt x="25788" y="3906"/>
                    <a:pt x="25973" y="3988"/>
                    <a:pt x="26096" y="4160"/>
                  </a:cubicBezTo>
                  <a:cubicBezTo>
                    <a:pt x="26091" y="4155"/>
                    <a:pt x="26087" y="4151"/>
                    <a:pt x="26084" y="4147"/>
                  </a:cubicBezTo>
                  <a:lnTo>
                    <a:pt x="26084" y="4147"/>
                  </a:lnTo>
                  <a:cubicBezTo>
                    <a:pt x="26090" y="4155"/>
                    <a:pt x="26098" y="4169"/>
                    <a:pt x="26110" y="4189"/>
                  </a:cubicBezTo>
                  <a:lnTo>
                    <a:pt x="26096" y="4161"/>
                  </a:lnTo>
                  <a:lnTo>
                    <a:pt x="26096" y="4161"/>
                  </a:lnTo>
                  <a:cubicBezTo>
                    <a:pt x="26125" y="4217"/>
                    <a:pt x="26181" y="4317"/>
                    <a:pt x="26196" y="4331"/>
                  </a:cubicBezTo>
                  <a:cubicBezTo>
                    <a:pt x="26238" y="4416"/>
                    <a:pt x="26252" y="4515"/>
                    <a:pt x="26252" y="4615"/>
                  </a:cubicBezTo>
                  <a:cubicBezTo>
                    <a:pt x="26252" y="4899"/>
                    <a:pt x="26068" y="5154"/>
                    <a:pt x="25784" y="5239"/>
                  </a:cubicBezTo>
                  <a:cubicBezTo>
                    <a:pt x="25720" y="5254"/>
                    <a:pt x="25656" y="5261"/>
                    <a:pt x="25592" y="5261"/>
                  </a:cubicBezTo>
                  <a:cubicBezTo>
                    <a:pt x="25528" y="5261"/>
                    <a:pt x="25464" y="5254"/>
                    <a:pt x="25400" y="5239"/>
                  </a:cubicBezTo>
                  <a:cubicBezTo>
                    <a:pt x="25173" y="5154"/>
                    <a:pt x="24932" y="4941"/>
                    <a:pt x="24960" y="4672"/>
                  </a:cubicBezTo>
                  <a:cubicBezTo>
                    <a:pt x="24960" y="4601"/>
                    <a:pt x="24974" y="4515"/>
                    <a:pt x="24974" y="4444"/>
                  </a:cubicBezTo>
                  <a:lnTo>
                    <a:pt x="24989" y="4444"/>
                  </a:lnTo>
                  <a:cubicBezTo>
                    <a:pt x="25003" y="4402"/>
                    <a:pt x="25017" y="4345"/>
                    <a:pt x="25045" y="4302"/>
                  </a:cubicBezTo>
                  <a:cubicBezTo>
                    <a:pt x="25134" y="4045"/>
                    <a:pt x="25368" y="3906"/>
                    <a:pt x="25606" y="3906"/>
                  </a:cubicBezTo>
                  <a:close/>
                  <a:moveTo>
                    <a:pt x="22571" y="4636"/>
                  </a:moveTo>
                  <a:cubicBezTo>
                    <a:pt x="22712" y="4636"/>
                    <a:pt x="22853" y="4684"/>
                    <a:pt x="22973" y="4771"/>
                  </a:cubicBezTo>
                  <a:cubicBezTo>
                    <a:pt x="23186" y="4927"/>
                    <a:pt x="23285" y="5197"/>
                    <a:pt x="23214" y="5467"/>
                  </a:cubicBezTo>
                  <a:lnTo>
                    <a:pt x="23214" y="5481"/>
                  </a:lnTo>
                  <a:cubicBezTo>
                    <a:pt x="23132" y="5789"/>
                    <a:pt x="22856" y="5979"/>
                    <a:pt x="22564" y="5979"/>
                  </a:cubicBezTo>
                  <a:cubicBezTo>
                    <a:pt x="22453" y="5979"/>
                    <a:pt x="22340" y="5951"/>
                    <a:pt x="22234" y="5893"/>
                  </a:cubicBezTo>
                  <a:cubicBezTo>
                    <a:pt x="22078" y="5807"/>
                    <a:pt x="21979" y="5665"/>
                    <a:pt x="21922" y="5495"/>
                  </a:cubicBezTo>
                  <a:cubicBezTo>
                    <a:pt x="21837" y="5211"/>
                    <a:pt x="21950" y="4899"/>
                    <a:pt x="22220" y="4743"/>
                  </a:cubicBezTo>
                  <a:lnTo>
                    <a:pt x="22248" y="4728"/>
                  </a:lnTo>
                  <a:cubicBezTo>
                    <a:pt x="22349" y="4666"/>
                    <a:pt x="22460" y="4636"/>
                    <a:pt x="22571" y="4636"/>
                  </a:cubicBezTo>
                  <a:close/>
                  <a:moveTo>
                    <a:pt x="19054" y="4951"/>
                  </a:moveTo>
                  <a:cubicBezTo>
                    <a:pt x="19344" y="4951"/>
                    <a:pt x="19610" y="5138"/>
                    <a:pt x="19707" y="5438"/>
                  </a:cubicBezTo>
                  <a:lnTo>
                    <a:pt x="19707" y="5467"/>
                  </a:lnTo>
                  <a:cubicBezTo>
                    <a:pt x="19819" y="5953"/>
                    <a:pt x="19420" y="6310"/>
                    <a:pt x="19016" y="6310"/>
                  </a:cubicBezTo>
                  <a:cubicBezTo>
                    <a:pt x="18808" y="6310"/>
                    <a:pt x="18598" y="6215"/>
                    <a:pt x="18458" y="5992"/>
                  </a:cubicBezTo>
                  <a:lnTo>
                    <a:pt x="18458" y="5978"/>
                  </a:lnTo>
                  <a:cubicBezTo>
                    <a:pt x="18245" y="5623"/>
                    <a:pt x="18401" y="5168"/>
                    <a:pt x="18770" y="4998"/>
                  </a:cubicBezTo>
                  <a:lnTo>
                    <a:pt x="18770" y="5012"/>
                  </a:lnTo>
                  <a:cubicBezTo>
                    <a:pt x="18864" y="4971"/>
                    <a:pt x="18960" y="4951"/>
                    <a:pt x="19054" y="4951"/>
                  </a:cubicBezTo>
                  <a:close/>
                  <a:moveTo>
                    <a:pt x="15192" y="5183"/>
                  </a:moveTo>
                  <a:cubicBezTo>
                    <a:pt x="15462" y="5183"/>
                    <a:pt x="15703" y="5339"/>
                    <a:pt x="15817" y="5594"/>
                  </a:cubicBezTo>
                  <a:cubicBezTo>
                    <a:pt x="15916" y="5850"/>
                    <a:pt x="15859" y="6148"/>
                    <a:pt x="15675" y="6347"/>
                  </a:cubicBezTo>
                  <a:lnTo>
                    <a:pt x="15661" y="6375"/>
                  </a:lnTo>
                  <a:cubicBezTo>
                    <a:pt x="15533" y="6503"/>
                    <a:pt x="15366" y="6567"/>
                    <a:pt x="15199" y="6567"/>
                  </a:cubicBezTo>
                  <a:cubicBezTo>
                    <a:pt x="15032" y="6567"/>
                    <a:pt x="14865" y="6503"/>
                    <a:pt x="14738" y="6375"/>
                  </a:cubicBezTo>
                  <a:lnTo>
                    <a:pt x="14709" y="6347"/>
                  </a:lnTo>
                  <a:cubicBezTo>
                    <a:pt x="14496" y="6120"/>
                    <a:pt x="14440" y="5779"/>
                    <a:pt x="14596" y="5509"/>
                  </a:cubicBezTo>
                  <a:lnTo>
                    <a:pt x="14596" y="5509"/>
                  </a:lnTo>
                  <a:lnTo>
                    <a:pt x="14596" y="5523"/>
                  </a:lnTo>
                  <a:cubicBezTo>
                    <a:pt x="14723" y="5310"/>
                    <a:pt x="14936" y="5183"/>
                    <a:pt x="15192" y="5183"/>
                  </a:cubicBezTo>
                  <a:close/>
                  <a:moveTo>
                    <a:pt x="11948" y="5469"/>
                  </a:moveTo>
                  <a:cubicBezTo>
                    <a:pt x="12183" y="5469"/>
                    <a:pt x="12421" y="5573"/>
                    <a:pt x="12523" y="5793"/>
                  </a:cubicBezTo>
                  <a:cubicBezTo>
                    <a:pt x="12636" y="6063"/>
                    <a:pt x="12707" y="6347"/>
                    <a:pt x="12537" y="6602"/>
                  </a:cubicBezTo>
                  <a:cubicBezTo>
                    <a:pt x="12421" y="6796"/>
                    <a:pt x="12219" y="6897"/>
                    <a:pt x="12013" y="6897"/>
                  </a:cubicBezTo>
                  <a:cubicBezTo>
                    <a:pt x="11916" y="6897"/>
                    <a:pt x="11818" y="6875"/>
                    <a:pt x="11728" y="6830"/>
                  </a:cubicBezTo>
                  <a:cubicBezTo>
                    <a:pt x="11628" y="6773"/>
                    <a:pt x="11529" y="6702"/>
                    <a:pt x="11458" y="6631"/>
                  </a:cubicBezTo>
                  <a:cubicBezTo>
                    <a:pt x="11160" y="6333"/>
                    <a:pt x="11188" y="5864"/>
                    <a:pt x="11515" y="5609"/>
                  </a:cubicBezTo>
                  <a:cubicBezTo>
                    <a:pt x="11629" y="5517"/>
                    <a:pt x="11788" y="5469"/>
                    <a:pt x="11948" y="5469"/>
                  </a:cubicBezTo>
                  <a:close/>
                  <a:moveTo>
                    <a:pt x="6805" y="5557"/>
                  </a:moveTo>
                  <a:cubicBezTo>
                    <a:pt x="7508" y="5557"/>
                    <a:pt x="8099" y="5740"/>
                    <a:pt x="8093" y="6177"/>
                  </a:cubicBezTo>
                  <a:cubicBezTo>
                    <a:pt x="8073" y="6741"/>
                    <a:pt x="7210" y="6953"/>
                    <a:pt x="6339" y="6953"/>
                  </a:cubicBezTo>
                  <a:cubicBezTo>
                    <a:pt x="5390" y="6953"/>
                    <a:pt x="4432" y="6701"/>
                    <a:pt x="4543" y="6375"/>
                  </a:cubicBezTo>
                  <a:lnTo>
                    <a:pt x="4558" y="6375"/>
                  </a:lnTo>
                  <a:cubicBezTo>
                    <a:pt x="4720" y="5887"/>
                    <a:pt x="5863" y="5557"/>
                    <a:pt x="6805" y="5557"/>
                  </a:cubicBezTo>
                  <a:close/>
                  <a:moveTo>
                    <a:pt x="31844" y="3933"/>
                  </a:moveTo>
                  <a:cubicBezTo>
                    <a:pt x="31935" y="3933"/>
                    <a:pt x="32003" y="3951"/>
                    <a:pt x="32045" y="3990"/>
                  </a:cubicBezTo>
                  <a:cubicBezTo>
                    <a:pt x="32451" y="4348"/>
                    <a:pt x="30354" y="7100"/>
                    <a:pt x="29061" y="7100"/>
                  </a:cubicBezTo>
                  <a:cubicBezTo>
                    <a:pt x="28818" y="7100"/>
                    <a:pt x="28603" y="7002"/>
                    <a:pt x="28439" y="6773"/>
                  </a:cubicBezTo>
                  <a:cubicBezTo>
                    <a:pt x="27766" y="5842"/>
                    <a:pt x="30923" y="3933"/>
                    <a:pt x="31844" y="3933"/>
                  </a:cubicBezTo>
                  <a:close/>
                  <a:moveTo>
                    <a:pt x="33044" y="3698"/>
                  </a:moveTo>
                  <a:cubicBezTo>
                    <a:pt x="33061" y="3698"/>
                    <a:pt x="33078" y="3700"/>
                    <a:pt x="33096" y="3706"/>
                  </a:cubicBezTo>
                  <a:cubicBezTo>
                    <a:pt x="33988" y="4018"/>
                    <a:pt x="34344" y="7454"/>
                    <a:pt x="33273" y="7454"/>
                  </a:cubicBezTo>
                  <a:cubicBezTo>
                    <a:pt x="33271" y="7454"/>
                    <a:pt x="33268" y="7454"/>
                    <a:pt x="33266" y="7454"/>
                  </a:cubicBezTo>
                  <a:cubicBezTo>
                    <a:pt x="32050" y="7427"/>
                    <a:pt x="32408" y="3698"/>
                    <a:pt x="33044" y="3698"/>
                  </a:cubicBezTo>
                  <a:close/>
                  <a:moveTo>
                    <a:pt x="26129" y="8074"/>
                  </a:moveTo>
                  <a:cubicBezTo>
                    <a:pt x="26323" y="8074"/>
                    <a:pt x="26526" y="8155"/>
                    <a:pt x="26664" y="8278"/>
                  </a:cubicBezTo>
                  <a:cubicBezTo>
                    <a:pt x="26920" y="8533"/>
                    <a:pt x="26920" y="8959"/>
                    <a:pt x="26664" y="9229"/>
                  </a:cubicBezTo>
                  <a:cubicBezTo>
                    <a:pt x="26621" y="9257"/>
                    <a:pt x="26579" y="9314"/>
                    <a:pt x="26536" y="9357"/>
                  </a:cubicBezTo>
                  <a:cubicBezTo>
                    <a:pt x="26415" y="9466"/>
                    <a:pt x="26263" y="9533"/>
                    <a:pt x="26098" y="9533"/>
                  </a:cubicBezTo>
                  <a:cubicBezTo>
                    <a:pt x="26069" y="9533"/>
                    <a:pt x="26040" y="9531"/>
                    <a:pt x="26011" y="9527"/>
                  </a:cubicBezTo>
                  <a:cubicBezTo>
                    <a:pt x="25826" y="9513"/>
                    <a:pt x="25656" y="9399"/>
                    <a:pt x="25557" y="9243"/>
                  </a:cubicBezTo>
                  <a:cubicBezTo>
                    <a:pt x="25471" y="9087"/>
                    <a:pt x="25443" y="8917"/>
                    <a:pt x="25457" y="8746"/>
                  </a:cubicBezTo>
                  <a:cubicBezTo>
                    <a:pt x="25500" y="8562"/>
                    <a:pt x="25571" y="8406"/>
                    <a:pt x="25699" y="8278"/>
                  </a:cubicBezTo>
                  <a:cubicBezTo>
                    <a:pt x="25803" y="8134"/>
                    <a:pt x="25962" y="8074"/>
                    <a:pt x="26129" y="8074"/>
                  </a:cubicBezTo>
                  <a:close/>
                  <a:moveTo>
                    <a:pt x="5416" y="7476"/>
                  </a:moveTo>
                  <a:cubicBezTo>
                    <a:pt x="6534" y="7476"/>
                    <a:pt x="9565" y="8668"/>
                    <a:pt x="9115" y="9641"/>
                  </a:cubicBezTo>
                  <a:lnTo>
                    <a:pt x="9129" y="9641"/>
                  </a:lnTo>
                  <a:cubicBezTo>
                    <a:pt x="8978" y="9970"/>
                    <a:pt x="8705" y="10104"/>
                    <a:pt x="8370" y="10104"/>
                  </a:cubicBezTo>
                  <a:cubicBezTo>
                    <a:pt x="7044" y="10104"/>
                    <a:pt x="4734" y="8002"/>
                    <a:pt x="5040" y="7582"/>
                  </a:cubicBezTo>
                  <a:cubicBezTo>
                    <a:pt x="5095" y="7509"/>
                    <a:pt x="5229" y="7476"/>
                    <a:pt x="5416" y="7476"/>
                  </a:cubicBezTo>
                  <a:close/>
                  <a:moveTo>
                    <a:pt x="31506" y="9754"/>
                  </a:moveTo>
                  <a:cubicBezTo>
                    <a:pt x="31591" y="9754"/>
                    <a:pt x="31690" y="9754"/>
                    <a:pt x="31775" y="9783"/>
                  </a:cubicBezTo>
                  <a:cubicBezTo>
                    <a:pt x="32343" y="9925"/>
                    <a:pt x="32343" y="10720"/>
                    <a:pt x="31790" y="10890"/>
                  </a:cubicBezTo>
                  <a:cubicBezTo>
                    <a:pt x="31690" y="10904"/>
                    <a:pt x="31605" y="10919"/>
                    <a:pt x="31506" y="10919"/>
                  </a:cubicBezTo>
                  <a:cubicBezTo>
                    <a:pt x="31193" y="10904"/>
                    <a:pt x="30938" y="10649"/>
                    <a:pt x="30923" y="10337"/>
                  </a:cubicBezTo>
                  <a:cubicBezTo>
                    <a:pt x="30923" y="10024"/>
                    <a:pt x="31179" y="9754"/>
                    <a:pt x="31506" y="9754"/>
                  </a:cubicBezTo>
                  <a:close/>
                  <a:moveTo>
                    <a:pt x="10979" y="9981"/>
                  </a:moveTo>
                  <a:cubicBezTo>
                    <a:pt x="11450" y="9981"/>
                    <a:pt x="11695" y="10539"/>
                    <a:pt x="11359" y="10876"/>
                  </a:cubicBezTo>
                  <a:cubicBezTo>
                    <a:pt x="11251" y="10988"/>
                    <a:pt x="11115" y="11039"/>
                    <a:pt x="10982" y="11039"/>
                  </a:cubicBezTo>
                  <a:cubicBezTo>
                    <a:pt x="10711" y="11039"/>
                    <a:pt x="10450" y="10830"/>
                    <a:pt x="10450" y="10507"/>
                  </a:cubicBezTo>
                  <a:cubicBezTo>
                    <a:pt x="10450" y="10223"/>
                    <a:pt x="10677" y="9982"/>
                    <a:pt x="10961" y="9982"/>
                  </a:cubicBezTo>
                  <a:cubicBezTo>
                    <a:pt x="10967" y="9981"/>
                    <a:pt x="10973" y="9981"/>
                    <a:pt x="10979" y="9981"/>
                  </a:cubicBezTo>
                  <a:close/>
                  <a:moveTo>
                    <a:pt x="4028" y="7490"/>
                  </a:moveTo>
                  <a:cubicBezTo>
                    <a:pt x="4652" y="7490"/>
                    <a:pt x="5655" y="10986"/>
                    <a:pt x="4487" y="11231"/>
                  </a:cubicBezTo>
                  <a:cubicBezTo>
                    <a:pt x="4455" y="11237"/>
                    <a:pt x="4425" y="11240"/>
                    <a:pt x="4395" y="11240"/>
                  </a:cubicBezTo>
                  <a:cubicBezTo>
                    <a:pt x="3418" y="11240"/>
                    <a:pt x="3148" y="7966"/>
                    <a:pt x="3947" y="7511"/>
                  </a:cubicBezTo>
                  <a:cubicBezTo>
                    <a:pt x="3973" y="7497"/>
                    <a:pt x="4000" y="7490"/>
                    <a:pt x="4028" y="7490"/>
                  </a:cubicBezTo>
                  <a:close/>
                  <a:moveTo>
                    <a:pt x="28453" y="10053"/>
                  </a:moveTo>
                  <a:cubicBezTo>
                    <a:pt x="29319" y="10053"/>
                    <a:pt x="29347" y="11387"/>
                    <a:pt x="28467" y="11401"/>
                  </a:cubicBezTo>
                  <a:cubicBezTo>
                    <a:pt x="27587" y="11401"/>
                    <a:pt x="27587" y="10067"/>
                    <a:pt x="28453" y="10053"/>
                  </a:cubicBezTo>
                  <a:close/>
                  <a:moveTo>
                    <a:pt x="25656" y="10819"/>
                  </a:moveTo>
                  <a:cubicBezTo>
                    <a:pt x="26238" y="10819"/>
                    <a:pt x="26522" y="11515"/>
                    <a:pt x="26125" y="11927"/>
                  </a:cubicBezTo>
                  <a:cubicBezTo>
                    <a:pt x="25990" y="12061"/>
                    <a:pt x="25826" y="12121"/>
                    <a:pt x="25665" y="12121"/>
                  </a:cubicBezTo>
                  <a:cubicBezTo>
                    <a:pt x="25333" y="12121"/>
                    <a:pt x="25017" y="11865"/>
                    <a:pt x="25017" y="11472"/>
                  </a:cubicBezTo>
                  <a:cubicBezTo>
                    <a:pt x="25017" y="11117"/>
                    <a:pt x="25301" y="10833"/>
                    <a:pt x="25656" y="10819"/>
                  </a:cubicBezTo>
                  <a:close/>
                  <a:moveTo>
                    <a:pt x="7872" y="11715"/>
                  </a:moveTo>
                  <a:cubicBezTo>
                    <a:pt x="7981" y="11715"/>
                    <a:pt x="8091" y="11743"/>
                    <a:pt x="8192" y="11799"/>
                  </a:cubicBezTo>
                  <a:cubicBezTo>
                    <a:pt x="8405" y="11941"/>
                    <a:pt x="8590" y="12196"/>
                    <a:pt x="8505" y="12480"/>
                  </a:cubicBezTo>
                  <a:cubicBezTo>
                    <a:pt x="8491" y="12551"/>
                    <a:pt x="8462" y="12608"/>
                    <a:pt x="8420" y="12665"/>
                  </a:cubicBezTo>
                  <a:cubicBezTo>
                    <a:pt x="8377" y="12750"/>
                    <a:pt x="8292" y="12821"/>
                    <a:pt x="8207" y="12878"/>
                  </a:cubicBezTo>
                  <a:cubicBezTo>
                    <a:pt x="8089" y="12985"/>
                    <a:pt x="7946" y="13036"/>
                    <a:pt x="7798" y="13036"/>
                  </a:cubicBezTo>
                  <a:cubicBezTo>
                    <a:pt x="7750" y="13036"/>
                    <a:pt x="7702" y="13030"/>
                    <a:pt x="7653" y="13020"/>
                  </a:cubicBezTo>
                  <a:cubicBezTo>
                    <a:pt x="7397" y="12949"/>
                    <a:pt x="7213" y="12708"/>
                    <a:pt x="7213" y="12452"/>
                  </a:cubicBezTo>
                  <a:cubicBezTo>
                    <a:pt x="7199" y="12239"/>
                    <a:pt x="7269" y="12040"/>
                    <a:pt x="7426" y="11898"/>
                  </a:cubicBezTo>
                  <a:cubicBezTo>
                    <a:pt x="7546" y="11778"/>
                    <a:pt x="7707" y="11715"/>
                    <a:pt x="7872" y="11715"/>
                  </a:cubicBezTo>
                  <a:close/>
                  <a:moveTo>
                    <a:pt x="10803" y="12093"/>
                  </a:moveTo>
                  <a:cubicBezTo>
                    <a:pt x="10827" y="12093"/>
                    <a:pt x="10852" y="12095"/>
                    <a:pt x="10876" y="12097"/>
                  </a:cubicBezTo>
                  <a:lnTo>
                    <a:pt x="10876" y="12111"/>
                  </a:lnTo>
                  <a:cubicBezTo>
                    <a:pt x="11330" y="12168"/>
                    <a:pt x="11543" y="12566"/>
                    <a:pt x="11472" y="12977"/>
                  </a:cubicBezTo>
                  <a:cubicBezTo>
                    <a:pt x="11458" y="13006"/>
                    <a:pt x="11458" y="13048"/>
                    <a:pt x="11444" y="13077"/>
                  </a:cubicBezTo>
                  <a:cubicBezTo>
                    <a:pt x="11348" y="13389"/>
                    <a:pt x="11070" y="13557"/>
                    <a:pt x="10791" y="13557"/>
                  </a:cubicBezTo>
                  <a:cubicBezTo>
                    <a:pt x="10575" y="13557"/>
                    <a:pt x="10359" y="13457"/>
                    <a:pt x="10223" y="13247"/>
                  </a:cubicBezTo>
                  <a:cubicBezTo>
                    <a:pt x="10137" y="13119"/>
                    <a:pt x="10095" y="12963"/>
                    <a:pt x="10095" y="12807"/>
                  </a:cubicBezTo>
                  <a:cubicBezTo>
                    <a:pt x="10095" y="12406"/>
                    <a:pt x="10422" y="12093"/>
                    <a:pt x="10803" y="12093"/>
                  </a:cubicBezTo>
                  <a:close/>
                  <a:moveTo>
                    <a:pt x="30067" y="12354"/>
                  </a:moveTo>
                  <a:cubicBezTo>
                    <a:pt x="30653" y="12354"/>
                    <a:pt x="30981" y="13218"/>
                    <a:pt x="30356" y="13574"/>
                  </a:cubicBezTo>
                  <a:cubicBezTo>
                    <a:pt x="30257" y="13630"/>
                    <a:pt x="30148" y="13657"/>
                    <a:pt x="30039" y="13657"/>
                  </a:cubicBezTo>
                  <a:cubicBezTo>
                    <a:pt x="29818" y="13657"/>
                    <a:pt x="29599" y="13546"/>
                    <a:pt x="29475" y="13347"/>
                  </a:cubicBezTo>
                  <a:cubicBezTo>
                    <a:pt x="29276" y="13006"/>
                    <a:pt x="29418" y="12580"/>
                    <a:pt x="29773" y="12424"/>
                  </a:cubicBezTo>
                  <a:cubicBezTo>
                    <a:pt x="29876" y="12375"/>
                    <a:pt x="29975" y="12354"/>
                    <a:pt x="30067" y="12354"/>
                  </a:cubicBezTo>
                  <a:close/>
                  <a:moveTo>
                    <a:pt x="21332" y="8278"/>
                  </a:moveTo>
                  <a:cubicBezTo>
                    <a:pt x="21344" y="8278"/>
                    <a:pt x="21356" y="8278"/>
                    <a:pt x="21368" y="8278"/>
                  </a:cubicBezTo>
                  <a:lnTo>
                    <a:pt x="21368" y="8292"/>
                  </a:lnTo>
                  <a:cubicBezTo>
                    <a:pt x="24175" y="8320"/>
                    <a:pt x="22154" y="14278"/>
                    <a:pt x="20696" y="14278"/>
                  </a:cubicBezTo>
                  <a:cubicBezTo>
                    <a:pt x="20664" y="14278"/>
                    <a:pt x="20633" y="14275"/>
                    <a:pt x="20601" y="14269"/>
                  </a:cubicBezTo>
                  <a:cubicBezTo>
                    <a:pt x="19993" y="14156"/>
                    <a:pt x="17989" y="8278"/>
                    <a:pt x="21332" y="8278"/>
                  </a:cubicBezTo>
                  <a:close/>
                  <a:moveTo>
                    <a:pt x="14926" y="9454"/>
                  </a:moveTo>
                  <a:cubicBezTo>
                    <a:pt x="16792" y="9454"/>
                    <a:pt x="17947" y="14042"/>
                    <a:pt x="17194" y="14582"/>
                  </a:cubicBezTo>
                  <a:cubicBezTo>
                    <a:pt x="17048" y="14691"/>
                    <a:pt x="16866" y="14741"/>
                    <a:pt x="16660" y="14741"/>
                  </a:cubicBezTo>
                  <a:cubicBezTo>
                    <a:pt x="14963" y="14741"/>
                    <a:pt x="11674" y="11345"/>
                    <a:pt x="14156" y="9712"/>
                  </a:cubicBezTo>
                  <a:cubicBezTo>
                    <a:pt x="14423" y="9534"/>
                    <a:pt x="14680" y="9454"/>
                    <a:pt x="14926" y="9454"/>
                  </a:cubicBezTo>
                  <a:close/>
                  <a:moveTo>
                    <a:pt x="8562" y="14440"/>
                  </a:moveTo>
                  <a:cubicBezTo>
                    <a:pt x="9030" y="14454"/>
                    <a:pt x="9328" y="14951"/>
                    <a:pt x="9101" y="15348"/>
                  </a:cubicBezTo>
                  <a:lnTo>
                    <a:pt x="9073" y="15405"/>
                  </a:lnTo>
                  <a:cubicBezTo>
                    <a:pt x="8959" y="15590"/>
                    <a:pt x="8767" y="15682"/>
                    <a:pt x="8576" y="15682"/>
                  </a:cubicBezTo>
                  <a:cubicBezTo>
                    <a:pt x="8384" y="15682"/>
                    <a:pt x="8192" y="15590"/>
                    <a:pt x="8079" y="15405"/>
                  </a:cubicBezTo>
                  <a:lnTo>
                    <a:pt x="8050" y="15363"/>
                  </a:lnTo>
                  <a:cubicBezTo>
                    <a:pt x="7823" y="14951"/>
                    <a:pt x="8107" y="14454"/>
                    <a:pt x="8562" y="14440"/>
                  </a:cubicBezTo>
                  <a:close/>
                  <a:moveTo>
                    <a:pt x="27086" y="13680"/>
                  </a:moveTo>
                  <a:cubicBezTo>
                    <a:pt x="27800" y="13680"/>
                    <a:pt x="28406" y="14009"/>
                    <a:pt x="28666" y="14866"/>
                  </a:cubicBezTo>
                  <a:cubicBezTo>
                    <a:pt x="29192" y="16557"/>
                    <a:pt x="27105" y="17334"/>
                    <a:pt x="25397" y="17334"/>
                  </a:cubicBezTo>
                  <a:cubicBezTo>
                    <a:pt x="24338" y="17334"/>
                    <a:pt x="23424" y="17035"/>
                    <a:pt x="23370" y="16470"/>
                  </a:cubicBezTo>
                  <a:cubicBezTo>
                    <a:pt x="23271" y="15394"/>
                    <a:pt x="25458" y="13680"/>
                    <a:pt x="27086" y="13680"/>
                  </a:cubicBezTo>
                  <a:close/>
                  <a:moveTo>
                    <a:pt x="34177" y="12834"/>
                  </a:moveTo>
                  <a:cubicBezTo>
                    <a:pt x="35532" y="12834"/>
                    <a:pt x="33755" y="17725"/>
                    <a:pt x="30141" y="17725"/>
                  </a:cubicBezTo>
                  <a:cubicBezTo>
                    <a:pt x="29970" y="17725"/>
                    <a:pt x="29796" y="17714"/>
                    <a:pt x="29617" y="17691"/>
                  </a:cubicBezTo>
                  <a:cubicBezTo>
                    <a:pt x="29390" y="17663"/>
                    <a:pt x="30980" y="16939"/>
                    <a:pt x="31960" y="15476"/>
                  </a:cubicBezTo>
                  <a:cubicBezTo>
                    <a:pt x="33039" y="13872"/>
                    <a:pt x="33195" y="12921"/>
                    <a:pt x="34132" y="12835"/>
                  </a:cubicBezTo>
                  <a:cubicBezTo>
                    <a:pt x="34148" y="12834"/>
                    <a:pt x="34163" y="12834"/>
                    <a:pt x="34177" y="12834"/>
                  </a:cubicBezTo>
                  <a:close/>
                  <a:moveTo>
                    <a:pt x="11459" y="15791"/>
                  </a:moveTo>
                  <a:cubicBezTo>
                    <a:pt x="13305" y="15791"/>
                    <a:pt x="15782" y="17209"/>
                    <a:pt x="15618" y="17904"/>
                  </a:cubicBezTo>
                  <a:cubicBezTo>
                    <a:pt x="15433" y="18686"/>
                    <a:pt x="13808" y="19235"/>
                    <a:pt x="12282" y="19235"/>
                  </a:cubicBezTo>
                  <a:cubicBezTo>
                    <a:pt x="10648" y="19235"/>
                    <a:pt x="9128" y="18605"/>
                    <a:pt x="9612" y="16953"/>
                  </a:cubicBezTo>
                  <a:cubicBezTo>
                    <a:pt x="9862" y="16104"/>
                    <a:pt x="10591" y="15791"/>
                    <a:pt x="11459" y="15791"/>
                  </a:cubicBezTo>
                  <a:close/>
                  <a:moveTo>
                    <a:pt x="33060" y="18354"/>
                  </a:moveTo>
                  <a:cubicBezTo>
                    <a:pt x="33114" y="18354"/>
                    <a:pt x="33169" y="18364"/>
                    <a:pt x="33224" y="18387"/>
                  </a:cubicBezTo>
                  <a:lnTo>
                    <a:pt x="33280" y="18401"/>
                  </a:lnTo>
                  <a:cubicBezTo>
                    <a:pt x="33536" y="18500"/>
                    <a:pt x="33777" y="18770"/>
                    <a:pt x="33664" y="19068"/>
                  </a:cubicBezTo>
                  <a:cubicBezTo>
                    <a:pt x="33621" y="19239"/>
                    <a:pt x="33507" y="19395"/>
                    <a:pt x="33351" y="19494"/>
                  </a:cubicBezTo>
                  <a:cubicBezTo>
                    <a:pt x="33266" y="19558"/>
                    <a:pt x="33170" y="19586"/>
                    <a:pt x="33073" y="19586"/>
                  </a:cubicBezTo>
                  <a:cubicBezTo>
                    <a:pt x="32717" y="19586"/>
                    <a:pt x="32351" y="19209"/>
                    <a:pt x="32485" y="18841"/>
                  </a:cubicBezTo>
                  <a:lnTo>
                    <a:pt x="32499" y="18813"/>
                  </a:lnTo>
                  <a:cubicBezTo>
                    <a:pt x="32581" y="18579"/>
                    <a:pt x="32808" y="18354"/>
                    <a:pt x="33060" y="18354"/>
                  </a:cubicBezTo>
                  <a:close/>
                  <a:moveTo>
                    <a:pt x="5432" y="14972"/>
                  </a:moveTo>
                  <a:cubicBezTo>
                    <a:pt x="5461" y="14972"/>
                    <a:pt x="5491" y="14974"/>
                    <a:pt x="5523" y="14979"/>
                  </a:cubicBezTo>
                  <a:cubicBezTo>
                    <a:pt x="6432" y="15121"/>
                    <a:pt x="6517" y="16073"/>
                    <a:pt x="7497" y="17762"/>
                  </a:cubicBezTo>
                  <a:cubicBezTo>
                    <a:pt x="8377" y="19281"/>
                    <a:pt x="9910" y="20119"/>
                    <a:pt x="9669" y="20133"/>
                  </a:cubicBezTo>
                  <a:cubicBezTo>
                    <a:pt x="9589" y="20138"/>
                    <a:pt x="9511" y="20140"/>
                    <a:pt x="9433" y="20140"/>
                  </a:cubicBezTo>
                  <a:cubicBezTo>
                    <a:pt x="5670" y="20140"/>
                    <a:pt x="4115" y="14972"/>
                    <a:pt x="5432" y="14972"/>
                  </a:cubicBezTo>
                  <a:close/>
                  <a:moveTo>
                    <a:pt x="19437" y="15277"/>
                  </a:moveTo>
                  <a:lnTo>
                    <a:pt x="19437" y="15292"/>
                  </a:lnTo>
                  <a:cubicBezTo>
                    <a:pt x="19519" y="15285"/>
                    <a:pt x="19599" y="15281"/>
                    <a:pt x="19678" y="15281"/>
                  </a:cubicBezTo>
                  <a:cubicBezTo>
                    <a:pt x="21804" y="15281"/>
                    <a:pt x="23034" y="17796"/>
                    <a:pt x="21638" y="19480"/>
                  </a:cubicBezTo>
                  <a:cubicBezTo>
                    <a:pt x="21106" y="20115"/>
                    <a:pt x="20391" y="20403"/>
                    <a:pt x="19686" y="20403"/>
                  </a:cubicBezTo>
                  <a:cubicBezTo>
                    <a:pt x="18452" y="20403"/>
                    <a:pt x="17249" y="19520"/>
                    <a:pt x="17123" y="18074"/>
                  </a:cubicBezTo>
                  <a:cubicBezTo>
                    <a:pt x="16981" y="16655"/>
                    <a:pt x="18032" y="15405"/>
                    <a:pt x="19437" y="15277"/>
                  </a:cubicBezTo>
                  <a:close/>
                  <a:moveTo>
                    <a:pt x="5084" y="19662"/>
                  </a:moveTo>
                  <a:cubicBezTo>
                    <a:pt x="5086" y="19662"/>
                    <a:pt x="5106" y="19667"/>
                    <a:pt x="5154" y="19679"/>
                  </a:cubicBezTo>
                  <a:lnTo>
                    <a:pt x="5197" y="19679"/>
                  </a:lnTo>
                  <a:cubicBezTo>
                    <a:pt x="5282" y="19693"/>
                    <a:pt x="5367" y="19721"/>
                    <a:pt x="5438" y="19764"/>
                  </a:cubicBezTo>
                  <a:cubicBezTo>
                    <a:pt x="5608" y="19863"/>
                    <a:pt x="5708" y="20034"/>
                    <a:pt x="5722" y="20233"/>
                  </a:cubicBezTo>
                  <a:cubicBezTo>
                    <a:pt x="5722" y="20375"/>
                    <a:pt x="5651" y="20517"/>
                    <a:pt x="5552" y="20616"/>
                  </a:cubicBezTo>
                  <a:cubicBezTo>
                    <a:pt x="5537" y="20659"/>
                    <a:pt x="5537" y="20687"/>
                    <a:pt x="5523" y="20715"/>
                  </a:cubicBezTo>
                  <a:cubicBezTo>
                    <a:pt x="5476" y="20917"/>
                    <a:pt x="5290" y="21059"/>
                    <a:pt x="5089" y="21059"/>
                  </a:cubicBezTo>
                  <a:cubicBezTo>
                    <a:pt x="5049" y="21059"/>
                    <a:pt x="5009" y="21054"/>
                    <a:pt x="4969" y="21042"/>
                  </a:cubicBezTo>
                  <a:cubicBezTo>
                    <a:pt x="4515" y="20914"/>
                    <a:pt x="4231" y="20417"/>
                    <a:pt x="4487" y="19977"/>
                  </a:cubicBezTo>
                  <a:cubicBezTo>
                    <a:pt x="4600" y="19784"/>
                    <a:pt x="4806" y="19672"/>
                    <a:pt x="5029" y="19672"/>
                  </a:cubicBezTo>
                  <a:cubicBezTo>
                    <a:pt x="5084" y="19672"/>
                    <a:pt x="5140" y="19679"/>
                    <a:pt x="5197" y="19693"/>
                  </a:cubicBezTo>
                  <a:lnTo>
                    <a:pt x="5154" y="19679"/>
                  </a:lnTo>
                  <a:cubicBezTo>
                    <a:pt x="5113" y="19671"/>
                    <a:pt x="5081" y="19662"/>
                    <a:pt x="5084" y="19662"/>
                  </a:cubicBezTo>
                  <a:close/>
                  <a:moveTo>
                    <a:pt x="28876" y="18327"/>
                  </a:moveTo>
                  <a:cubicBezTo>
                    <a:pt x="32442" y="18327"/>
                    <a:pt x="34292" y="23130"/>
                    <a:pt x="32918" y="23130"/>
                  </a:cubicBezTo>
                  <a:cubicBezTo>
                    <a:pt x="32906" y="23130"/>
                    <a:pt x="32895" y="23130"/>
                    <a:pt x="32883" y="23129"/>
                  </a:cubicBezTo>
                  <a:cubicBezTo>
                    <a:pt x="31946" y="23072"/>
                    <a:pt x="31775" y="22135"/>
                    <a:pt x="30654" y="20545"/>
                  </a:cubicBezTo>
                  <a:lnTo>
                    <a:pt x="30654" y="20531"/>
                  </a:lnTo>
                  <a:cubicBezTo>
                    <a:pt x="29631" y="19097"/>
                    <a:pt x="28027" y="18401"/>
                    <a:pt x="28268" y="18373"/>
                  </a:cubicBezTo>
                  <a:cubicBezTo>
                    <a:pt x="28476" y="18342"/>
                    <a:pt x="28678" y="18327"/>
                    <a:pt x="28876" y="18327"/>
                  </a:cubicBezTo>
                  <a:close/>
                  <a:moveTo>
                    <a:pt x="24899" y="19650"/>
                  </a:moveTo>
                  <a:cubicBezTo>
                    <a:pt x="26747" y="19650"/>
                    <a:pt x="29447" y="21013"/>
                    <a:pt x="28155" y="23086"/>
                  </a:cubicBezTo>
                  <a:cubicBezTo>
                    <a:pt x="27847" y="23583"/>
                    <a:pt x="27437" y="23785"/>
                    <a:pt x="26988" y="23785"/>
                  </a:cubicBezTo>
                  <a:cubicBezTo>
                    <a:pt x="25307" y="23785"/>
                    <a:pt x="23066" y="20961"/>
                    <a:pt x="23469" y="20233"/>
                  </a:cubicBezTo>
                  <a:lnTo>
                    <a:pt x="23455" y="20218"/>
                  </a:lnTo>
                  <a:cubicBezTo>
                    <a:pt x="23671" y="19829"/>
                    <a:pt x="24229" y="19650"/>
                    <a:pt x="24899" y="19650"/>
                  </a:cubicBezTo>
                  <a:close/>
                  <a:moveTo>
                    <a:pt x="29745" y="24492"/>
                  </a:moveTo>
                  <a:lnTo>
                    <a:pt x="29745" y="24492"/>
                  </a:lnTo>
                  <a:cubicBezTo>
                    <a:pt x="29758" y="24497"/>
                    <a:pt x="29771" y="24501"/>
                    <a:pt x="29783" y="24505"/>
                  </a:cubicBezTo>
                  <a:lnTo>
                    <a:pt x="29783" y="24505"/>
                  </a:lnTo>
                  <a:lnTo>
                    <a:pt x="29745" y="24492"/>
                  </a:lnTo>
                  <a:close/>
                  <a:moveTo>
                    <a:pt x="29925" y="23347"/>
                  </a:moveTo>
                  <a:cubicBezTo>
                    <a:pt x="30110" y="23347"/>
                    <a:pt x="30295" y="23436"/>
                    <a:pt x="30412" y="23612"/>
                  </a:cubicBezTo>
                  <a:cubicBezTo>
                    <a:pt x="30639" y="23938"/>
                    <a:pt x="30469" y="24393"/>
                    <a:pt x="30086" y="24506"/>
                  </a:cubicBezTo>
                  <a:cubicBezTo>
                    <a:pt x="30035" y="24519"/>
                    <a:pt x="29984" y="24526"/>
                    <a:pt x="29933" y="24526"/>
                  </a:cubicBezTo>
                  <a:cubicBezTo>
                    <a:pt x="29883" y="24526"/>
                    <a:pt x="29833" y="24519"/>
                    <a:pt x="29783" y="24505"/>
                  </a:cubicBezTo>
                  <a:lnTo>
                    <a:pt x="29783" y="24505"/>
                  </a:lnTo>
                  <a:lnTo>
                    <a:pt x="29788" y="24506"/>
                  </a:lnTo>
                  <a:lnTo>
                    <a:pt x="29773" y="24506"/>
                  </a:lnTo>
                  <a:cubicBezTo>
                    <a:pt x="29362" y="24421"/>
                    <a:pt x="29220" y="23896"/>
                    <a:pt x="29461" y="23583"/>
                  </a:cubicBezTo>
                  <a:cubicBezTo>
                    <a:pt x="29578" y="23425"/>
                    <a:pt x="29751" y="23347"/>
                    <a:pt x="29925" y="23347"/>
                  </a:cubicBezTo>
                  <a:close/>
                  <a:moveTo>
                    <a:pt x="10090" y="20818"/>
                  </a:moveTo>
                  <a:cubicBezTo>
                    <a:pt x="10372" y="20818"/>
                    <a:pt x="10662" y="20848"/>
                    <a:pt x="10961" y="20914"/>
                  </a:cubicBezTo>
                  <a:cubicBezTo>
                    <a:pt x="11188" y="20957"/>
                    <a:pt x="9541" y="21539"/>
                    <a:pt x="8434" y="22902"/>
                  </a:cubicBezTo>
                  <a:cubicBezTo>
                    <a:pt x="7222" y="24396"/>
                    <a:pt x="6961" y="25330"/>
                    <a:pt x="6041" y="25330"/>
                  </a:cubicBezTo>
                  <a:cubicBezTo>
                    <a:pt x="6034" y="25330"/>
                    <a:pt x="6027" y="25330"/>
                    <a:pt x="6020" y="25330"/>
                  </a:cubicBezTo>
                  <a:cubicBezTo>
                    <a:pt x="4616" y="25317"/>
                    <a:pt x="6668" y="20818"/>
                    <a:pt x="10090" y="20818"/>
                  </a:cubicBezTo>
                  <a:close/>
                  <a:moveTo>
                    <a:pt x="24946" y="24875"/>
                  </a:moveTo>
                  <a:cubicBezTo>
                    <a:pt x="25656" y="24875"/>
                    <a:pt x="25670" y="25969"/>
                    <a:pt x="24960" y="25969"/>
                  </a:cubicBezTo>
                  <a:cubicBezTo>
                    <a:pt x="24250" y="25969"/>
                    <a:pt x="24250" y="24875"/>
                    <a:pt x="24946" y="24875"/>
                  </a:cubicBezTo>
                  <a:close/>
                  <a:moveTo>
                    <a:pt x="16072" y="20445"/>
                  </a:moveTo>
                  <a:cubicBezTo>
                    <a:pt x="16217" y="20445"/>
                    <a:pt x="16330" y="20482"/>
                    <a:pt x="16399" y="20559"/>
                  </a:cubicBezTo>
                  <a:cubicBezTo>
                    <a:pt x="17316" y="21594"/>
                    <a:pt x="15311" y="26010"/>
                    <a:pt x="13425" y="26010"/>
                  </a:cubicBezTo>
                  <a:cubicBezTo>
                    <a:pt x="13034" y="26010"/>
                    <a:pt x="12649" y="25821"/>
                    <a:pt x="12296" y="25372"/>
                  </a:cubicBezTo>
                  <a:cubicBezTo>
                    <a:pt x="10748" y="23416"/>
                    <a:pt x="14753" y="20445"/>
                    <a:pt x="16072" y="20445"/>
                  </a:cubicBezTo>
                  <a:close/>
                  <a:moveTo>
                    <a:pt x="9587" y="24552"/>
                  </a:moveTo>
                  <a:cubicBezTo>
                    <a:pt x="9958" y="24552"/>
                    <a:pt x="10326" y="24909"/>
                    <a:pt x="10180" y="25301"/>
                  </a:cubicBezTo>
                  <a:cubicBezTo>
                    <a:pt x="10137" y="25429"/>
                    <a:pt x="10081" y="25543"/>
                    <a:pt x="10010" y="25642"/>
                  </a:cubicBezTo>
                  <a:cubicBezTo>
                    <a:pt x="9967" y="25756"/>
                    <a:pt x="9910" y="25855"/>
                    <a:pt x="9825" y="25940"/>
                  </a:cubicBezTo>
                  <a:cubicBezTo>
                    <a:pt x="9721" y="26027"/>
                    <a:pt x="9586" y="26076"/>
                    <a:pt x="9451" y="26076"/>
                  </a:cubicBezTo>
                  <a:cubicBezTo>
                    <a:pt x="9365" y="26076"/>
                    <a:pt x="9278" y="26056"/>
                    <a:pt x="9200" y="26011"/>
                  </a:cubicBezTo>
                  <a:lnTo>
                    <a:pt x="9200" y="26025"/>
                  </a:lnTo>
                  <a:cubicBezTo>
                    <a:pt x="8633" y="25756"/>
                    <a:pt x="8874" y="24904"/>
                    <a:pt x="9300" y="24634"/>
                  </a:cubicBezTo>
                  <a:cubicBezTo>
                    <a:pt x="9389" y="24577"/>
                    <a:pt x="9488" y="24552"/>
                    <a:pt x="9587" y="24552"/>
                  </a:cubicBezTo>
                  <a:close/>
                  <a:moveTo>
                    <a:pt x="16349" y="25025"/>
                  </a:moveTo>
                  <a:cubicBezTo>
                    <a:pt x="16398" y="25025"/>
                    <a:pt x="16448" y="25032"/>
                    <a:pt x="16498" y="25046"/>
                  </a:cubicBezTo>
                  <a:cubicBezTo>
                    <a:pt x="17166" y="25102"/>
                    <a:pt x="17166" y="26068"/>
                    <a:pt x="16512" y="26139"/>
                  </a:cubicBezTo>
                  <a:cubicBezTo>
                    <a:pt x="16462" y="26153"/>
                    <a:pt x="16411" y="26160"/>
                    <a:pt x="16361" y="26160"/>
                  </a:cubicBezTo>
                  <a:cubicBezTo>
                    <a:pt x="16060" y="26160"/>
                    <a:pt x="15788" y="25916"/>
                    <a:pt x="15788" y="25599"/>
                  </a:cubicBezTo>
                  <a:cubicBezTo>
                    <a:pt x="15788" y="25270"/>
                    <a:pt x="16050" y="25025"/>
                    <a:pt x="16349" y="25025"/>
                  </a:cubicBezTo>
                  <a:close/>
                  <a:moveTo>
                    <a:pt x="20576" y="21523"/>
                  </a:moveTo>
                  <a:cubicBezTo>
                    <a:pt x="21723" y="21523"/>
                    <a:pt x="23970" y="27547"/>
                    <a:pt x="20825" y="27547"/>
                  </a:cubicBezTo>
                  <a:cubicBezTo>
                    <a:pt x="20789" y="27547"/>
                    <a:pt x="20752" y="27546"/>
                    <a:pt x="20715" y="27545"/>
                  </a:cubicBezTo>
                  <a:lnTo>
                    <a:pt x="20715" y="27559"/>
                  </a:lnTo>
                  <a:cubicBezTo>
                    <a:pt x="18230" y="27459"/>
                    <a:pt x="19494" y="21624"/>
                    <a:pt x="20545" y="21525"/>
                  </a:cubicBezTo>
                  <a:cubicBezTo>
                    <a:pt x="20555" y="21524"/>
                    <a:pt x="20565" y="21523"/>
                    <a:pt x="20576" y="21523"/>
                  </a:cubicBezTo>
                  <a:close/>
                  <a:moveTo>
                    <a:pt x="30938" y="26707"/>
                  </a:moveTo>
                  <a:cubicBezTo>
                    <a:pt x="31420" y="26707"/>
                    <a:pt x="31648" y="27275"/>
                    <a:pt x="31321" y="27601"/>
                  </a:cubicBezTo>
                  <a:cubicBezTo>
                    <a:pt x="31213" y="27714"/>
                    <a:pt x="31076" y="27765"/>
                    <a:pt x="30942" y="27765"/>
                  </a:cubicBezTo>
                  <a:cubicBezTo>
                    <a:pt x="30672" y="27765"/>
                    <a:pt x="30412" y="27560"/>
                    <a:pt x="30412" y="27246"/>
                  </a:cubicBezTo>
                  <a:cubicBezTo>
                    <a:pt x="30412" y="26948"/>
                    <a:pt x="30654" y="26707"/>
                    <a:pt x="30938" y="26707"/>
                  </a:cubicBezTo>
                  <a:close/>
                  <a:moveTo>
                    <a:pt x="28039" y="26802"/>
                  </a:moveTo>
                  <a:cubicBezTo>
                    <a:pt x="28063" y="26802"/>
                    <a:pt x="28088" y="26803"/>
                    <a:pt x="28112" y="26806"/>
                  </a:cubicBezTo>
                  <a:cubicBezTo>
                    <a:pt x="28339" y="26835"/>
                    <a:pt x="28538" y="27005"/>
                    <a:pt x="28609" y="27232"/>
                  </a:cubicBezTo>
                  <a:cubicBezTo>
                    <a:pt x="28666" y="27431"/>
                    <a:pt x="28638" y="27644"/>
                    <a:pt x="28538" y="27829"/>
                  </a:cubicBezTo>
                  <a:cubicBezTo>
                    <a:pt x="28431" y="28015"/>
                    <a:pt x="28243" y="28107"/>
                    <a:pt x="28055" y="28107"/>
                  </a:cubicBezTo>
                  <a:cubicBezTo>
                    <a:pt x="27871" y="28107"/>
                    <a:pt x="27685" y="28018"/>
                    <a:pt x="27573" y="27843"/>
                  </a:cubicBezTo>
                  <a:lnTo>
                    <a:pt x="27559" y="27814"/>
                  </a:lnTo>
                  <a:cubicBezTo>
                    <a:pt x="27388" y="27616"/>
                    <a:pt x="27374" y="27317"/>
                    <a:pt x="27516" y="27104"/>
                  </a:cubicBezTo>
                  <a:cubicBezTo>
                    <a:pt x="27631" y="26913"/>
                    <a:pt x="27826" y="26802"/>
                    <a:pt x="28039" y="26802"/>
                  </a:cubicBezTo>
                  <a:close/>
                  <a:moveTo>
                    <a:pt x="23441" y="27303"/>
                  </a:moveTo>
                  <a:cubicBezTo>
                    <a:pt x="24194" y="27303"/>
                    <a:pt x="24179" y="28453"/>
                    <a:pt x="23441" y="28467"/>
                  </a:cubicBezTo>
                  <a:cubicBezTo>
                    <a:pt x="22689" y="28467"/>
                    <a:pt x="22689" y="27317"/>
                    <a:pt x="23441" y="27303"/>
                  </a:cubicBezTo>
                  <a:close/>
                  <a:moveTo>
                    <a:pt x="6943" y="27687"/>
                  </a:moveTo>
                  <a:cubicBezTo>
                    <a:pt x="7284" y="27687"/>
                    <a:pt x="7553" y="27956"/>
                    <a:pt x="7568" y="28283"/>
                  </a:cubicBezTo>
                  <a:lnTo>
                    <a:pt x="7568" y="28297"/>
                  </a:lnTo>
                  <a:cubicBezTo>
                    <a:pt x="7568" y="28675"/>
                    <a:pt x="7257" y="28927"/>
                    <a:pt x="6937" y="28927"/>
                  </a:cubicBezTo>
                  <a:cubicBezTo>
                    <a:pt x="6789" y="28927"/>
                    <a:pt x="6639" y="28873"/>
                    <a:pt x="6517" y="28751"/>
                  </a:cubicBezTo>
                  <a:cubicBezTo>
                    <a:pt x="6119" y="28354"/>
                    <a:pt x="6389" y="27687"/>
                    <a:pt x="6943" y="27687"/>
                  </a:cubicBezTo>
                  <a:close/>
                  <a:moveTo>
                    <a:pt x="18129" y="27828"/>
                  </a:moveTo>
                  <a:cubicBezTo>
                    <a:pt x="18248" y="27828"/>
                    <a:pt x="18369" y="27863"/>
                    <a:pt x="18472" y="27928"/>
                  </a:cubicBezTo>
                  <a:cubicBezTo>
                    <a:pt x="18699" y="28056"/>
                    <a:pt x="18813" y="28325"/>
                    <a:pt x="18756" y="28581"/>
                  </a:cubicBezTo>
                  <a:lnTo>
                    <a:pt x="18756" y="28595"/>
                  </a:lnTo>
                  <a:cubicBezTo>
                    <a:pt x="18727" y="28652"/>
                    <a:pt x="18713" y="28695"/>
                    <a:pt x="18685" y="28737"/>
                  </a:cubicBezTo>
                  <a:cubicBezTo>
                    <a:pt x="18569" y="28930"/>
                    <a:pt x="18368" y="29038"/>
                    <a:pt x="18157" y="29038"/>
                  </a:cubicBezTo>
                  <a:cubicBezTo>
                    <a:pt x="18058" y="29038"/>
                    <a:pt x="17957" y="29014"/>
                    <a:pt x="17861" y="28964"/>
                  </a:cubicBezTo>
                  <a:cubicBezTo>
                    <a:pt x="17662" y="28851"/>
                    <a:pt x="17535" y="28638"/>
                    <a:pt x="17520" y="28411"/>
                  </a:cubicBezTo>
                  <a:cubicBezTo>
                    <a:pt x="17520" y="28155"/>
                    <a:pt x="17691" y="27928"/>
                    <a:pt x="17946" y="27857"/>
                  </a:cubicBezTo>
                  <a:cubicBezTo>
                    <a:pt x="18005" y="27837"/>
                    <a:pt x="18067" y="27828"/>
                    <a:pt x="18129" y="27828"/>
                  </a:cubicBezTo>
                  <a:close/>
                  <a:moveTo>
                    <a:pt x="10511" y="27927"/>
                  </a:moveTo>
                  <a:cubicBezTo>
                    <a:pt x="10902" y="27927"/>
                    <a:pt x="11113" y="28419"/>
                    <a:pt x="10947" y="28723"/>
                  </a:cubicBezTo>
                  <a:cubicBezTo>
                    <a:pt x="10833" y="28936"/>
                    <a:pt x="10634" y="29078"/>
                    <a:pt x="10393" y="29092"/>
                  </a:cubicBezTo>
                  <a:cubicBezTo>
                    <a:pt x="10294" y="29092"/>
                    <a:pt x="10194" y="29078"/>
                    <a:pt x="10095" y="29021"/>
                  </a:cubicBezTo>
                  <a:cubicBezTo>
                    <a:pt x="9896" y="28893"/>
                    <a:pt x="9797" y="28666"/>
                    <a:pt x="9825" y="28439"/>
                  </a:cubicBezTo>
                  <a:cubicBezTo>
                    <a:pt x="9839" y="28212"/>
                    <a:pt x="10010" y="28013"/>
                    <a:pt x="10237" y="27942"/>
                  </a:cubicBezTo>
                  <a:lnTo>
                    <a:pt x="10237" y="27956"/>
                  </a:lnTo>
                  <a:cubicBezTo>
                    <a:pt x="10308" y="27942"/>
                    <a:pt x="10393" y="27928"/>
                    <a:pt x="10478" y="27928"/>
                  </a:cubicBezTo>
                  <a:cubicBezTo>
                    <a:pt x="10489" y="27927"/>
                    <a:pt x="10500" y="27927"/>
                    <a:pt x="10511" y="27927"/>
                  </a:cubicBezTo>
                  <a:close/>
                  <a:moveTo>
                    <a:pt x="14931" y="27903"/>
                  </a:moveTo>
                  <a:cubicBezTo>
                    <a:pt x="15026" y="27903"/>
                    <a:pt x="15120" y="27925"/>
                    <a:pt x="15206" y="27970"/>
                  </a:cubicBezTo>
                  <a:cubicBezTo>
                    <a:pt x="15462" y="28112"/>
                    <a:pt x="15604" y="28524"/>
                    <a:pt x="15419" y="28766"/>
                  </a:cubicBezTo>
                  <a:lnTo>
                    <a:pt x="15405" y="28794"/>
                  </a:lnTo>
                  <a:cubicBezTo>
                    <a:pt x="15377" y="28851"/>
                    <a:pt x="15334" y="28908"/>
                    <a:pt x="15291" y="28950"/>
                  </a:cubicBezTo>
                  <a:cubicBezTo>
                    <a:pt x="15187" y="29063"/>
                    <a:pt x="15050" y="29113"/>
                    <a:pt x="14912" y="29113"/>
                  </a:cubicBezTo>
                  <a:cubicBezTo>
                    <a:pt x="14616" y="29113"/>
                    <a:pt x="14316" y="28886"/>
                    <a:pt x="14326" y="28567"/>
                  </a:cubicBezTo>
                  <a:cubicBezTo>
                    <a:pt x="14312" y="28439"/>
                    <a:pt x="14354" y="28311"/>
                    <a:pt x="14411" y="28198"/>
                  </a:cubicBezTo>
                  <a:cubicBezTo>
                    <a:pt x="14527" y="28004"/>
                    <a:pt x="14729" y="27903"/>
                    <a:pt x="14931" y="27903"/>
                  </a:cubicBezTo>
                  <a:close/>
                  <a:moveTo>
                    <a:pt x="34879" y="1500"/>
                  </a:moveTo>
                  <a:cubicBezTo>
                    <a:pt x="34965" y="1500"/>
                    <a:pt x="35050" y="1551"/>
                    <a:pt x="35069" y="1662"/>
                  </a:cubicBezTo>
                  <a:cubicBezTo>
                    <a:pt x="35069" y="1662"/>
                    <a:pt x="35112" y="1988"/>
                    <a:pt x="35183" y="2570"/>
                  </a:cubicBezTo>
                  <a:cubicBezTo>
                    <a:pt x="35254" y="3167"/>
                    <a:pt x="35353" y="4033"/>
                    <a:pt x="35467" y="5126"/>
                  </a:cubicBezTo>
                  <a:cubicBezTo>
                    <a:pt x="35580" y="6233"/>
                    <a:pt x="35722" y="7582"/>
                    <a:pt x="35850" y="9101"/>
                  </a:cubicBezTo>
                  <a:cubicBezTo>
                    <a:pt x="35992" y="10635"/>
                    <a:pt x="36134" y="12381"/>
                    <a:pt x="36234" y="14284"/>
                  </a:cubicBezTo>
                  <a:cubicBezTo>
                    <a:pt x="36333" y="16172"/>
                    <a:pt x="36432" y="18245"/>
                    <a:pt x="36432" y="20431"/>
                  </a:cubicBezTo>
                  <a:cubicBezTo>
                    <a:pt x="36432" y="21525"/>
                    <a:pt x="36418" y="22646"/>
                    <a:pt x="36347" y="23810"/>
                  </a:cubicBezTo>
                  <a:lnTo>
                    <a:pt x="36347" y="23796"/>
                  </a:lnTo>
                  <a:cubicBezTo>
                    <a:pt x="36262" y="24961"/>
                    <a:pt x="36177" y="26139"/>
                    <a:pt x="35793" y="27403"/>
                  </a:cubicBezTo>
                  <a:cubicBezTo>
                    <a:pt x="35680" y="27758"/>
                    <a:pt x="35509" y="28098"/>
                    <a:pt x="35282" y="28396"/>
                  </a:cubicBezTo>
                  <a:cubicBezTo>
                    <a:pt x="35140" y="28581"/>
                    <a:pt x="34970" y="28723"/>
                    <a:pt x="34771" y="28837"/>
                  </a:cubicBezTo>
                  <a:cubicBezTo>
                    <a:pt x="34615" y="28936"/>
                    <a:pt x="34445" y="29007"/>
                    <a:pt x="34288" y="29078"/>
                  </a:cubicBezTo>
                  <a:cubicBezTo>
                    <a:pt x="33678" y="29319"/>
                    <a:pt x="33067" y="29504"/>
                    <a:pt x="32443" y="29646"/>
                  </a:cubicBezTo>
                  <a:cubicBezTo>
                    <a:pt x="31222" y="29930"/>
                    <a:pt x="29986" y="30143"/>
                    <a:pt x="28737" y="30313"/>
                  </a:cubicBezTo>
                  <a:cubicBezTo>
                    <a:pt x="26252" y="30668"/>
                    <a:pt x="23725" y="30909"/>
                    <a:pt x="21184" y="31094"/>
                  </a:cubicBezTo>
                  <a:cubicBezTo>
                    <a:pt x="18656" y="31279"/>
                    <a:pt x="16115" y="31364"/>
                    <a:pt x="13602" y="31392"/>
                  </a:cubicBezTo>
                  <a:cubicBezTo>
                    <a:pt x="13384" y="31393"/>
                    <a:pt x="13167" y="31394"/>
                    <a:pt x="12951" y="31394"/>
                  </a:cubicBezTo>
                  <a:cubicBezTo>
                    <a:pt x="10664" y="31394"/>
                    <a:pt x="8421" y="31316"/>
                    <a:pt x="6190" y="30966"/>
                  </a:cubicBezTo>
                  <a:cubicBezTo>
                    <a:pt x="5892" y="30909"/>
                    <a:pt x="5580" y="30838"/>
                    <a:pt x="5268" y="30768"/>
                  </a:cubicBezTo>
                  <a:cubicBezTo>
                    <a:pt x="5111" y="30725"/>
                    <a:pt x="4955" y="30682"/>
                    <a:pt x="4799" y="30626"/>
                  </a:cubicBezTo>
                  <a:cubicBezTo>
                    <a:pt x="4714" y="30597"/>
                    <a:pt x="4643" y="30569"/>
                    <a:pt x="4558" y="30526"/>
                  </a:cubicBezTo>
                  <a:lnTo>
                    <a:pt x="4430" y="30484"/>
                  </a:lnTo>
                  <a:lnTo>
                    <a:pt x="4288" y="30413"/>
                  </a:lnTo>
                  <a:cubicBezTo>
                    <a:pt x="4203" y="30370"/>
                    <a:pt x="4132" y="30327"/>
                    <a:pt x="4061" y="30285"/>
                  </a:cubicBezTo>
                  <a:cubicBezTo>
                    <a:pt x="3976" y="30228"/>
                    <a:pt x="3905" y="30157"/>
                    <a:pt x="3834" y="30086"/>
                  </a:cubicBezTo>
                  <a:cubicBezTo>
                    <a:pt x="3777" y="30029"/>
                    <a:pt x="3734" y="29958"/>
                    <a:pt x="3692" y="29901"/>
                  </a:cubicBezTo>
                  <a:cubicBezTo>
                    <a:pt x="3606" y="29731"/>
                    <a:pt x="3521" y="29546"/>
                    <a:pt x="3464" y="29362"/>
                  </a:cubicBezTo>
                  <a:cubicBezTo>
                    <a:pt x="3379" y="29050"/>
                    <a:pt x="3308" y="28751"/>
                    <a:pt x="3251" y="28453"/>
                  </a:cubicBezTo>
                  <a:cubicBezTo>
                    <a:pt x="3038" y="27289"/>
                    <a:pt x="2911" y="26182"/>
                    <a:pt x="2797" y="25088"/>
                  </a:cubicBezTo>
                  <a:cubicBezTo>
                    <a:pt x="2584" y="22902"/>
                    <a:pt x="2442" y="20857"/>
                    <a:pt x="2329" y="18955"/>
                  </a:cubicBezTo>
                  <a:cubicBezTo>
                    <a:pt x="2101" y="15164"/>
                    <a:pt x="2016" y="11998"/>
                    <a:pt x="1945" y="9783"/>
                  </a:cubicBezTo>
                  <a:cubicBezTo>
                    <a:pt x="1903" y="8675"/>
                    <a:pt x="1888" y="7809"/>
                    <a:pt x="1888" y="7213"/>
                  </a:cubicBezTo>
                  <a:cubicBezTo>
                    <a:pt x="1874" y="6617"/>
                    <a:pt x="1860" y="6304"/>
                    <a:pt x="1860" y="6304"/>
                  </a:cubicBezTo>
                  <a:cubicBezTo>
                    <a:pt x="1867" y="6128"/>
                    <a:pt x="2003" y="6040"/>
                    <a:pt x="2139" y="6040"/>
                  </a:cubicBezTo>
                  <a:cubicBezTo>
                    <a:pt x="2266" y="6040"/>
                    <a:pt x="2393" y="6118"/>
                    <a:pt x="2414" y="6276"/>
                  </a:cubicBezTo>
                  <a:cubicBezTo>
                    <a:pt x="2414" y="6276"/>
                    <a:pt x="2499" y="7540"/>
                    <a:pt x="2669" y="9754"/>
                  </a:cubicBezTo>
                  <a:cubicBezTo>
                    <a:pt x="2769" y="10848"/>
                    <a:pt x="2868" y="12182"/>
                    <a:pt x="2996" y="13730"/>
                  </a:cubicBezTo>
                  <a:cubicBezTo>
                    <a:pt x="3109" y="15263"/>
                    <a:pt x="3266" y="16981"/>
                    <a:pt x="3436" y="18870"/>
                  </a:cubicBezTo>
                  <a:cubicBezTo>
                    <a:pt x="3592" y="20758"/>
                    <a:pt x="3791" y="22802"/>
                    <a:pt x="4061" y="24946"/>
                  </a:cubicBezTo>
                  <a:cubicBezTo>
                    <a:pt x="4189" y="26011"/>
                    <a:pt x="4345" y="27119"/>
                    <a:pt x="4558" y="28183"/>
                  </a:cubicBezTo>
                  <a:cubicBezTo>
                    <a:pt x="4614" y="28453"/>
                    <a:pt x="4671" y="28723"/>
                    <a:pt x="4756" y="28950"/>
                  </a:cubicBezTo>
                  <a:cubicBezTo>
                    <a:pt x="4771" y="29021"/>
                    <a:pt x="4799" y="29106"/>
                    <a:pt x="4842" y="29177"/>
                  </a:cubicBezTo>
                  <a:cubicBezTo>
                    <a:pt x="4870" y="29192"/>
                    <a:pt x="4898" y="29206"/>
                    <a:pt x="4941" y="29220"/>
                  </a:cubicBezTo>
                  <a:lnTo>
                    <a:pt x="4984" y="29248"/>
                  </a:lnTo>
                  <a:lnTo>
                    <a:pt x="5069" y="29277"/>
                  </a:lnTo>
                  <a:cubicBezTo>
                    <a:pt x="5126" y="29305"/>
                    <a:pt x="5182" y="29319"/>
                    <a:pt x="5239" y="29334"/>
                  </a:cubicBezTo>
                  <a:cubicBezTo>
                    <a:pt x="5367" y="29376"/>
                    <a:pt x="5495" y="29419"/>
                    <a:pt x="5623" y="29447"/>
                  </a:cubicBezTo>
                  <a:cubicBezTo>
                    <a:pt x="5878" y="29504"/>
                    <a:pt x="6148" y="29561"/>
                    <a:pt x="6432" y="29603"/>
                  </a:cubicBezTo>
                  <a:cubicBezTo>
                    <a:pt x="7596" y="29774"/>
                    <a:pt x="8760" y="29873"/>
                    <a:pt x="9939" y="29901"/>
                  </a:cubicBezTo>
                  <a:cubicBezTo>
                    <a:pt x="10861" y="29945"/>
                    <a:pt x="11791" y="29963"/>
                    <a:pt x="12729" y="29963"/>
                  </a:cubicBezTo>
                  <a:cubicBezTo>
                    <a:pt x="13019" y="29963"/>
                    <a:pt x="13310" y="29962"/>
                    <a:pt x="13602" y="29958"/>
                  </a:cubicBezTo>
                  <a:cubicBezTo>
                    <a:pt x="16072" y="29944"/>
                    <a:pt x="18585" y="29816"/>
                    <a:pt x="21098" y="29660"/>
                  </a:cubicBezTo>
                  <a:cubicBezTo>
                    <a:pt x="23611" y="29504"/>
                    <a:pt x="26110" y="29277"/>
                    <a:pt x="28552" y="28936"/>
                  </a:cubicBezTo>
                  <a:cubicBezTo>
                    <a:pt x="29773" y="28780"/>
                    <a:pt x="30980" y="28581"/>
                    <a:pt x="32144" y="28340"/>
                  </a:cubicBezTo>
                  <a:cubicBezTo>
                    <a:pt x="32698" y="28226"/>
                    <a:pt x="33238" y="28056"/>
                    <a:pt x="33777" y="27871"/>
                  </a:cubicBezTo>
                  <a:cubicBezTo>
                    <a:pt x="33891" y="27814"/>
                    <a:pt x="34004" y="27772"/>
                    <a:pt x="34104" y="27715"/>
                  </a:cubicBezTo>
                  <a:cubicBezTo>
                    <a:pt x="34161" y="27687"/>
                    <a:pt x="34217" y="27630"/>
                    <a:pt x="34274" y="27587"/>
                  </a:cubicBezTo>
                  <a:cubicBezTo>
                    <a:pt x="34402" y="27403"/>
                    <a:pt x="34501" y="27204"/>
                    <a:pt x="34558" y="26991"/>
                  </a:cubicBezTo>
                  <a:cubicBezTo>
                    <a:pt x="34729" y="26466"/>
                    <a:pt x="34842" y="25926"/>
                    <a:pt x="34913" y="25386"/>
                  </a:cubicBezTo>
                  <a:cubicBezTo>
                    <a:pt x="35012" y="24833"/>
                    <a:pt x="35069" y="24279"/>
                    <a:pt x="35126" y="23711"/>
                  </a:cubicBezTo>
                  <a:cubicBezTo>
                    <a:pt x="35211" y="22604"/>
                    <a:pt x="35268" y="21496"/>
                    <a:pt x="35296" y="20417"/>
                  </a:cubicBezTo>
                  <a:cubicBezTo>
                    <a:pt x="35353" y="18259"/>
                    <a:pt x="35311" y="16215"/>
                    <a:pt x="35268" y="14312"/>
                  </a:cubicBezTo>
                  <a:cubicBezTo>
                    <a:pt x="35154" y="10535"/>
                    <a:pt x="35012" y="7383"/>
                    <a:pt x="34885" y="5168"/>
                  </a:cubicBezTo>
                  <a:cubicBezTo>
                    <a:pt x="34743" y="2968"/>
                    <a:pt x="34672" y="1704"/>
                    <a:pt x="34672" y="1704"/>
                  </a:cubicBezTo>
                  <a:cubicBezTo>
                    <a:pt x="34672" y="1573"/>
                    <a:pt x="34777" y="1500"/>
                    <a:pt x="34879" y="1500"/>
                  </a:cubicBezTo>
                  <a:close/>
                  <a:moveTo>
                    <a:pt x="34770" y="30756"/>
                  </a:moveTo>
                  <a:cubicBezTo>
                    <a:pt x="34880" y="30756"/>
                    <a:pt x="34995" y="30781"/>
                    <a:pt x="35112" y="30838"/>
                  </a:cubicBezTo>
                  <a:cubicBezTo>
                    <a:pt x="36134" y="31321"/>
                    <a:pt x="34459" y="34431"/>
                    <a:pt x="33664" y="34587"/>
                  </a:cubicBezTo>
                  <a:cubicBezTo>
                    <a:pt x="33626" y="34594"/>
                    <a:pt x="33587" y="34598"/>
                    <a:pt x="33548" y="34598"/>
                  </a:cubicBezTo>
                  <a:cubicBezTo>
                    <a:pt x="32466" y="34598"/>
                    <a:pt x="30698" y="31873"/>
                    <a:pt x="31520" y="31037"/>
                  </a:cubicBezTo>
                  <a:cubicBezTo>
                    <a:pt x="31664" y="30888"/>
                    <a:pt x="31811" y="30827"/>
                    <a:pt x="31955" y="30827"/>
                  </a:cubicBezTo>
                  <a:cubicBezTo>
                    <a:pt x="32652" y="30827"/>
                    <a:pt x="33295" y="32258"/>
                    <a:pt x="33295" y="32258"/>
                  </a:cubicBezTo>
                  <a:cubicBezTo>
                    <a:pt x="33295" y="32258"/>
                    <a:pt x="33918" y="30756"/>
                    <a:pt x="34770" y="30756"/>
                  </a:cubicBezTo>
                  <a:close/>
                  <a:moveTo>
                    <a:pt x="26174" y="32010"/>
                  </a:moveTo>
                  <a:cubicBezTo>
                    <a:pt x="26282" y="32010"/>
                    <a:pt x="26394" y="32034"/>
                    <a:pt x="26508" y="32088"/>
                  </a:cubicBezTo>
                  <a:cubicBezTo>
                    <a:pt x="27516" y="32571"/>
                    <a:pt x="25841" y="35694"/>
                    <a:pt x="25045" y="35850"/>
                  </a:cubicBezTo>
                  <a:cubicBezTo>
                    <a:pt x="25008" y="35858"/>
                    <a:pt x="24969" y="35862"/>
                    <a:pt x="24930" y="35862"/>
                  </a:cubicBezTo>
                  <a:cubicBezTo>
                    <a:pt x="23849" y="35862"/>
                    <a:pt x="22093" y="33136"/>
                    <a:pt x="22902" y="32301"/>
                  </a:cubicBezTo>
                  <a:cubicBezTo>
                    <a:pt x="23045" y="32152"/>
                    <a:pt x="23192" y="32090"/>
                    <a:pt x="23337" y="32090"/>
                  </a:cubicBezTo>
                  <a:cubicBezTo>
                    <a:pt x="24034" y="32090"/>
                    <a:pt x="24676" y="33522"/>
                    <a:pt x="24676" y="33522"/>
                  </a:cubicBezTo>
                  <a:cubicBezTo>
                    <a:pt x="24676" y="33522"/>
                    <a:pt x="25315" y="32010"/>
                    <a:pt x="26174" y="32010"/>
                  </a:cubicBezTo>
                  <a:close/>
                  <a:moveTo>
                    <a:pt x="16043" y="32318"/>
                  </a:moveTo>
                  <a:cubicBezTo>
                    <a:pt x="16153" y="32318"/>
                    <a:pt x="16267" y="32343"/>
                    <a:pt x="16385" y="32400"/>
                  </a:cubicBezTo>
                  <a:cubicBezTo>
                    <a:pt x="17407" y="32897"/>
                    <a:pt x="15732" y="35992"/>
                    <a:pt x="14936" y="36149"/>
                  </a:cubicBezTo>
                  <a:cubicBezTo>
                    <a:pt x="14899" y="36156"/>
                    <a:pt x="14860" y="36160"/>
                    <a:pt x="14821" y="36160"/>
                  </a:cubicBezTo>
                  <a:cubicBezTo>
                    <a:pt x="13739" y="36160"/>
                    <a:pt x="11971" y="33435"/>
                    <a:pt x="12793" y="32599"/>
                  </a:cubicBezTo>
                  <a:cubicBezTo>
                    <a:pt x="12936" y="32450"/>
                    <a:pt x="13083" y="32389"/>
                    <a:pt x="13228" y="32389"/>
                  </a:cubicBezTo>
                  <a:cubicBezTo>
                    <a:pt x="13925" y="32389"/>
                    <a:pt x="14567" y="33820"/>
                    <a:pt x="14567" y="33820"/>
                  </a:cubicBezTo>
                  <a:cubicBezTo>
                    <a:pt x="14567" y="33820"/>
                    <a:pt x="15190" y="32318"/>
                    <a:pt x="16043" y="32318"/>
                  </a:cubicBezTo>
                  <a:close/>
                  <a:moveTo>
                    <a:pt x="3985" y="32575"/>
                  </a:moveTo>
                  <a:cubicBezTo>
                    <a:pt x="4719" y="32575"/>
                    <a:pt x="5197" y="34175"/>
                    <a:pt x="5197" y="34175"/>
                  </a:cubicBezTo>
                  <a:cubicBezTo>
                    <a:pt x="5197" y="34175"/>
                    <a:pt x="5950" y="32865"/>
                    <a:pt x="6761" y="32865"/>
                  </a:cubicBezTo>
                  <a:cubicBezTo>
                    <a:pt x="6902" y="32865"/>
                    <a:pt x="7044" y="32904"/>
                    <a:pt x="7184" y="32997"/>
                  </a:cubicBezTo>
                  <a:cubicBezTo>
                    <a:pt x="8136" y="33607"/>
                    <a:pt x="6077" y="36475"/>
                    <a:pt x="5268" y="36532"/>
                  </a:cubicBezTo>
                  <a:lnTo>
                    <a:pt x="5253" y="36532"/>
                  </a:lnTo>
                  <a:cubicBezTo>
                    <a:pt x="5241" y="36533"/>
                    <a:pt x="5229" y="36533"/>
                    <a:pt x="5217" y="36533"/>
                  </a:cubicBezTo>
                  <a:cubicBezTo>
                    <a:pt x="4140" y="36533"/>
                    <a:pt x="2652" y="33471"/>
                    <a:pt x="3592" y="32727"/>
                  </a:cubicBezTo>
                  <a:cubicBezTo>
                    <a:pt x="3730" y="32620"/>
                    <a:pt x="3861" y="32575"/>
                    <a:pt x="3985" y="32575"/>
                  </a:cubicBezTo>
                  <a:close/>
                  <a:moveTo>
                    <a:pt x="36830" y="0"/>
                  </a:moveTo>
                  <a:cubicBezTo>
                    <a:pt x="29305" y="1605"/>
                    <a:pt x="16427" y="3919"/>
                    <a:pt x="0" y="5268"/>
                  </a:cubicBezTo>
                  <a:cubicBezTo>
                    <a:pt x="582" y="21056"/>
                    <a:pt x="28" y="36532"/>
                    <a:pt x="4103" y="37725"/>
                  </a:cubicBezTo>
                  <a:cubicBezTo>
                    <a:pt x="4470" y="37834"/>
                    <a:pt x="4824" y="37883"/>
                    <a:pt x="5163" y="37883"/>
                  </a:cubicBezTo>
                  <a:cubicBezTo>
                    <a:pt x="7989" y="37883"/>
                    <a:pt x="9811" y="34487"/>
                    <a:pt x="9811" y="34487"/>
                  </a:cubicBezTo>
                  <a:cubicBezTo>
                    <a:pt x="9811" y="34487"/>
                    <a:pt x="10999" y="38011"/>
                    <a:pt x="14698" y="38011"/>
                  </a:cubicBezTo>
                  <a:cubicBezTo>
                    <a:pt x="14748" y="38011"/>
                    <a:pt x="14800" y="38010"/>
                    <a:pt x="14851" y="38009"/>
                  </a:cubicBezTo>
                  <a:cubicBezTo>
                    <a:pt x="18671" y="37923"/>
                    <a:pt x="20303" y="34218"/>
                    <a:pt x="20303" y="34218"/>
                  </a:cubicBezTo>
                  <a:cubicBezTo>
                    <a:pt x="20303" y="34218"/>
                    <a:pt x="21604" y="37363"/>
                    <a:pt x="24766" y="37363"/>
                  </a:cubicBezTo>
                  <a:cubicBezTo>
                    <a:pt x="24956" y="37363"/>
                    <a:pt x="25154" y="37351"/>
                    <a:pt x="25358" y="37327"/>
                  </a:cubicBezTo>
                  <a:cubicBezTo>
                    <a:pt x="28964" y="36887"/>
                    <a:pt x="29333" y="33494"/>
                    <a:pt x="29333" y="33494"/>
                  </a:cubicBezTo>
                  <a:cubicBezTo>
                    <a:pt x="29859" y="34615"/>
                    <a:pt x="30781" y="35510"/>
                    <a:pt x="31932" y="36007"/>
                  </a:cubicBezTo>
                  <a:cubicBezTo>
                    <a:pt x="32474" y="36245"/>
                    <a:pt x="33045" y="36362"/>
                    <a:pt x="33610" y="36362"/>
                  </a:cubicBezTo>
                  <a:cubicBezTo>
                    <a:pt x="35397" y="36362"/>
                    <a:pt x="37114" y="35194"/>
                    <a:pt x="37611" y="33025"/>
                  </a:cubicBezTo>
                  <a:cubicBezTo>
                    <a:pt x="38619" y="28482"/>
                    <a:pt x="36844" y="370"/>
                    <a:pt x="36830" y="0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2415;p48"/>
            <p:cNvSpPr/>
            <p:nvPr/>
          </p:nvSpPr>
          <p:spPr>
            <a:xfrm>
              <a:off x="284975" y="3656750"/>
              <a:ext cx="3579025" cy="229525"/>
            </a:xfrm>
            <a:custGeom>
              <a:avLst/>
              <a:gdLst/>
              <a:ahLst/>
              <a:cxnLst/>
              <a:rect l="l" t="t" r="r" b="b"/>
              <a:pathLst>
                <a:path w="143161" h="9181" extrusionOk="0">
                  <a:moveTo>
                    <a:pt x="195" y="1"/>
                  </a:moveTo>
                  <a:cubicBezTo>
                    <a:pt x="119" y="1"/>
                    <a:pt x="41" y="44"/>
                    <a:pt x="29" y="131"/>
                  </a:cubicBezTo>
                  <a:cubicBezTo>
                    <a:pt x="0" y="216"/>
                    <a:pt x="57" y="302"/>
                    <a:pt x="142" y="330"/>
                  </a:cubicBezTo>
                  <a:lnTo>
                    <a:pt x="1704" y="770"/>
                  </a:lnTo>
                  <a:cubicBezTo>
                    <a:pt x="2712" y="1054"/>
                    <a:pt x="4217" y="1452"/>
                    <a:pt x="6134" y="1934"/>
                  </a:cubicBezTo>
                  <a:cubicBezTo>
                    <a:pt x="8050" y="2417"/>
                    <a:pt x="10379" y="2971"/>
                    <a:pt x="13062" y="3539"/>
                  </a:cubicBezTo>
                  <a:cubicBezTo>
                    <a:pt x="15746" y="4121"/>
                    <a:pt x="18798" y="4717"/>
                    <a:pt x="22149" y="5271"/>
                  </a:cubicBezTo>
                  <a:cubicBezTo>
                    <a:pt x="25486" y="5825"/>
                    <a:pt x="29106" y="6378"/>
                    <a:pt x="32954" y="6875"/>
                  </a:cubicBezTo>
                  <a:cubicBezTo>
                    <a:pt x="36801" y="7372"/>
                    <a:pt x="40862" y="7784"/>
                    <a:pt x="45079" y="8139"/>
                  </a:cubicBezTo>
                  <a:cubicBezTo>
                    <a:pt x="49296" y="8494"/>
                    <a:pt x="53655" y="8764"/>
                    <a:pt x="58099" y="8948"/>
                  </a:cubicBezTo>
                  <a:cubicBezTo>
                    <a:pt x="61978" y="9097"/>
                    <a:pt x="65912" y="9181"/>
                    <a:pt x="69852" y="9181"/>
                  </a:cubicBezTo>
                  <a:cubicBezTo>
                    <a:pt x="70426" y="9181"/>
                    <a:pt x="70999" y="9179"/>
                    <a:pt x="71573" y="9175"/>
                  </a:cubicBezTo>
                  <a:cubicBezTo>
                    <a:pt x="76073" y="9133"/>
                    <a:pt x="80588" y="9005"/>
                    <a:pt x="85032" y="8778"/>
                  </a:cubicBezTo>
                  <a:cubicBezTo>
                    <a:pt x="89462" y="8565"/>
                    <a:pt x="93821" y="8253"/>
                    <a:pt x="98038" y="7869"/>
                  </a:cubicBezTo>
                  <a:cubicBezTo>
                    <a:pt x="102240" y="7500"/>
                    <a:pt x="106301" y="7032"/>
                    <a:pt x="110149" y="6535"/>
                  </a:cubicBezTo>
                  <a:cubicBezTo>
                    <a:pt x="113996" y="6038"/>
                    <a:pt x="117617" y="5484"/>
                    <a:pt x="120953" y="4930"/>
                  </a:cubicBezTo>
                  <a:cubicBezTo>
                    <a:pt x="127641" y="3837"/>
                    <a:pt x="133149" y="2673"/>
                    <a:pt x="136997" y="1778"/>
                  </a:cubicBezTo>
                  <a:cubicBezTo>
                    <a:pt x="140845" y="898"/>
                    <a:pt x="143017" y="287"/>
                    <a:pt x="143017" y="287"/>
                  </a:cubicBezTo>
                  <a:cubicBezTo>
                    <a:pt x="143161" y="248"/>
                    <a:pt x="143112" y="41"/>
                    <a:pt x="142982" y="41"/>
                  </a:cubicBezTo>
                  <a:cubicBezTo>
                    <a:pt x="142971" y="41"/>
                    <a:pt x="142959" y="43"/>
                    <a:pt x="142946" y="46"/>
                  </a:cubicBezTo>
                  <a:cubicBezTo>
                    <a:pt x="142946" y="46"/>
                    <a:pt x="140774" y="628"/>
                    <a:pt x="136912" y="1452"/>
                  </a:cubicBezTo>
                  <a:cubicBezTo>
                    <a:pt x="134995" y="1849"/>
                    <a:pt x="132653" y="2332"/>
                    <a:pt x="129955" y="2829"/>
                  </a:cubicBezTo>
                  <a:cubicBezTo>
                    <a:pt x="127257" y="3326"/>
                    <a:pt x="124205" y="3837"/>
                    <a:pt x="120868" y="4362"/>
                  </a:cubicBezTo>
                  <a:cubicBezTo>
                    <a:pt x="117532" y="4873"/>
                    <a:pt x="113897" y="5385"/>
                    <a:pt x="110063" y="5853"/>
                  </a:cubicBezTo>
                  <a:cubicBezTo>
                    <a:pt x="106216" y="6307"/>
                    <a:pt x="102155" y="6719"/>
                    <a:pt x="97967" y="7088"/>
                  </a:cubicBezTo>
                  <a:cubicBezTo>
                    <a:pt x="93764" y="7457"/>
                    <a:pt x="89405" y="7741"/>
                    <a:pt x="84975" y="7954"/>
                  </a:cubicBezTo>
                  <a:cubicBezTo>
                    <a:pt x="80560" y="8167"/>
                    <a:pt x="76059" y="8281"/>
                    <a:pt x="71558" y="8295"/>
                  </a:cubicBezTo>
                  <a:cubicBezTo>
                    <a:pt x="71015" y="8302"/>
                    <a:pt x="70473" y="8305"/>
                    <a:pt x="69932" y="8305"/>
                  </a:cubicBezTo>
                  <a:cubicBezTo>
                    <a:pt x="68222" y="8305"/>
                    <a:pt x="66518" y="8278"/>
                    <a:pt x="64814" y="8267"/>
                  </a:cubicBezTo>
                  <a:cubicBezTo>
                    <a:pt x="62571" y="8224"/>
                    <a:pt x="60342" y="8182"/>
                    <a:pt x="58127" y="8082"/>
                  </a:cubicBezTo>
                  <a:cubicBezTo>
                    <a:pt x="53697" y="7926"/>
                    <a:pt x="49353" y="7656"/>
                    <a:pt x="45150" y="7315"/>
                  </a:cubicBezTo>
                  <a:cubicBezTo>
                    <a:pt x="40947" y="6975"/>
                    <a:pt x="36887" y="6577"/>
                    <a:pt x="33039" y="6123"/>
                  </a:cubicBezTo>
                  <a:cubicBezTo>
                    <a:pt x="29206" y="5654"/>
                    <a:pt x="25585" y="5143"/>
                    <a:pt x="22248" y="4618"/>
                  </a:cubicBezTo>
                  <a:cubicBezTo>
                    <a:pt x="18912" y="4093"/>
                    <a:pt x="15859" y="3539"/>
                    <a:pt x="13176" y="2999"/>
                  </a:cubicBezTo>
                  <a:cubicBezTo>
                    <a:pt x="10493" y="2474"/>
                    <a:pt x="8150" y="1963"/>
                    <a:pt x="6233" y="1523"/>
                  </a:cubicBezTo>
                  <a:cubicBezTo>
                    <a:pt x="4316" y="1068"/>
                    <a:pt x="2826" y="699"/>
                    <a:pt x="1803" y="429"/>
                  </a:cubicBezTo>
                  <a:lnTo>
                    <a:pt x="227" y="3"/>
                  </a:lnTo>
                  <a:cubicBezTo>
                    <a:pt x="217" y="2"/>
                    <a:pt x="206" y="1"/>
                    <a:pt x="195" y="1"/>
                  </a:cubicBezTo>
                  <a:close/>
                </a:path>
              </a:pathLst>
            </a:custGeom>
            <a:solidFill>
              <a:srgbClr val="2E0A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2416;p48"/>
            <p:cNvSpPr/>
            <p:nvPr/>
          </p:nvSpPr>
          <p:spPr>
            <a:xfrm>
              <a:off x="1445825" y="1152300"/>
              <a:ext cx="123025" cy="203175"/>
            </a:xfrm>
            <a:custGeom>
              <a:avLst/>
              <a:gdLst/>
              <a:ahLst/>
              <a:cxnLst/>
              <a:rect l="l" t="t" r="r" b="b"/>
              <a:pathLst>
                <a:path w="4921" h="8127" extrusionOk="0">
                  <a:moveTo>
                    <a:pt x="4097" y="0"/>
                  </a:moveTo>
                  <a:lnTo>
                    <a:pt x="4097" y="0"/>
                  </a:lnTo>
                  <a:cubicBezTo>
                    <a:pt x="4097" y="0"/>
                    <a:pt x="406" y="2882"/>
                    <a:pt x="150" y="5665"/>
                  </a:cubicBezTo>
                  <a:cubicBezTo>
                    <a:pt x="0" y="7208"/>
                    <a:pt x="1186" y="8126"/>
                    <a:pt x="2366" y="8126"/>
                  </a:cubicBezTo>
                  <a:cubicBezTo>
                    <a:pt x="3316" y="8126"/>
                    <a:pt x="4262" y="7532"/>
                    <a:pt x="4509" y="6190"/>
                  </a:cubicBezTo>
                  <a:cubicBezTo>
                    <a:pt x="4920" y="4018"/>
                    <a:pt x="3799" y="4600"/>
                    <a:pt x="4097" y="0"/>
                  </a:cubicBezTo>
                  <a:close/>
                </a:path>
              </a:pathLst>
            </a:custGeom>
            <a:solidFill>
              <a:srgbClr val="F2C8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2417;p48"/>
            <p:cNvSpPr/>
            <p:nvPr/>
          </p:nvSpPr>
          <p:spPr>
            <a:xfrm>
              <a:off x="1448500" y="1223275"/>
              <a:ext cx="100775" cy="109425"/>
            </a:xfrm>
            <a:custGeom>
              <a:avLst/>
              <a:gdLst/>
              <a:ahLst/>
              <a:cxnLst/>
              <a:rect l="l" t="t" r="r" b="b"/>
              <a:pathLst>
                <a:path w="4031" h="4377" extrusionOk="0">
                  <a:moveTo>
                    <a:pt x="2897" y="1"/>
                  </a:moveTo>
                  <a:lnTo>
                    <a:pt x="2897" y="1"/>
                  </a:lnTo>
                  <a:cubicBezTo>
                    <a:pt x="2897" y="1"/>
                    <a:pt x="0" y="3550"/>
                    <a:pt x="2102" y="4303"/>
                  </a:cubicBezTo>
                  <a:cubicBezTo>
                    <a:pt x="2245" y="4353"/>
                    <a:pt x="2373" y="4377"/>
                    <a:pt x="2486" y="4377"/>
                  </a:cubicBezTo>
                  <a:cubicBezTo>
                    <a:pt x="4031" y="4377"/>
                    <a:pt x="2897" y="1"/>
                    <a:pt x="2897" y="1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2418;p48"/>
            <p:cNvSpPr/>
            <p:nvPr/>
          </p:nvSpPr>
          <p:spPr>
            <a:xfrm>
              <a:off x="1384950" y="1473700"/>
              <a:ext cx="236425" cy="287700"/>
            </a:xfrm>
            <a:custGeom>
              <a:avLst/>
              <a:gdLst/>
              <a:ahLst/>
              <a:cxnLst/>
              <a:rect l="l" t="t" r="r" b="b"/>
              <a:pathLst>
                <a:path w="9457" h="11508" extrusionOk="0">
                  <a:moveTo>
                    <a:pt x="7079" y="0"/>
                  </a:moveTo>
                  <a:cubicBezTo>
                    <a:pt x="6866" y="0"/>
                    <a:pt x="6653" y="22"/>
                    <a:pt x="6447" y="64"/>
                  </a:cubicBezTo>
                  <a:cubicBezTo>
                    <a:pt x="5070" y="292"/>
                    <a:pt x="5254" y="348"/>
                    <a:pt x="4544" y="575"/>
                  </a:cubicBezTo>
                  <a:cubicBezTo>
                    <a:pt x="3834" y="803"/>
                    <a:pt x="4303" y="1314"/>
                    <a:pt x="3252" y="1399"/>
                  </a:cubicBezTo>
                  <a:cubicBezTo>
                    <a:pt x="2202" y="1484"/>
                    <a:pt x="2202" y="1711"/>
                    <a:pt x="1747" y="1768"/>
                  </a:cubicBezTo>
                  <a:cubicBezTo>
                    <a:pt x="1392" y="1804"/>
                    <a:pt x="1184" y="2483"/>
                    <a:pt x="630" y="2483"/>
                  </a:cubicBezTo>
                  <a:cubicBezTo>
                    <a:pt x="520" y="2483"/>
                    <a:pt x="397" y="2456"/>
                    <a:pt x="256" y="2393"/>
                  </a:cubicBezTo>
                  <a:cubicBezTo>
                    <a:pt x="86" y="5715"/>
                    <a:pt x="1" y="10216"/>
                    <a:pt x="242" y="10514"/>
                  </a:cubicBezTo>
                  <a:cubicBezTo>
                    <a:pt x="611" y="10968"/>
                    <a:pt x="2202" y="11508"/>
                    <a:pt x="4530" y="11508"/>
                  </a:cubicBezTo>
                  <a:cubicBezTo>
                    <a:pt x="7526" y="11508"/>
                    <a:pt x="9315" y="10798"/>
                    <a:pt x="9400" y="10401"/>
                  </a:cubicBezTo>
                  <a:cubicBezTo>
                    <a:pt x="9457" y="10131"/>
                    <a:pt x="9414" y="5247"/>
                    <a:pt x="9244" y="1924"/>
                  </a:cubicBezTo>
                  <a:cubicBezTo>
                    <a:pt x="8711" y="1391"/>
                    <a:pt x="8766" y="46"/>
                    <a:pt x="8376" y="46"/>
                  </a:cubicBezTo>
                  <a:cubicBezTo>
                    <a:pt x="8350" y="46"/>
                    <a:pt x="8322" y="52"/>
                    <a:pt x="8293" y="64"/>
                  </a:cubicBezTo>
                  <a:cubicBezTo>
                    <a:pt x="8194" y="108"/>
                    <a:pt x="8114" y="124"/>
                    <a:pt x="8036" y="124"/>
                  </a:cubicBezTo>
                  <a:cubicBezTo>
                    <a:pt x="7935" y="124"/>
                    <a:pt x="7839" y="96"/>
                    <a:pt x="7710" y="64"/>
                  </a:cubicBezTo>
                  <a:cubicBezTo>
                    <a:pt x="7505" y="22"/>
                    <a:pt x="7292" y="0"/>
                    <a:pt x="7079" y="0"/>
                  </a:cubicBezTo>
                  <a:close/>
                </a:path>
              </a:pathLst>
            </a:custGeom>
            <a:solidFill>
              <a:srgbClr val="FFE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2419;p48"/>
            <p:cNvSpPr/>
            <p:nvPr/>
          </p:nvSpPr>
          <p:spPr>
            <a:xfrm>
              <a:off x="1370750" y="1424975"/>
              <a:ext cx="268725" cy="158150"/>
            </a:xfrm>
            <a:custGeom>
              <a:avLst/>
              <a:gdLst/>
              <a:ahLst/>
              <a:cxnLst/>
              <a:rect l="l" t="t" r="r" b="b"/>
              <a:pathLst>
                <a:path w="10749" h="6326" extrusionOk="0">
                  <a:moveTo>
                    <a:pt x="5516" y="1"/>
                  </a:moveTo>
                  <a:cubicBezTo>
                    <a:pt x="3500" y="1"/>
                    <a:pt x="1455" y="173"/>
                    <a:pt x="1194" y="594"/>
                  </a:cubicBezTo>
                  <a:cubicBezTo>
                    <a:pt x="682" y="1417"/>
                    <a:pt x="1" y="3873"/>
                    <a:pt x="668" y="4257"/>
                  </a:cubicBezTo>
                  <a:cubicBezTo>
                    <a:pt x="711" y="4285"/>
                    <a:pt x="768" y="4313"/>
                    <a:pt x="824" y="4342"/>
                  </a:cubicBezTo>
                  <a:cubicBezTo>
                    <a:pt x="963" y="4405"/>
                    <a:pt x="1084" y="4432"/>
                    <a:pt x="1193" y="4432"/>
                  </a:cubicBezTo>
                  <a:cubicBezTo>
                    <a:pt x="1743" y="4432"/>
                    <a:pt x="1960" y="3753"/>
                    <a:pt x="2315" y="3717"/>
                  </a:cubicBezTo>
                  <a:cubicBezTo>
                    <a:pt x="2325" y="3716"/>
                    <a:pt x="2335" y="3715"/>
                    <a:pt x="2344" y="3715"/>
                  </a:cubicBezTo>
                  <a:cubicBezTo>
                    <a:pt x="2764" y="3715"/>
                    <a:pt x="2977" y="4885"/>
                    <a:pt x="3922" y="4885"/>
                  </a:cubicBezTo>
                  <a:cubicBezTo>
                    <a:pt x="3953" y="4885"/>
                    <a:pt x="3986" y="4884"/>
                    <a:pt x="4019" y="4881"/>
                  </a:cubicBezTo>
                  <a:cubicBezTo>
                    <a:pt x="5070" y="4796"/>
                    <a:pt x="4843" y="3348"/>
                    <a:pt x="5552" y="3121"/>
                  </a:cubicBezTo>
                  <a:cubicBezTo>
                    <a:pt x="5574" y="3114"/>
                    <a:pt x="5595" y="3111"/>
                    <a:pt x="5616" y="3111"/>
                  </a:cubicBezTo>
                  <a:cubicBezTo>
                    <a:pt x="6251" y="3111"/>
                    <a:pt x="6208" y="6326"/>
                    <a:pt x="7406" y="6326"/>
                  </a:cubicBezTo>
                  <a:cubicBezTo>
                    <a:pt x="7445" y="6326"/>
                    <a:pt x="7485" y="6322"/>
                    <a:pt x="7526" y="6315"/>
                  </a:cubicBezTo>
                  <a:cubicBezTo>
                    <a:pt x="8889" y="6074"/>
                    <a:pt x="8094" y="3320"/>
                    <a:pt x="8577" y="3121"/>
                  </a:cubicBezTo>
                  <a:cubicBezTo>
                    <a:pt x="8619" y="3104"/>
                    <a:pt x="8655" y="3096"/>
                    <a:pt x="8689" y="3096"/>
                  </a:cubicBezTo>
                  <a:cubicBezTo>
                    <a:pt x="9021" y="3096"/>
                    <a:pt x="8975" y="3880"/>
                    <a:pt x="9693" y="3880"/>
                  </a:cubicBezTo>
                  <a:cubicBezTo>
                    <a:pt x="9730" y="3880"/>
                    <a:pt x="9770" y="3878"/>
                    <a:pt x="9812" y="3873"/>
                  </a:cubicBezTo>
                  <a:cubicBezTo>
                    <a:pt x="10749" y="3774"/>
                    <a:pt x="9925" y="679"/>
                    <a:pt x="9627" y="409"/>
                  </a:cubicBezTo>
                  <a:cubicBezTo>
                    <a:pt x="9349" y="159"/>
                    <a:pt x="7447" y="1"/>
                    <a:pt x="5516" y="1"/>
                  </a:cubicBezTo>
                  <a:close/>
                </a:path>
              </a:pathLst>
            </a:custGeom>
            <a:solidFill>
              <a:srgbClr val="FFE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2420;p48"/>
            <p:cNvSpPr/>
            <p:nvPr/>
          </p:nvSpPr>
          <p:spPr>
            <a:xfrm>
              <a:off x="1407675" y="1442575"/>
              <a:ext cx="193125" cy="15875"/>
            </a:xfrm>
            <a:custGeom>
              <a:avLst/>
              <a:gdLst/>
              <a:ahLst/>
              <a:cxnLst/>
              <a:rect l="l" t="t" r="r" b="b"/>
              <a:pathLst>
                <a:path w="7725" h="635" extrusionOk="0">
                  <a:moveTo>
                    <a:pt x="134" y="0"/>
                  </a:moveTo>
                  <a:cubicBezTo>
                    <a:pt x="86" y="0"/>
                    <a:pt x="39" y="39"/>
                    <a:pt x="15" y="88"/>
                  </a:cubicBezTo>
                  <a:cubicBezTo>
                    <a:pt x="1" y="145"/>
                    <a:pt x="29" y="216"/>
                    <a:pt x="100" y="244"/>
                  </a:cubicBezTo>
                  <a:lnTo>
                    <a:pt x="398" y="344"/>
                  </a:lnTo>
                  <a:cubicBezTo>
                    <a:pt x="526" y="372"/>
                    <a:pt x="639" y="401"/>
                    <a:pt x="767" y="429"/>
                  </a:cubicBezTo>
                  <a:cubicBezTo>
                    <a:pt x="938" y="472"/>
                    <a:pt x="1094" y="500"/>
                    <a:pt x="1264" y="514"/>
                  </a:cubicBezTo>
                  <a:cubicBezTo>
                    <a:pt x="1662" y="571"/>
                    <a:pt x="2073" y="614"/>
                    <a:pt x="2471" y="628"/>
                  </a:cubicBezTo>
                  <a:cubicBezTo>
                    <a:pt x="2622" y="633"/>
                    <a:pt x="2776" y="634"/>
                    <a:pt x="2930" y="634"/>
                  </a:cubicBezTo>
                  <a:cubicBezTo>
                    <a:pt x="3239" y="634"/>
                    <a:pt x="3555" y="628"/>
                    <a:pt x="3877" y="628"/>
                  </a:cubicBezTo>
                  <a:cubicBezTo>
                    <a:pt x="4814" y="599"/>
                    <a:pt x="5751" y="514"/>
                    <a:pt x="6461" y="429"/>
                  </a:cubicBezTo>
                  <a:cubicBezTo>
                    <a:pt x="7156" y="344"/>
                    <a:pt x="7625" y="244"/>
                    <a:pt x="7625" y="244"/>
                  </a:cubicBezTo>
                  <a:cubicBezTo>
                    <a:pt x="7682" y="230"/>
                    <a:pt x="7724" y="173"/>
                    <a:pt x="7724" y="117"/>
                  </a:cubicBezTo>
                  <a:cubicBezTo>
                    <a:pt x="7724" y="46"/>
                    <a:pt x="7668" y="3"/>
                    <a:pt x="7597" y="3"/>
                  </a:cubicBezTo>
                  <a:lnTo>
                    <a:pt x="6432" y="60"/>
                  </a:lnTo>
                  <a:lnTo>
                    <a:pt x="5225" y="117"/>
                  </a:lnTo>
                  <a:cubicBezTo>
                    <a:pt x="4785" y="131"/>
                    <a:pt x="4317" y="145"/>
                    <a:pt x="3862" y="159"/>
                  </a:cubicBezTo>
                  <a:cubicBezTo>
                    <a:pt x="3394" y="188"/>
                    <a:pt x="2925" y="188"/>
                    <a:pt x="2485" y="188"/>
                  </a:cubicBezTo>
                  <a:cubicBezTo>
                    <a:pt x="2045" y="188"/>
                    <a:pt x="1648" y="173"/>
                    <a:pt x="1293" y="145"/>
                  </a:cubicBezTo>
                  <a:cubicBezTo>
                    <a:pt x="1023" y="131"/>
                    <a:pt x="753" y="103"/>
                    <a:pt x="469" y="60"/>
                  </a:cubicBezTo>
                  <a:lnTo>
                    <a:pt x="157" y="3"/>
                  </a:lnTo>
                  <a:cubicBezTo>
                    <a:pt x="149" y="1"/>
                    <a:pt x="142" y="0"/>
                    <a:pt x="134" y="0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2421;p48"/>
            <p:cNvSpPr/>
            <p:nvPr/>
          </p:nvSpPr>
          <p:spPr>
            <a:xfrm>
              <a:off x="1481850" y="1277900"/>
              <a:ext cx="38300" cy="167950"/>
            </a:xfrm>
            <a:custGeom>
              <a:avLst/>
              <a:gdLst/>
              <a:ahLst/>
              <a:cxnLst/>
              <a:rect l="l" t="t" r="r" b="b"/>
              <a:pathLst>
                <a:path w="1532" h="6718" extrusionOk="0">
                  <a:moveTo>
                    <a:pt x="1246" y="1"/>
                  </a:moveTo>
                  <a:cubicBezTo>
                    <a:pt x="1162" y="1"/>
                    <a:pt x="1079" y="44"/>
                    <a:pt x="1037" y="144"/>
                  </a:cubicBezTo>
                  <a:cubicBezTo>
                    <a:pt x="1" y="3055"/>
                    <a:pt x="455" y="6377"/>
                    <a:pt x="484" y="6519"/>
                  </a:cubicBezTo>
                  <a:cubicBezTo>
                    <a:pt x="498" y="6633"/>
                    <a:pt x="597" y="6718"/>
                    <a:pt x="711" y="6718"/>
                  </a:cubicBezTo>
                  <a:lnTo>
                    <a:pt x="753" y="6718"/>
                  </a:lnTo>
                  <a:cubicBezTo>
                    <a:pt x="881" y="6690"/>
                    <a:pt x="966" y="6576"/>
                    <a:pt x="952" y="6448"/>
                  </a:cubicBezTo>
                  <a:cubicBezTo>
                    <a:pt x="952" y="6406"/>
                    <a:pt x="484" y="3097"/>
                    <a:pt x="1478" y="315"/>
                  </a:cubicBezTo>
                  <a:cubicBezTo>
                    <a:pt x="1531" y="127"/>
                    <a:pt x="1388" y="1"/>
                    <a:pt x="1246" y="1"/>
                  </a:cubicBezTo>
                  <a:close/>
                </a:path>
              </a:pathLst>
            </a:custGeom>
            <a:solidFill>
              <a:srgbClr val="1202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2422;p48"/>
            <p:cNvSpPr/>
            <p:nvPr/>
          </p:nvSpPr>
          <p:spPr>
            <a:xfrm>
              <a:off x="1406250" y="1675850"/>
              <a:ext cx="132075" cy="26650"/>
            </a:xfrm>
            <a:custGeom>
              <a:avLst/>
              <a:gdLst/>
              <a:ahLst/>
              <a:cxnLst/>
              <a:rect l="l" t="t" r="r" b="b"/>
              <a:pathLst>
                <a:path w="5283" h="1066" extrusionOk="0">
                  <a:moveTo>
                    <a:pt x="129" y="0"/>
                  </a:moveTo>
                  <a:cubicBezTo>
                    <a:pt x="43" y="0"/>
                    <a:pt x="1" y="85"/>
                    <a:pt x="43" y="142"/>
                  </a:cubicBezTo>
                  <a:cubicBezTo>
                    <a:pt x="384" y="838"/>
                    <a:pt x="1449" y="881"/>
                    <a:pt x="2116" y="952"/>
                  </a:cubicBezTo>
                  <a:cubicBezTo>
                    <a:pt x="2684" y="1022"/>
                    <a:pt x="3252" y="1065"/>
                    <a:pt x="3820" y="1065"/>
                  </a:cubicBezTo>
                  <a:cubicBezTo>
                    <a:pt x="4274" y="1065"/>
                    <a:pt x="4715" y="1037"/>
                    <a:pt x="5169" y="980"/>
                  </a:cubicBezTo>
                  <a:cubicBezTo>
                    <a:pt x="5282" y="937"/>
                    <a:pt x="5282" y="781"/>
                    <a:pt x="5169" y="739"/>
                  </a:cubicBezTo>
                  <a:cubicBezTo>
                    <a:pt x="4345" y="625"/>
                    <a:pt x="3522" y="682"/>
                    <a:pt x="2698" y="611"/>
                  </a:cubicBezTo>
                  <a:cubicBezTo>
                    <a:pt x="2159" y="568"/>
                    <a:pt x="1634" y="469"/>
                    <a:pt x="1137" y="298"/>
                  </a:cubicBezTo>
                  <a:cubicBezTo>
                    <a:pt x="782" y="171"/>
                    <a:pt x="512" y="0"/>
                    <a:pt x="143" y="0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2423;p48"/>
            <p:cNvSpPr/>
            <p:nvPr/>
          </p:nvSpPr>
          <p:spPr>
            <a:xfrm>
              <a:off x="1405200" y="1712050"/>
              <a:ext cx="46875" cy="14925"/>
            </a:xfrm>
            <a:custGeom>
              <a:avLst/>
              <a:gdLst/>
              <a:ahLst/>
              <a:cxnLst/>
              <a:rect l="l" t="t" r="r" b="b"/>
              <a:pathLst>
                <a:path w="1875" h="597" extrusionOk="0">
                  <a:moveTo>
                    <a:pt x="242" y="0"/>
                  </a:moveTo>
                  <a:cubicBezTo>
                    <a:pt x="0" y="0"/>
                    <a:pt x="0" y="355"/>
                    <a:pt x="242" y="355"/>
                  </a:cubicBezTo>
                  <a:cubicBezTo>
                    <a:pt x="483" y="384"/>
                    <a:pt x="710" y="441"/>
                    <a:pt x="951" y="526"/>
                  </a:cubicBezTo>
                  <a:cubicBezTo>
                    <a:pt x="1136" y="568"/>
                    <a:pt x="1335" y="597"/>
                    <a:pt x="1534" y="597"/>
                  </a:cubicBezTo>
                  <a:lnTo>
                    <a:pt x="1605" y="597"/>
                  </a:lnTo>
                  <a:cubicBezTo>
                    <a:pt x="1832" y="597"/>
                    <a:pt x="1874" y="270"/>
                    <a:pt x="1647" y="213"/>
                  </a:cubicBezTo>
                  <a:cubicBezTo>
                    <a:pt x="1420" y="142"/>
                    <a:pt x="1179" y="71"/>
                    <a:pt x="937" y="29"/>
                  </a:cubicBezTo>
                  <a:cubicBezTo>
                    <a:pt x="781" y="0"/>
                    <a:pt x="625" y="0"/>
                    <a:pt x="455" y="0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2424;p48"/>
            <p:cNvSpPr/>
            <p:nvPr/>
          </p:nvSpPr>
          <p:spPr>
            <a:xfrm>
              <a:off x="1407675" y="1655250"/>
              <a:ext cx="31975" cy="14950"/>
            </a:xfrm>
            <a:custGeom>
              <a:avLst/>
              <a:gdLst/>
              <a:ahLst/>
              <a:cxnLst/>
              <a:rect l="l" t="t" r="r" b="b"/>
              <a:pathLst>
                <a:path w="1279" h="598" extrusionOk="0">
                  <a:moveTo>
                    <a:pt x="639" y="1"/>
                  </a:moveTo>
                  <a:cubicBezTo>
                    <a:pt x="483" y="1"/>
                    <a:pt x="313" y="29"/>
                    <a:pt x="171" y="72"/>
                  </a:cubicBezTo>
                  <a:cubicBezTo>
                    <a:pt x="29" y="114"/>
                    <a:pt x="1" y="313"/>
                    <a:pt x="128" y="384"/>
                  </a:cubicBezTo>
                  <a:cubicBezTo>
                    <a:pt x="327" y="512"/>
                    <a:pt x="554" y="583"/>
                    <a:pt x="796" y="597"/>
                  </a:cubicBezTo>
                  <a:cubicBezTo>
                    <a:pt x="923" y="597"/>
                    <a:pt x="1037" y="554"/>
                    <a:pt x="1151" y="498"/>
                  </a:cubicBezTo>
                  <a:cubicBezTo>
                    <a:pt x="1278" y="412"/>
                    <a:pt x="1278" y="228"/>
                    <a:pt x="1151" y="143"/>
                  </a:cubicBezTo>
                  <a:cubicBezTo>
                    <a:pt x="1014" y="56"/>
                    <a:pt x="866" y="12"/>
                    <a:pt x="708" y="12"/>
                  </a:cubicBezTo>
                  <a:cubicBezTo>
                    <a:pt x="685" y="12"/>
                    <a:pt x="663" y="13"/>
                    <a:pt x="639" y="15"/>
                  </a:cubicBezTo>
                  <a:lnTo>
                    <a:pt x="639" y="1"/>
                  </a:ln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2425;p48"/>
            <p:cNvSpPr/>
            <p:nvPr/>
          </p:nvSpPr>
          <p:spPr>
            <a:xfrm>
              <a:off x="2621075" y="1184950"/>
              <a:ext cx="123025" cy="203000"/>
            </a:xfrm>
            <a:custGeom>
              <a:avLst/>
              <a:gdLst/>
              <a:ahLst/>
              <a:cxnLst/>
              <a:rect l="l" t="t" r="r" b="b"/>
              <a:pathLst>
                <a:path w="4921" h="8120" extrusionOk="0">
                  <a:moveTo>
                    <a:pt x="4097" y="0"/>
                  </a:moveTo>
                  <a:cubicBezTo>
                    <a:pt x="4097" y="1"/>
                    <a:pt x="419" y="2883"/>
                    <a:pt x="150" y="5665"/>
                  </a:cubicBezTo>
                  <a:cubicBezTo>
                    <a:pt x="0" y="7200"/>
                    <a:pt x="1185" y="8119"/>
                    <a:pt x="2366" y="8119"/>
                  </a:cubicBezTo>
                  <a:cubicBezTo>
                    <a:pt x="3315" y="8119"/>
                    <a:pt x="4262" y="7525"/>
                    <a:pt x="4509" y="6176"/>
                  </a:cubicBezTo>
                  <a:cubicBezTo>
                    <a:pt x="4920" y="4018"/>
                    <a:pt x="3799" y="4601"/>
                    <a:pt x="4097" y="0"/>
                  </a:cubicBezTo>
                  <a:close/>
                </a:path>
              </a:pathLst>
            </a:custGeom>
            <a:solidFill>
              <a:srgbClr val="F2C8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2426;p48"/>
            <p:cNvSpPr/>
            <p:nvPr/>
          </p:nvSpPr>
          <p:spPr>
            <a:xfrm>
              <a:off x="2623750" y="1255925"/>
              <a:ext cx="100725" cy="109075"/>
            </a:xfrm>
            <a:custGeom>
              <a:avLst/>
              <a:gdLst/>
              <a:ahLst/>
              <a:cxnLst/>
              <a:rect l="l" t="t" r="r" b="b"/>
              <a:pathLst>
                <a:path w="4029" h="4363" extrusionOk="0">
                  <a:moveTo>
                    <a:pt x="2882" y="1"/>
                  </a:moveTo>
                  <a:cubicBezTo>
                    <a:pt x="2882" y="1"/>
                    <a:pt x="0" y="3550"/>
                    <a:pt x="2101" y="4289"/>
                  </a:cubicBezTo>
                  <a:cubicBezTo>
                    <a:pt x="2245" y="4339"/>
                    <a:pt x="2373" y="4363"/>
                    <a:pt x="2486" y="4363"/>
                  </a:cubicBezTo>
                  <a:cubicBezTo>
                    <a:pt x="4028" y="4363"/>
                    <a:pt x="2882" y="1"/>
                    <a:pt x="2882" y="1"/>
                  </a:cubicBezTo>
                  <a:close/>
                </a:path>
              </a:pathLst>
            </a:custGeom>
            <a:solidFill>
              <a:srgbClr val="FFB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2427;p48"/>
            <p:cNvSpPr/>
            <p:nvPr/>
          </p:nvSpPr>
          <p:spPr>
            <a:xfrm>
              <a:off x="2560200" y="1474425"/>
              <a:ext cx="236425" cy="286975"/>
            </a:xfrm>
            <a:custGeom>
              <a:avLst/>
              <a:gdLst/>
              <a:ahLst/>
              <a:cxnLst/>
              <a:rect l="l" t="t" r="r" b="b"/>
              <a:pathLst>
                <a:path w="9457" h="11479" extrusionOk="0">
                  <a:moveTo>
                    <a:pt x="7009" y="0"/>
                  </a:moveTo>
                  <a:cubicBezTo>
                    <a:pt x="6901" y="0"/>
                    <a:pt x="6776" y="11"/>
                    <a:pt x="6631" y="35"/>
                  </a:cubicBezTo>
                  <a:cubicBezTo>
                    <a:pt x="5254" y="263"/>
                    <a:pt x="5708" y="916"/>
                    <a:pt x="4998" y="1143"/>
                  </a:cubicBezTo>
                  <a:cubicBezTo>
                    <a:pt x="4288" y="1384"/>
                    <a:pt x="4274" y="1299"/>
                    <a:pt x="3224" y="1384"/>
                  </a:cubicBezTo>
                  <a:cubicBezTo>
                    <a:pt x="3141" y="1390"/>
                    <a:pt x="3059" y="1393"/>
                    <a:pt x="2978" y="1393"/>
                  </a:cubicBezTo>
                  <a:cubicBezTo>
                    <a:pt x="2653" y="1393"/>
                    <a:pt x="2338" y="1347"/>
                    <a:pt x="2031" y="1256"/>
                  </a:cubicBezTo>
                  <a:cubicBezTo>
                    <a:pt x="1818" y="1157"/>
                    <a:pt x="1577" y="1114"/>
                    <a:pt x="1349" y="1114"/>
                  </a:cubicBezTo>
                  <a:cubicBezTo>
                    <a:pt x="970" y="1165"/>
                    <a:pt x="1075" y="2424"/>
                    <a:pt x="498" y="2424"/>
                  </a:cubicBezTo>
                  <a:cubicBezTo>
                    <a:pt x="428" y="2424"/>
                    <a:pt x="348" y="2405"/>
                    <a:pt x="256" y="2364"/>
                  </a:cubicBezTo>
                  <a:cubicBezTo>
                    <a:pt x="86" y="5686"/>
                    <a:pt x="1" y="10187"/>
                    <a:pt x="242" y="10485"/>
                  </a:cubicBezTo>
                  <a:cubicBezTo>
                    <a:pt x="611" y="10939"/>
                    <a:pt x="2201" y="11479"/>
                    <a:pt x="4530" y="11479"/>
                  </a:cubicBezTo>
                  <a:cubicBezTo>
                    <a:pt x="7526" y="11479"/>
                    <a:pt x="9315" y="10769"/>
                    <a:pt x="9400" y="10372"/>
                  </a:cubicBezTo>
                  <a:cubicBezTo>
                    <a:pt x="9457" y="10102"/>
                    <a:pt x="9428" y="5218"/>
                    <a:pt x="9244" y="1895"/>
                  </a:cubicBezTo>
                  <a:lnTo>
                    <a:pt x="9258" y="1895"/>
                  </a:lnTo>
                  <a:cubicBezTo>
                    <a:pt x="8894" y="1193"/>
                    <a:pt x="8597" y="524"/>
                    <a:pt x="8200" y="524"/>
                  </a:cubicBezTo>
                  <a:cubicBezTo>
                    <a:pt x="8147" y="524"/>
                    <a:pt x="8093" y="536"/>
                    <a:pt x="8037" y="561"/>
                  </a:cubicBezTo>
                  <a:cubicBezTo>
                    <a:pt x="7993" y="576"/>
                    <a:pt x="7956" y="583"/>
                    <a:pt x="7925" y="583"/>
                  </a:cubicBezTo>
                  <a:cubicBezTo>
                    <a:pt x="7787" y="583"/>
                    <a:pt x="7760" y="442"/>
                    <a:pt x="7668" y="291"/>
                  </a:cubicBezTo>
                  <a:cubicBezTo>
                    <a:pt x="7567" y="146"/>
                    <a:pt x="7405" y="0"/>
                    <a:pt x="7009" y="0"/>
                  </a:cubicBezTo>
                  <a:close/>
                </a:path>
              </a:pathLst>
            </a:custGeom>
            <a:solidFill>
              <a:srgbClr val="FFE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2428;p48"/>
            <p:cNvSpPr/>
            <p:nvPr/>
          </p:nvSpPr>
          <p:spPr>
            <a:xfrm>
              <a:off x="2546000" y="1424975"/>
              <a:ext cx="268375" cy="158150"/>
            </a:xfrm>
            <a:custGeom>
              <a:avLst/>
              <a:gdLst/>
              <a:ahLst/>
              <a:cxnLst/>
              <a:rect l="l" t="t" r="r" b="b"/>
              <a:pathLst>
                <a:path w="10735" h="6326" extrusionOk="0">
                  <a:moveTo>
                    <a:pt x="5509" y="1"/>
                  </a:moveTo>
                  <a:cubicBezTo>
                    <a:pt x="3490" y="1"/>
                    <a:pt x="1440" y="173"/>
                    <a:pt x="1179" y="594"/>
                  </a:cubicBezTo>
                  <a:cubicBezTo>
                    <a:pt x="668" y="1417"/>
                    <a:pt x="1" y="3873"/>
                    <a:pt x="654" y="4257"/>
                  </a:cubicBezTo>
                  <a:cubicBezTo>
                    <a:pt x="711" y="4285"/>
                    <a:pt x="767" y="4313"/>
                    <a:pt x="810" y="4342"/>
                  </a:cubicBezTo>
                  <a:cubicBezTo>
                    <a:pt x="952" y="4406"/>
                    <a:pt x="1076" y="4433"/>
                    <a:pt x="1185" y="4433"/>
                  </a:cubicBezTo>
                  <a:cubicBezTo>
                    <a:pt x="1731" y="4433"/>
                    <a:pt x="1922" y="3764"/>
                    <a:pt x="2301" y="3717"/>
                  </a:cubicBezTo>
                  <a:cubicBezTo>
                    <a:pt x="2310" y="3716"/>
                    <a:pt x="2320" y="3715"/>
                    <a:pt x="2330" y="3715"/>
                  </a:cubicBezTo>
                  <a:cubicBezTo>
                    <a:pt x="2750" y="3715"/>
                    <a:pt x="2962" y="4885"/>
                    <a:pt x="3908" y="4885"/>
                  </a:cubicBezTo>
                  <a:cubicBezTo>
                    <a:pt x="3939" y="4885"/>
                    <a:pt x="3971" y="4884"/>
                    <a:pt x="4005" y="4881"/>
                  </a:cubicBezTo>
                  <a:cubicBezTo>
                    <a:pt x="5055" y="4796"/>
                    <a:pt x="4828" y="3348"/>
                    <a:pt x="5538" y="3121"/>
                  </a:cubicBezTo>
                  <a:cubicBezTo>
                    <a:pt x="5560" y="3114"/>
                    <a:pt x="5581" y="3111"/>
                    <a:pt x="5601" y="3111"/>
                  </a:cubicBezTo>
                  <a:cubicBezTo>
                    <a:pt x="6236" y="3111"/>
                    <a:pt x="6193" y="6326"/>
                    <a:pt x="7392" y="6326"/>
                  </a:cubicBezTo>
                  <a:cubicBezTo>
                    <a:pt x="7430" y="6326"/>
                    <a:pt x="7470" y="6322"/>
                    <a:pt x="7512" y="6315"/>
                  </a:cubicBezTo>
                  <a:cubicBezTo>
                    <a:pt x="8875" y="6074"/>
                    <a:pt x="8079" y="3320"/>
                    <a:pt x="8562" y="3121"/>
                  </a:cubicBezTo>
                  <a:cubicBezTo>
                    <a:pt x="8604" y="3104"/>
                    <a:pt x="8641" y="3096"/>
                    <a:pt x="8674" y="3096"/>
                  </a:cubicBezTo>
                  <a:cubicBezTo>
                    <a:pt x="9006" y="3096"/>
                    <a:pt x="8962" y="3880"/>
                    <a:pt x="9691" y="3880"/>
                  </a:cubicBezTo>
                  <a:cubicBezTo>
                    <a:pt x="9729" y="3880"/>
                    <a:pt x="9769" y="3878"/>
                    <a:pt x="9812" y="3873"/>
                  </a:cubicBezTo>
                  <a:cubicBezTo>
                    <a:pt x="10734" y="3774"/>
                    <a:pt x="9925" y="679"/>
                    <a:pt x="9627" y="409"/>
                  </a:cubicBezTo>
                  <a:cubicBezTo>
                    <a:pt x="9349" y="159"/>
                    <a:pt x="7443" y="1"/>
                    <a:pt x="5509" y="1"/>
                  </a:cubicBezTo>
                  <a:close/>
                </a:path>
              </a:pathLst>
            </a:custGeom>
            <a:solidFill>
              <a:srgbClr val="FFE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2429;p48"/>
            <p:cNvSpPr/>
            <p:nvPr/>
          </p:nvSpPr>
          <p:spPr>
            <a:xfrm>
              <a:off x="2582200" y="1442625"/>
              <a:ext cx="195125" cy="17225"/>
            </a:xfrm>
            <a:custGeom>
              <a:avLst/>
              <a:gdLst/>
              <a:ahLst/>
              <a:cxnLst/>
              <a:rect l="l" t="t" r="r" b="b"/>
              <a:pathLst>
                <a:path w="7805" h="689" extrusionOk="0">
                  <a:moveTo>
                    <a:pt x="7640" y="0"/>
                  </a:moveTo>
                  <a:cubicBezTo>
                    <a:pt x="7635" y="0"/>
                    <a:pt x="7630" y="1"/>
                    <a:pt x="7625" y="1"/>
                  </a:cubicBezTo>
                  <a:lnTo>
                    <a:pt x="7611" y="1"/>
                  </a:lnTo>
                  <a:lnTo>
                    <a:pt x="7299" y="44"/>
                  </a:lnTo>
                  <a:cubicBezTo>
                    <a:pt x="7100" y="86"/>
                    <a:pt x="6816" y="101"/>
                    <a:pt x="6461" y="143"/>
                  </a:cubicBezTo>
                  <a:lnTo>
                    <a:pt x="5907" y="186"/>
                  </a:lnTo>
                  <a:cubicBezTo>
                    <a:pt x="5709" y="200"/>
                    <a:pt x="5496" y="200"/>
                    <a:pt x="5283" y="214"/>
                  </a:cubicBezTo>
                  <a:cubicBezTo>
                    <a:pt x="5063" y="221"/>
                    <a:pt x="4835" y="225"/>
                    <a:pt x="4605" y="225"/>
                  </a:cubicBezTo>
                  <a:cubicBezTo>
                    <a:pt x="4374" y="225"/>
                    <a:pt x="4140" y="221"/>
                    <a:pt x="3905" y="214"/>
                  </a:cubicBezTo>
                  <a:cubicBezTo>
                    <a:pt x="2983" y="200"/>
                    <a:pt x="2060" y="129"/>
                    <a:pt x="1350" y="86"/>
                  </a:cubicBezTo>
                  <a:lnTo>
                    <a:pt x="171" y="1"/>
                  </a:lnTo>
                  <a:cubicBezTo>
                    <a:pt x="29" y="1"/>
                    <a:pt x="1" y="200"/>
                    <a:pt x="143" y="242"/>
                  </a:cubicBezTo>
                  <a:cubicBezTo>
                    <a:pt x="143" y="242"/>
                    <a:pt x="597" y="342"/>
                    <a:pt x="1307" y="455"/>
                  </a:cubicBezTo>
                  <a:cubicBezTo>
                    <a:pt x="1648" y="498"/>
                    <a:pt x="2060" y="555"/>
                    <a:pt x="2500" y="597"/>
                  </a:cubicBezTo>
                  <a:cubicBezTo>
                    <a:pt x="2954" y="640"/>
                    <a:pt x="3423" y="668"/>
                    <a:pt x="3905" y="683"/>
                  </a:cubicBezTo>
                  <a:cubicBezTo>
                    <a:pt x="4031" y="686"/>
                    <a:pt x="4158" y="688"/>
                    <a:pt x="4284" y="688"/>
                  </a:cubicBezTo>
                  <a:cubicBezTo>
                    <a:pt x="4630" y="688"/>
                    <a:pt x="4975" y="675"/>
                    <a:pt x="5297" y="654"/>
                  </a:cubicBezTo>
                  <a:cubicBezTo>
                    <a:pt x="5737" y="640"/>
                    <a:pt x="6163" y="569"/>
                    <a:pt x="6518" y="526"/>
                  </a:cubicBezTo>
                  <a:cubicBezTo>
                    <a:pt x="6802" y="470"/>
                    <a:pt x="7086" y="413"/>
                    <a:pt x="7356" y="328"/>
                  </a:cubicBezTo>
                  <a:lnTo>
                    <a:pt x="7668" y="228"/>
                  </a:lnTo>
                  <a:cubicBezTo>
                    <a:pt x="7805" y="187"/>
                    <a:pt x="7770" y="0"/>
                    <a:pt x="7640" y="0"/>
                  </a:cubicBezTo>
                  <a:close/>
                </a:path>
              </a:pathLst>
            </a:custGeom>
            <a:solidFill>
              <a:srgbClr val="FACF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2430;p48"/>
            <p:cNvSpPr/>
            <p:nvPr/>
          </p:nvSpPr>
          <p:spPr>
            <a:xfrm>
              <a:off x="2656750" y="1310275"/>
              <a:ext cx="38350" cy="129200"/>
            </a:xfrm>
            <a:custGeom>
              <a:avLst/>
              <a:gdLst/>
              <a:ahLst/>
              <a:cxnLst/>
              <a:rect l="l" t="t" r="r" b="b"/>
              <a:pathLst>
                <a:path w="1534" h="5168" extrusionOk="0">
                  <a:moveTo>
                    <a:pt x="1273" y="1"/>
                  </a:moveTo>
                  <a:cubicBezTo>
                    <a:pt x="1174" y="1"/>
                    <a:pt x="1085" y="65"/>
                    <a:pt x="1051" y="155"/>
                  </a:cubicBezTo>
                  <a:cubicBezTo>
                    <a:pt x="1" y="3080"/>
                    <a:pt x="611" y="4926"/>
                    <a:pt x="639" y="5011"/>
                  </a:cubicBezTo>
                  <a:cubicBezTo>
                    <a:pt x="668" y="5096"/>
                    <a:pt x="767" y="5167"/>
                    <a:pt x="867" y="5167"/>
                  </a:cubicBezTo>
                  <a:cubicBezTo>
                    <a:pt x="895" y="5167"/>
                    <a:pt x="909" y="5167"/>
                    <a:pt x="938" y="5153"/>
                  </a:cubicBezTo>
                  <a:cubicBezTo>
                    <a:pt x="1065" y="5111"/>
                    <a:pt x="1136" y="4969"/>
                    <a:pt x="1094" y="4855"/>
                  </a:cubicBezTo>
                  <a:cubicBezTo>
                    <a:pt x="1080" y="4841"/>
                    <a:pt x="512" y="3066"/>
                    <a:pt x="1491" y="326"/>
                  </a:cubicBezTo>
                  <a:cubicBezTo>
                    <a:pt x="1534" y="198"/>
                    <a:pt x="1477" y="56"/>
                    <a:pt x="1349" y="13"/>
                  </a:cubicBezTo>
                  <a:cubicBezTo>
                    <a:pt x="1324" y="5"/>
                    <a:pt x="1298" y="1"/>
                    <a:pt x="1273" y="1"/>
                  </a:cubicBezTo>
                  <a:close/>
                </a:path>
              </a:pathLst>
            </a:custGeom>
            <a:solidFill>
              <a:srgbClr val="12020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2431;p48"/>
            <p:cNvSpPr/>
            <p:nvPr/>
          </p:nvSpPr>
          <p:spPr>
            <a:xfrm>
              <a:off x="2728450" y="1626350"/>
              <a:ext cx="37650" cy="11550"/>
            </a:xfrm>
            <a:custGeom>
              <a:avLst/>
              <a:gdLst/>
              <a:ahLst/>
              <a:cxnLst/>
              <a:rect l="l" t="t" r="r" b="b"/>
              <a:pathLst>
                <a:path w="1506" h="462" extrusionOk="0">
                  <a:moveTo>
                    <a:pt x="1301" y="0"/>
                  </a:moveTo>
                  <a:cubicBezTo>
                    <a:pt x="1264" y="0"/>
                    <a:pt x="1236" y="7"/>
                    <a:pt x="1207" y="7"/>
                  </a:cubicBezTo>
                  <a:cubicBezTo>
                    <a:pt x="1080" y="7"/>
                    <a:pt x="938" y="21"/>
                    <a:pt x="810" y="63"/>
                  </a:cubicBezTo>
                  <a:cubicBezTo>
                    <a:pt x="597" y="149"/>
                    <a:pt x="384" y="191"/>
                    <a:pt x="157" y="220"/>
                  </a:cubicBezTo>
                  <a:cubicBezTo>
                    <a:pt x="1" y="220"/>
                    <a:pt x="1" y="447"/>
                    <a:pt x="157" y="447"/>
                  </a:cubicBezTo>
                  <a:cubicBezTo>
                    <a:pt x="256" y="461"/>
                    <a:pt x="341" y="461"/>
                    <a:pt x="441" y="461"/>
                  </a:cubicBezTo>
                  <a:cubicBezTo>
                    <a:pt x="597" y="461"/>
                    <a:pt x="753" y="447"/>
                    <a:pt x="895" y="433"/>
                  </a:cubicBezTo>
                  <a:cubicBezTo>
                    <a:pt x="1108" y="404"/>
                    <a:pt x="1293" y="319"/>
                    <a:pt x="1435" y="177"/>
                  </a:cubicBezTo>
                  <a:cubicBezTo>
                    <a:pt x="1506" y="120"/>
                    <a:pt x="1435" y="7"/>
                    <a:pt x="1364" y="7"/>
                  </a:cubicBezTo>
                  <a:cubicBezTo>
                    <a:pt x="1340" y="2"/>
                    <a:pt x="1319" y="0"/>
                    <a:pt x="1301" y="0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2432;p48"/>
            <p:cNvSpPr/>
            <p:nvPr/>
          </p:nvSpPr>
          <p:spPr>
            <a:xfrm>
              <a:off x="2695450" y="1655975"/>
              <a:ext cx="86625" cy="17075"/>
            </a:xfrm>
            <a:custGeom>
              <a:avLst/>
              <a:gdLst/>
              <a:ahLst/>
              <a:cxnLst/>
              <a:rect l="l" t="t" r="r" b="b"/>
              <a:pathLst>
                <a:path w="3465" h="683" extrusionOk="0">
                  <a:moveTo>
                    <a:pt x="2968" y="0"/>
                  </a:moveTo>
                  <a:cubicBezTo>
                    <a:pt x="2030" y="14"/>
                    <a:pt x="1108" y="85"/>
                    <a:pt x="185" y="213"/>
                  </a:cubicBezTo>
                  <a:cubicBezTo>
                    <a:pt x="0" y="227"/>
                    <a:pt x="0" y="497"/>
                    <a:pt x="185" y="525"/>
                  </a:cubicBezTo>
                  <a:cubicBezTo>
                    <a:pt x="710" y="596"/>
                    <a:pt x="1250" y="653"/>
                    <a:pt x="1775" y="682"/>
                  </a:cubicBezTo>
                  <a:cubicBezTo>
                    <a:pt x="1799" y="682"/>
                    <a:pt x="1822" y="683"/>
                    <a:pt x="1846" y="683"/>
                  </a:cubicBezTo>
                  <a:cubicBezTo>
                    <a:pt x="2388" y="683"/>
                    <a:pt x="2902" y="528"/>
                    <a:pt x="3351" y="256"/>
                  </a:cubicBezTo>
                  <a:cubicBezTo>
                    <a:pt x="3464" y="185"/>
                    <a:pt x="3422" y="14"/>
                    <a:pt x="3294" y="0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2433;p48"/>
            <p:cNvSpPr/>
            <p:nvPr/>
          </p:nvSpPr>
          <p:spPr>
            <a:xfrm>
              <a:off x="2717100" y="1687550"/>
              <a:ext cx="57875" cy="16350"/>
            </a:xfrm>
            <a:custGeom>
              <a:avLst/>
              <a:gdLst/>
              <a:ahLst/>
              <a:cxnLst/>
              <a:rect l="l" t="t" r="r" b="b"/>
              <a:pathLst>
                <a:path w="2315" h="654" extrusionOk="0">
                  <a:moveTo>
                    <a:pt x="2059" y="1"/>
                  </a:moveTo>
                  <a:cubicBezTo>
                    <a:pt x="1789" y="29"/>
                    <a:pt x="1519" y="72"/>
                    <a:pt x="1264" y="157"/>
                  </a:cubicBezTo>
                  <a:cubicBezTo>
                    <a:pt x="909" y="214"/>
                    <a:pt x="582" y="256"/>
                    <a:pt x="227" y="299"/>
                  </a:cubicBezTo>
                  <a:cubicBezTo>
                    <a:pt x="14" y="313"/>
                    <a:pt x="0" y="654"/>
                    <a:pt x="227" y="654"/>
                  </a:cubicBezTo>
                  <a:lnTo>
                    <a:pt x="966" y="654"/>
                  </a:lnTo>
                  <a:cubicBezTo>
                    <a:pt x="1477" y="654"/>
                    <a:pt x="2016" y="597"/>
                    <a:pt x="2258" y="242"/>
                  </a:cubicBezTo>
                  <a:cubicBezTo>
                    <a:pt x="2314" y="129"/>
                    <a:pt x="2243" y="1"/>
                    <a:pt x="2116" y="1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2434;p48"/>
            <p:cNvSpPr/>
            <p:nvPr/>
          </p:nvSpPr>
          <p:spPr>
            <a:xfrm>
              <a:off x="2715325" y="1719850"/>
              <a:ext cx="36925" cy="13225"/>
            </a:xfrm>
            <a:custGeom>
              <a:avLst/>
              <a:gdLst/>
              <a:ahLst/>
              <a:cxnLst/>
              <a:rect l="l" t="t" r="r" b="b"/>
              <a:pathLst>
                <a:path w="1477" h="529" extrusionOk="0">
                  <a:moveTo>
                    <a:pt x="1136" y="1"/>
                  </a:moveTo>
                  <a:lnTo>
                    <a:pt x="1122" y="15"/>
                  </a:lnTo>
                  <a:lnTo>
                    <a:pt x="1079" y="15"/>
                  </a:lnTo>
                  <a:cubicBezTo>
                    <a:pt x="781" y="86"/>
                    <a:pt x="483" y="100"/>
                    <a:pt x="171" y="143"/>
                  </a:cubicBezTo>
                  <a:cubicBezTo>
                    <a:pt x="0" y="157"/>
                    <a:pt x="14" y="441"/>
                    <a:pt x="171" y="469"/>
                  </a:cubicBezTo>
                  <a:cubicBezTo>
                    <a:pt x="355" y="512"/>
                    <a:pt x="526" y="526"/>
                    <a:pt x="710" y="526"/>
                  </a:cubicBezTo>
                  <a:cubicBezTo>
                    <a:pt x="734" y="528"/>
                    <a:pt x="758" y="529"/>
                    <a:pt x="782" y="529"/>
                  </a:cubicBezTo>
                  <a:cubicBezTo>
                    <a:pt x="942" y="529"/>
                    <a:pt x="1101" y="489"/>
                    <a:pt x="1250" y="427"/>
                  </a:cubicBezTo>
                  <a:cubicBezTo>
                    <a:pt x="1477" y="327"/>
                    <a:pt x="1335" y="1"/>
                    <a:pt x="1136" y="1"/>
                  </a:cubicBezTo>
                  <a:close/>
                </a:path>
              </a:pathLst>
            </a:custGeom>
            <a:solidFill>
              <a:srgbClr val="F4CE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6" name="Subtítulo 1"/>
          <p:cNvSpPr>
            <a:spLocks noGrp="1"/>
          </p:cNvSpPr>
          <p:nvPr>
            <p:ph type="subTitle" idx="1"/>
          </p:nvPr>
        </p:nvSpPr>
        <p:spPr>
          <a:xfrm flipH="1">
            <a:off x="1924451" y="1063074"/>
            <a:ext cx="4612179" cy="2962665"/>
          </a:xfrm>
        </p:spPr>
        <p:txBody>
          <a:bodyPr/>
          <a:lstStyle/>
          <a:p>
            <a:r>
              <a:rPr lang="es-MX" sz="1800" b="1" dirty="0" smtClean="0"/>
              <a:t>Al terminar de cuestionar se les pondrá el video “Día de </a:t>
            </a:r>
            <a:r>
              <a:rPr lang="es-MX" sz="1800" b="1" dirty="0"/>
              <a:t>muertos para niños” </a:t>
            </a:r>
            <a:r>
              <a:rPr lang="es-MX" sz="1800" b="1" dirty="0">
                <a:hlinkClick r:id="rId3"/>
              </a:rPr>
              <a:t>https://www.youtube.com/watch?v=OzaC7Nh-_</a:t>
            </a:r>
            <a:r>
              <a:rPr lang="es-MX" sz="1800" b="1" dirty="0" smtClean="0">
                <a:hlinkClick r:id="rId3"/>
              </a:rPr>
              <a:t>0s</a:t>
            </a:r>
            <a:r>
              <a:rPr lang="es-MX" sz="1800" b="1" dirty="0" smtClean="0"/>
              <a:t>.</a:t>
            </a:r>
          </a:p>
          <a:p>
            <a:r>
              <a:rPr lang="es-MX" sz="1800" b="1" dirty="0" smtClean="0"/>
              <a:t>En el cual podrán observar, escuchar y aprender, sobre que el día 2 de noviembre se celebra el día de muertos, así como también escucharan características de como se celebra y el porque.</a:t>
            </a:r>
          </a:p>
          <a:p>
            <a:endParaRPr lang="es-MX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0" name="Google Shape;970;p36"/>
          <p:cNvGrpSpPr/>
          <p:nvPr/>
        </p:nvGrpSpPr>
        <p:grpSpPr>
          <a:xfrm rot="-8100000">
            <a:off x="1940295" y="2849902"/>
            <a:ext cx="436596" cy="903466"/>
            <a:chOff x="1824700" y="2261025"/>
            <a:chExt cx="436600" cy="903475"/>
          </a:xfrm>
        </p:grpSpPr>
        <p:sp>
          <p:nvSpPr>
            <p:cNvPr id="971" name="Google Shape;971;p36"/>
            <p:cNvSpPr/>
            <p:nvPr/>
          </p:nvSpPr>
          <p:spPr>
            <a:xfrm>
              <a:off x="1998875" y="2562475"/>
              <a:ext cx="118800" cy="100300"/>
            </a:xfrm>
            <a:custGeom>
              <a:avLst/>
              <a:gdLst/>
              <a:ahLst/>
              <a:cxnLst/>
              <a:rect l="l" t="t" r="r" b="b"/>
              <a:pathLst>
                <a:path w="4752" h="4012" extrusionOk="0">
                  <a:moveTo>
                    <a:pt x="433" y="1"/>
                  </a:moveTo>
                  <a:cubicBezTo>
                    <a:pt x="1" y="2083"/>
                    <a:pt x="1866" y="4012"/>
                    <a:pt x="3837" y="4012"/>
                  </a:cubicBezTo>
                  <a:cubicBezTo>
                    <a:pt x="4053" y="4012"/>
                    <a:pt x="4271" y="3989"/>
                    <a:pt x="4486" y="3940"/>
                  </a:cubicBezTo>
                  <a:cubicBezTo>
                    <a:pt x="4751" y="3877"/>
                    <a:pt x="3160" y="859"/>
                    <a:pt x="433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2086400" y="2712475"/>
              <a:ext cx="174900" cy="62250"/>
            </a:xfrm>
            <a:custGeom>
              <a:avLst/>
              <a:gdLst/>
              <a:ahLst/>
              <a:cxnLst/>
              <a:rect l="l" t="t" r="r" b="b"/>
              <a:pathLst>
                <a:path w="6996" h="2490" extrusionOk="0">
                  <a:moveTo>
                    <a:pt x="4880" y="0"/>
                  </a:moveTo>
                  <a:cubicBezTo>
                    <a:pt x="2069" y="0"/>
                    <a:pt x="0" y="2044"/>
                    <a:pt x="0" y="2044"/>
                  </a:cubicBezTo>
                  <a:cubicBezTo>
                    <a:pt x="944" y="2362"/>
                    <a:pt x="1788" y="2489"/>
                    <a:pt x="2535" y="2489"/>
                  </a:cubicBezTo>
                  <a:cubicBezTo>
                    <a:pt x="5559" y="2489"/>
                    <a:pt x="6996" y="402"/>
                    <a:pt x="6996" y="402"/>
                  </a:cubicBezTo>
                  <a:cubicBezTo>
                    <a:pt x="6260" y="116"/>
                    <a:pt x="5549" y="0"/>
                    <a:pt x="488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2092400" y="2396750"/>
              <a:ext cx="128175" cy="117675"/>
            </a:xfrm>
            <a:custGeom>
              <a:avLst/>
              <a:gdLst/>
              <a:ahLst/>
              <a:cxnLst/>
              <a:rect l="l" t="t" r="r" b="b"/>
              <a:pathLst>
                <a:path w="5127" h="4707" extrusionOk="0">
                  <a:moveTo>
                    <a:pt x="5127" y="0"/>
                  </a:moveTo>
                  <a:lnTo>
                    <a:pt x="5127" y="0"/>
                  </a:lnTo>
                  <a:cubicBezTo>
                    <a:pt x="0" y="632"/>
                    <a:pt x="392" y="4698"/>
                    <a:pt x="392" y="4698"/>
                  </a:cubicBezTo>
                  <a:cubicBezTo>
                    <a:pt x="476" y="4704"/>
                    <a:pt x="559" y="4707"/>
                    <a:pt x="642" y="4707"/>
                  </a:cubicBezTo>
                  <a:cubicBezTo>
                    <a:pt x="3447" y="4707"/>
                    <a:pt x="5127" y="1239"/>
                    <a:pt x="512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>
              <a:off x="1824700" y="2261025"/>
              <a:ext cx="317275" cy="903475"/>
            </a:xfrm>
            <a:custGeom>
              <a:avLst/>
              <a:gdLst/>
              <a:ahLst/>
              <a:cxnLst/>
              <a:rect l="l" t="t" r="r" b="b"/>
              <a:pathLst>
                <a:path w="12691" h="36139" extrusionOk="0">
                  <a:moveTo>
                    <a:pt x="5882" y="1"/>
                  </a:moveTo>
                  <a:cubicBezTo>
                    <a:pt x="5749" y="1"/>
                    <a:pt x="5615" y="32"/>
                    <a:pt x="5481" y="101"/>
                  </a:cubicBezTo>
                  <a:cubicBezTo>
                    <a:pt x="3864" y="934"/>
                    <a:pt x="5645" y="2197"/>
                    <a:pt x="7375" y="3586"/>
                  </a:cubicBezTo>
                  <a:cubicBezTo>
                    <a:pt x="8789" y="5253"/>
                    <a:pt x="11908" y="9824"/>
                    <a:pt x="10923" y="16768"/>
                  </a:cubicBezTo>
                  <a:cubicBezTo>
                    <a:pt x="10165" y="22135"/>
                    <a:pt x="6390" y="25468"/>
                    <a:pt x="3637" y="27905"/>
                  </a:cubicBezTo>
                  <a:cubicBezTo>
                    <a:pt x="2564" y="28852"/>
                    <a:pt x="1819" y="30229"/>
                    <a:pt x="1225" y="31517"/>
                  </a:cubicBezTo>
                  <a:cubicBezTo>
                    <a:pt x="973" y="32060"/>
                    <a:pt x="746" y="32615"/>
                    <a:pt x="556" y="33184"/>
                  </a:cubicBezTo>
                  <a:cubicBezTo>
                    <a:pt x="316" y="33929"/>
                    <a:pt x="1" y="34762"/>
                    <a:pt x="506" y="35482"/>
                  </a:cubicBezTo>
                  <a:cubicBezTo>
                    <a:pt x="753" y="35840"/>
                    <a:pt x="1194" y="36139"/>
                    <a:pt x="1628" y="36139"/>
                  </a:cubicBezTo>
                  <a:cubicBezTo>
                    <a:pt x="1637" y="36139"/>
                    <a:pt x="1646" y="36138"/>
                    <a:pt x="1655" y="36138"/>
                  </a:cubicBezTo>
                  <a:cubicBezTo>
                    <a:pt x="2172" y="36113"/>
                    <a:pt x="2539" y="35684"/>
                    <a:pt x="2766" y="35254"/>
                  </a:cubicBezTo>
                  <a:cubicBezTo>
                    <a:pt x="3157" y="34459"/>
                    <a:pt x="3157" y="33499"/>
                    <a:pt x="3006" y="32641"/>
                  </a:cubicBezTo>
                  <a:cubicBezTo>
                    <a:pt x="2766" y="31365"/>
                    <a:pt x="3258" y="30002"/>
                    <a:pt x="3890" y="28865"/>
                  </a:cubicBezTo>
                  <a:lnTo>
                    <a:pt x="4231" y="28562"/>
                  </a:lnTo>
                  <a:cubicBezTo>
                    <a:pt x="7084" y="26037"/>
                    <a:pt x="11011" y="22564"/>
                    <a:pt x="11807" y="16882"/>
                  </a:cubicBezTo>
                  <a:cubicBezTo>
                    <a:pt x="12691" y="10543"/>
                    <a:pt x="10266" y="5935"/>
                    <a:pt x="8562" y="3674"/>
                  </a:cubicBezTo>
                  <a:cubicBezTo>
                    <a:pt x="7988" y="2143"/>
                    <a:pt x="6972" y="1"/>
                    <a:pt x="588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>
              <a:off x="2052300" y="2285225"/>
              <a:ext cx="83775" cy="121325"/>
            </a:xfrm>
            <a:custGeom>
              <a:avLst/>
              <a:gdLst/>
              <a:ahLst/>
              <a:cxnLst/>
              <a:rect l="l" t="t" r="r" b="b"/>
              <a:pathLst>
                <a:path w="3351" h="4853" extrusionOk="0">
                  <a:moveTo>
                    <a:pt x="1805" y="0"/>
                  </a:moveTo>
                  <a:cubicBezTo>
                    <a:pt x="1777" y="0"/>
                    <a:pt x="1748" y="1"/>
                    <a:pt x="1718" y="4"/>
                  </a:cubicBezTo>
                  <a:cubicBezTo>
                    <a:pt x="1" y="168"/>
                    <a:pt x="518" y="4853"/>
                    <a:pt x="518" y="4853"/>
                  </a:cubicBezTo>
                  <a:cubicBezTo>
                    <a:pt x="642" y="4096"/>
                    <a:pt x="3350" y="0"/>
                    <a:pt x="180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>
              <a:off x="1915800" y="2360175"/>
              <a:ext cx="149775" cy="46375"/>
            </a:xfrm>
            <a:custGeom>
              <a:avLst/>
              <a:gdLst/>
              <a:ahLst/>
              <a:cxnLst/>
              <a:rect l="l" t="t" r="r" b="b"/>
              <a:pathLst>
                <a:path w="5991" h="1855" extrusionOk="0">
                  <a:moveTo>
                    <a:pt x="1057" y="1"/>
                  </a:moveTo>
                  <a:cubicBezTo>
                    <a:pt x="594" y="1"/>
                    <a:pt x="267" y="155"/>
                    <a:pt x="195" y="554"/>
                  </a:cubicBezTo>
                  <a:cubicBezTo>
                    <a:pt x="1" y="1636"/>
                    <a:pt x="1996" y="1701"/>
                    <a:pt x="3711" y="1701"/>
                  </a:cubicBezTo>
                  <a:cubicBezTo>
                    <a:pt x="3946" y="1701"/>
                    <a:pt x="4177" y="1700"/>
                    <a:pt x="4396" y="1700"/>
                  </a:cubicBezTo>
                  <a:cubicBezTo>
                    <a:pt x="4958" y="1700"/>
                    <a:pt x="5443" y="1708"/>
                    <a:pt x="5741" y="1766"/>
                  </a:cubicBezTo>
                  <a:lnTo>
                    <a:pt x="5741" y="1766"/>
                  </a:lnTo>
                  <a:cubicBezTo>
                    <a:pt x="5453" y="1605"/>
                    <a:pt x="2550" y="1"/>
                    <a:pt x="1057" y="1"/>
                  </a:cubicBezTo>
                  <a:close/>
                  <a:moveTo>
                    <a:pt x="5741" y="1766"/>
                  </a:moveTo>
                  <a:cubicBezTo>
                    <a:pt x="5756" y="1775"/>
                    <a:pt x="5764" y="1779"/>
                    <a:pt x="5764" y="1779"/>
                  </a:cubicBezTo>
                  <a:lnTo>
                    <a:pt x="5991" y="1855"/>
                  </a:lnTo>
                  <a:cubicBezTo>
                    <a:pt x="5937" y="1817"/>
                    <a:pt x="5852" y="1788"/>
                    <a:pt x="5741" y="1766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7" name="Google Shape;977;p36"/>
          <p:cNvGrpSpPr/>
          <p:nvPr/>
        </p:nvGrpSpPr>
        <p:grpSpPr>
          <a:xfrm>
            <a:off x="3667199" y="979926"/>
            <a:ext cx="651394" cy="872740"/>
            <a:chOff x="4836575" y="3190350"/>
            <a:chExt cx="482050" cy="645900"/>
          </a:xfrm>
        </p:grpSpPr>
        <p:sp>
          <p:nvSpPr>
            <p:cNvPr id="978" name="Google Shape;978;p36"/>
            <p:cNvSpPr/>
            <p:nvPr/>
          </p:nvSpPr>
          <p:spPr>
            <a:xfrm>
              <a:off x="4836575" y="3326400"/>
              <a:ext cx="467850" cy="509850"/>
            </a:xfrm>
            <a:custGeom>
              <a:avLst/>
              <a:gdLst/>
              <a:ahLst/>
              <a:cxnLst/>
              <a:rect l="l" t="t" r="r" b="b"/>
              <a:pathLst>
                <a:path w="18714" h="20394" extrusionOk="0">
                  <a:moveTo>
                    <a:pt x="4230" y="1"/>
                  </a:moveTo>
                  <a:lnTo>
                    <a:pt x="4205" y="241"/>
                  </a:lnTo>
                  <a:cubicBezTo>
                    <a:pt x="3409" y="8436"/>
                    <a:pt x="7147" y="12981"/>
                    <a:pt x="8359" y="14219"/>
                  </a:cubicBezTo>
                  <a:cubicBezTo>
                    <a:pt x="7311" y="15494"/>
                    <a:pt x="6049" y="16593"/>
                    <a:pt x="4634" y="17451"/>
                  </a:cubicBezTo>
                  <a:cubicBezTo>
                    <a:pt x="3220" y="18348"/>
                    <a:pt x="1680" y="19017"/>
                    <a:pt x="63" y="19459"/>
                  </a:cubicBezTo>
                  <a:lnTo>
                    <a:pt x="0" y="19472"/>
                  </a:lnTo>
                  <a:cubicBezTo>
                    <a:pt x="51" y="19636"/>
                    <a:pt x="101" y="19787"/>
                    <a:pt x="164" y="19951"/>
                  </a:cubicBezTo>
                  <a:cubicBezTo>
                    <a:pt x="240" y="20103"/>
                    <a:pt x="303" y="20255"/>
                    <a:pt x="392" y="20393"/>
                  </a:cubicBezTo>
                  <a:cubicBezTo>
                    <a:pt x="2033" y="19939"/>
                    <a:pt x="3599" y="19257"/>
                    <a:pt x="5051" y="18360"/>
                  </a:cubicBezTo>
                  <a:cubicBezTo>
                    <a:pt x="5556" y="18057"/>
                    <a:pt x="6036" y="17742"/>
                    <a:pt x="6503" y="17388"/>
                  </a:cubicBezTo>
                  <a:cubicBezTo>
                    <a:pt x="7374" y="17540"/>
                    <a:pt x="8258" y="17615"/>
                    <a:pt x="9142" y="17615"/>
                  </a:cubicBezTo>
                  <a:cubicBezTo>
                    <a:pt x="11743" y="17615"/>
                    <a:pt x="15481" y="16997"/>
                    <a:pt x="18537" y="14067"/>
                  </a:cubicBezTo>
                  <a:lnTo>
                    <a:pt x="18713" y="13903"/>
                  </a:lnTo>
                  <a:lnTo>
                    <a:pt x="18019" y="13171"/>
                  </a:lnTo>
                  <a:lnTo>
                    <a:pt x="17830" y="13348"/>
                  </a:lnTo>
                  <a:cubicBezTo>
                    <a:pt x="16466" y="14661"/>
                    <a:pt x="14786" y="15608"/>
                    <a:pt x="12956" y="16100"/>
                  </a:cubicBezTo>
                  <a:cubicBezTo>
                    <a:pt x="13410" y="14623"/>
                    <a:pt x="14711" y="11454"/>
                    <a:pt x="17097" y="10860"/>
                  </a:cubicBezTo>
                  <a:lnTo>
                    <a:pt x="17337" y="10797"/>
                  </a:lnTo>
                  <a:lnTo>
                    <a:pt x="17097" y="9837"/>
                  </a:lnTo>
                  <a:lnTo>
                    <a:pt x="16857" y="9900"/>
                  </a:lnTo>
                  <a:cubicBezTo>
                    <a:pt x="13650" y="10696"/>
                    <a:pt x="12185" y="14825"/>
                    <a:pt x="11870" y="16365"/>
                  </a:cubicBezTo>
                  <a:cubicBezTo>
                    <a:pt x="10949" y="16527"/>
                    <a:pt x="10024" y="16611"/>
                    <a:pt x="9096" y="16611"/>
                  </a:cubicBezTo>
                  <a:cubicBezTo>
                    <a:pt x="8573" y="16611"/>
                    <a:pt x="8049" y="16584"/>
                    <a:pt x="7526" y="16530"/>
                  </a:cubicBezTo>
                  <a:cubicBezTo>
                    <a:pt x="10127" y="14231"/>
                    <a:pt x="11794" y="11062"/>
                    <a:pt x="12185" y="7615"/>
                  </a:cubicBezTo>
                  <a:lnTo>
                    <a:pt x="12211" y="7362"/>
                  </a:lnTo>
                  <a:lnTo>
                    <a:pt x="11238" y="7236"/>
                  </a:lnTo>
                  <a:lnTo>
                    <a:pt x="11200" y="7489"/>
                  </a:lnTo>
                  <a:cubicBezTo>
                    <a:pt x="10948" y="9623"/>
                    <a:pt x="10190" y="11656"/>
                    <a:pt x="8965" y="13423"/>
                  </a:cubicBezTo>
                  <a:cubicBezTo>
                    <a:pt x="7791" y="12173"/>
                    <a:pt x="4445" y="7931"/>
                    <a:pt x="5190" y="342"/>
                  </a:cubicBezTo>
                  <a:lnTo>
                    <a:pt x="5215" y="89"/>
                  </a:lnTo>
                  <a:lnTo>
                    <a:pt x="4230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>
              <a:off x="4889925" y="3190350"/>
              <a:ext cx="175850" cy="188475"/>
            </a:xfrm>
            <a:custGeom>
              <a:avLst/>
              <a:gdLst/>
              <a:ahLst/>
              <a:cxnLst/>
              <a:rect l="l" t="t" r="r" b="b"/>
              <a:pathLst>
                <a:path w="7034" h="7539" extrusionOk="0">
                  <a:moveTo>
                    <a:pt x="3398" y="0"/>
                  </a:moveTo>
                  <a:cubicBezTo>
                    <a:pt x="2310" y="0"/>
                    <a:pt x="2185" y="5228"/>
                    <a:pt x="2185" y="5228"/>
                  </a:cubicBezTo>
                  <a:cubicBezTo>
                    <a:pt x="2185" y="5228"/>
                    <a:pt x="2185" y="271"/>
                    <a:pt x="1237" y="271"/>
                  </a:cubicBezTo>
                  <a:cubicBezTo>
                    <a:pt x="1193" y="271"/>
                    <a:pt x="1147" y="281"/>
                    <a:pt x="1099" y="304"/>
                  </a:cubicBezTo>
                  <a:cubicBezTo>
                    <a:pt x="0" y="809"/>
                    <a:pt x="2462" y="7539"/>
                    <a:pt x="2462" y="7539"/>
                  </a:cubicBezTo>
                  <a:cubicBezTo>
                    <a:pt x="2462" y="7539"/>
                    <a:pt x="7033" y="1768"/>
                    <a:pt x="6023" y="1137"/>
                  </a:cubicBezTo>
                  <a:cubicBezTo>
                    <a:pt x="5961" y="1098"/>
                    <a:pt x="5896" y="1080"/>
                    <a:pt x="5827" y="1080"/>
                  </a:cubicBezTo>
                  <a:cubicBezTo>
                    <a:pt x="4769" y="1080"/>
                    <a:pt x="2955" y="5354"/>
                    <a:pt x="2955" y="5354"/>
                  </a:cubicBezTo>
                  <a:cubicBezTo>
                    <a:pt x="2955" y="5354"/>
                    <a:pt x="4508" y="51"/>
                    <a:pt x="3409" y="1"/>
                  </a:cubicBezTo>
                  <a:cubicBezTo>
                    <a:pt x="3405" y="1"/>
                    <a:pt x="3402" y="0"/>
                    <a:pt x="3398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>
              <a:off x="5043325" y="3329075"/>
              <a:ext cx="250050" cy="226550"/>
            </a:xfrm>
            <a:custGeom>
              <a:avLst/>
              <a:gdLst/>
              <a:ahLst/>
              <a:cxnLst/>
              <a:rect l="l" t="t" r="r" b="b"/>
              <a:pathLst>
                <a:path w="10002" h="9062" extrusionOk="0">
                  <a:moveTo>
                    <a:pt x="6136" y="1"/>
                  </a:moveTo>
                  <a:cubicBezTo>
                    <a:pt x="4523" y="1"/>
                    <a:pt x="3350" y="6490"/>
                    <a:pt x="3231" y="7424"/>
                  </a:cubicBezTo>
                  <a:lnTo>
                    <a:pt x="3231" y="7424"/>
                  </a:lnTo>
                  <a:cubicBezTo>
                    <a:pt x="3279" y="6495"/>
                    <a:pt x="3415" y="36"/>
                    <a:pt x="2286" y="36"/>
                  </a:cubicBezTo>
                  <a:cubicBezTo>
                    <a:pt x="2261" y="36"/>
                    <a:pt x="2236" y="39"/>
                    <a:pt x="2211" y="45"/>
                  </a:cubicBezTo>
                  <a:cubicBezTo>
                    <a:pt x="1" y="601"/>
                    <a:pt x="2842" y="9061"/>
                    <a:pt x="2842" y="9061"/>
                  </a:cubicBezTo>
                  <a:cubicBezTo>
                    <a:pt x="4963" y="8165"/>
                    <a:pt x="10001" y="3505"/>
                    <a:pt x="9168" y="2773"/>
                  </a:cubicBezTo>
                  <a:cubicBezTo>
                    <a:pt x="9118" y="2730"/>
                    <a:pt x="9054" y="2710"/>
                    <a:pt x="8980" y="2710"/>
                  </a:cubicBezTo>
                  <a:cubicBezTo>
                    <a:pt x="7805" y="2710"/>
                    <a:pt x="3852" y="7735"/>
                    <a:pt x="3852" y="7735"/>
                  </a:cubicBezTo>
                  <a:cubicBezTo>
                    <a:pt x="3852" y="7735"/>
                    <a:pt x="7880" y="247"/>
                    <a:pt x="6226" y="8"/>
                  </a:cubicBezTo>
                  <a:cubicBezTo>
                    <a:pt x="6196" y="3"/>
                    <a:pt x="6166" y="1"/>
                    <a:pt x="6136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>
              <a:off x="5219800" y="3555275"/>
              <a:ext cx="72300" cy="61900"/>
            </a:xfrm>
            <a:custGeom>
              <a:avLst/>
              <a:gdLst/>
              <a:ahLst/>
              <a:cxnLst/>
              <a:rect l="l" t="t" r="r" b="b"/>
              <a:pathLst>
                <a:path w="2892" h="2476" extrusionOk="0">
                  <a:moveTo>
                    <a:pt x="1655" y="0"/>
                  </a:moveTo>
                  <a:cubicBezTo>
                    <a:pt x="556" y="0"/>
                    <a:pt x="0" y="1326"/>
                    <a:pt x="783" y="2109"/>
                  </a:cubicBezTo>
                  <a:cubicBezTo>
                    <a:pt x="1032" y="2362"/>
                    <a:pt x="1341" y="2476"/>
                    <a:pt x="1645" y="2476"/>
                  </a:cubicBezTo>
                  <a:cubicBezTo>
                    <a:pt x="2280" y="2476"/>
                    <a:pt x="2892" y="1981"/>
                    <a:pt x="2892" y="1238"/>
                  </a:cubicBezTo>
                  <a:cubicBezTo>
                    <a:pt x="2892" y="556"/>
                    <a:pt x="2336" y="0"/>
                    <a:pt x="1655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>
              <a:off x="5254200" y="3642725"/>
              <a:ext cx="64425" cy="55175"/>
            </a:xfrm>
            <a:custGeom>
              <a:avLst/>
              <a:gdLst/>
              <a:ahLst/>
              <a:cxnLst/>
              <a:rect l="l" t="t" r="r" b="b"/>
              <a:pathLst>
                <a:path w="2577" h="2207" extrusionOk="0">
                  <a:moveTo>
                    <a:pt x="1478" y="0"/>
                  </a:moveTo>
                  <a:cubicBezTo>
                    <a:pt x="493" y="0"/>
                    <a:pt x="1" y="1187"/>
                    <a:pt x="695" y="1882"/>
                  </a:cubicBezTo>
                  <a:cubicBezTo>
                    <a:pt x="920" y="2106"/>
                    <a:pt x="1195" y="2206"/>
                    <a:pt x="1466" y="2206"/>
                  </a:cubicBezTo>
                  <a:cubicBezTo>
                    <a:pt x="2033" y="2206"/>
                    <a:pt x="2577" y="1765"/>
                    <a:pt x="2577" y="1099"/>
                  </a:cubicBezTo>
                  <a:cubicBezTo>
                    <a:pt x="2577" y="493"/>
                    <a:pt x="2084" y="0"/>
                    <a:pt x="1478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3" name="Google Shape;983;p36"/>
          <p:cNvGrpSpPr/>
          <p:nvPr/>
        </p:nvGrpSpPr>
        <p:grpSpPr>
          <a:xfrm>
            <a:off x="2137290" y="1558870"/>
            <a:ext cx="2013107" cy="2009758"/>
            <a:chOff x="235025" y="416775"/>
            <a:chExt cx="2614425" cy="2610075"/>
          </a:xfrm>
        </p:grpSpPr>
        <p:sp>
          <p:nvSpPr>
            <p:cNvPr id="984" name="Google Shape;984;p36"/>
            <p:cNvSpPr/>
            <p:nvPr/>
          </p:nvSpPr>
          <p:spPr>
            <a:xfrm>
              <a:off x="235025" y="416775"/>
              <a:ext cx="2614425" cy="2610075"/>
            </a:xfrm>
            <a:custGeom>
              <a:avLst/>
              <a:gdLst/>
              <a:ahLst/>
              <a:cxnLst/>
              <a:rect l="l" t="t" r="r" b="b"/>
              <a:pathLst>
                <a:path w="104577" h="104403" extrusionOk="0">
                  <a:moveTo>
                    <a:pt x="53963" y="0"/>
                  </a:moveTo>
                  <a:cubicBezTo>
                    <a:pt x="52078" y="0"/>
                    <a:pt x="50487" y="1410"/>
                    <a:pt x="50246" y="3275"/>
                  </a:cubicBezTo>
                  <a:cubicBezTo>
                    <a:pt x="49934" y="1457"/>
                    <a:pt x="48349" y="154"/>
                    <a:pt x="46543" y="154"/>
                  </a:cubicBezTo>
                  <a:cubicBezTo>
                    <a:pt x="46399" y="154"/>
                    <a:pt x="46254" y="163"/>
                    <a:pt x="46107" y="180"/>
                  </a:cubicBezTo>
                  <a:lnTo>
                    <a:pt x="46107" y="197"/>
                  </a:lnTo>
                  <a:cubicBezTo>
                    <a:pt x="44144" y="427"/>
                    <a:pt x="42694" y="2143"/>
                    <a:pt x="42818" y="4124"/>
                  </a:cubicBezTo>
                  <a:cubicBezTo>
                    <a:pt x="42253" y="2633"/>
                    <a:pt x="40837" y="1699"/>
                    <a:pt x="39314" y="1699"/>
                  </a:cubicBezTo>
                  <a:cubicBezTo>
                    <a:pt x="38975" y="1699"/>
                    <a:pt x="38631" y="1746"/>
                    <a:pt x="38290" y="1842"/>
                  </a:cubicBezTo>
                  <a:cubicBezTo>
                    <a:pt x="36415" y="2355"/>
                    <a:pt x="35248" y="4230"/>
                    <a:pt x="35602" y="6157"/>
                  </a:cubicBezTo>
                  <a:cubicBezTo>
                    <a:pt x="34950" y="4866"/>
                    <a:pt x="33650" y="4120"/>
                    <a:pt x="32292" y="4120"/>
                  </a:cubicBezTo>
                  <a:cubicBezTo>
                    <a:pt x="31772" y="4120"/>
                    <a:pt x="31243" y="4229"/>
                    <a:pt x="30738" y="4460"/>
                  </a:cubicBezTo>
                  <a:lnTo>
                    <a:pt x="30720" y="4460"/>
                  </a:lnTo>
                  <a:cubicBezTo>
                    <a:pt x="28934" y="5273"/>
                    <a:pt x="28068" y="7360"/>
                    <a:pt x="28775" y="9199"/>
                  </a:cubicBezTo>
                  <a:cubicBezTo>
                    <a:pt x="28040" y="8281"/>
                    <a:pt x="26950" y="7792"/>
                    <a:pt x="25841" y="7792"/>
                  </a:cubicBezTo>
                  <a:cubicBezTo>
                    <a:pt x="25135" y="7792"/>
                    <a:pt x="24421" y="7991"/>
                    <a:pt x="23788" y="8404"/>
                  </a:cubicBezTo>
                  <a:cubicBezTo>
                    <a:pt x="22161" y="9465"/>
                    <a:pt x="21612" y="11587"/>
                    <a:pt x="22514" y="13303"/>
                  </a:cubicBezTo>
                  <a:lnTo>
                    <a:pt x="22514" y="13303"/>
                  </a:lnTo>
                  <a:cubicBezTo>
                    <a:pt x="21791" y="12597"/>
                    <a:pt x="20850" y="12243"/>
                    <a:pt x="19906" y="12243"/>
                  </a:cubicBezTo>
                  <a:cubicBezTo>
                    <a:pt x="19005" y="12243"/>
                    <a:pt x="18103" y="12566"/>
                    <a:pt x="17385" y="13214"/>
                  </a:cubicBezTo>
                  <a:cubicBezTo>
                    <a:pt x="15917" y="14541"/>
                    <a:pt x="15741" y="16769"/>
                    <a:pt x="16961" y="18325"/>
                  </a:cubicBezTo>
                  <a:cubicBezTo>
                    <a:pt x="16311" y="17883"/>
                    <a:pt x="15569" y="17668"/>
                    <a:pt x="14835" y="17668"/>
                  </a:cubicBezTo>
                  <a:cubicBezTo>
                    <a:pt x="13751" y="17668"/>
                    <a:pt x="12683" y="18136"/>
                    <a:pt x="11956" y="19033"/>
                  </a:cubicBezTo>
                  <a:cubicBezTo>
                    <a:pt x="10718" y="20536"/>
                    <a:pt x="10824" y="22729"/>
                    <a:pt x="12221" y="24109"/>
                  </a:cubicBezTo>
                  <a:cubicBezTo>
                    <a:pt x="11696" y="23857"/>
                    <a:pt x="11143" y="23737"/>
                    <a:pt x="10599" y="23737"/>
                  </a:cubicBezTo>
                  <a:cubicBezTo>
                    <a:pt x="9310" y="23737"/>
                    <a:pt x="8072" y="24408"/>
                    <a:pt x="7375" y="25576"/>
                  </a:cubicBezTo>
                  <a:cubicBezTo>
                    <a:pt x="6385" y="27257"/>
                    <a:pt x="6827" y="29414"/>
                    <a:pt x="8401" y="30546"/>
                  </a:cubicBezTo>
                  <a:cubicBezTo>
                    <a:pt x="8040" y="30436"/>
                    <a:pt x="7675" y="30384"/>
                    <a:pt x="7314" y="30384"/>
                  </a:cubicBezTo>
                  <a:cubicBezTo>
                    <a:pt x="5816" y="30384"/>
                    <a:pt x="4405" y="31289"/>
                    <a:pt x="3820" y="32757"/>
                  </a:cubicBezTo>
                  <a:cubicBezTo>
                    <a:pt x="3113" y="34561"/>
                    <a:pt x="3891" y="36630"/>
                    <a:pt x="5642" y="37497"/>
                  </a:cubicBezTo>
                  <a:cubicBezTo>
                    <a:pt x="5419" y="37457"/>
                    <a:pt x="5197" y="37437"/>
                    <a:pt x="4977" y="37437"/>
                  </a:cubicBezTo>
                  <a:cubicBezTo>
                    <a:pt x="3264" y="37437"/>
                    <a:pt x="1719" y="38620"/>
                    <a:pt x="1327" y="40344"/>
                  </a:cubicBezTo>
                  <a:cubicBezTo>
                    <a:pt x="884" y="42290"/>
                    <a:pt x="2034" y="44235"/>
                    <a:pt x="3944" y="44783"/>
                  </a:cubicBezTo>
                  <a:cubicBezTo>
                    <a:pt x="1999" y="44819"/>
                    <a:pt x="389" y="46322"/>
                    <a:pt x="248" y="48267"/>
                  </a:cubicBezTo>
                  <a:cubicBezTo>
                    <a:pt x="106" y="50213"/>
                    <a:pt x="1468" y="51928"/>
                    <a:pt x="3378" y="52247"/>
                  </a:cubicBezTo>
                  <a:cubicBezTo>
                    <a:pt x="1415" y="52512"/>
                    <a:pt x="0" y="54263"/>
                    <a:pt x="142" y="56244"/>
                  </a:cubicBezTo>
                  <a:cubicBezTo>
                    <a:pt x="299" y="58184"/>
                    <a:pt x="1926" y="59693"/>
                    <a:pt x="3876" y="59693"/>
                  </a:cubicBezTo>
                  <a:cubicBezTo>
                    <a:pt x="3899" y="59693"/>
                    <a:pt x="3922" y="59693"/>
                    <a:pt x="3944" y="59692"/>
                  </a:cubicBezTo>
                  <a:lnTo>
                    <a:pt x="3944" y="59692"/>
                  </a:lnTo>
                  <a:cubicBezTo>
                    <a:pt x="2069" y="60294"/>
                    <a:pt x="955" y="62239"/>
                    <a:pt x="1415" y="64149"/>
                  </a:cubicBezTo>
                  <a:cubicBezTo>
                    <a:pt x="1827" y="65860"/>
                    <a:pt x="3346" y="67046"/>
                    <a:pt x="5056" y="67046"/>
                  </a:cubicBezTo>
                  <a:cubicBezTo>
                    <a:pt x="5255" y="67046"/>
                    <a:pt x="5457" y="67030"/>
                    <a:pt x="5660" y="66997"/>
                  </a:cubicBezTo>
                  <a:lnTo>
                    <a:pt x="5660" y="66997"/>
                  </a:lnTo>
                  <a:cubicBezTo>
                    <a:pt x="3944" y="67881"/>
                    <a:pt x="3184" y="69950"/>
                    <a:pt x="3909" y="71736"/>
                  </a:cubicBezTo>
                  <a:cubicBezTo>
                    <a:pt x="4493" y="73190"/>
                    <a:pt x="5892" y="74092"/>
                    <a:pt x="7385" y="74092"/>
                  </a:cubicBezTo>
                  <a:cubicBezTo>
                    <a:pt x="7745" y="74092"/>
                    <a:pt x="8111" y="74040"/>
                    <a:pt x="8472" y="73930"/>
                  </a:cubicBezTo>
                  <a:lnTo>
                    <a:pt x="8472" y="73930"/>
                  </a:lnTo>
                  <a:cubicBezTo>
                    <a:pt x="6915" y="75097"/>
                    <a:pt x="6509" y="77219"/>
                    <a:pt x="7499" y="78882"/>
                  </a:cubicBezTo>
                  <a:cubicBezTo>
                    <a:pt x="8196" y="80052"/>
                    <a:pt x="9438" y="80705"/>
                    <a:pt x="10722" y="80705"/>
                  </a:cubicBezTo>
                  <a:cubicBezTo>
                    <a:pt x="11262" y="80705"/>
                    <a:pt x="11809" y="80590"/>
                    <a:pt x="12327" y="80349"/>
                  </a:cubicBezTo>
                  <a:lnTo>
                    <a:pt x="12327" y="80349"/>
                  </a:lnTo>
                  <a:cubicBezTo>
                    <a:pt x="10806" y="81694"/>
                    <a:pt x="10629" y="83993"/>
                    <a:pt x="11920" y="85549"/>
                  </a:cubicBezTo>
                  <a:cubicBezTo>
                    <a:pt x="12667" y="86437"/>
                    <a:pt x="13736" y="86899"/>
                    <a:pt x="14812" y="86899"/>
                  </a:cubicBezTo>
                  <a:cubicBezTo>
                    <a:pt x="15622" y="86899"/>
                    <a:pt x="16436" y="86637"/>
                    <a:pt x="17120" y="86097"/>
                  </a:cubicBezTo>
                  <a:lnTo>
                    <a:pt x="17120" y="86097"/>
                  </a:lnTo>
                  <a:cubicBezTo>
                    <a:pt x="15864" y="87636"/>
                    <a:pt x="16059" y="89900"/>
                    <a:pt x="17545" y="91226"/>
                  </a:cubicBezTo>
                  <a:cubicBezTo>
                    <a:pt x="18256" y="91862"/>
                    <a:pt x="19146" y="92176"/>
                    <a:pt x="20034" y="92176"/>
                  </a:cubicBezTo>
                  <a:cubicBezTo>
                    <a:pt x="21000" y="92176"/>
                    <a:pt x="21963" y="91804"/>
                    <a:pt x="22691" y="91067"/>
                  </a:cubicBezTo>
                  <a:lnTo>
                    <a:pt x="22691" y="91067"/>
                  </a:lnTo>
                  <a:cubicBezTo>
                    <a:pt x="21701" y="92800"/>
                    <a:pt x="22249" y="94993"/>
                    <a:pt x="23911" y="96072"/>
                  </a:cubicBezTo>
                  <a:cubicBezTo>
                    <a:pt x="24538" y="96478"/>
                    <a:pt x="25244" y="96674"/>
                    <a:pt x="25944" y="96674"/>
                  </a:cubicBezTo>
                  <a:cubicBezTo>
                    <a:pt x="27102" y="96674"/>
                    <a:pt x="28242" y="96138"/>
                    <a:pt x="28970" y="95135"/>
                  </a:cubicBezTo>
                  <a:lnTo>
                    <a:pt x="28970" y="95135"/>
                  </a:lnTo>
                  <a:cubicBezTo>
                    <a:pt x="28333" y="96974"/>
                    <a:pt x="29217" y="98990"/>
                    <a:pt x="30986" y="99786"/>
                  </a:cubicBezTo>
                  <a:cubicBezTo>
                    <a:pt x="31487" y="100009"/>
                    <a:pt x="32012" y="100116"/>
                    <a:pt x="32528" y="100116"/>
                  </a:cubicBezTo>
                  <a:cubicBezTo>
                    <a:pt x="33854" y="100116"/>
                    <a:pt x="35127" y="99416"/>
                    <a:pt x="35814" y="98194"/>
                  </a:cubicBezTo>
                  <a:lnTo>
                    <a:pt x="35814" y="98194"/>
                  </a:lnTo>
                  <a:cubicBezTo>
                    <a:pt x="35407" y="100122"/>
                    <a:pt x="36575" y="102032"/>
                    <a:pt x="38485" y="102563"/>
                  </a:cubicBezTo>
                  <a:cubicBezTo>
                    <a:pt x="38818" y="102656"/>
                    <a:pt x="39154" y="102701"/>
                    <a:pt x="39486" y="102701"/>
                  </a:cubicBezTo>
                  <a:cubicBezTo>
                    <a:pt x="41039" y="102701"/>
                    <a:pt x="42491" y="101723"/>
                    <a:pt x="43030" y="100193"/>
                  </a:cubicBezTo>
                  <a:lnTo>
                    <a:pt x="43030" y="100193"/>
                  </a:lnTo>
                  <a:cubicBezTo>
                    <a:pt x="42994" y="102138"/>
                    <a:pt x="44445" y="103783"/>
                    <a:pt x="46372" y="103995"/>
                  </a:cubicBezTo>
                  <a:cubicBezTo>
                    <a:pt x="46513" y="104011"/>
                    <a:pt x="46653" y="104018"/>
                    <a:pt x="46792" y="104018"/>
                  </a:cubicBezTo>
                  <a:cubicBezTo>
                    <a:pt x="48551" y="104018"/>
                    <a:pt x="50098" y="102796"/>
                    <a:pt x="50476" y="101042"/>
                  </a:cubicBezTo>
                  <a:cubicBezTo>
                    <a:pt x="50652" y="102952"/>
                    <a:pt x="52262" y="104402"/>
                    <a:pt x="54190" y="104402"/>
                  </a:cubicBezTo>
                  <a:lnTo>
                    <a:pt x="54331" y="104402"/>
                  </a:lnTo>
                  <a:cubicBezTo>
                    <a:pt x="56312" y="104331"/>
                    <a:pt x="57886" y="102704"/>
                    <a:pt x="57939" y="100724"/>
                  </a:cubicBezTo>
                  <a:cubicBezTo>
                    <a:pt x="58342" y="102412"/>
                    <a:pt x="59871" y="103572"/>
                    <a:pt x="61552" y="103572"/>
                  </a:cubicBezTo>
                  <a:cubicBezTo>
                    <a:pt x="61790" y="103572"/>
                    <a:pt x="62031" y="103548"/>
                    <a:pt x="62272" y="103500"/>
                  </a:cubicBezTo>
                  <a:cubicBezTo>
                    <a:pt x="64235" y="103129"/>
                    <a:pt x="65562" y="101272"/>
                    <a:pt x="65279" y="99291"/>
                  </a:cubicBezTo>
                  <a:lnTo>
                    <a:pt x="65279" y="99291"/>
                  </a:lnTo>
                  <a:cubicBezTo>
                    <a:pt x="65883" y="100719"/>
                    <a:pt x="67255" y="101582"/>
                    <a:pt x="68715" y="101582"/>
                  </a:cubicBezTo>
                  <a:cubicBezTo>
                    <a:pt x="69136" y="101582"/>
                    <a:pt x="69564" y="101510"/>
                    <a:pt x="69983" y="101360"/>
                  </a:cubicBezTo>
                  <a:cubicBezTo>
                    <a:pt x="71858" y="100688"/>
                    <a:pt x="72884" y="98690"/>
                    <a:pt x="72318" y="96780"/>
                  </a:cubicBezTo>
                  <a:lnTo>
                    <a:pt x="72318" y="96780"/>
                  </a:lnTo>
                  <a:cubicBezTo>
                    <a:pt x="73021" y="97913"/>
                    <a:pt x="74248" y="98547"/>
                    <a:pt x="75504" y="98547"/>
                  </a:cubicBezTo>
                  <a:cubicBezTo>
                    <a:pt x="76110" y="98547"/>
                    <a:pt x="76723" y="98399"/>
                    <a:pt x="77287" y="98088"/>
                  </a:cubicBezTo>
                  <a:cubicBezTo>
                    <a:pt x="79038" y="97133"/>
                    <a:pt x="79728" y="94993"/>
                    <a:pt x="78879" y="93189"/>
                  </a:cubicBezTo>
                  <a:lnTo>
                    <a:pt x="78879" y="93189"/>
                  </a:lnTo>
                  <a:cubicBezTo>
                    <a:pt x="79625" y="94046"/>
                    <a:pt x="80675" y="94489"/>
                    <a:pt x="81732" y="94489"/>
                  </a:cubicBezTo>
                  <a:cubicBezTo>
                    <a:pt x="82530" y="94489"/>
                    <a:pt x="83331" y="94237"/>
                    <a:pt x="84008" y="93720"/>
                  </a:cubicBezTo>
                  <a:cubicBezTo>
                    <a:pt x="85600" y="92517"/>
                    <a:pt x="85953" y="90271"/>
                    <a:pt x="84821" y="88644"/>
                  </a:cubicBezTo>
                  <a:lnTo>
                    <a:pt x="84821" y="88644"/>
                  </a:lnTo>
                  <a:cubicBezTo>
                    <a:pt x="85542" y="89339"/>
                    <a:pt x="86474" y="89684"/>
                    <a:pt x="87407" y="89684"/>
                  </a:cubicBezTo>
                  <a:cubicBezTo>
                    <a:pt x="88398" y="89684"/>
                    <a:pt x="89389" y="89295"/>
                    <a:pt x="90127" y="88520"/>
                  </a:cubicBezTo>
                  <a:cubicBezTo>
                    <a:pt x="91560" y="87035"/>
                    <a:pt x="91507" y="84647"/>
                    <a:pt x="90003" y="83232"/>
                  </a:cubicBezTo>
                  <a:lnTo>
                    <a:pt x="90003" y="83232"/>
                  </a:lnTo>
                  <a:cubicBezTo>
                    <a:pt x="90577" y="83552"/>
                    <a:pt x="91203" y="83705"/>
                    <a:pt x="91822" y="83705"/>
                  </a:cubicBezTo>
                  <a:cubicBezTo>
                    <a:pt x="93016" y="83705"/>
                    <a:pt x="94186" y="83137"/>
                    <a:pt x="94920" y="82100"/>
                  </a:cubicBezTo>
                  <a:cubicBezTo>
                    <a:pt x="96017" y="80526"/>
                    <a:pt x="95751" y="78369"/>
                    <a:pt x="94301" y="77095"/>
                  </a:cubicBezTo>
                  <a:lnTo>
                    <a:pt x="94301" y="77095"/>
                  </a:lnTo>
                  <a:cubicBezTo>
                    <a:pt x="94807" y="77329"/>
                    <a:pt x="95336" y="77439"/>
                    <a:pt x="95857" y="77439"/>
                  </a:cubicBezTo>
                  <a:cubicBezTo>
                    <a:pt x="97232" y="77439"/>
                    <a:pt x="98546" y="76670"/>
                    <a:pt x="99200" y="75362"/>
                  </a:cubicBezTo>
                  <a:cubicBezTo>
                    <a:pt x="100102" y="73558"/>
                    <a:pt x="99412" y="71365"/>
                    <a:pt x="97644" y="70410"/>
                  </a:cubicBezTo>
                  <a:lnTo>
                    <a:pt x="97644" y="70410"/>
                  </a:lnTo>
                  <a:cubicBezTo>
                    <a:pt x="97956" y="70490"/>
                    <a:pt x="98270" y="70529"/>
                    <a:pt x="98578" y="70529"/>
                  </a:cubicBezTo>
                  <a:cubicBezTo>
                    <a:pt x="100177" y="70529"/>
                    <a:pt x="101650" y="69499"/>
                    <a:pt x="102154" y="67899"/>
                  </a:cubicBezTo>
                  <a:cubicBezTo>
                    <a:pt x="102737" y="66006"/>
                    <a:pt x="101747" y="63972"/>
                    <a:pt x="99890" y="63265"/>
                  </a:cubicBezTo>
                  <a:lnTo>
                    <a:pt x="99890" y="63265"/>
                  </a:lnTo>
                  <a:cubicBezTo>
                    <a:pt x="100023" y="63279"/>
                    <a:pt x="100156" y="63286"/>
                    <a:pt x="100287" y="63286"/>
                  </a:cubicBezTo>
                  <a:cubicBezTo>
                    <a:pt x="102105" y="63286"/>
                    <a:pt x="103677" y="61947"/>
                    <a:pt x="103958" y="60099"/>
                  </a:cubicBezTo>
                  <a:lnTo>
                    <a:pt x="103958" y="60117"/>
                  </a:lnTo>
                  <a:cubicBezTo>
                    <a:pt x="104258" y="58154"/>
                    <a:pt x="102985" y="56297"/>
                    <a:pt x="101057" y="55872"/>
                  </a:cubicBezTo>
                  <a:cubicBezTo>
                    <a:pt x="103020" y="55766"/>
                    <a:pt x="104577" y="54121"/>
                    <a:pt x="104577" y="52141"/>
                  </a:cubicBezTo>
                  <a:lnTo>
                    <a:pt x="104577" y="51928"/>
                  </a:lnTo>
                  <a:cubicBezTo>
                    <a:pt x="104559" y="49930"/>
                    <a:pt x="103002" y="48303"/>
                    <a:pt x="101022" y="48197"/>
                  </a:cubicBezTo>
                  <a:cubicBezTo>
                    <a:pt x="102967" y="47772"/>
                    <a:pt x="104241" y="45915"/>
                    <a:pt x="103940" y="43952"/>
                  </a:cubicBezTo>
                  <a:cubicBezTo>
                    <a:pt x="103658" y="42113"/>
                    <a:pt x="102072" y="40786"/>
                    <a:pt x="100259" y="40786"/>
                  </a:cubicBezTo>
                  <a:cubicBezTo>
                    <a:pt x="100137" y="40786"/>
                    <a:pt x="100014" y="40792"/>
                    <a:pt x="99890" y="40804"/>
                  </a:cubicBezTo>
                  <a:cubicBezTo>
                    <a:pt x="101676" y="40043"/>
                    <a:pt x="102578" y="38027"/>
                    <a:pt x="101977" y="36188"/>
                  </a:cubicBezTo>
                  <a:cubicBezTo>
                    <a:pt x="101463" y="34603"/>
                    <a:pt x="99996" y="33585"/>
                    <a:pt x="98401" y="33585"/>
                  </a:cubicBezTo>
                  <a:cubicBezTo>
                    <a:pt x="98127" y="33585"/>
                    <a:pt x="97850" y="33614"/>
                    <a:pt x="97573" y="33677"/>
                  </a:cubicBezTo>
                  <a:cubicBezTo>
                    <a:pt x="99235" y="32651"/>
                    <a:pt x="99837" y="30546"/>
                    <a:pt x="98970" y="28795"/>
                  </a:cubicBezTo>
                  <a:cubicBezTo>
                    <a:pt x="98317" y="27490"/>
                    <a:pt x="96982" y="26716"/>
                    <a:pt x="95592" y="26716"/>
                  </a:cubicBezTo>
                  <a:cubicBezTo>
                    <a:pt x="95137" y="26716"/>
                    <a:pt x="94675" y="26799"/>
                    <a:pt x="94230" y="26974"/>
                  </a:cubicBezTo>
                  <a:cubicBezTo>
                    <a:pt x="95804" y="25736"/>
                    <a:pt x="96123" y="23490"/>
                    <a:pt x="94973" y="21862"/>
                  </a:cubicBezTo>
                  <a:cubicBezTo>
                    <a:pt x="94243" y="20833"/>
                    <a:pt x="93090" y="20282"/>
                    <a:pt x="91918" y="20282"/>
                  </a:cubicBezTo>
                  <a:cubicBezTo>
                    <a:pt x="91217" y="20282"/>
                    <a:pt x="90509" y="20479"/>
                    <a:pt x="89880" y="20890"/>
                  </a:cubicBezTo>
                  <a:cubicBezTo>
                    <a:pt x="91224" y="19440"/>
                    <a:pt x="91188" y="17176"/>
                    <a:pt x="89809" y="15761"/>
                  </a:cubicBezTo>
                  <a:cubicBezTo>
                    <a:pt x="89079" y="15003"/>
                    <a:pt x="88106" y="14621"/>
                    <a:pt x="87129" y="14621"/>
                  </a:cubicBezTo>
                  <a:cubicBezTo>
                    <a:pt x="86260" y="14621"/>
                    <a:pt x="85388" y="14923"/>
                    <a:pt x="84680" y="15531"/>
                  </a:cubicBezTo>
                  <a:cubicBezTo>
                    <a:pt x="85776" y="13868"/>
                    <a:pt x="85405" y="11640"/>
                    <a:pt x="83831" y="10437"/>
                  </a:cubicBezTo>
                  <a:cubicBezTo>
                    <a:pt x="83161" y="9925"/>
                    <a:pt x="82366" y="9676"/>
                    <a:pt x="81576" y="9676"/>
                  </a:cubicBezTo>
                  <a:cubicBezTo>
                    <a:pt x="80509" y="9676"/>
                    <a:pt x="79451" y="10130"/>
                    <a:pt x="78720" y="11003"/>
                  </a:cubicBezTo>
                  <a:cubicBezTo>
                    <a:pt x="79498" y="9199"/>
                    <a:pt x="78773" y="7112"/>
                    <a:pt x="77057" y="6175"/>
                  </a:cubicBezTo>
                  <a:cubicBezTo>
                    <a:pt x="76491" y="5875"/>
                    <a:pt x="75881" y="5731"/>
                    <a:pt x="75280" y="5731"/>
                  </a:cubicBezTo>
                  <a:cubicBezTo>
                    <a:pt x="74041" y="5731"/>
                    <a:pt x="72837" y="6341"/>
                    <a:pt x="72123" y="7449"/>
                  </a:cubicBezTo>
                  <a:cubicBezTo>
                    <a:pt x="72689" y="5538"/>
                    <a:pt x="71663" y="3522"/>
                    <a:pt x="69788" y="2850"/>
                  </a:cubicBezTo>
                  <a:cubicBezTo>
                    <a:pt x="69369" y="2700"/>
                    <a:pt x="68940" y="2628"/>
                    <a:pt x="68518" y="2628"/>
                  </a:cubicBezTo>
                  <a:cubicBezTo>
                    <a:pt x="67053" y="2628"/>
                    <a:pt x="65671" y="3491"/>
                    <a:pt x="65066" y="4919"/>
                  </a:cubicBezTo>
                  <a:cubicBezTo>
                    <a:pt x="65332" y="2956"/>
                    <a:pt x="64023" y="1117"/>
                    <a:pt x="62060" y="746"/>
                  </a:cubicBezTo>
                  <a:cubicBezTo>
                    <a:pt x="61825" y="701"/>
                    <a:pt x="61591" y="679"/>
                    <a:pt x="61359" y="679"/>
                  </a:cubicBezTo>
                  <a:cubicBezTo>
                    <a:pt x="59674" y="679"/>
                    <a:pt x="58147" y="1827"/>
                    <a:pt x="57727" y="3522"/>
                  </a:cubicBezTo>
                  <a:cubicBezTo>
                    <a:pt x="57603" y="1577"/>
                    <a:pt x="56029" y="56"/>
                    <a:pt x="54101" y="3"/>
                  </a:cubicBezTo>
                  <a:cubicBezTo>
                    <a:pt x="54055" y="1"/>
                    <a:pt x="54009" y="0"/>
                    <a:pt x="5396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>
              <a:off x="262875" y="553350"/>
              <a:ext cx="2561825" cy="2333875"/>
            </a:xfrm>
            <a:custGeom>
              <a:avLst/>
              <a:gdLst/>
              <a:ahLst/>
              <a:cxnLst/>
              <a:rect l="l" t="t" r="r" b="b"/>
              <a:pathLst>
                <a:path w="102473" h="93355" extrusionOk="0">
                  <a:moveTo>
                    <a:pt x="51230" y="0"/>
                  </a:moveTo>
                  <a:cubicBezTo>
                    <a:pt x="39285" y="0"/>
                    <a:pt x="27343" y="4559"/>
                    <a:pt x="18235" y="13676"/>
                  </a:cubicBezTo>
                  <a:cubicBezTo>
                    <a:pt x="0" y="31892"/>
                    <a:pt x="0" y="61445"/>
                    <a:pt x="18235" y="79679"/>
                  </a:cubicBezTo>
                  <a:cubicBezTo>
                    <a:pt x="27343" y="88796"/>
                    <a:pt x="39285" y="93355"/>
                    <a:pt x="51230" y="93355"/>
                  </a:cubicBezTo>
                  <a:cubicBezTo>
                    <a:pt x="63174" y="93355"/>
                    <a:pt x="75121" y="88796"/>
                    <a:pt x="84238" y="79679"/>
                  </a:cubicBezTo>
                  <a:cubicBezTo>
                    <a:pt x="102472" y="61445"/>
                    <a:pt x="102472" y="31892"/>
                    <a:pt x="84238" y="13676"/>
                  </a:cubicBezTo>
                  <a:cubicBezTo>
                    <a:pt x="75121" y="4559"/>
                    <a:pt x="63174" y="0"/>
                    <a:pt x="51230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>
              <a:off x="549825" y="9032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78" y="0"/>
                    <a:pt x="1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5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>
              <a:off x="678925" y="767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1" y="1893"/>
                  </a:cubicBezTo>
                  <a:cubicBezTo>
                    <a:pt x="918" y="2115"/>
                    <a:pt x="1196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>
              <a:off x="831025" y="654700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69" y="1"/>
                  </a:moveTo>
                  <a:cubicBezTo>
                    <a:pt x="478" y="1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>
              <a:off x="991525" y="560975"/>
              <a:ext cx="65025" cy="55450"/>
            </a:xfrm>
            <a:custGeom>
              <a:avLst/>
              <a:gdLst/>
              <a:ahLst/>
              <a:cxnLst/>
              <a:rect l="l" t="t" r="r" b="b"/>
              <a:pathLst>
                <a:path w="2601" h="2218" extrusionOk="0">
                  <a:moveTo>
                    <a:pt x="1486" y="0"/>
                  </a:moveTo>
                  <a:cubicBezTo>
                    <a:pt x="496" y="0"/>
                    <a:pt x="1" y="1203"/>
                    <a:pt x="708" y="1893"/>
                  </a:cubicBezTo>
                  <a:cubicBezTo>
                    <a:pt x="932" y="2117"/>
                    <a:pt x="1211" y="2218"/>
                    <a:pt x="1484" y="2218"/>
                  </a:cubicBezTo>
                  <a:cubicBezTo>
                    <a:pt x="2053" y="2218"/>
                    <a:pt x="2600" y="1783"/>
                    <a:pt x="2600" y="1115"/>
                  </a:cubicBezTo>
                  <a:cubicBezTo>
                    <a:pt x="2600" y="496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>
              <a:off x="1174125" y="492875"/>
              <a:ext cx="64600" cy="55225"/>
            </a:xfrm>
            <a:custGeom>
              <a:avLst/>
              <a:gdLst/>
              <a:ahLst/>
              <a:cxnLst/>
              <a:rect l="l" t="t" r="r" b="b"/>
              <a:pathLst>
                <a:path w="2584" h="2209" extrusionOk="0">
                  <a:moveTo>
                    <a:pt x="1487" y="1"/>
                  </a:moveTo>
                  <a:cubicBezTo>
                    <a:pt x="496" y="1"/>
                    <a:pt x="1" y="1186"/>
                    <a:pt x="691" y="1875"/>
                  </a:cubicBezTo>
                  <a:cubicBezTo>
                    <a:pt x="921" y="2106"/>
                    <a:pt x="1201" y="2208"/>
                    <a:pt x="1475" y="2208"/>
                  </a:cubicBezTo>
                  <a:cubicBezTo>
                    <a:pt x="2044" y="2208"/>
                    <a:pt x="2583" y="1766"/>
                    <a:pt x="2583" y="1097"/>
                  </a:cubicBezTo>
                  <a:cubicBezTo>
                    <a:pt x="2583" y="496"/>
                    <a:pt x="2088" y="1"/>
                    <a:pt x="1487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>
              <a:off x="1360275" y="4566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8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6"/>
            <p:cNvSpPr/>
            <p:nvPr/>
          </p:nvSpPr>
          <p:spPr>
            <a:xfrm>
              <a:off x="1545975" y="44735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4"/>
                    <a:pt x="1202" y="2213"/>
                    <a:pt x="1470" y="2213"/>
                  </a:cubicBezTo>
                  <a:cubicBezTo>
                    <a:pt x="2037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6"/>
            <p:cNvSpPr/>
            <p:nvPr/>
          </p:nvSpPr>
          <p:spPr>
            <a:xfrm>
              <a:off x="2602275" y="1134000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5" y="0"/>
                    <a:pt x="0" y="1203"/>
                    <a:pt x="690" y="1893"/>
                  </a:cubicBezTo>
                  <a:cubicBezTo>
                    <a:pt x="918" y="2115"/>
                    <a:pt x="1195" y="2214"/>
                    <a:pt x="1466" y="2214"/>
                  </a:cubicBezTo>
                  <a:cubicBezTo>
                    <a:pt x="2038" y="2214"/>
                    <a:pt x="2582" y="1774"/>
                    <a:pt x="2582" y="1114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6"/>
            <p:cNvSpPr/>
            <p:nvPr/>
          </p:nvSpPr>
          <p:spPr>
            <a:xfrm>
              <a:off x="2520025" y="9735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20" y="2117"/>
                    <a:pt x="1201" y="2218"/>
                    <a:pt x="1475" y="2218"/>
                  </a:cubicBezTo>
                  <a:cubicBezTo>
                    <a:pt x="2043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>
              <a:off x="2388700" y="823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69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15" y="2105"/>
                    <a:pt x="1194" y="2208"/>
                    <a:pt x="1467" y="2208"/>
                  </a:cubicBezTo>
                  <a:cubicBezTo>
                    <a:pt x="2035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6"/>
            <p:cNvSpPr/>
            <p:nvPr/>
          </p:nvSpPr>
          <p:spPr>
            <a:xfrm>
              <a:off x="2252075" y="71042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691" y="1875"/>
                  </a:cubicBezTo>
                  <a:cubicBezTo>
                    <a:pt x="921" y="2105"/>
                    <a:pt x="1201" y="2208"/>
                    <a:pt x="1475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6"/>
            <p:cNvSpPr/>
            <p:nvPr/>
          </p:nvSpPr>
          <p:spPr>
            <a:xfrm>
              <a:off x="2093800" y="59945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29" y="2114"/>
                    <a:pt x="1204" y="2213"/>
                    <a:pt x="1474" y="2213"/>
                  </a:cubicBezTo>
                  <a:cubicBezTo>
                    <a:pt x="2046" y="2213"/>
                    <a:pt x="2600" y="1769"/>
                    <a:pt x="2600" y="1097"/>
                  </a:cubicBezTo>
                  <a:cubicBezTo>
                    <a:pt x="2600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6"/>
            <p:cNvSpPr/>
            <p:nvPr/>
          </p:nvSpPr>
          <p:spPr>
            <a:xfrm>
              <a:off x="1928875" y="520300"/>
              <a:ext cx="64575" cy="55450"/>
            </a:xfrm>
            <a:custGeom>
              <a:avLst/>
              <a:gdLst/>
              <a:ahLst/>
              <a:cxnLst/>
              <a:rect l="l" t="t" r="r" b="b"/>
              <a:pathLst>
                <a:path w="2583" h="2218" extrusionOk="0">
                  <a:moveTo>
                    <a:pt x="1469" y="0"/>
                  </a:moveTo>
                  <a:cubicBezTo>
                    <a:pt x="496" y="0"/>
                    <a:pt x="1" y="1203"/>
                    <a:pt x="690" y="1893"/>
                  </a:cubicBezTo>
                  <a:cubicBezTo>
                    <a:pt x="915" y="2117"/>
                    <a:pt x="1193" y="2218"/>
                    <a:pt x="1467" y="2218"/>
                  </a:cubicBezTo>
                  <a:cubicBezTo>
                    <a:pt x="2035" y="2218"/>
                    <a:pt x="2583" y="1783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1739650" y="4650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1"/>
                  </a:moveTo>
                  <a:cubicBezTo>
                    <a:pt x="495" y="1"/>
                    <a:pt x="0" y="1186"/>
                    <a:pt x="690" y="1893"/>
                  </a:cubicBezTo>
                  <a:cubicBezTo>
                    <a:pt x="917" y="2114"/>
                    <a:pt x="1193" y="2214"/>
                    <a:pt x="1464" y="2214"/>
                  </a:cubicBezTo>
                  <a:cubicBezTo>
                    <a:pt x="2036" y="2214"/>
                    <a:pt x="2582" y="1770"/>
                    <a:pt x="2582" y="1097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6"/>
            <p:cNvSpPr/>
            <p:nvPr/>
          </p:nvSpPr>
          <p:spPr>
            <a:xfrm>
              <a:off x="2679200" y="13090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690" y="1893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6"/>
            <p:cNvSpPr/>
            <p:nvPr/>
          </p:nvSpPr>
          <p:spPr>
            <a:xfrm>
              <a:off x="2724750" y="149345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86" y="1"/>
                  </a:moveTo>
                  <a:cubicBezTo>
                    <a:pt x="495" y="1"/>
                    <a:pt x="0" y="1186"/>
                    <a:pt x="708" y="1875"/>
                  </a:cubicBezTo>
                  <a:cubicBezTo>
                    <a:pt x="932" y="2106"/>
                    <a:pt x="1209" y="2208"/>
                    <a:pt x="1480" y="2208"/>
                  </a:cubicBezTo>
                  <a:cubicBezTo>
                    <a:pt x="2043" y="2208"/>
                    <a:pt x="2582" y="1766"/>
                    <a:pt x="2582" y="1097"/>
                  </a:cubicBezTo>
                  <a:cubicBezTo>
                    <a:pt x="2582" y="478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6"/>
            <p:cNvSpPr/>
            <p:nvPr/>
          </p:nvSpPr>
          <p:spPr>
            <a:xfrm>
              <a:off x="2746850" y="169242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0"/>
                  </a:moveTo>
                  <a:cubicBezTo>
                    <a:pt x="478" y="0"/>
                    <a:pt x="0" y="1203"/>
                    <a:pt x="690" y="1893"/>
                  </a:cubicBezTo>
                  <a:cubicBezTo>
                    <a:pt x="912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5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>
              <a:off x="2734475" y="1880775"/>
              <a:ext cx="65025" cy="55225"/>
            </a:xfrm>
            <a:custGeom>
              <a:avLst/>
              <a:gdLst/>
              <a:ahLst/>
              <a:cxnLst/>
              <a:rect l="l" t="t" r="r" b="b"/>
              <a:pathLst>
                <a:path w="2601" h="2209" extrusionOk="0">
                  <a:moveTo>
                    <a:pt x="1486" y="1"/>
                  </a:moveTo>
                  <a:cubicBezTo>
                    <a:pt x="495" y="1"/>
                    <a:pt x="0" y="1185"/>
                    <a:pt x="708" y="1875"/>
                  </a:cubicBezTo>
                  <a:cubicBezTo>
                    <a:pt x="932" y="2105"/>
                    <a:pt x="1211" y="2208"/>
                    <a:pt x="1484" y="2208"/>
                  </a:cubicBezTo>
                  <a:cubicBezTo>
                    <a:pt x="2052" y="2208"/>
                    <a:pt x="2600" y="1765"/>
                    <a:pt x="2600" y="1097"/>
                  </a:cubicBezTo>
                  <a:cubicBezTo>
                    <a:pt x="2600" y="496"/>
                    <a:pt x="2105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2689800" y="2068700"/>
              <a:ext cx="65025" cy="55350"/>
            </a:xfrm>
            <a:custGeom>
              <a:avLst/>
              <a:gdLst/>
              <a:ahLst/>
              <a:cxnLst/>
              <a:rect l="l" t="t" r="r" b="b"/>
              <a:pathLst>
                <a:path w="2601" h="2214" extrusionOk="0">
                  <a:moveTo>
                    <a:pt x="1487" y="0"/>
                  </a:moveTo>
                  <a:cubicBezTo>
                    <a:pt x="496" y="0"/>
                    <a:pt x="1" y="1203"/>
                    <a:pt x="708" y="1892"/>
                  </a:cubicBezTo>
                  <a:cubicBezTo>
                    <a:pt x="930" y="2114"/>
                    <a:pt x="1206" y="2214"/>
                    <a:pt x="1477" y="2214"/>
                  </a:cubicBezTo>
                  <a:cubicBezTo>
                    <a:pt x="2048" y="2214"/>
                    <a:pt x="2601" y="1774"/>
                    <a:pt x="2601" y="1114"/>
                  </a:cubicBezTo>
                  <a:cubicBezTo>
                    <a:pt x="2601" y="495"/>
                    <a:pt x="2106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6"/>
            <p:cNvSpPr/>
            <p:nvPr/>
          </p:nvSpPr>
          <p:spPr>
            <a:xfrm>
              <a:off x="2614200" y="22389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0"/>
                  </a:moveTo>
                  <a:cubicBezTo>
                    <a:pt x="478" y="0"/>
                    <a:pt x="1" y="1185"/>
                    <a:pt x="690" y="1892"/>
                  </a:cubicBezTo>
                  <a:cubicBezTo>
                    <a:pt x="913" y="2115"/>
                    <a:pt x="1188" y="2214"/>
                    <a:pt x="1459" y="2214"/>
                  </a:cubicBezTo>
                  <a:cubicBezTo>
                    <a:pt x="2030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6"/>
            <p:cNvSpPr/>
            <p:nvPr/>
          </p:nvSpPr>
          <p:spPr>
            <a:xfrm>
              <a:off x="2520025" y="24042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5"/>
                    <a:pt x="690" y="1893"/>
                  </a:cubicBezTo>
                  <a:cubicBezTo>
                    <a:pt x="917" y="2114"/>
                    <a:pt x="1194" y="2214"/>
                    <a:pt x="1464" y="2214"/>
                  </a:cubicBezTo>
                  <a:cubicBezTo>
                    <a:pt x="2036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2393575" y="25440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78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6"/>
            <p:cNvSpPr/>
            <p:nvPr/>
          </p:nvSpPr>
          <p:spPr>
            <a:xfrm>
              <a:off x="2259600" y="267797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1" y="1185"/>
                    <a:pt x="690" y="1892"/>
                  </a:cubicBezTo>
                  <a:cubicBezTo>
                    <a:pt x="918" y="2115"/>
                    <a:pt x="1195" y="2214"/>
                    <a:pt x="1467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6"/>
            <p:cNvSpPr/>
            <p:nvPr/>
          </p:nvSpPr>
          <p:spPr>
            <a:xfrm>
              <a:off x="2100000" y="27779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0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1928875" y="2861000"/>
              <a:ext cx="64575" cy="55225"/>
            </a:xfrm>
            <a:custGeom>
              <a:avLst/>
              <a:gdLst/>
              <a:ahLst/>
              <a:cxnLst/>
              <a:rect l="l" t="t" r="r" b="b"/>
              <a:pathLst>
                <a:path w="2583" h="2209" extrusionOk="0">
                  <a:moveTo>
                    <a:pt x="1469" y="1"/>
                  </a:moveTo>
                  <a:cubicBezTo>
                    <a:pt x="496" y="1"/>
                    <a:pt x="1" y="1186"/>
                    <a:pt x="690" y="1876"/>
                  </a:cubicBezTo>
                  <a:cubicBezTo>
                    <a:pt x="915" y="2106"/>
                    <a:pt x="1193" y="2209"/>
                    <a:pt x="1467" y="2209"/>
                  </a:cubicBezTo>
                  <a:cubicBezTo>
                    <a:pt x="2035" y="2209"/>
                    <a:pt x="2583" y="1766"/>
                    <a:pt x="2583" y="1098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1739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5" y="0"/>
                    <a:pt x="0" y="1185"/>
                    <a:pt x="690" y="1875"/>
                  </a:cubicBezTo>
                  <a:cubicBezTo>
                    <a:pt x="920" y="2105"/>
                    <a:pt x="1201" y="2208"/>
                    <a:pt x="1474" y="2208"/>
                  </a:cubicBezTo>
                  <a:cubicBezTo>
                    <a:pt x="2043" y="2208"/>
                    <a:pt x="2582" y="1765"/>
                    <a:pt x="2582" y="1097"/>
                  </a:cubicBezTo>
                  <a:cubicBezTo>
                    <a:pt x="2582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1557475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1373100" y="2927775"/>
              <a:ext cx="64575" cy="55475"/>
            </a:xfrm>
            <a:custGeom>
              <a:avLst/>
              <a:gdLst/>
              <a:ahLst/>
              <a:cxnLst/>
              <a:rect l="l" t="t" r="r" b="b"/>
              <a:pathLst>
                <a:path w="2583" h="2219" extrusionOk="0">
                  <a:moveTo>
                    <a:pt x="1486" y="1"/>
                  </a:moveTo>
                  <a:cubicBezTo>
                    <a:pt x="496" y="1"/>
                    <a:pt x="1" y="1203"/>
                    <a:pt x="708" y="1893"/>
                  </a:cubicBezTo>
                  <a:cubicBezTo>
                    <a:pt x="932" y="2117"/>
                    <a:pt x="1209" y="2218"/>
                    <a:pt x="1480" y="2218"/>
                  </a:cubicBezTo>
                  <a:cubicBezTo>
                    <a:pt x="2043" y="2218"/>
                    <a:pt x="2583" y="1783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442825" y="105970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6" y="2214"/>
                    <a:pt x="1456" y="2214"/>
                  </a:cubicBezTo>
                  <a:cubicBezTo>
                    <a:pt x="2028" y="2214"/>
                    <a:pt x="2583" y="1770"/>
                    <a:pt x="2583" y="1097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367650" y="1228175"/>
              <a:ext cx="64600" cy="55200"/>
            </a:xfrm>
            <a:custGeom>
              <a:avLst/>
              <a:gdLst/>
              <a:ahLst/>
              <a:cxnLst/>
              <a:rect l="l" t="t" r="r" b="b"/>
              <a:pathLst>
                <a:path w="2584" h="2208" extrusionOk="0">
                  <a:moveTo>
                    <a:pt x="1487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3" y="2105"/>
                    <a:pt x="1209" y="2208"/>
                    <a:pt x="1481" y="2208"/>
                  </a:cubicBezTo>
                  <a:cubicBezTo>
                    <a:pt x="2044" y="2208"/>
                    <a:pt x="2583" y="1765"/>
                    <a:pt x="2583" y="1097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306200" y="14103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7" y="2115"/>
                    <a:pt x="1194" y="2214"/>
                    <a:pt x="1464" y="2214"/>
                  </a:cubicBezTo>
                  <a:cubicBezTo>
                    <a:pt x="2037" y="2214"/>
                    <a:pt x="2583" y="1770"/>
                    <a:pt x="2583" y="1097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285425" y="16004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6" y="1"/>
                    <a:pt x="0" y="1186"/>
                    <a:pt x="708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5"/>
                  </a:cubicBezTo>
                  <a:cubicBezTo>
                    <a:pt x="2583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278350" y="17857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86" y="0"/>
                  </a:moveTo>
                  <a:cubicBezTo>
                    <a:pt x="496" y="0"/>
                    <a:pt x="0" y="1185"/>
                    <a:pt x="708" y="1892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306200" y="19718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9" y="1"/>
                  </a:moveTo>
                  <a:cubicBezTo>
                    <a:pt x="496" y="1"/>
                    <a:pt x="1" y="1186"/>
                    <a:pt x="690" y="1893"/>
                  </a:cubicBezTo>
                  <a:cubicBezTo>
                    <a:pt x="918" y="2115"/>
                    <a:pt x="1195" y="2215"/>
                    <a:pt x="1467" y="2215"/>
                  </a:cubicBezTo>
                  <a:cubicBezTo>
                    <a:pt x="2038" y="2215"/>
                    <a:pt x="2583" y="1775"/>
                    <a:pt x="2583" y="1115"/>
                  </a:cubicBezTo>
                  <a:cubicBezTo>
                    <a:pt x="2583" y="496"/>
                    <a:pt x="2088" y="1"/>
                    <a:pt x="1469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367650" y="2157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87" y="0"/>
                  </a:moveTo>
                  <a:cubicBezTo>
                    <a:pt x="496" y="0"/>
                    <a:pt x="1" y="1185"/>
                    <a:pt x="708" y="1893"/>
                  </a:cubicBezTo>
                  <a:cubicBezTo>
                    <a:pt x="930" y="2115"/>
                    <a:pt x="1204" y="2214"/>
                    <a:pt x="1473" y="2214"/>
                  </a:cubicBezTo>
                  <a:cubicBezTo>
                    <a:pt x="2038" y="2214"/>
                    <a:pt x="2583" y="1774"/>
                    <a:pt x="2583" y="1114"/>
                  </a:cubicBezTo>
                  <a:cubicBezTo>
                    <a:pt x="2583" y="495"/>
                    <a:pt x="2088" y="0"/>
                    <a:pt x="148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446800" y="2324700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708" y="1875"/>
                  </a:cubicBezTo>
                  <a:cubicBezTo>
                    <a:pt x="932" y="2105"/>
                    <a:pt x="1209" y="2208"/>
                    <a:pt x="1480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105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559100" y="2478125"/>
              <a:ext cx="64600" cy="55350"/>
            </a:xfrm>
            <a:custGeom>
              <a:avLst/>
              <a:gdLst/>
              <a:ahLst/>
              <a:cxnLst/>
              <a:rect l="l" t="t" r="r" b="b"/>
              <a:pathLst>
                <a:path w="2584" h="2214" extrusionOk="0">
                  <a:moveTo>
                    <a:pt x="1469" y="0"/>
                  </a:moveTo>
                  <a:cubicBezTo>
                    <a:pt x="478" y="0"/>
                    <a:pt x="1" y="1185"/>
                    <a:pt x="691" y="1892"/>
                  </a:cubicBezTo>
                  <a:cubicBezTo>
                    <a:pt x="912" y="2114"/>
                    <a:pt x="1186" y="2213"/>
                    <a:pt x="1457" y="2213"/>
                  </a:cubicBezTo>
                  <a:cubicBezTo>
                    <a:pt x="2029" y="2213"/>
                    <a:pt x="2583" y="1769"/>
                    <a:pt x="2583" y="1097"/>
                  </a:cubicBezTo>
                  <a:cubicBezTo>
                    <a:pt x="2583" y="495"/>
                    <a:pt x="2088" y="0"/>
                    <a:pt x="1469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6"/>
            <p:cNvSpPr/>
            <p:nvPr/>
          </p:nvSpPr>
          <p:spPr>
            <a:xfrm>
              <a:off x="679375" y="2615625"/>
              <a:ext cx="64575" cy="55350"/>
            </a:xfrm>
            <a:custGeom>
              <a:avLst/>
              <a:gdLst/>
              <a:ahLst/>
              <a:cxnLst/>
              <a:rect l="l" t="t" r="r" b="b"/>
              <a:pathLst>
                <a:path w="2583" h="2214" extrusionOk="0">
                  <a:moveTo>
                    <a:pt x="1468" y="0"/>
                  </a:moveTo>
                  <a:cubicBezTo>
                    <a:pt x="496" y="0"/>
                    <a:pt x="0" y="1185"/>
                    <a:pt x="690" y="1893"/>
                  </a:cubicBezTo>
                  <a:cubicBezTo>
                    <a:pt x="912" y="2114"/>
                    <a:pt x="1186" y="2213"/>
                    <a:pt x="1456" y="2213"/>
                  </a:cubicBezTo>
                  <a:cubicBezTo>
                    <a:pt x="2028" y="2213"/>
                    <a:pt x="2583" y="1769"/>
                    <a:pt x="2583" y="1097"/>
                  </a:cubicBezTo>
                  <a:cubicBezTo>
                    <a:pt x="2583" y="496"/>
                    <a:pt x="2087" y="0"/>
                    <a:pt x="146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6"/>
            <p:cNvSpPr/>
            <p:nvPr/>
          </p:nvSpPr>
          <p:spPr>
            <a:xfrm>
              <a:off x="834125" y="2735875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68" y="1"/>
                  </a:moveTo>
                  <a:cubicBezTo>
                    <a:pt x="478" y="1"/>
                    <a:pt x="1" y="1186"/>
                    <a:pt x="690" y="1893"/>
                  </a:cubicBezTo>
                  <a:cubicBezTo>
                    <a:pt x="912" y="2115"/>
                    <a:pt x="1188" y="2215"/>
                    <a:pt x="1459" y="2215"/>
                  </a:cubicBezTo>
                  <a:cubicBezTo>
                    <a:pt x="2030" y="2215"/>
                    <a:pt x="2583" y="1775"/>
                    <a:pt x="2583" y="1115"/>
                  </a:cubicBezTo>
                  <a:cubicBezTo>
                    <a:pt x="2583" y="496"/>
                    <a:pt x="2087" y="1"/>
                    <a:pt x="14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999500" y="2833150"/>
              <a:ext cx="64575" cy="55375"/>
            </a:xfrm>
            <a:custGeom>
              <a:avLst/>
              <a:gdLst/>
              <a:ahLst/>
              <a:cxnLst/>
              <a:rect l="l" t="t" r="r" b="b"/>
              <a:pathLst>
                <a:path w="2583" h="2215" extrusionOk="0">
                  <a:moveTo>
                    <a:pt x="1486" y="1"/>
                  </a:moveTo>
                  <a:cubicBezTo>
                    <a:pt x="495" y="1"/>
                    <a:pt x="0" y="1186"/>
                    <a:pt x="707" y="1893"/>
                  </a:cubicBezTo>
                  <a:cubicBezTo>
                    <a:pt x="930" y="2115"/>
                    <a:pt x="1203" y="2214"/>
                    <a:pt x="1472" y="2214"/>
                  </a:cubicBezTo>
                  <a:cubicBezTo>
                    <a:pt x="2037" y="2214"/>
                    <a:pt x="2582" y="1775"/>
                    <a:pt x="2582" y="1115"/>
                  </a:cubicBezTo>
                  <a:cubicBezTo>
                    <a:pt x="2582" y="496"/>
                    <a:pt x="2087" y="1"/>
                    <a:pt x="148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1181650" y="2900375"/>
              <a:ext cx="64575" cy="55200"/>
            </a:xfrm>
            <a:custGeom>
              <a:avLst/>
              <a:gdLst/>
              <a:ahLst/>
              <a:cxnLst/>
              <a:rect l="l" t="t" r="r" b="b"/>
              <a:pathLst>
                <a:path w="2583" h="2208" extrusionOk="0">
                  <a:moveTo>
                    <a:pt x="1486" y="0"/>
                  </a:moveTo>
                  <a:cubicBezTo>
                    <a:pt x="496" y="0"/>
                    <a:pt x="1" y="1185"/>
                    <a:pt x="690" y="1875"/>
                  </a:cubicBezTo>
                  <a:cubicBezTo>
                    <a:pt x="920" y="2105"/>
                    <a:pt x="1201" y="2208"/>
                    <a:pt x="1475" y="2208"/>
                  </a:cubicBezTo>
                  <a:cubicBezTo>
                    <a:pt x="2043" y="2208"/>
                    <a:pt x="2583" y="1765"/>
                    <a:pt x="2583" y="1097"/>
                  </a:cubicBezTo>
                  <a:cubicBezTo>
                    <a:pt x="2583" y="495"/>
                    <a:pt x="2087" y="0"/>
                    <a:pt x="1486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7" name="Google Shape;1027;p36"/>
          <p:cNvSpPr txBox="1">
            <a:spLocks noGrp="1"/>
          </p:cNvSpPr>
          <p:nvPr>
            <p:ph type="ctrTitle"/>
          </p:nvPr>
        </p:nvSpPr>
        <p:spPr>
          <a:xfrm>
            <a:off x="4912932" y="2030245"/>
            <a:ext cx="3074930" cy="13997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200" dirty="0" smtClean="0"/>
              <a:t>C</a:t>
            </a:r>
            <a:r>
              <a:rPr lang="en" sz="7200" dirty="0" smtClean="0"/>
              <a:t>ierre </a:t>
            </a:r>
            <a:endParaRPr sz="7200" dirty="0"/>
          </a:p>
        </p:txBody>
      </p:sp>
      <p:sp>
        <p:nvSpPr>
          <p:cNvPr id="1029" name="Google Shape;1029;p36"/>
          <p:cNvSpPr txBox="1">
            <a:spLocks noGrp="1"/>
          </p:cNvSpPr>
          <p:nvPr>
            <p:ph type="title" idx="2"/>
          </p:nvPr>
        </p:nvSpPr>
        <p:spPr>
          <a:xfrm>
            <a:off x="2277728" y="2282803"/>
            <a:ext cx="17538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144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6" name="Google Shape;5260;p64"/>
          <p:cNvGrpSpPr/>
          <p:nvPr/>
        </p:nvGrpSpPr>
        <p:grpSpPr>
          <a:xfrm>
            <a:off x="1011672" y="2706935"/>
            <a:ext cx="1587750" cy="1551325"/>
            <a:chOff x="2041675" y="763175"/>
            <a:chExt cx="1587750" cy="1551325"/>
          </a:xfrm>
        </p:grpSpPr>
        <p:sp>
          <p:nvSpPr>
            <p:cNvPr id="627" name="Google Shape;5261;p64"/>
            <p:cNvSpPr/>
            <p:nvPr/>
          </p:nvSpPr>
          <p:spPr>
            <a:xfrm>
              <a:off x="2260175" y="1272300"/>
              <a:ext cx="1349775" cy="995000"/>
            </a:xfrm>
            <a:custGeom>
              <a:avLst/>
              <a:gdLst/>
              <a:ahLst/>
              <a:cxnLst/>
              <a:rect l="l" t="t" r="r" b="b"/>
              <a:pathLst>
                <a:path w="53991" h="39800" extrusionOk="0">
                  <a:moveTo>
                    <a:pt x="52579" y="0"/>
                  </a:moveTo>
                  <a:cubicBezTo>
                    <a:pt x="52531" y="0"/>
                    <a:pt x="52482" y="3"/>
                    <a:pt x="52432" y="8"/>
                  </a:cubicBezTo>
                  <a:cubicBezTo>
                    <a:pt x="39937" y="1314"/>
                    <a:pt x="23207" y="13246"/>
                    <a:pt x="17090" y="19130"/>
                  </a:cubicBezTo>
                  <a:cubicBezTo>
                    <a:pt x="12130" y="23901"/>
                    <a:pt x="1" y="39800"/>
                    <a:pt x="5946" y="39800"/>
                  </a:cubicBezTo>
                  <a:cubicBezTo>
                    <a:pt x="6937" y="39800"/>
                    <a:pt x="8432" y="39358"/>
                    <a:pt x="10546" y="38348"/>
                  </a:cubicBezTo>
                  <a:cubicBezTo>
                    <a:pt x="25324" y="31282"/>
                    <a:pt x="48597" y="10964"/>
                    <a:pt x="51800" y="5947"/>
                  </a:cubicBezTo>
                  <a:cubicBezTo>
                    <a:pt x="53147" y="3857"/>
                    <a:pt x="53683" y="2455"/>
                    <a:pt x="53848" y="1534"/>
                  </a:cubicBezTo>
                  <a:cubicBezTo>
                    <a:pt x="53991" y="731"/>
                    <a:pt x="53375" y="0"/>
                    <a:pt x="52579" y="0"/>
                  </a:cubicBezTo>
                  <a:close/>
                </a:path>
              </a:pathLst>
            </a:custGeom>
            <a:solidFill>
              <a:srgbClr val="FFD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5262;p64"/>
            <p:cNvSpPr/>
            <p:nvPr/>
          </p:nvSpPr>
          <p:spPr>
            <a:xfrm>
              <a:off x="2523825" y="1447425"/>
              <a:ext cx="890125" cy="867075"/>
            </a:xfrm>
            <a:custGeom>
              <a:avLst/>
              <a:gdLst/>
              <a:ahLst/>
              <a:cxnLst/>
              <a:rect l="l" t="t" r="r" b="b"/>
              <a:pathLst>
                <a:path w="35605" h="34683" extrusionOk="0">
                  <a:moveTo>
                    <a:pt x="23191" y="0"/>
                  </a:moveTo>
                  <a:cubicBezTo>
                    <a:pt x="8317" y="6942"/>
                    <a:pt x="0" y="19507"/>
                    <a:pt x="0" y="19507"/>
                  </a:cubicBezTo>
                  <a:cubicBezTo>
                    <a:pt x="0" y="19507"/>
                    <a:pt x="262" y="24456"/>
                    <a:pt x="5403" y="28250"/>
                  </a:cubicBezTo>
                  <a:cubicBezTo>
                    <a:pt x="8234" y="30346"/>
                    <a:pt x="11416" y="30818"/>
                    <a:pt x="13703" y="30818"/>
                  </a:cubicBezTo>
                  <a:cubicBezTo>
                    <a:pt x="15569" y="30818"/>
                    <a:pt x="16840" y="30504"/>
                    <a:pt x="16840" y="30504"/>
                  </a:cubicBezTo>
                  <a:cubicBezTo>
                    <a:pt x="16840" y="30504"/>
                    <a:pt x="17032" y="31851"/>
                    <a:pt x="17225" y="32951"/>
                  </a:cubicBezTo>
                  <a:cubicBezTo>
                    <a:pt x="17378" y="33813"/>
                    <a:pt x="18344" y="34683"/>
                    <a:pt x="19918" y="34683"/>
                  </a:cubicBezTo>
                  <a:cubicBezTo>
                    <a:pt x="20327" y="34683"/>
                    <a:pt x="20778" y="34624"/>
                    <a:pt x="21266" y="34490"/>
                  </a:cubicBezTo>
                  <a:cubicBezTo>
                    <a:pt x="23658" y="33844"/>
                    <a:pt x="32649" y="31411"/>
                    <a:pt x="33295" y="30504"/>
                  </a:cubicBezTo>
                  <a:cubicBezTo>
                    <a:pt x="33941" y="29597"/>
                    <a:pt x="32649" y="24277"/>
                    <a:pt x="32649" y="24277"/>
                  </a:cubicBezTo>
                  <a:cubicBezTo>
                    <a:pt x="34449" y="19259"/>
                    <a:pt x="35604" y="12702"/>
                    <a:pt x="32649" y="7437"/>
                  </a:cubicBezTo>
                  <a:cubicBezTo>
                    <a:pt x="29693" y="2159"/>
                    <a:pt x="23191" y="0"/>
                    <a:pt x="23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5263;p64"/>
            <p:cNvSpPr/>
            <p:nvPr/>
          </p:nvSpPr>
          <p:spPr>
            <a:xfrm>
              <a:off x="2041675" y="915375"/>
              <a:ext cx="1587750" cy="1348675"/>
            </a:xfrm>
            <a:custGeom>
              <a:avLst/>
              <a:gdLst/>
              <a:ahLst/>
              <a:cxnLst/>
              <a:rect l="l" t="t" r="r" b="b"/>
              <a:pathLst>
                <a:path w="63510" h="53947" extrusionOk="0">
                  <a:moveTo>
                    <a:pt x="51670" y="0"/>
                  </a:moveTo>
                  <a:cubicBezTo>
                    <a:pt x="47242" y="0"/>
                    <a:pt x="37147" y="1894"/>
                    <a:pt x="22366" y="14272"/>
                  </a:cubicBezTo>
                  <a:cubicBezTo>
                    <a:pt x="4371" y="29352"/>
                    <a:pt x="0" y="42988"/>
                    <a:pt x="0" y="44913"/>
                  </a:cubicBezTo>
                  <a:cubicBezTo>
                    <a:pt x="0" y="46819"/>
                    <a:pt x="11223" y="53946"/>
                    <a:pt x="13799" y="53946"/>
                  </a:cubicBezTo>
                  <a:cubicBezTo>
                    <a:pt x="13824" y="53946"/>
                    <a:pt x="13847" y="53945"/>
                    <a:pt x="13870" y="53944"/>
                  </a:cubicBezTo>
                  <a:cubicBezTo>
                    <a:pt x="10049" y="52377"/>
                    <a:pt x="21142" y="37916"/>
                    <a:pt x="25830" y="33407"/>
                  </a:cubicBezTo>
                  <a:cubicBezTo>
                    <a:pt x="31947" y="27523"/>
                    <a:pt x="48677" y="15591"/>
                    <a:pt x="61172" y="14285"/>
                  </a:cubicBezTo>
                  <a:cubicBezTo>
                    <a:pt x="61216" y="14281"/>
                    <a:pt x="61259" y="14279"/>
                    <a:pt x="61302" y="14279"/>
                  </a:cubicBezTo>
                  <a:cubicBezTo>
                    <a:pt x="62108" y="14279"/>
                    <a:pt x="62746" y="15003"/>
                    <a:pt x="62602" y="15825"/>
                  </a:cubicBezTo>
                  <a:cubicBezTo>
                    <a:pt x="62602" y="15825"/>
                    <a:pt x="63509" y="13942"/>
                    <a:pt x="61832" y="10986"/>
                  </a:cubicBezTo>
                  <a:cubicBezTo>
                    <a:pt x="60169" y="8031"/>
                    <a:pt x="56072" y="704"/>
                    <a:pt x="53749" y="181"/>
                  </a:cubicBezTo>
                  <a:cubicBezTo>
                    <a:pt x="53333" y="90"/>
                    <a:pt x="52636" y="0"/>
                    <a:pt x="51670" y="0"/>
                  </a:cubicBezTo>
                  <a:close/>
                </a:path>
              </a:pathLst>
            </a:custGeom>
            <a:solidFill>
              <a:srgbClr val="FFE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5264;p64"/>
            <p:cNvSpPr/>
            <p:nvPr/>
          </p:nvSpPr>
          <p:spPr>
            <a:xfrm>
              <a:off x="2112450" y="763175"/>
              <a:ext cx="773625" cy="784975"/>
            </a:xfrm>
            <a:custGeom>
              <a:avLst/>
              <a:gdLst/>
              <a:ahLst/>
              <a:cxnLst/>
              <a:rect l="l" t="t" r="r" b="b"/>
              <a:pathLst>
                <a:path w="30945" h="31399" extrusionOk="0">
                  <a:moveTo>
                    <a:pt x="13347" y="0"/>
                  </a:moveTo>
                  <a:cubicBezTo>
                    <a:pt x="12168" y="0"/>
                    <a:pt x="10799" y="473"/>
                    <a:pt x="9129" y="1761"/>
                  </a:cubicBezTo>
                  <a:cubicBezTo>
                    <a:pt x="4620" y="5238"/>
                    <a:pt x="1" y="9335"/>
                    <a:pt x="647" y="12167"/>
                  </a:cubicBezTo>
                  <a:cubicBezTo>
                    <a:pt x="1293" y="15012"/>
                    <a:pt x="8317" y="31398"/>
                    <a:pt x="8317" y="31398"/>
                  </a:cubicBezTo>
                  <a:cubicBezTo>
                    <a:pt x="11740" y="27412"/>
                    <a:pt x="15493" y="23728"/>
                    <a:pt x="19535" y="20360"/>
                  </a:cubicBezTo>
                  <a:cubicBezTo>
                    <a:pt x="23727" y="16854"/>
                    <a:pt x="27535" y="14187"/>
                    <a:pt x="30944" y="12167"/>
                  </a:cubicBezTo>
                  <a:cubicBezTo>
                    <a:pt x="30944" y="12167"/>
                    <a:pt x="20566" y="4084"/>
                    <a:pt x="18256" y="2407"/>
                  </a:cubicBezTo>
                  <a:cubicBezTo>
                    <a:pt x="16796" y="1353"/>
                    <a:pt x="15342" y="0"/>
                    <a:pt x="13347" y="0"/>
                  </a:cubicBezTo>
                  <a:close/>
                </a:path>
              </a:pathLst>
            </a:custGeom>
            <a:solidFill>
              <a:srgbClr val="FFD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5265;p64"/>
            <p:cNvSpPr/>
            <p:nvPr/>
          </p:nvSpPr>
          <p:spPr>
            <a:xfrm>
              <a:off x="2523825" y="1468375"/>
              <a:ext cx="543350" cy="748525"/>
            </a:xfrm>
            <a:custGeom>
              <a:avLst/>
              <a:gdLst/>
              <a:ahLst/>
              <a:cxnLst/>
              <a:rect l="l" t="t" r="r" b="b"/>
              <a:pathLst>
                <a:path w="21734" h="29941" extrusionOk="0">
                  <a:moveTo>
                    <a:pt x="21734" y="1"/>
                  </a:moveTo>
                  <a:lnTo>
                    <a:pt x="21734" y="1"/>
                  </a:lnTo>
                  <a:cubicBezTo>
                    <a:pt x="7836" y="7039"/>
                    <a:pt x="0" y="18682"/>
                    <a:pt x="0" y="18682"/>
                  </a:cubicBezTo>
                  <a:cubicBezTo>
                    <a:pt x="0" y="18682"/>
                    <a:pt x="248" y="23631"/>
                    <a:pt x="5403" y="27425"/>
                  </a:cubicBezTo>
                  <a:cubicBezTo>
                    <a:pt x="7795" y="29185"/>
                    <a:pt x="10434" y="29790"/>
                    <a:pt x="12579" y="29941"/>
                  </a:cubicBezTo>
                  <a:cubicBezTo>
                    <a:pt x="10585" y="27796"/>
                    <a:pt x="8125" y="24016"/>
                    <a:pt x="8977" y="18806"/>
                  </a:cubicBezTo>
                  <a:cubicBezTo>
                    <a:pt x="9967" y="12607"/>
                    <a:pt x="17624" y="4029"/>
                    <a:pt x="21734" y="1"/>
                  </a:cubicBezTo>
                  <a:close/>
                </a:path>
              </a:pathLst>
            </a:custGeom>
            <a:solidFill>
              <a:srgbClr val="CDB8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5266;p64"/>
            <p:cNvSpPr/>
            <p:nvPr/>
          </p:nvSpPr>
          <p:spPr>
            <a:xfrm>
              <a:off x="2660250" y="1773075"/>
              <a:ext cx="394550" cy="323625"/>
            </a:xfrm>
            <a:custGeom>
              <a:avLst/>
              <a:gdLst/>
              <a:ahLst/>
              <a:cxnLst/>
              <a:rect l="l" t="t" r="r" b="b"/>
              <a:pathLst>
                <a:path w="15782" h="12945" extrusionOk="0">
                  <a:moveTo>
                    <a:pt x="5379" y="1"/>
                  </a:moveTo>
                  <a:cubicBezTo>
                    <a:pt x="4862" y="1"/>
                    <a:pt x="4346" y="296"/>
                    <a:pt x="4152" y="886"/>
                  </a:cubicBezTo>
                  <a:cubicBezTo>
                    <a:pt x="3904" y="401"/>
                    <a:pt x="3455" y="178"/>
                    <a:pt x="3008" y="178"/>
                  </a:cubicBezTo>
                  <a:cubicBezTo>
                    <a:pt x="2390" y="178"/>
                    <a:pt x="1777" y="604"/>
                    <a:pt x="1705" y="1353"/>
                  </a:cubicBezTo>
                  <a:cubicBezTo>
                    <a:pt x="1169" y="1532"/>
                    <a:pt x="798" y="2027"/>
                    <a:pt x="798" y="2590"/>
                  </a:cubicBezTo>
                  <a:cubicBezTo>
                    <a:pt x="798" y="2728"/>
                    <a:pt x="826" y="2865"/>
                    <a:pt x="867" y="3003"/>
                  </a:cubicBezTo>
                  <a:cubicBezTo>
                    <a:pt x="1" y="3704"/>
                    <a:pt x="358" y="5092"/>
                    <a:pt x="1458" y="5285"/>
                  </a:cubicBezTo>
                  <a:cubicBezTo>
                    <a:pt x="294" y="5942"/>
                    <a:pt x="753" y="7718"/>
                    <a:pt x="2089" y="7718"/>
                  </a:cubicBezTo>
                  <a:cubicBezTo>
                    <a:pt x="2094" y="7718"/>
                    <a:pt x="2099" y="7718"/>
                    <a:pt x="2104" y="7718"/>
                  </a:cubicBezTo>
                  <a:cubicBezTo>
                    <a:pt x="2187" y="7718"/>
                    <a:pt x="2283" y="7718"/>
                    <a:pt x="2365" y="7690"/>
                  </a:cubicBezTo>
                  <a:lnTo>
                    <a:pt x="2365" y="7690"/>
                  </a:lnTo>
                  <a:cubicBezTo>
                    <a:pt x="1719" y="8543"/>
                    <a:pt x="2324" y="9780"/>
                    <a:pt x="3396" y="9780"/>
                  </a:cubicBezTo>
                  <a:cubicBezTo>
                    <a:pt x="3589" y="9780"/>
                    <a:pt x="3781" y="9739"/>
                    <a:pt x="3946" y="9656"/>
                  </a:cubicBezTo>
                  <a:lnTo>
                    <a:pt x="3946" y="9656"/>
                  </a:lnTo>
                  <a:cubicBezTo>
                    <a:pt x="3905" y="9780"/>
                    <a:pt x="3877" y="9904"/>
                    <a:pt x="3877" y="10041"/>
                  </a:cubicBezTo>
                  <a:cubicBezTo>
                    <a:pt x="3877" y="10756"/>
                    <a:pt x="4468" y="11347"/>
                    <a:pt x="5183" y="11347"/>
                  </a:cubicBezTo>
                  <a:cubicBezTo>
                    <a:pt x="5513" y="11347"/>
                    <a:pt x="5829" y="11223"/>
                    <a:pt x="6063" y="11003"/>
                  </a:cubicBezTo>
                  <a:lnTo>
                    <a:pt x="6063" y="11003"/>
                  </a:lnTo>
                  <a:cubicBezTo>
                    <a:pt x="5871" y="11649"/>
                    <a:pt x="6201" y="12337"/>
                    <a:pt x="6833" y="12598"/>
                  </a:cubicBezTo>
                  <a:cubicBezTo>
                    <a:pt x="6990" y="12659"/>
                    <a:pt x="7152" y="12689"/>
                    <a:pt x="7311" y="12689"/>
                  </a:cubicBezTo>
                  <a:cubicBezTo>
                    <a:pt x="7794" y="12689"/>
                    <a:pt x="8252" y="12420"/>
                    <a:pt x="8469" y="11966"/>
                  </a:cubicBezTo>
                  <a:cubicBezTo>
                    <a:pt x="8631" y="12608"/>
                    <a:pt x="9182" y="12945"/>
                    <a:pt x="9734" y="12945"/>
                  </a:cubicBezTo>
                  <a:cubicBezTo>
                    <a:pt x="10210" y="12945"/>
                    <a:pt x="10686" y="12694"/>
                    <a:pt x="10916" y="12172"/>
                  </a:cubicBezTo>
                  <a:cubicBezTo>
                    <a:pt x="11154" y="12700"/>
                    <a:pt x="11623" y="12940"/>
                    <a:pt x="12092" y="12940"/>
                  </a:cubicBezTo>
                  <a:cubicBezTo>
                    <a:pt x="12755" y="12940"/>
                    <a:pt x="13418" y="12458"/>
                    <a:pt x="13418" y="11636"/>
                  </a:cubicBezTo>
                  <a:cubicBezTo>
                    <a:pt x="13418" y="11471"/>
                    <a:pt x="13376" y="11306"/>
                    <a:pt x="13321" y="11155"/>
                  </a:cubicBezTo>
                  <a:lnTo>
                    <a:pt x="13321" y="11155"/>
                  </a:lnTo>
                  <a:cubicBezTo>
                    <a:pt x="13527" y="11278"/>
                    <a:pt x="13761" y="11347"/>
                    <a:pt x="13995" y="11347"/>
                  </a:cubicBezTo>
                  <a:cubicBezTo>
                    <a:pt x="15260" y="11347"/>
                    <a:pt x="15782" y="9725"/>
                    <a:pt x="14751" y="8983"/>
                  </a:cubicBezTo>
                  <a:cubicBezTo>
                    <a:pt x="15328" y="8831"/>
                    <a:pt x="15713" y="8309"/>
                    <a:pt x="15713" y="7718"/>
                  </a:cubicBezTo>
                  <a:cubicBezTo>
                    <a:pt x="15713" y="7044"/>
                    <a:pt x="15191" y="6481"/>
                    <a:pt x="14517" y="6426"/>
                  </a:cubicBezTo>
                  <a:cubicBezTo>
                    <a:pt x="15067" y="5560"/>
                    <a:pt x="14435" y="4433"/>
                    <a:pt x="13404" y="4433"/>
                  </a:cubicBezTo>
                  <a:cubicBezTo>
                    <a:pt x="13266" y="4433"/>
                    <a:pt x="13115" y="4460"/>
                    <a:pt x="12978" y="4515"/>
                  </a:cubicBezTo>
                  <a:cubicBezTo>
                    <a:pt x="13366" y="3594"/>
                    <a:pt x="12653" y="2700"/>
                    <a:pt x="11792" y="2700"/>
                  </a:cubicBezTo>
                  <a:cubicBezTo>
                    <a:pt x="11587" y="2700"/>
                    <a:pt x="11373" y="2751"/>
                    <a:pt x="11163" y="2865"/>
                  </a:cubicBezTo>
                  <a:cubicBezTo>
                    <a:pt x="11177" y="2769"/>
                    <a:pt x="11191" y="2687"/>
                    <a:pt x="11191" y="2590"/>
                  </a:cubicBezTo>
                  <a:cubicBezTo>
                    <a:pt x="11191" y="1876"/>
                    <a:pt x="10613" y="1285"/>
                    <a:pt x="9885" y="1285"/>
                  </a:cubicBezTo>
                  <a:cubicBezTo>
                    <a:pt x="9568" y="1285"/>
                    <a:pt x="9266" y="1408"/>
                    <a:pt x="9032" y="1628"/>
                  </a:cubicBezTo>
                  <a:cubicBezTo>
                    <a:pt x="9032" y="1573"/>
                    <a:pt x="9046" y="1532"/>
                    <a:pt x="9046" y="1491"/>
                  </a:cubicBezTo>
                  <a:cubicBezTo>
                    <a:pt x="9046" y="675"/>
                    <a:pt x="8391" y="182"/>
                    <a:pt x="7728" y="182"/>
                  </a:cubicBezTo>
                  <a:cubicBezTo>
                    <a:pt x="7296" y="182"/>
                    <a:pt x="6860" y="392"/>
                    <a:pt x="6599" y="858"/>
                  </a:cubicBezTo>
                  <a:cubicBezTo>
                    <a:pt x="6395" y="286"/>
                    <a:pt x="5887" y="1"/>
                    <a:pt x="5379" y="1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5267;p64"/>
            <p:cNvSpPr/>
            <p:nvPr/>
          </p:nvSpPr>
          <p:spPr>
            <a:xfrm>
              <a:off x="3081925" y="1599750"/>
              <a:ext cx="304875" cy="408600"/>
            </a:xfrm>
            <a:custGeom>
              <a:avLst/>
              <a:gdLst/>
              <a:ahLst/>
              <a:cxnLst/>
              <a:rect l="l" t="t" r="r" b="b"/>
              <a:pathLst>
                <a:path w="12195" h="16344" extrusionOk="0">
                  <a:moveTo>
                    <a:pt x="5349" y="0"/>
                  </a:moveTo>
                  <a:cubicBezTo>
                    <a:pt x="5013" y="0"/>
                    <a:pt x="4672" y="61"/>
                    <a:pt x="4345" y="190"/>
                  </a:cubicBezTo>
                  <a:cubicBezTo>
                    <a:pt x="4235" y="286"/>
                    <a:pt x="4152" y="396"/>
                    <a:pt x="4084" y="519"/>
                  </a:cubicBezTo>
                  <a:cubicBezTo>
                    <a:pt x="4009" y="507"/>
                    <a:pt x="3936" y="502"/>
                    <a:pt x="3865" y="502"/>
                  </a:cubicBezTo>
                  <a:cubicBezTo>
                    <a:pt x="2882" y="502"/>
                    <a:pt x="2227" y="1601"/>
                    <a:pt x="2778" y="2485"/>
                  </a:cubicBezTo>
                  <a:cubicBezTo>
                    <a:pt x="2618" y="2430"/>
                    <a:pt x="2465" y="2404"/>
                    <a:pt x="2319" y="2404"/>
                  </a:cubicBezTo>
                  <a:cubicBezTo>
                    <a:pt x="1167" y="2404"/>
                    <a:pt x="508" y="3986"/>
                    <a:pt x="1582" y="4767"/>
                  </a:cubicBezTo>
                  <a:cubicBezTo>
                    <a:pt x="510" y="4850"/>
                    <a:pt x="1" y="6128"/>
                    <a:pt x="729" y="6925"/>
                  </a:cubicBezTo>
                  <a:cubicBezTo>
                    <a:pt x="853" y="7063"/>
                    <a:pt x="1004" y="7173"/>
                    <a:pt x="1183" y="7255"/>
                  </a:cubicBezTo>
                  <a:cubicBezTo>
                    <a:pt x="1059" y="7310"/>
                    <a:pt x="949" y="7379"/>
                    <a:pt x="853" y="7461"/>
                  </a:cubicBezTo>
                  <a:cubicBezTo>
                    <a:pt x="1" y="8218"/>
                    <a:pt x="468" y="9620"/>
                    <a:pt x="1595" y="9730"/>
                  </a:cubicBezTo>
                  <a:cubicBezTo>
                    <a:pt x="1486" y="9785"/>
                    <a:pt x="1389" y="9840"/>
                    <a:pt x="1307" y="9922"/>
                  </a:cubicBezTo>
                  <a:cubicBezTo>
                    <a:pt x="380" y="10749"/>
                    <a:pt x="1028" y="12192"/>
                    <a:pt x="2139" y="12192"/>
                  </a:cubicBezTo>
                  <a:cubicBezTo>
                    <a:pt x="2247" y="12192"/>
                    <a:pt x="2359" y="12178"/>
                    <a:pt x="2475" y="12149"/>
                  </a:cubicBezTo>
                  <a:lnTo>
                    <a:pt x="2475" y="12149"/>
                  </a:lnTo>
                  <a:cubicBezTo>
                    <a:pt x="1871" y="13055"/>
                    <a:pt x="2562" y="14183"/>
                    <a:pt x="3540" y="14183"/>
                  </a:cubicBezTo>
                  <a:cubicBezTo>
                    <a:pt x="3675" y="14183"/>
                    <a:pt x="3816" y="14162"/>
                    <a:pt x="3960" y="14115"/>
                  </a:cubicBezTo>
                  <a:lnTo>
                    <a:pt x="3960" y="14115"/>
                  </a:lnTo>
                  <a:cubicBezTo>
                    <a:pt x="3530" y="15076"/>
                    <a:pt x="4295" y="15961"/>
                    <a:pt x="5151" y="15961"/>
                  </a:cubicBezTo>
                  <a:cubicBezTo>
                    <a:pt x="5445" y="15961"/>
                    <a:pt x="5751" y="15856"/>
                    <a:pt x="6022" y="15613"/>
                  </a:cubicBezTo>
                  <a:cubicBezTo>
                    <a:pt x="6132" y="15517"/>
                    <a:pt x="6242" y="15380"/>
                    <a:pt x="6311" y="15228"/>
                  </a:cubicBezTo>
                  <a:cubicBezTo>
                    <a:pt x="6410" y="15876"/>
                    <a:pt x="6962" y="16343"/>
                    <a:pt x="7596" y="16343"/>
                  </a:cubicBezTo>
                  <a:cubicBezTo>
                    <a:pt x="7662" y="16343"/>
                    <a:pt x="7728" y="16338"/>
                    <a:pt x="7795" y="16328"/>
                  </a:cubicBezTo>
                  <a:cubicBezTo>
                    <a:pt x="8496" y="16218"/>
                    <a:pt x="8991" y="15558"/>
                    <a:pt x="8895" y="14843"/>
                  </a:cubicBezTo>
                  <a:lnTo>
                    <a:pt x="8895" y="14843"/>
                  </a:lnTo>
                  <a:cubicBezTo>
                    <a:pt x="9105" y="14981"/>
                    <a:pt x="9344" y="15049"/>
                    <a:pt x="9583" y="15049"/>
                  </a:cubicBezTo>
                  <a:cubicBezTo>
                    <a:pt x="9891" y="15049"/>
                    <a:pt x="10200" y="14937"/>
                    <a:pt x="10448" y="14720"/>
                  </a:cubicBezTo>
                  <a:cubicBezTo>
                    <a:pt x="10957" y="14266"/>
                    <a:pt x="11026" y="13510"/>
                    <a:pt x="10627" y="12960"/>
                  </a:cubicBezTo>
                  <a:cubicBezTo>
                    <a:pt x="10861" y="12919"/>
                    <a:pt x="11081" y="12823"/>
                    <a:pt x="11273" y="12658"/>
                  </a:cubicBezTo>
                  <a:cubicBezTo>
                    <a:pt x="11809" y="12177"/>
                    <a:pt x="11850" y="11352"/>
                    <a:pt x="11369" y="10816"/>
                  </a:cubicBezTo>
                  <a:cubicBezTo>
                    <a:pt x="11273" y="10706"/>
                    <a:pt x="11163" y="10609"/>
                    <a:pt x="11026" y="10541"/>
                  </a:cubicBezTo>
                  <a:cubicBezTo>
                    <a:pt x="11905" y="10238"/>
                    <a:pt x="12194" y="9139"/>
                    <a:pt x="11576" y="8438"/>
                  </a:cubicBezTo>
                  <a:cubicBezTo>
                    <a:pt x="11438" y="8286"/>
                    <a:pt x="11246" y="8163"/>
                    <a:pt x="11053" y="8094"/>
                  </a:cubicBezTo>
                  <a:cubicBezTo>
                    <a:pt x="11122" y="8053"/>
                    <a:pt x="11204" y="7998"/>
                    <a:pt x="11273" y="7943"/>
                  </a:cubicBezTo>
                  <a:cubicBezTo>
                    <a:pt x="12112" y="7187"/>
                    <a:pt x="11672" y="5798"/>
                    <a:pt x="10545" y="5674"/>
                  </a:cubicBezTo>
                  <a:cubicBezTo>
                    <a:pt x="10586" y="5647"/>
                    <a:pt x="10627" y="5619"/>
                    <a:pt x="10654" y="5592"/>
                  </a:cubicBezTo>
                  <a:cubicBezTo>
                    <a:pt x="11565" y="4770"/>
                    <a:pt x="10928" y="3331"/>
                    <a:pt x="9803" y="3331"/>
                  </a:cubicBezTo>
                  <a:cubicBezTo>
                    <a:pt x="9706" y="3331"/>
                    <a:pt x="9604" y="3342"/>
                    <a:pt x="9500" y="3365"/>
                  </a:cubicBezTo>
                  <a:cubicBezTo>
                    <a:pt x="9999" y="2448"/>
                    <a:pt x="9282" y="1442"/>
                    <a:pt x="8368" y="1442"/>
                  </a:cubicBezTo>
                  <a:cubicBezTo>
                    <a:pt x="8200" y="1442"/>
                    <a:pt x="8025" y="1476"/>
                    <a:pt x="7850" y="1550"/>
                  </a:cubicBezTo>
                  <a:cubicBezTo>
                    <a:pt x="7373" y="576"/>
                    <a:pt x="6380" y="0"/>
                    <a:pt x="5349" y="0"/>
                  </a:cubicBezTo>
                  <a:close/>
                </a:path>
              </a:pathLst>
            </a:custGeom>
            <a:solidFill>
              <a:srgbClr val="7439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5268;p64"/>
            <p:cNvSpPr/>
            <p:nvPr/>
          </p:nvSpPr>
          <p:spPr>
            <a:xfrm>
              <a:off x="3117675" y="1630950"/>
              <a:ext cx="241625" cy="335700"/>
            </a:xfrm>
            <a:custGeom>
              <a:avLst/>
              <a:gdLst/>
              <a:ahLst/>
              <a:cxnLst/>
              <a:rect l="l" t="t" r="r" b="b"/>
              <a:pathLst>
                <a:path w="9665" h="13428" extrusionOk="0">
                  <a:moveTo>
                    <a:pt x="4311" y="1"/>
                  </a:moveTo>
                  <a:cubicBezTo>
                    <a:pt x="4181" y="1"/>
                    <a:pt x="4050" y="9"/>
                    <a:pt x="3918" y="28"/>
                  </a:cubicBezTo>
                  <a:cubicBezTo>
                    <a:pt x="1526" y="344"/>
                    <a:pt x="1" y="3602"/>
                    <a:pt x="495" y="7299"/>
                  </a:cubicBezTo>
                  <a:cubicBezTo>
                    <a:pt x="977" y="10801"/>
                    <a:pt x="3098" y="13428"/>
                    <a:pt x="5353" y="13428"/>
                  </a:cubicBezTo>
                  <a:cubicBezTo>
                    <a:pt x="5480" y="13428"/>
                    <a:pt x="5606" y="13420"/>
                    <a:pt x="5733" y="13403"/>
                  </a:cubicBezTo>
                  <a:cubicBezTo>
                    <a:pt x="8125" y="13073"/>
                    <a:pt x="9664" y="9815"/>
                    <a:pt x="9156" y="6117"/>
                  </a:cubicBezTo>
                  <a:cubicBezTo>
                    <a:pt x="8675" y="2635"/>
                    <a:pt x="6561" y="1"/>
                    <a:pt x="4311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5269;p64"/>
            <p:cNvSpPr/>
            <p:nvPr/>
          </p:nvSpPr>
          <p:spPr>
            <a:xfrm>
              <a:off x="2685700" y="1811675"/>
              <a:ext cx="352275" cy="253700"/>
            </a:xfrm>
            <a:custGeom>
              <a:avLst/>
              <a:gdLst/>
              <a:ahLst/>
              <a:cxnLst/>
              <a:rect l="l" t="t" r="r" b="b"/>
              <a:pathLst>
                <a:path w="14091" h="10148" extrusionOk="0">
                  <a:moveTo>
                    <a:pt x="4782" y="1"/>
                  </a:moveTo>
                  <a:cubicBezTo>
                    <a:pt x="3185" y="1"/>
                    <a:pt x="1851" y="572"/>
                    <a:pt x="1210" y="1693"/>
                  </a:cubicBezTo>
                  <a:cubicBezTo>
                    <a:pt x="0" y="3796"/>
                    <a:pt x="1636" y="6999"/>
                    <a:pt x="4866" y="8855"/>
                  </a:cubicBezTo>
                  <a:cubicBezTo>
                    <a:pt x="6358" y="9721"/>
                    <a:pt x="7932" y="10148"/>
                    <a:pt x="9312" y="10148"/>
                  </a:cubicBezTo>
                  <a:cubicBezTo>
                    <a:pt x="10908" y="10148"/>
                    <a:pt x="12245" y="9577"/>
                    <a:pt x="12894" y="8456"/>
                  </a:cubicBezTo>
                  <a:cubicBezTo>
                    <a:pt x="14090" y="6366"/>
                    <a:pt x="12468" y="3150"/>
                    <a:pt x="9238" y="1294"/>
                  </a:cubicBezTo>
                  <a:cubicBezTo>
                    <a:pt x="7740" y="427"/>
                    <a:pt x="6163" y="1"/>
                    <a:pt x="4782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5270;p64"/>
            <p:cNvSpPr/>
            <p:nvPr/>
          </p:nvSpPr>
          <p:spPr>
            <a:xfrm>
              <a:off x="3062950" y="1901000"/>
              <a:ext cx="140625" cy="195425"/>
            </a:xfrm>
            <a:custGeom>
              <a:avLst/>
              <a:gdLst/>
              <a:ahLst/>
              <a:cxnLst/>
              <a:rect l="l" t="t" r="r" b="b"/>
              <a:pathLst>
                <a:path w="5625" h="7817" extrusionOk="0">
                  <a:moveTo>
                    <a:pt x="1225" y="1"/>
                  </a:moveTo>
                  <a:cubicBezTo>
                    <a:pt x="0" y="1"/>
                    <a:pt x="305" y="6109"/>
                    <a:pt x="609" y="7220"/>
                  </a:cubicBezTo>
                  <a:cubicBezTo>
                    <a:pt x="724" y="7643"/>
                    <a:pt x="979" y="7817"/>
                    <a:pt x="1267" y="7817"/>
                  </a:cubicBezTo>
                  <a:cubicBezTo>
                    <a:pt x="1766" y="7817"/>
                    <a:pt x="2368" y="7296"/>
                    <a:pt x="2533" y="6642"/>
                  </a:cubicBezTo>
                  <a:cubicBezTo>
                    <a:pt x="2596" y="6395"/>
                    <a:pt x="2688" y="6299"/>
                    <a:pt x="2802" y="6299"/>
                  </a:cubicBezTo>
                  <a:cubicBezTo>
                    <a:pt x="3161" y="6299"/>
                    <a:pt x="3736" y="7253"/>
                    <a:pt x="4279" y="7357"/>
                  </a:cubicBezTo>
                  <a:cubicBezTo>
                    <a:pt x="4336" y="7367"/>
                    <a:pt x="4394" y="7372"/>
                    <a:pt x="4450" y="7372"/>
                  </a:cubicBezTo>
                  <a:cubicBezTo>
                    <a:pt x="5083" y="7372"/>
                    <a:pt x="5624" y="6759"/>
                    <a:pt x="5296" y="6065"/>
                  </a:cubicBezTo>
                  <a:cubicBezTo>
                    <a:pt x="5296" y="6065"/>
                    <a:pt x="2794" y="539"/>
                    <a:pt x="1378" y="30"/>
                  </a:cubicBezTo>
                  <a:cubicBezTo>
                    <a:pt x="1325" y="10"/>
                    <a:pt x="1274" y="1"/>
                    <a:pt x="1225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5271;p64"/>
            <p:cNvSpPr/>
            <p:nvPr/>
          </p:nvSpPr>
          <p:spPr>
            <a:xfrm>
              <a:off x="2988650" y="2116825"/>
              <a:ext cx="367550" cy="197000"/>
            </a:xfrm>
            <a:custGeom>
              <a:avLst/>
              <a:gdLst/>
              <a:ahLst/>
              <a:cxnLst/>
              <a:rect l="l" t="t" r="r" b="b"/>
              <a:pathLst>
                <a:path w="14702" h="7880" extrusionOk="0">
                  <a:moveTo>
                    <a:pt x="12851" y="0"/>
                  </a:moveTo>
                  <a:cubicBezTo>
                    <a:pt x="11494" y="0"/>
                    <a:pt x="11884" y="4993"/>
                    <a:pt x="11884" y="4993"/>
                  </a:cubicBezTo>
                  <a:cubicBezTo>
                    <a:pt x="11884" y="4993"/>
                    <a:pt x="10660" y="1350"/>
                    <a:pt x="8983" y="965"/>
                  </a:cubicBezTo>
                  <a:cubicBezTo>
                    <a:pt x="8928" y="952"/>
                    <a:pt x="8875" y="946"/>
                    <a:pt x="8824" y="946"/>
                  </a:cubicBezTo>
                  <a:cubicBezTo>
                    <a:pt x="7356" y="946"/>
                    <a:pt x="8076" y="6202"/>
                    <a:pt x="8076" y="6202"/>
                  </a:cubicBezTo>
                  <a:cubicBezTo>
                    <a:pt x="8076" y="6202"/>
                    <a:pt x="6555" y="2374"/>
                    <a:pt x="4922" y="2374"/>
                  </a:cubicBezTo>
                  <a:cubicBezTo>
                    <a:pt x="4883" y="2374"/>
                    <a:pt x="4843" y="2376"/>
                    <a:pt x="4804" y="2381"/>
                  </a:cubicBezTo>
                  <a:cubicBezTo>
                    <a:pt x="3141" y="2573"/>
                    <a:pt x="3952" y="7371"/>
                    <a:pt x="3952" y="7371"/>
                  </a:cubicBezTo>
                  <a:cubicBezTo>
                    <a:pt x="3952" y="7371"/>
                    <a:pt x="2687" y="4443"/>
                    <a:pt x="1340" y="4182"/>
                  </a:cubicBezTo>
                  <a:cubicBezTo>
                    <a:pt x="1295" y="4173"/>
                    <a:pt x="1252" y="4169"/>
                    <a:pt x="1211" y="4169"/>
                  </a:cubicBezTo>
                  <a:cubicBezTo>
                    <a:pt x="0" y="4169"/>
                    <a:pt x="309" y="7769"/>
                    <a:pt x="309" y="7769"/>
                  </a:cubicBezTo>
                  <a:cubicBezTo>
                    <a:pt x="731" y="7844"/>
                    <a:pt x="1086" y="7880"/>
                    <a:pt x="1426" y="7880"/>
                  </a:cubicBezTo>
                  <a:cubicBezTo>
                    <a:pt x="2538" y="7880"/>
                    <a:pt x="3496" y="7492"/>
                    <a:pt x="6138" y="6766"/>
                  </a:cubicBezTo>
                  <a:cubicBezTo>
                    <a:pt x="13382" y="5006"/>
                    <a:pt x="14702" y="3728"/>
                    <a:pt x="14702" y="3728"/>
                  </a:cubicBezTo>
                  <a:cubicBezTo>
                    <a:pt x="14702" y="3728"/>
                    <a:pt x="14317" y="126"/>
                    <a:pt x="12901" y="3"/>
                  </a:cubicBezTo>
                  <a:cubicBezTo>
                    <a:pt x="12884" y="1"/>
                    <a:pt x="12867" y="0"/>
                    <a:pt x="12851" y="0"/>
                  </a:cubicBezTo>
                  <a:close/>
                </a:path>
              </a:pathLst>
            </a:custGeom>
            <a:solidFill>
              <a:srgbClr val="CDB8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5272;p64"/>
            <p:cNvSpPr/>
            <p:nvPr/>
          </p:nvSpPr>
          <p:spPr>
            <a:xfrm>
              <a:off x="2148875" y="1028850"/>
              <a:ext cx="1476750" cy="1235150"/>
            </a:xfrm>
            <a:custGeom>
              <a:avLst/>
              <a:gdLst/>
              <a:ahLst/>
              <a:cxnLst/>
              <a:rect l="l" t="t" r="r" b="b"/>
              <a:pathLst>
                <a:path w="59070" h="49406" extrusionOk="0">
                  <a:moveTo>
                    <a:pt x="45241" y="0"/>
                  </a:moveTo>
                  <a:lnTo>
                    <a:pt x="45969" y="12867"/>
                  </a:lnTo>
                  <a:lnTo>
                    <a:pt x="45969" y="12867"/>
                  </a:lnTo>
                  <a:lnTo>
                    <a:pt x="30752" y="5664"/>
                  </a:lnTo>
                  <a:lnTo>
                    <a:pt x="33541" y="19555"/>
                  </a:lnTo>
                  <a:lnTo>
                    <a:pt x="33541" y="19555"/>
                  </a:lnTo>
                  <a:cubicBezTo>
                    <a:pt x="40230" y="15196"/>
                    <a:pt x="46423" y="12516"/>
                    <a:pt x="52114" y="10667"/>
                  </a:cubicBezTo>
                  <a:cubicBezTo>
                    <a:pt x="53649" y="10186"/>
                    <a:pt x="55249" y="9742"/>
                    <a:pt x="56440" y="9742"/>
                  </a:cubicBezTo>
                  <a:cubicBezTo>
                    <a:pt x="57563" y="9742"/>
                    <a:pt x="58321" y="10138"/>
                    <a:pt x="58314" y="11272"/>
                  </a:cubicBezTo>
                  <a:cubicBezTo>
                    <a:pt x="58314" y="11272"/>
                    <a:pt x="59070" y="9980"/>
                    <a:pt x="58314" y="8207"/>
                  </a:cubicBezTo>
                  <a:cubicBezTo>
                    <a:pt x="57544" y="6434"/>
                    <a:pt x="54754" y="1678"/>
                    <a:pt x="54754" y="1677"/>
                  </a:cubicBezTo>
                  <a:lnTo>
                    <a:pt x="54754" y="1677"/>
                  </a:lnTo>
                  <a:lnTo>
                    <a:pt x="56884" y="9746"/>
                  </a:lnTo>
                  <a:cubicBezTo>
                    <a:pt x="56884" y="9746"/>
                    <a:pt x="52444" y="3780"/>
                    <a:pt x="45241" y="0"/>
                  </a:cubicBezTo>
                  <a:close/>
                  <a:moveTo>
                    <a:pt x="18078" y="14915"/>
                  </a:moveTo>
                  <a:lnTo>
                    <a:pt x="22105" y="28112"/>
                  </a:lnTo>
                  <a:lnTo>
                    <a:pt x="6503" y="26572"/>
                  </a:lnTo>
                  <a:lnTo>
                    <a:pt x="13363" y="38765"/>
                  </a:lnTo>
                  <a:lnTo>
                    <a:pt x="1" y="38408"/>
                  </a:lnTo>
                  <a:lnTo>
                    <a:pt x="8799" y="47398"/>
                  </a:lnTo>
                  <a:lnTo>
                    <a:pt x="1376" y="45419"/>
                  </a:lnTo>
                  <a:lnTo>
                    <a:pt x="1376" y="45419"/>
                  </a:lnTo>
                  <a:cubicBezTo>
                    <a:pt x="1376" y="45419"/>
                    <a:pt x="6022" y="48828"/>
                    <a:pt x="9596" y="49405"/>
                  </a:cubicBezTo>
                  <a:cubicBezTo>
                    <a:pt x="9596" y="49405"/>
                    <a:pt x="7507" y="48388"/>
                    <a:pt x="10105" y="44058"/>
                  </a:cubicBezTo>
                  <a:cubicBezTo>
                    <a:pt x="12703" y="39741"/>
                    <a:pt x="17597" y="31672"/>
                    <a:pt x="26889" y="24345"/>
                  </a:cubicBezTo>
                  <a:cubicBezTo>
                    <a:pt x="29133" y="22574"/>
                    <a:pt x="31326" y="21002"/>
                    <a:pt x="33468" y="19603"/>
                  </a:cubicBezTo>
                  <a:lnTo>
                    <a:pt x="33468" y="19603"/>
                  </a:lnTo>
                  <a:lnTo>
                    <a:pt x="33556" y="19630"/>
                  </a:lnTo>
                  <a:lnTo>
                    <a:pt x="33541" y="19555"/>
                  </a:lnTo>
                  <a:lnTo>
                    <a:pt x="33541" y="19555"/>
                  </a:lnTo>
                  <a:cubicBezTo>
                    <a:pt x="33517" y="19571"/>
                    <a:pt x="33492" y="19587"/>
                    <a:pt x="33468" y="19603"/>
                  </a:cubicBezTo>
                  <a:lnTo>
                    <a:pt x="33468" y="19603"/>
                  </a:lnTo>
                  <a:lnTo>
                    <a:pt x="18078" y="14915"/>
                  </a:lnTo>
                  <a:close/>
                </a:path>
              </a:pathLst>
            </a:custGeom>
            <a:solidFill>
              <a:srgbClr val="7439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5273;p64"/>
            <p:cNvSpPr/>
            <p:nvPr/>
          </p:nvSpPr>
          <p:spPr>
            <a:xfrm>
              <a:off x="2889150" y="1746400"/>
              <a:ext cx="53975" cy="41950"/>
            </a:xfrm>
            <a:custGeom>
              <a:avLst/>
              <a:gdLst/>
              <a:ahLst/>
              <a:cxnLst/>
              <a:rect l="l" t="t" r="r" b="b"/>
              <a:pathLst>
                <a:path w="2159" h="1678" extrusionOk="0">
                  <a:moveTo>
                    <a:pt x="1072" y="1"/>
                  </a:moveTo>
                  <a:cubicBezTo>
                    <a:pt x="0" y="1"/>
                    <a:pt x="0" y="1678"/>
                    <a:pt x="1072" y="1678"/>
                  </a:cubicBezTo>
                  <a:cubicBezTo>
                    <a:pt x="2158" y="1678"/>
                    <a:pt x="2158" y="1"/>
                    <a:pt x="107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5274;p64"/>
            <p:cNvSpPr/>
            <p:nvPr/>
          </p:nvSpPr>
          <p:spPr>
            <a:xfrm>
              <a:off x="2823150" y="1736775"/>
              <a:ext cx="40575" cy="31300"/>
            </a:xfrm>
            <a:custGeom>
              <a:avLst/>
              <a:gdLst/>
              <a:ahLst/>
              <a:cxnLst/>
              <a:rect l="l" t="t" r="r" b="b"/>
              <a:pathLst>
                <a:path w="1623" h="1252" extrusionOk="0">
                  <a:moveTo>
                    <a:pt x="812" y="1"/>
                  </a:moveTo>
                  <a:cubicBezTo>
                    <a:pt x="1" y="1"/>
                    <a:pt x="1" y="1252"/>
                    <a:pt x="812" y="1252"/>
                  </a:cubicBezTo>
                  <a:cubicBezTo>
                    <a:pt x="1623" y="1252"/>
                    <a:pt x="1623" y="1"/>
                    <a:pt x="81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5275;p64"/>
            <p:cNvSpPr/>
            <p:nvPr/>
          </p:nvSpPr>
          <p:spPr>
            <a:xfrm>
              <a:off x="2758900" y="1740225"/>
              <a:ext cx="26825" cy="20975"/>
            </a:xfrm>
            <a:custGeom>
              <a:avLst/>
              <a:gdLst/>
              <a:ahLst/>
              <a:cxnLst/>
              <a:rect l="l" t="t" r="r" b="b"/>
              <a:pathLst>
                <a:path w="1073" h="839" extrusionOk="0">
                  <a:moveTo>
                    <a:pt x="536" y="0"/>
                  </a:moveTo>
                  <a:cubicBezTo>
                    <a:pt x="0" y="0"/>
                    <a:pt x="0" y="839"/>
                    <a:pt x="536" y="839"/>
                  </a:cubicBezTo>
                  <a:cubicBezTo>
                    <a:pt x="1072" y="839"/>
                    <a:pt x="1072" y="0"/>
                    <a:pt x="53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5276;p64"/>
            <p:cNvSpPr/>
            <p:nvPr/>
          </p:nvSpPr>
          <p:spPr>
            <a:xfrm>
              <a:off x="2688775" y="1778725"/>
              <a:ext cx="12750" cy="10675"/>
            </a:xfrm>
            <a:custGeom>
              <a:avLst/>
              <a:gdLst/>
              <a:ahLst/>
              <a:cxnLst/>
              <a:rect l="l" t="t" r="r" b="b"/>
              <a:pathLst>
                <a:path w="510" h="427" extrusionOk="0">
                  <a:moveTo>
                    <a:pt x="248" y="0"/>
                  </a:moveTo>
                  <a:cubicBezTo>
                    <a:pt x="1" y="28"/>
                    <a:pt x="1" y="399"/>
                    <a:pt x="248" y="426"/>
                  </a:cubicBezTo>
                  <a:cubicBezTo>
                    <a:pt x="509" y="399"/>
                    <a:pt x="509" y="28"/>
                    <a:pt x="24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5277;p64"/>
            <p:cNvSpPr/>
            <p:nvPr/>
          </p:nvSpPr>
          <p:spPr>
            <a:xfrm>
              <a:off x="3043450" y="1702425"/>
              <a:ext cx="53625" cy="41950"/>
            </a:xfrm>
            <a:custGeom>
              <a:avLst/>
              <a:gdLst/>
              <a:ahLst/>
              <a:cxnLst/>
              <a:rect l="l" t="t" r="r" b="b"/>
              <a:pathLst>
                <a:path w="2145" h="1678" extrusionOk="0">
                  <a:moveTo>
                    <a:pt x="1073" y="0"/>
                  </a:moveTo>
                  <a:cubicBezTo>
                    <a:pt x="0" y="0"/>
                    <a:pt x="0" y="1677"/>
                    <a:pt x="1073" y="1677"/>
                  </a:cubicBezTo>
                  <a:cubicBezTo>
                    <a:pt x="2145" y="1677"/>
                    <a:pt x="2145" y="0"/>
                    <a:pt x="107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5278;p64"/>
            <p:cNvSpPr/>
            <p:nvPr/>
          </p:nvSpPr>
          <p:spPr>
            <a:xfrm>
              <a:off x="3062000" y="1625775"/>
              <a:ext cx="40575" cy="31650"/>
            </a:xfrm>
            <a:custGeom>
              <a:avLst/>
              <a:gdLst/>
              <a:ahLst/>
              <a:cxnLst/>
              <a:rect l="l" t="t" r="r" b="b"/>
              <a:pathLst>
                <a:path w="1623" h="1266" extrusionOk="0">
                  <a:moveTo>
                    <a:pt x="812" y="1"/>
                  </a:moveTo>
                  <a:cubicBezTo>
                    <a:pt x="1" y="1"/>
                    <a:pt x="14" y="1266"/>
                    <a:pt x="812" y="1266"/>
                  </a:cubicBezTo>
                  <a:cubicBezTo>
                    <a:pt x="1623" y="1266"/>
                    <a:pt x="1623" y="1"/>
                    <a:pt x="81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5279;p64"/>
            <p:cNvSpPr/>
            <p:nvPr/>
          </p:nvSpPr>
          <p:spPr>
            <a:xfrm>
              <a:off x="3117325" y="1565975"/>
              <a:ext cx="26850" cy="21000"/>
            </a:xfrm>
            <a:custGeom>
              <a:avLst/>
              <a:gdLst/>
              <a:ahLst/>
              <a:cxnLst/>
              <a:rect l="l" t="t" r="r" b="b"/>
              <a:pathLst>
                <a:path w="1074" h="840" extrusionOk="0">
                  <a:moveTo>
                    <a:pt x="537" y="1"/>
                  </a:moveTo>
                  <a:cubicBezTo>
                    <a:pt x="1" y="1"/>
                    <a:pt x="1" y="839"/>
                    <a:pt x="537" y="839"/>
                  </a:cubicBezTo>
                  <a:cubicBezTo>
                    <a:pt x="1073" y="839"/>
                    <a:pt x="1073" y="1"/>
                    <a:pt x="53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5280;p64"/>
            <p:cNvSpPr/>
            <p:nvPr/>
          </p:nvSpPr>
          <p:spPr>
            <a:xfrm>
              <a:off x="3208050" y="1559125"/>
              <a:ext cx="12400" cy="10675"/>
            </a:xfrm>
            <a:custGeom>
              <a:avLst/>
              <a:gdLst/>
              <a:ahLst/>
              <a:cxnLst/>
              <a:rect l="l" t="t" r="r" b="b"/>
              <a:pathLst>
                <a:path w="496" h="427" extrusionOk="0">
                  <a:moveTo>
                    <a:pt x="248" y="0"/>
                  </a:moveTo>
                  <a:cubicBezTo>
                    <a:pt x="1" y="28"/>
                    <a:pt x="1" y="399"/>
                    <a:pt x="248" y="426"/>
                  </a:cubicBezTo>
                  <a:cubicBezTo>
                    <a:pt x="496" y="399"/>
                    <a:pt x="496" y="28"/>
                    <a:pt x="24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5281;p64"/>
            <p:cNvSpPr/>
            <p:nvPr/>
          </p:nvSpPr>
          <p:spPr>
            <a:xfrm>
              <a:off x="2618675" y="1968425"/>
              <a:ext cx="199350" cy="176325"/>
            </a:xfrm>
            <a:custGeom>
              <a:avLst/>
              <a:gdLst/>
              <a:ahLst/>
              <a:cxnLst/>
              <a:rect l="l" t="t" r="r" b="b"/>
              <a:pathLst>
                <a:path w="7974" h="7053" extrusionOk="0">
                  <a:moveTo>
                    <a:pt x="757" y="0"/>
                  </a:moveTo>
                  <a:lnTo>
                    <a:pt x="537" y="28"/>
                  </a:lnTo>
                  <a:cubicBezTo>
                    <a:pt x="69" y="976"/>
                    <a:pt x="1" y="2090"/>
                    <a:pt x="372" y="3093"/>
                  </a:cubicBezTo>
                  <a:cubicBezTo>
                    <a:pt x="537" y="3602"/>
                    <a:pt x="812" y="4069"/>
                    <a:pt x="1183" y="4454"/>
                  </a:cubicBezTo>
                  <a:lnTo>
                    <a:pt x="1788" y="4976"/>
                  </a:lnTo>
                  <a:cubicBezTo>
                    <a:pt x="1994" y="5141"/>
                    <a:pt x="2200" y="5279"/>
                    <a:pt x="2406" y="5444"/>
                  </a:cubicBezTo>
                  <a:cubicBezTo>
                    <a:pt x="2612" y="5595"/>
                    <a:pt x="2819" y="5732"/>
                    <a:pt x="3052" y="5856"/>
                  </a:cubicBezTo>
                  <a:cubicBezTo>
                    <a:pt x="3258" y="5980"/>
                    <a:pt x="3478" y="6104"/>
                    <a:pt x="3712" y="6200"/>
                  </a:cubicBezTo>
                  <a:cubicBezTo>
                    <a:pt x="3932" y="6296"/>
                    <a:pt x="4166" y="6392"/>
                    <a:pt x="4399" y="6475"/>
                  </a:cubicBezTo>
                  <a:cubicBezTo>
                    <a:pt x="4619" y="6557"/>
                    <a:pt x="4853" y="6626"/>
                    <a:pt x="5087" y="6695"/>
                  </a:cubicBezTo>
                  <a:cubicBezTo>
                    <a:pt x="5554" y="6805"/>
                    <a:pt x="6022" y="6887"/>
                    <a:pt x="6489" y="6942"/>
                  </a:cubicBezTo>
                  <a:cubicBezTo>
                    <a:pt x="6723" y="6983"/>
                    <a:pt x="6956" y="6997"/>
                    <a:pt x="7190" y="7011"/>
                  </a:cubicBezTo>
                  <a:lnTo>
                    <a:pt x="7836" y="7052"/>
                  </a:lnTo>
                  <a:lnTo>
                    <a:pt x="7974" y="6887"/>
                  </a:lnTo>
                  <a:cubicBezTo>
                    <a:pt x="7864" y="6805"/>
                    <a:pt x="7740" y="6750"/>
                    <a:pt x="7616" y="6708"/>
                  </a:cubicBezTo>
                  <a:lnTo>
                    <a:pt x="7300" y="6557"/>
                  </a:lnTo>
                  <a:cubicBezTo>
                    <a:pt x="7094" y="6475"/>
                    <a:pt x="6888" y="6392"/>
                    <a:pt x="6681" y="6296"/>
                  </a:cubicBezTo>
                  <a:cubicBezTo>
                    <a:pt x="6283" y="6104"/>
                    <a:pt x="5884" y="5897"/>
                    <a:pt x="5513" y="5664"/>
                  </a:cubicBezTo>
                  <a:cubicBezTo>
                    <a:pt x="4798" y="5238"/>
                    <a:pt x="4152" y="4715"/>
                    <a:pt x="3588" y="4097"/>
                  </a:cubicBezTo>
                  <a:cubicBezTo>
                    <a:pt x="3025" y="3506"/>
                    <a:pt x="2832" y="2722"/>
                    <a:pt x="2379" y="2131"/>
                  </a:cubicBezTo>
                  <a:cubicBezTo>
                    <a:pt x="2282" y="1966"/>
                    <a:pt x="2131" y="1828"/>
                    <a:pt x="2035" y="1650"/>
                  </a:cubicBezTo>
                  <a:cubicBezTo>
                    <a:pt x="1911" y="1471"/>
                    <a:pt x="1788" y="1306"/>
                    <a:pt x="1664" y="1141"/>
                  </a:cubicBezTo>
                  <a:cubicBezTo>
                    <a:pt x="1389" y="797"/>
                    <a:pt x="1169" y="399"/>
                    <a:pt x="75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5282;p64"/>
            <p:cNvSpPr/>
            <p:nvPr/>
          </p:nvSpPr>
          <p:spPr>
            <a:xfrm>
              <a:off x="2631050" y="2011725"/>
              <a:ext cx="40575" cy="31300"/>
            </a:xfrm>
            <a:custGeom>
              <a:avLst/>
              <a:gdLst/>
              <a:ahLst/>
              <a:cxnLst/>
              <a:rect l="l" t="t" r="r" b="b"/>
              <a:pathLst>
                <a:path w="1623" h="1252" extrusionOk="0">
                  <a:moveTo>
                    <a:pt x="811" y="0"/>
                  </a:moveTo>
                  <a:cubicBezTo>
                    <a:pt x="0" y="0"/>
                    <a:pt x="0" y="1251"/>
                    <a:pt x="811" y="1251"/>
                  </a:cubicBezTo>
                  <a:cubicBezTo>
                    <a:pt x="1609" y="1251"/>
                    <a:pt x="1622" y="0"/>
                    <a:pt x="811" y="0"/>
                  </a:cubicBezTo>
                  <a:close/>
                </a:path>
              </a:pathLst>
            </a:custGeom>
            <a:solidFill>
              <a:srgbClr val="7439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5283;p64"/>
            <p:cNvSpPr/>
            <p:nvPr/>
          </p:nvSpPr>
          <p:spPr>
            <a:xfrm>
              <a:off x="2663350" y="2059500"/>
              <a:ext cx="27175" cy="20975"/>
            </a:xfrm>
            <a:custGeom>
              <a:avLst/>
              <a:gdLst/>
              <a:ahLst/>
              <a:cxnLst/>
              <a:rect l="l" t="t" r="r" b="b"/>
              <a:pathLst>
                <a:path w="1087" h="839" extrusionOk="0">
                  <a:moveTo>
                    <a:pt x="550" y="0"/>
                  </a:moveTo>
                  <a:cubicBezTo>
                    <a:pt x="1" y="0"/>
                    <a:pt x="1" y="839"/>
                    <a:pt x="550" y="839"/>
                  </a:cubicBezTo>
                  <a:cubicBezTo>
                    <a:pt x="1087" y="839"/>
                    <a:pt x="1087" y="0"/>
                    <a:pt x="550" y="0"/>
                  </a:cubicBezTo>
                  <a:close/>
                </a:path>
              </a:pathLst>
            </a:custGeom>
            <a:solidFill>
              <a:srgbClr val="7439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5284;p64"/>
            <p:cNvSpPr/>
            <p:nvPr/>
          </p:nvSpPr>
          <p:spPr>
            <a:xfrm>
              <a:off x="2699425" y="2093500"/>
              <a:ext cx="12750" cy="10350"/>
            </a:xfrm>
            <a:custGeom>
              <a:avLst/>
              <a:gdLst/>
              <a:ahLst/>
              <a:cxnLst/>
              <a:rect l="l" t="t" r="r" b="b"/>
              <a:pathLst>
                <a:path w="510" h="414" extrusionOk="0">
                  <a:moveTo>
                    <a:pt x="248" y="1"/>
                  </a:moveTo>
                  <a:cubicBezTo>
                    <a:pt x="1" y="15"/>
                    <a:pt x="1" y="386"/>
                    <a:pt x="248" y="413"/>
                  </a:cubicBezTo>
                  <a:cubicBezTo>
                    <a:pt x="510" y="386"/>
                    <a:pt x="510" y="15"/>
                    <a:pt x="248" y="1"/>
                  </a:cubicBezTo>
                  <a:close/>
                </a:path>
              </a:pathLst>
            </a:custGeom>
            <a:solidFill>
              <a:srgbClr val="7439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5285;p64"/>
            <p:cNvSpPr/>
            <p:nvPr/>
          </p:nvSpPr>
          <p:spPr>
            <a:xfrm>
              <a:off x="2119675" y="928825"/>
              <a:ext cx="523425" cy="619650"/>
            </a:xfrm>
            <a:custGeom>
              <a:avLst/>
              <a:gdLst/>
              <a:ahLst/>
              <a:cxnLst/>
              <a:rect l="l" t="t" r="r" b="b"/>
              <a:pathLst>
                <a:path w="20937" h="24786" extrusionOk="0">
                  <a:moveTo>
                    <a:pt x="3217" y="1"/>
                  </a:moveTo>
                  <a:cubicBezTo>
                    <a:pt x="1251" y="2022"/>
                    <a:pt x="0" y="3974"/>
                    <a:pt x="358" y="5541"/>
                  </a:cubicBezTo>
                  <a:cubicBezTo>
                    <a:pt x="990" y="8386"/>
                    <a:pt x="8028" y="24786"/>
                    <a:pt x="8028" y="24786"/>
                  </a:cubicBezTo>
                  <a:cubicBezTo>
                    <a:pt x="11451" y="20799"/>
                    <a:pt x="15204" y="17102"/>
                    <a:pt x="19246" y="13747"/>
                  </a:cubicBezTo>
                  <a:cubicBezTo>
                    <a:pt x="19809" y="13266"/>
                    <a:pt x="20373" y="12813"/>
                    <a:pt x="20937" y="12373"/>
                  </a:cubicBezTo>
                  <a:cubicBezTo>
                    <a:pt x="16895" y="12304"/>
                    <a:pt x="12551" y="11850"/>
                    <a:pt x="9967" y="10352"/>
                  </a:cubicBezTo>
                  <a:cubicBezTo>
                    <a:pt x="6159" y="8153"/>
                    <a:pt x="4152" y="3204"/>
                    <a:pt x="321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5286;p64"/>
            <p:cNvSpPr/>
            <p:nvPr/>
          </p:nvSpPr>
          <p:spPr>
            <a:xfrm>
              <a:off x="2184275" y="1802775"/>
              <a:ext cx="128900" cy="125450"/>
            </a:xfrm>
            <a:custGeom>
              <a:avLst/>
              <a:gdLst/>
              <a:ahLst/>
              <a:cxnLst/>
              <a:rect l="l" t="t" r="r" b="b"/>
              <a:pathLst>
                <a:path w="5156" h="5018" extrusionOk="0">
                  <a:moveTo>
                    <a:pt x="2585" y="0"/>
                  </a:moveTo>
                  <a:cubicBezTo>
                    <a:pt x="1266" y="0"/>
                    <a:pt x="1" y="1155"/>
                    <a:pt x="70" y="2502"/>
                  </a:cubicBezTo>
                  <a:cubicBezTo>
                    <a:pt x="138" y="3863"/>
                    <a:pt x="1169" y="5018"/>
                    <a:pt x="2585" y="5018"/>
                  </a:cubicBezTo>
                  <a:cubicBezTo>
                    <a:pt x="3891" y="5018"/>
                    <a:pt x="5156" y="3863"/>
                    <a:pt x="5087" y="2502"/>
                  </a:cubicBezTo>
                  <a:cubicBezTo>
                    <a:pt x="5018" y="1155"/>
                    <a:pt x="3987" y="0"/>
                    <a:pt x="2585" y="0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5287;p64"/>
            <p:cNvSpPr/>
            <p:nvPr/>
          </p:nvSpPr>
          <p:spPr>
            <a:xfrm>
              <a:off x="2432400" y="1491075"/>
              <a:ext cx="128900" cy="125450"/>
            </a:xfrm>
            <a:custGeom>
              <a:avLst/>
              <a:gdLst/>
              <a:ahLst/>
              <a:cxnLst/>
              <a:rect l="l" t="t" r="r" b="b"/>
              <a:pathLst>
                <a:path w="5156" h="5018" extrusionOk="0">
                  <a:moveTo>
                    <a:pt x="2571" y="0"/>
                  </a:moveTo>
                  <a:cubicBezTo>
                    <a:pt x="1266" y="0"/>
                    <a:pt x="1" y="1155"/>
                    <a:pt x="70" y="2516"/>
                  </a:cubicBezTo>
                  <a:cubicBezTo>
                    <a:pt x="138" y="3863"/>
                    <a:pt x="1169" y="5018"/>
                    <a:pt x="2571" y="5018"/>
                  </a:cubicBezTo>
                  <a:cubicBezTo>
                    <a:pt x="3891" y="5018"/>
                    <a:pt x="5156" y="3863"/>
                    <a:pt x="5087" y="2516"/>
                  </a:cubicBezTo>
                  <a:cubicBezTo>
                    <a:pt x="5018" y="1155"/>
                    <a:pt x="3987" y="0"/>
                    <a:pt x="2571" y="0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5288;p64"/>
            <p:cNvSpPr/>
            <p:nvPr/>
          </p:nvSpPr>
          <p:spPr>
            <a:xfrm>
              <a:off x="2716975" y="1246025"/>
              <a:ext cx="128550" cy="125475"/>
            </a:xfrm>
            <a:custGeom>
              <a:avLst/>
              <a:gdLst/>
              <a:ahLst/>
              <a:cxnLst/>
              <a:rect l="l" t="t" r="r" b="b"/>
              <a:pathLst>
                <a:path w="5142" h="5019" extrusionOk="0">
                  <a:moveTo>
                    <a:pt x="2571" y="1"/>
                  </a:moveTo>
                  <a:cubicBezTo>
                    <a:pt x="1265" y="1"/>
                    <a:pt x="0" y="1156"/>
                    <a:pt x="69" y="2503"/>
                  </a:cubicBezTo>
                  <a:cubicBezTo>
                    <a:pt x="137" y="3864"/>
                    <a:pt x="1168" y="5018"/>
                    <a:pt x="2571" y="5018"/>
                  </a:cubicBezTo>
                  <a:cubicBezTo>
                    <a:pt x="3890" y="5018"/>
                    <a:pt x="5141" y="3864"/>
                    <a:pt x="5086" y="2503"/>
                  </a:cubicBezTo>
                  <a:cubicBezTo>
                    <a:pt x="5031" y="1156"/>
                    <a:pt x="3987" y="1"/>
                    <a:pt x="2571" y="1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5289;p64"/>
            <p:cNvSpPr/>
            <p:nvPr/>
          </p:nvSpPr>
          <p:spPr>
            <a:xfrm>
              <a:off x="3077125" y="1064575"/>
              <a:ext cx="128550" cy="125125"/>
            </a:xfrm>
            <a:custGeom>
              <a:avLst/>
              <a:gdLst/>
              <a:ahLst/>
              <a:cxnLst/>
              <a:rect l="l" t="t" r="r" b="b"/>
              <a:pathLst>
                <a:path w="5142" h="5005" extrusionOk="0">
                  <a:moveTo>
                    <a:pt x="2571" y="1"/>
                  </a:moveTo>
                  <a:cubicBezTo>
                    <a:pt x="1265" y="1"/>
                    <a:pt x="0" y="1142"/>
                    <a:pt x="69" y="2503"/>
                  </a:cubicBezTo>
                  <a:cubicBezTo>
                    <a:pt x="138" y="3864"/>
                    <a:pt x="1169" y="5004"/>
                    <a:pt x="2571" y="5004"/>
                  </a:cubicBezTo>
                  <a:cubicBezTo>
                    <a:pt x="3891" y="5004"/>
                    <a:pt x="5142" y="3864"/>
                    <a:pt x="5087" y="2503"/>
                  </a:cubicBezTo>
                  <a:cubicBezTo>
                    <a:pt x="5032" y="1155"/>
                    <a:pt x="3987" y="1"/>
                    <a:pt x="2571" y="1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5290;p64"/>
            <p:cNvSpPr/>
            <p:nvPr/>
          </p:nvSpPr>
          <p:spPr>
            <a:xfrm>
              <a:off x="3402575" y="981625"/>
              <a:ext cx="92825" cy="115425"/>
            </a:xfrm>
            <a:custGeom>
              <a:avLst/>
              <a:gdLst/>
              <a:ahLst/>
              <a:cxnLst/>
              <a:rect l="l" t="t" r="r" b="b"/>
              <a:pathLst>
                <a:path w="3713" h="4617" extrusionOk="0">
                  <a:moveTo>
                    <a:pt x="1053" y="0"/>
                  </a:moveTo>
                  <a:cubicBezTo>
                    <a:pt x="923" y="0"/>
                    <a:pt x="801" y="28"/>
                    <a:pt x="688" y="88"/>
                  </a:cubicBezTo>
                  <a:cubicBezTo>
                    <a:pt x="69" y="418"/>
                    <a:pt x="0" y="1752"/>
                    <a:pt x="674" y="2934"/>
                  </a:cubicBezTo>
                  <a:cubicBezTo>
                    <a:pt x="1223" y="3918"/>
                    <a:pt x="2030" y="4617"/>
                    <a:pt x="2666" y="4617"/>
                  </a:cubicBezTo>
                  <a:cubicBezTo>
                    <a:pt x="2793" y="4617"/>
                    <a:pt x="2914" y="4588"/>
                    <a:pt x="3025" y="4528"/>
                  </a:cubicBezTo>
                  <a:cubicBezTo>
                    <a:pt x="3657" y="4199"/>
                    <a:pt x="3712" y="2865"/>
                    <a:pt x="3052" y="1683"/>
                  </a:cubicBezTo>
                  <a:cubicBezTo>
                    <a:pt x="2503" y="699"/>
                    <a:pt x="1696" y="0"/>
                    <a:pt x="1053" y="0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5291;p64"/>
            <p:cNvSpPr/>
            <p:nvPr/>
          </p:nvSpPr>
          <p:spPr>
            <a:xfrm>
              <a:off x="2096650" y="2054750"/>
              <a:ext cx="128550" cy="83550"/>
            </a:xfrm>
            <a:custGeom>
              <a:avLst/>
              <a:gdLst/>
              <a:ahLst/>
              <a:cxnLst/>
              <a:rect l="l" t="t" r="r" b="b"/>
              <a:pathLst>
                <a:path w="5142" h="3342" extrusionOk="0">
                  <a:moveTo>
                    <a:pt x="1729" y="0"/>
                  </a:moveTo>
                  <a:cubicBezTo>
                    <a:pt x="1009" y="0"/>
                    <a:pt x="408" y="240"/>
                    <a:pt x="248" y="712"/>
                  </a:cubicBezTo>
                  <a:cubicBezTo>
                    <a:pt x="0" y="1482"/>
                    <a:pt x="702" y="2513"/>
                    <a:pt x="2007" y="3049"/>
                  </a:cubicBezTo>
                  <a:cubicBezTo>
                    <a:pt x="2468" y="3245"/>
                    <a:pt x="2963" y="3341"/>
                    <a:pt x="3413" y="3341"/>
                  </a:cubicBezTo>
                  <a:cubicBezTo>
                    <a:pt x="4131" y="3341"/>
                    <a:pt x="4734" y="3096"/>
                    <a:pt x="4894" y="2623"/>
                  </a:cubicBezTo>
                  <a:cubicBezTo>
                    <a:pt x="5142" y="1867"/>
                    <a:pt x="4441" y="822"/>
                    <a:pt x="3148" y="286"/>
                  </a:cubicBezTo>
                  <a:cubicBezTo>
                    <a:pt x="2681" y="95"/>
                    <a:pt x="2181" y="0"/>
                    <a:pt x="1729" y="0"/>
                  </a:cubicBezTo>
                  <a:close/>
                </a:path>
              </a:pathLst>
            </a:custGeom>
            <a:solidFill>
              <a:srgbClr val="3DD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8" name="Google Shape;5041;p64"/>
          <p:cNvGrpSpPr/>
          <p:nvPr/>
        </p:nvGrpSpPr>
        <p:grpSpPr>
          <a:xfrm>
            <a:off x="6606190" y="367527"/>
            <a:ext cx="2101133" cy="2202316"/>
            <a:chOff x="1334875" y="238100"/>
            <a:chExt cx="4996750" cy="5237375"/>
          </a:xfrm>
        </p:grpSpPr>
        <p:sp>
          <p:nvSpPr>
            <p:cNvPr id="659" name="Google Shape;5042;p64"/>
            <p:cNvSpPr/>
            <p:nvPr/>
          </p:nvSpPr>
          <p:spPr>
            <a:xfrm>
              <a:off x="4892825" y="1651050"/>
              <a:ext cx="179525" cy="172950"/>
            </a:xfrm>
            <a:custGeom>
              <a:avLst/>
              <a:gdLst/>
              <a:ahLst/>
              <a:cxnLst/>
              <a:rect l="l" t="t" r="r" b="b"/>
              <a:pathLst>
                <a:path w="7181" h="6918" extrusionOk="0">
                  <a:moveTo>
                    <a:pt x="5470" y="1"/>
                  </a:moveTo>
                  <a:lnTo>
                    <a:pt x="0" y="2388"/>
                  </a:lnTo>
                  <a:lnTo>
                    <a:pt x="1767" y="6918"/>
                  </a:lnTo>
                  <a:lnTo>
                    <a:pt x="7180" y="5320"/>
                  </a:lnTo>
                  <a:lnTo>
                    <a:pt x="54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5043;p64"/>
            <p:cNvSpPr/>
            <p:nvPr/>
          </p:nvSpPr>
          <p:spPr>
            <a:xfrm>
              <a:off x="4947325" y="1814100"/>
              <a:ext cx="173875" cy="190325"/>
            </a:xfrm>
            <a:custGeom>
              <a:avLst/>
              <a:gdLst/>
              <a:ahLst/>
              <a:cxnLst/>
              <a:rect l="l" t="t" r="r" b="b"/>
              <a:pathLst>
                <a:path w="6955" h="7613" extrusionOk="0">
                  <a:moveTo>
                    <a:pt x="5470" y="1"/>
                  </a:moveTo>
                  <a:lnTo>
                    <a:pt x="1" y="1204"/>
                  </a:lnTo>
                  <a:lnTo>
                    <a:pt x="1880" y="7613"/>
                  </a:lnTo>
                  <a:lnTo>
                    <a:pt x="6955" y="7087"/>
                  </a:lnTo>
                  <a:lnTo>
                    <a:pt x="54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5044;p64"/>
            <p:cNvSpPr/>
            <p:nvPr/>
          </p:nvSpPr>
          <p:spPr>
            <a:xfrm>
              <a:off x="4997125" y="2028375"/>
              <a:ext cx="166375" cy="185150"/>
            </a:xfrm>
            <a:custGeom>
              <a:avLst/>
              <a:gdLst/>
              <a:ahLst/>
              <a:cxnLst/>
              <a:rect l="l" t="t" r="r" b="b"/>
              <a:pathLst>
                <a:path w="6655" h="7406" extrusionOk="0">
                  <a:moveTo>
                    <a:pt x="5527" y="1"/>
                  </a:moveTo>
                  <a:lnTo>
                    <a:pt x="1" y="921"/>
                  </a:lnTo>
                  <a:lnTo>
                    <a:pt x="1561" y="7406"/>
                  </a:lnTo>
                  <a:lnTo>
                    <a:pt x="6655" y="7162"/>
                  </a:lnTo>
                  <a:lnTo>
                    <a:pt x="55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5045;p64"/>
            <p:cNvSpPr/>
            <p:nvPr/>
          </p:nvSpPr>
          <p:spPr>
            <a:xfrm>
              <a:off x="5033775" y="2237475"/>
              <a:ext cx="149450" cy="180925"/>
            </a:xfrm>
            <a:custGeom>
              <a:avLst/>
              <a:gdLst/>
              <a:ahLst/>
              <a:cxnLst/>
              <a:rect l="l" t="t" r="r" b="b"/>
              <a:pathLst>
                <a:path w="5978" h="7237" extrusionOk="0">
                  <a:moveTo>
                    <a:pt x="5583" y="0"/>
                  </a:moveTo>
                  <a:lnTo>
                    <a:pt x="1" y="376"/>
                  </a:lnTo>
                  <a:lnTo>
                    <a:pt x="884" y="6974"/>
                  </a:lnTo>
                  <a:lnTo>
                    <a:pt x="5978" y="7237"/>
                  </a:lnTo>
                  <a:lnTo>
                    <a:pt x="55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5046;p64"/>
            <p:cNvSpPr/>
            <p:nvPr/>
          </p:nvSpPr>
          <p:spPr>
            <a:xfrm>
              <a:off x="3949775" y="423150"/>
              <a:ext cx="1539350" cy="1119850"/>
            </a:xfrm>
            <a:custGeom>
              <a:avLst/>
              <a:gdLst/>
              <a:ahLst/>
              <a:cxnLst/>
              <a:rect l="l" t="t" r="r" b="b"/>
              <a:pathLst>
                <a:path w="61574" h="44794" extrusionOk="0">
                  <a:moveTo>
                    <a:pt x="32341" y="1"/>
                  </a:moveTo>
                  <a:cubicBezTo>
                    <a:pt x="30269" y="1"/>
                    <a:pt x="28073" y="225"/>
                    <a:pt x="25750" y="719"/>
                  </a:cubicBezTo>
                  <a:cubicBezTo>
                    <a:pt x="0" y="6169"/>
                    <a:pt x="9962" y="40415"/>
                    <a:pt x="9962" y="40415"/>
                  </a:cubicBezTo>
                  <a:lnTo>
                    <a:pt x="28795" y="35810"/>
                  </a:lnTo>
                  <a:lnTo>
                    <a:pt x="30731" y="44794"/>
                  </a:lnTo>
                  <a:lnTo>
                    <a:pt x="43962" y="40415"/>
                  </a:lnTo>
                  <a:lnTo>
                    <a:pt x="40448" y="32652"/>
                  </a:lnTo>
                  <a:lnTo>
                    <a:pt x="61574" y="22822"/>
                  </a:lnTo>
                  <a:cubicBezTo>
                    <a:pt x="61574" y="22822"/>
                    <a:pt x="53235" y="1"/>
                    <a:pt x="32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5047;p64"/>
            <p:cNvSpPr/>
            <p:nvPr/>
          </p:nvSpPr>
          <p:spPr>
            <a:xfrm>
              <a:off x="4772675" y="1160025"/>
              <a:ext cx="130975" cy="158850"/>
            </a:xfrm>
            <a:custGeom>
              <a:avLst/>
              <a:gdLst/>
              <a:ahLst/>
              <a:cxnLst/>
              <a:rect l="l" t="t" r="r" b="b"/>
              <a:pathLst>
                <a:path w="5239" h="6354" extrusionOk="0">
                  <a:moveTo>
                    <a:pt x="671" y="1"/>
                  </a:moveTo>
                  <a:cubicBezTo>
                    <a:pt x="671" y="1"/>
                    <a:pt x="1" y="6354"/>
                    <a:pt x="904" y="6354"/>
                  </a:cubicBezTo>
                  <a:cubicBezTo>
                    <a:pt x="908" y="6354"/>
                    <a:pt x="912" y="6354"/>
                    <a:pt x="916" y="6353"/>
                  </a:cubicBezTo>
                  <a:cubicBezTo>
                    <a:pt x="1818" y="6316"/>
                    <a:pt x="2344" y="4418"/>
                    <a:pt x="2344" y="4418"/>
                  </a:cubicBezTo>
                  <a:cubicBezTo>
                    <a:pt x="2344" y="4418"/>
                    <a:pt x="3625" y="5036"/>
                    <a:pt x="4389" y="5036"/>
                  </a:cubicBezTo>
                  <a:cubicBezTo>
                    <a:pt x="4630" y="5036"/>
                    <a:pt x="4819" y="4975"/>
                    <a:pt x="4900" y="4812"/>
                  </a:cubicBezTo>
                  <a:cubicBezTo>
                    <a:pt x="5239" y="4117"/>
                    <a:pt x="672" y="1"/>
                    <a:pt x="67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5048;p64"/>
            <p:cNvSpPr/>
            <p:nvPr/>
          </p:nvSpPr>
          <p:spPr>
            <a:xfrm>
              <a:off x="4745275" y="1542975"/>
              <a:ext cx="111400" cy="164975"/>
            </a:xfrm>
            <a:custGeom>
              <a:avLst/>
              <a:gdLst/>
              <a:ahLst/>
              <a:cxnLst/>
              <a:rect l="l" t="t" r="r" b="b"/>
              <a:pathLst>
                <a:path w="4456" h="6599" extrusionOk="0">
                  <a:moveTo>
                    <a:pt x="2482" y="1"/>
                  </a:moveTo>
                  <a:lnTo>
                    <a:pt x="1" y="734"/>
                  </a:lnTo>
                  <a:cubicBezTo>
                    <a:pt x="1" y="884"/>
                    <a:pt x="1749" y="6598"/>
                    <a:pt x="1749" y="6598"/>
                  </a:cubicBezTo>
                  <a:lnTo>
                    <a:pt x="4455" y="5358"/>
                  </a:lnTo>
                  <a:lnTo>
                    <a:pt x="2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5049;p64"/>
            <p:cNvSpPr/>
            <p:nvPr/>
          </p:nvSpPr>
          <p:spPr>
            <a:xfrm>
              <a:off x="4832675" y="1509150"/>
              <a:ext cx="120775" cy="156025"/>
            </a:xfrm>
            <a:custGeom>
              <a:avLst/>
              <a:gdLst/>
              <a:ahLst/>
              <a:cxnLst/>
              <a:rect l="l" t="t" r="r" b="b"/>
              <a:pathLst>
                <a:path w="4831" h="6241" extrusionOk="0">
                  <a:moveTo>
                    <a:pt x="2388" y="1"/>
                  </a:moveTo>
                  <a:lnTo>
                    <a:pt x="1" y="959"/>
                  </a:lnTo>
                  <a:cubicBezTo>
                    <a:pt x="1" y="1110"/>
                    <a:pt x="2181" y="6241"/>
                    <a:pt x="2181" y="6241"/>
                  </a:cubicBezTo>
                  <a:lnTo>
                    <a:pt x="4831" y="5188"/>
                  </a:lnTo>
                  <a:lnTo>
                    <a:pt x="23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5050;p64"/>
            <p:cNvSpPr/>
            <p:nvPr/>
          </p:nvSpPr>
          <p:spPr>
            <a:xfrm>
              <a:off x="4915850" y="1479075"/>
              <a:ext cx="118900" cy="153675"/>
            </a:xfrm>
            <a:custGeom>
              <a:avLst/>
              <a:gdLst/>
              <a:ahLst/>
              <a:cxnLst/>
              <a:rect l="l" t="t" r="r" b="b"/>
              <a:pathLst>
                <a:path w="4756" h="6147" extrusionOk="0">
                  <a:moveTo>
                    <a:pt x="2369" y="1"/>
                  </a:moveTo>
                  <a:lnTo>
                    <a:pt x="0" y="865"/>
                  </a:lnTo>
                  <a:cubicBezTo>
                    <a:pt x="0" y="1016"/>
                    <a:pt x="2181" y="6147"/>
                    <a:pt x="2181" y="6147"/>
                  </a:cubicBezTo>
                  <a:lnTo>
                    <a:pt x="4756" y="5282"/>
                  </a:lnTo>
                  <a:lnTo>
                    <a:pt x="23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5051;p64"/>
            <p:cNvSpPr/>
            <p:nvPr/>
          </p:nvSpPr>
          <p:spPr>
            <a:xfrm>
              <a:off x="4994775" y="1453225"/>
              <a:ext cx="113750" cy="153225"/>
            </a:xfrm>
            <a:custGeom>
              <a:avLst/>
              <a:gdLst/>
              <a:ahLst/>
              <a:cxnLst/>
              <a:rect l="l" t="t" r="r" b="b"/>
              <a:pathLst>
                <a:path w="4550" h="6129" extrusionOk="0">
                  <a:moveTo>
                    <a:pt x="2332" y="1"/>
                  </a:moveTo>
                  <a:lnTo>
                    <a:pt x="1" y="847"/>
                  </a:lnTo>
                  <a:cubicBezTo>
                    <a:pt x="1" y="997"/>
                    <a:pt x="2369" y="6128"/>
                    <a:pt x="2369" y="6128"/>
                  </a:cubicBezTo>
                  <a:lnTo>
                    <a:pt x="4549" y="5132"/>
                  </a:lnTo>
                  <a:lnTo>
                    <a:pt x="23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5052;p64"/>
            <p:cNvSpPr/>
            <p:nvPr/>
          </p:nvSpPr>
          <p:spPr>
            <a:xfrm>
              <a:off x="3963400" y="2184500"/>
              <a:ext cx="1068525" cy="277400"/>
            </a:xfrm>
            <a:custGeom>
              <a:avLst/>
              <a:gdLst/>
              <a:ahLst/>
              <a:cxnLst/>
              <a:rect l="l" t="t" r="r" b="b"/>
              <a:pathLst>
                <a:path w="42741" h="11096" extrusionOk="0">
                  <a:moveTo>
                    <a:pt x="13341" y="0"/>
                  </a:moveTo>
                  <a:cubicBezTo>
                    <a:pt x="11216" y="0"/>
                    <a:pt x="9469" y="258"/>
                    <a:pt x="8345" y="879"/>
                  </a:cubicBezTo>
                  <a:cubicBezTo>
                    <a:pt x="1767" y="4525"/>
                    <a:pt x="0" y="9487"/>
                    <a:pt x="4079" y="10897"/>
                  </a:cubicBezTo>
                  <a:cubicBezTo>
                    <a:pt x="4469" y="11034"/>
                    <a:pt x="4816" y="11095"/>
                    <a:pt x="5131" y="11095"/>
                  </a:cubicBezTo>
                  <a:cubicBezTo>
                    <a:pt x="8106" y="11095"/>
                    <a:pt x="8182" y="5565"/>
                    <a:pt x="14285" y="5446"/>
                  </a:cubicBezTo>
                  <a:cubicBezTo>
                    <a:pt x="14420" y="5444"/>
                    <a:pt x="14562" y="5442"/>
                    <a:pt x="14710" y="5442"/>
                  </a:cubicBezTo>
                  <a:cubicBezTo>
                    <a:pt x="21881" y="5442"/>
                    <a:pt x="42741" y="8510"/>
                    <a:pt x="42741" y="8510"/>
                  </a:cubicBezTo>
                  <a:lnTo>
                    <a:pt x="42741" y="6029"/>
                  </a:lnTo>
                  <a:cubicBezTo>
                    <a:pt x="42741" y="6029"/>
                    <a:pt x="23622" y="0"/>
                    <a:pt x="13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5053;p64"/>
            <p:cNvSpPr/>
            <p:nvPr/>
          </p:nvSpPr>
          <p:spPr>
            <a:xfrm>
              <a:off x="5160650" y="1951600"/>
              <a:ext cx="1046925" cy="438600"/>
            </a:xfrm>
            <a:custGeom>
              <a:avLst/>
              <a:gdLst/>
              <a:ahLst/>
              <a:cxnLst/>
              <a:rect l="l" t="t" r="r" b="b"/>
              <a:pathLst>
                <a:path w="41877" h="17544" extrusionOk="0">
                  <a:moveTo>
                    <a:pt x="30298" y="1"/>
                  </a:moveTo>
                  <a:cubicBezTo>
                    <a:pt x="21939" y="1"/>
                    <a:pt x="1" y="15176"/>
                    <a:pt x="1" y="15176"/>
                  </a:cubicBezTo>
                  <a:lnTo>
                    <a:pt x="734" y="17544"/>
                  </a:lnTo>
                  <a:cubicBezTo>
                    <a:pt x="734" y="17544"/>
                    <a:pt x="20563" y="8071"/>
                    <a:pt x="27028" y="6210"/>
                  </a:cubicBezTo>
                  <a:cubicBezTo>
                    <a:pt x="27848" y="5975"/>
                    <a:pt x="28586" y="5875"/>
                    <a:pt x="29257" y="5875"/>
                  </a:cubicBezTo>
                  <a:cubicBezTo>
                    <a:pt x="33017" y="5875"/>
                    <a:pt x="34681" y="9005"/>
                    <a:pt x="36802" y="9005"/>
                  </a:cubicBezTo>
                  <a:cubicBezTo>
                    <a:pt x="37298" y="9005"/>
                    <a:pt x="37820" y="8833"/>
                    <a:pt x="38400" y="8409"/>
                  </a:cubicBezTo>
                  <a:cubicBezTo>
                    <a:pt x="41877" y="5853"/>
                    <a:pt x="38700" y="1624"/>
                    <a:pt x="31370" y="102"/>
                  </a:cubicBezTo>
                  <a:cubicBezTo>
                    <a:pt x="31044" y="34"/>
                    <a:pt x="30686" y="1"/>
                    <a:pt x="302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5054;p64"/>
            <p:cNvSpPr/>
            <p:nvPr/>
          </p:nvSpPr>
          <p:spPr>
            <a:xfrm>
              <a:off x="3704475" y="2446650"/>
              <a:ext cx="616050" cy="1186050"/>
            </a:xfrm>
            <a:custGeom>
              <a:avLst/>
              <a:gdLst/>
              <a:ahLst/>
              <a:cxnLst/>
              <a:rect l="l" t="t" r="r" b="b"/>
              <a:pathLst>
                <a:path w="24642" h="47442" extrusionOk="0">
                  <a:moveTo>
                    <a:pt x="10476" y="1"/>
                  </a:moveTo>
                  <a:cubicBezTo>
                    <a:pt x="10116" y="1"/>
                    <a:pt x="9726" y="58"/>
                    <a:pt x="9305" y="185"/>
                  </a:cubicBezTo>
                  <a:cubicBezTo>
                    <a:pt x="9305" y="185"/>
                    <a:pt x="7181" y="1689"/>
                    <a:pt x="8346" y="4715"/>
                  </a:cubicBezTo>
                  <a:cubicBezTo>
                    <a:pt x="9493" y="7722"/>
                    <a:pt x="12951" y="8004"/>
                    <a:pt x="12951" y="8004"/>
                  </a:cubicBezTo>
                  <a:cubicBezTo>
                    <a:pt x="12951" y="8004"/>
                    <a:pt x="18890" y="15353"/>
                    <a:pt x="17819" y="24676"/>
                  </a:cubicBezTo>
                  <a:cubicBezTo>
                    <a:pt x="16766" y="33998"/>
                    <a:pt x="10470" y="36573"/>
                    <a:pt x="10470" y="36573"/>
                  </a:cubicBezTo>
                  <a:cubicBezTo>
                    <a:pt x="10470" y="36573"/>
                    <a:pt x="8059" y="34546"/>
                    <a:pt x="5663" y="34546"/>
                  </a:cubicBezTo>
                  <a:cubicBezTo>
                    <a:pt x="4621" y="34546"/>
                    <a:pt x="3582" y="34929"/>
                    <a:pt x="2745" y="36028"/>
                  </a:cubicBezTo>
                  <a:cubicBezTo>
                    <a:pt x="1" y="39675"/>
                    <a:pt x="5320" y="40295"/>
                    <a:pt x="5320" y="40295"/>
                  </a:cubicBezTo>
                  <a:cubicBezTo>
                    <a:pt x="5320" y="40295"/>
                    <a:pt x="1241" y="43640"/>
                    <a:pt x="2820" y="45764"/>
                  </a:cubicBezTo>
                  <a:cubicBezTo>
                    <a:pt x="3661" y="46891"/>
                    <a:pt x="4927" y="47441"/>
                    <a:pt x="6166" y="47441"/>
                  </a:cubicBezTo>
                  <a:cubicBezTo>
                    <a:pt x="7283" y="47441"/>
                    <a:pt x="8377" y="46994"/>
                    <a:pt x="9117" y="46121"/>
                  </a:cubicBezTo>
                  <a:cubicBezTo>
                    <a:pt x="10696" y="44298"/>
                    <a:pt x="12256" y="42325"/>
                    <a:pt x="13383" y="41516"/>
                  </a:cubicBezTo>
                  <a:cubicBezTo>
                    <a:pt x="14361" y="40802"/>
                    <a:pt x="24642" y="33171"/>
                    <a:pt x="22161" y="21123"/>
                  </a:cubicBezTo>
                  <a:cubicBezTo>
                    <a:pt x="19680" y="9057"/>
                    <a:pt x="17631" y="7102"/>
                    <a:pt x="17631" y="7102"/>
                  </a:cubicBezTo>
                  <a:cubicBezTo>
                    <a:pt x="17631" y="7102"/>
                    <a:pt x="20300" y="2497"/>
                    <a:pt x="19153" y="1163"/>
                  </a:cubicBezTo>
                  <a:cubicBezTo>
                    <a:pt x="19004" y="991"/>
                    <a:pt x="18816" y="917"/>
                    <a:pt x="18603" y="917"/>
                  </a:cubicBezTo>
                  <a:cubicBezTo>
                    <a:pt x="17157" y="917"/>
                    <a:pt x="14530" y="4358"/>
                    <a:pt x="14530" y="4358"/>
                  </a:cubicBezTo>
                  <a:cubicBezTo>
                    <a:pt x="14530" y="4358"/>
                    <a:pt x="13622" y="1"/>
                    <a:pt x="104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5055;p64"/>
            <p:cNvSpPr/>
            <p:nvPr/>
          </p:nvSpPr>
          <p:spPr>
            <a:xfrm>
              <a:off x="1804275" y="2680100"/>
              <a:ext cx="447825" cy="349325"/>
            </a:xfrm>
            <a:custGeom>
              <a:avLst/>
              <a:gdLst/>
              <a:ahLst/>
              <a:cxnLst/>
              <a:rect l="l" t="t" r="r" b="b"/>
              <a:pathLst>
                <a:path w="17913" h="13973" extrusionOk="0">
                  <a:moveTo>
                    <a:pt x="9229" y="1"/>
                  </a:moveTo>
                  <a:cubicBezTo>
                    <a:pt x="9229" y="1"/>
                    <a:pt x="1" y="7124"/>
                    <a:pt x="903" y="7989"/>
                  </a:cubicBezTo>
                  <a:cubicBezTo>
                    <a:pt x="903" y="7989"/>
                    <a:pt x="6609" y="13972"/>
                    <a:pt x="11271" y="13972"/>
                  </a:cubicBezTo>
                  <a:cubicBezTo>
                    <a:pt x="11906" y="13972"/>
                    <a:pt x="12522" y="13861"/>
                    <a:pt x="13101" y="13609"/>
                  </a:cubicBezTo>
                  <a:cubicBezTo>
                    <a:pt x="17913" y="11504"/>
                    <a:pt x="9229" y="1"/>
                    <a:pt x="92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5056;p64"/>
            <p:cNvSpPr/>
            <p:nvPr/>
          </p:nvSpPr>
          <p:spPr>
            <a:xfrm>
              <a:off x="1756825" y="2549000"/>
              <a:ext cx="206300" cy="183600"/>
            </a:xfrm>
            <a:custGeom>
              <a:avLst/>
              <a:gdLst/>
              <a:ahLst/>
              <a:cxnLst/>
              <a:rect l="l" t="t" r="r" b="b"/>
              <a:pathLst>
                <a:path w="8252" h="7344" extrusionOk="0">
                  <a:moveTo>
                    <a:pt x="2444" y="1"/>
                  </a:moveTo>
                  <a:cubicBezTo>
                    <a:pt x="2444" y="1"/>
                    <a:pt x="0" y="865"/>
                    <a:pt x="865" y="1993"/>
                  </a:cubicBezTo>
                  <a:cubicBezTo>
                    <a:pt x="1748" y="3121"/>
                    <a:pt x="3891" y="5038"/>
                    <a:pt x="4022" y="5414"/>
                  </a:cubicBezTo>
                  <a:cubicBezTo>
                    <a:pt x="4148" y="5727"/>
                    <a:pt x="4716" y="7343"/>
                    <a:pt x="5858" y="7343"/>
                  </a:cubicBezTo>
                  <a:cubicBezTo>
                    <a:pt x="6087" y="7343"/>
                    <a:pt x="6340" y="7278"/>
                    <a:pt x="6616" y="7124"/>
                  </a:cubicBezTo>
                  <a:cubicBezTo>
                    <a:pt x="8251" y="6203"/>
                    <a:pt x="4812" y="1260"/>
                    <a:pt x="24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5057;p64"/>
            <p:cNvSpPr/>
            <p:nvPr/>
          </p:nvSpPr>
          <p:spPr>
            <a:xfrm>
              <a:off x="1613025" y="2400475"/>
              <a:ext cx="185650" cy="157025"/>
            </a:xfrm>
            <a:custGeom>
              <a:avLst/>
              <a:gdLst/>
              <a:ahLst/>
              <a:cxnLst/>
              <a:rect l="l" t="t" r="r" b="b"/>
              <a:pathLst>
                <a:path w="7426" h="6281" extrusionOk="0">
                  <a:moveTo>
                    <a:pt x="2363" y="1"/>
                  </a:moveTo>
                  <a:cubicBezTo>
                    <a:pt x="2346" y="1"/>
                    <a:pt x="2329" y="1"/>
                    <a:pt x="2313" y="2"/>
                  </a:cubicBezTo>
                  <a:cubicBezTo>
                    <a:pt x="2313" y="2"/>
                    <a:pt x="1" y="548"/>
                    <a:pt x="1711" y="2540"/>
                  </a:cubicBezTo>
                  <a:cubicBezTo>
                    <a:pt x="3403" y="4532"/>
                    <a:pt x="5264" y="6280"/>
                    <a:pt x="5264" y="6280"/>
                  </a:cubicBezTo>
                  <a:cubicBezTo>
                    <a:pt x="5264" y="6280"/>
                    <a:pt x="7425" y="5077"/>
                    <a:pt x="7256" y="4532"/>
                  </a:cubicBezTo>
                  <a:cubicBezTo>
                    <a:pt x="7107" y="3993"/>
                    <a:pt x="3854" y="1"/>
                    <a:pt x="23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5058;p64"/>
            <p:cNvSpPr/>
            <p:nvPr/>
          </p:nvSpPr>
          <p:spPr>
            <a:xfrm>
              <a:off x="1544900" y="2308075"/>
              <a:ext cx="100100" cy="89550"/>
            </a:xfrm>
            <a:custGeom>
              <a:avLst/>
              <a:gdLst/>
              <a:ahLst/>
              <a:cxnLst/>
              <a:rect l="l" t="t" r="r" b="b"/>
              <a:pathLst>
                <a:path w="4004" h="3582" extrusionOk="0">
                  <a:moveTo>
                    <a:pt x="1609" y="1"/>
                  </a:moveTo>
                  <a:cubicBezTo>
                    <a:pt x="1584" y="1"/>
                    <a:pt x="1562" y="5"/>
                    <a:pt x="1542" y="15"/>
                  </a:cubicBezTo>
                  <a:cubicBezTo>
                    <a:pt x="1015" y="315"/>
                    <a:pt x="508" y="616"/>
                    <a:pt x="1" y="954"/>
                  </a:cubicBezTo>
                  <a:cubicBezTo>
                    <a:pt x="1" y="954"/>
                    <a:pt x="1824" y="3022"/>
                    <a:pt x="2651" y="3492"/>
                  </a:cubicBezTo>
                  <a:cubicBezTo>
                    <a:pt x="2761" y="3555"/>
                    <a:pt x="2866" y="3582"/>
                    <a:pt x="2966" y="3582"/>
                  </a:cubicBezTo>
                  <a:cubicBezTo>
                    <a:pt x="3609" y="3582"/>
                    <a:pt x="4004" y="2439"/>
                    <a:pt x="4004" y="2439"/>
                  </a:cubicBezTo>
                  <a:cubicBezTo>
                    <a:pt x="4004" y="2439"/>
                    <a:pt x="2188" y="1"/>
                    <a:pt x="16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5059;p64"/>
            <p:cNvSpPr/>
            <p:nvPr/>
          </p:nvSpPr>
          <p:spPr>
            <a:xfrm>
              <a:off x="1466425" y="2219625"/>
              <a:ext cx="91650" cy="84125"/>
            </a:xfrm>
            <a:custGeom>
              <a:avLst/>
              <a:gdLst/>
              <a:ahLst/>
              <a:cxnLst/>
              <a:rect l="l" t="t" r="r" b="b"/>
              <a:pathLst>
                <a:path w="3666" h="3365" extrusionOk="0">
                  <a:moveTo>
                    <a:pt x="922" y="0"/>
                  </a:moveTo>
                  <a:cubicBezTo>
                    <a:pt x="922" y="0"/>
                    <a:pt x="1" y="583"/>
                    <a:pt x="959" y="1786"/>
                  </a:cubicBezTo>
                  <a:cubicBezTo>
                    <a:pt x="1937" y="3008"/>
                    <a:pt x="2500" y="3365"/>
                    <a:pt x="2500" y="3365"/>
                  </a:cubicBezTo>
                  <a:lnTo>
                    <a:pt x="3666" y="2218"/>
                  </a:lnTo>
                  <a:lnTo>
                    <a:pt x="9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5060;p64"/>
            <p:cNvSpPr/>
            <p:nvPr/>
          </p:nvSpPr>
          <p:spPr>
            <a:xfrm>
              <a:off x="1622900" y="2623725"/>
              <a:ext cx="225100" cy="168025"/>
            </a:xfrm>
            <a:custGeom>
              <a:avLst/>
              <a:gdLst/>
              <a:ahLst/>
              <a:cxnLst/>
              <a:rect l="l" t="t" r="r" b="b"/>
              <a:pathLst>
                <a:path w="9004" h="6721" extrusionOk="0">
                  <a:moveTo>
                    <a:pt x="2275" y="0"/>
                  </a:moveTo>
                  <a:cubicBezTo>
                    <a:pt x="2275" y="0"/>
                    <a:pt x="1" y="1222"/>
                    <a:pt x="1034" y="2199"/>
                  </a:cubicBezTo>
                  <a:cubicBezTo>
                    <a:pt x="2087" y="3177"/>
                    <a:pt x="4493" y="4756"/>
                    <a:pt x="4699" y="5094"/>
                  </a:cubicBezTo>
                  <a:cubicBezTo>
                    <a:pt x="4847" y="5360"/>
                    <a:pt x="5589" y="6720"/>
                    <a:pt x="6621" y="6720"/>
                  </a:cubicBezTo>
                  <a:cubicBezTo>
                    <a:pt x="6901" y="6720"/>
                    <a:pt x="7202" y="6620"/>
                    <a:pt x="7519" y="6372"/>
                  </a:cubicBezTo>
                  <a:cubicBezTo>
                    <a:pt x="9004" y="5207"/>
                    <a:pt x="4812" y="865"/>
                    <a:pt x="2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5061;p64"/>
            <p:cNvSpPr/>
            <p:nvPr/>
          </p:nvSpPr>
          <p:spPr>
            <a:xfrm>
              <a:off x="1456550" y="2499200"/>
              <a:ext cx="200675" cy="144275"/>
            </a:xfrm>
            <a:custGeom>
              <a:avLst/>
              <a:gdLst/>
              <a:ahLst/>
              <a:cxnLst/>
              <a:rect l="l" t="t" r="r" b="b"/>
              <a:pathLst>
                <a:path w="8027" h="5771" extrusionOk="0">
                  <a:moveTo>
                    <a:pt x="2390" y="1"/>
                  </a:moveTo>
                  <a:cubicBezTo>
                    <a:pt x="2322" y="1"/>
                    <a:pt x="2259" y="7"/>
                    <a:pt x="2200" y="19"/>
                  </a:cubicBezTo>
                  <a:cubicBezTo>
                    <a:pt x="2200" y="19"/>
                    <a:pt x="1" y="921"/>
                    <a:pt x="1993" y="2632"/>
                  </a:cubicBezTo>
                  <a:cubicBezTo>
                    <a:pt x="3986" y="4323"/>
                    <a:pt x="6091" y="5771"/>
                    <a:pt x="6091" y="5771"/>
                  </a:cubicBezTo>
                  <a:cubicBezTo>
                    <a:pt x="6091" y="5771"/>
                    <a:pt x="8027" y="4229"/>
                    <a:pt x="7801" y="3703"/>
                  </a:cubicBezTo>
                  <a:cubicBezTo>
                    <a:pt x="7567" y="3217"/>
                    <a:pt x="3947" y="1"/>
                    <a:pt x="23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5062;p64"/>
            <p:cNvSpPr/>
            <p:nvPr/>
          </p:nvSpPr>
          <p:spPr>
            <a:xfrm>
              <a:off x="1366825" y="2424025"/>
              <a:ext cx="96800" cy="77075"/>
            </a:xfrm>
            <a:custGeom>
              <a:avLst/>
              <a:gdLst/>
              <a:ahLst/>
              <a:cxnLst/>
              <a:rect l="l" t="t" r="r" b="b"/>
              <a:pathLst>
                <a:path w="3872" h="3083" extrusionOk="0">
                  <a:moveTo>
                    <a:pt x="827" y="0"/>
                  </a:moveTo>
                  <a:cubicBezTo>
                    <a:pt x="827" y="0"/>
                    <a:pt x="0" y="733"/>
                    <a:pt x="1147" y="1767"/>
                  </a:cubicBezTo>
                  <a:cubicBezTo>
                    <a:pt x="2293" y="2820"/>
                    <a:pt x="2913" y="3083"/>
                    <a:pt x="2913" y="3083"/>
                  </a:cubicBezTo>
                  <a:lnTo>
                    <a:pt x="3872" y="1767"/>
                  </a:lnTo>
                  <a:lnTo>
                    <a:pt x="8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5063;p64"/>
            <p:cNvSpPr/>
            <p:nvPr/>
          </p:nvSpPr>
          <p:spPr>
            <a:xfrm>
              <a:off x="2056600" y="2506375"/>
              <a:ext cx="119525" cy="210875"/>
            </a:xfrm>
            <a:custGeom>
              <a:avLst/>
              <a:gdLst/>
              <a:ahLst/>
              <a:cxnLst/>
              <a:rect l="l" t="t" r="r" b="b"/>
              <a:pathLst>
                <a:path w="4781" h="8435" extrusionOk="0">
                  <a:moveTo>
                    <a:pt x="2461" y="0"/>
                  </a:moveTo>
                  <a:cubicBezTo>
                    <a:pt x="2027" y="0"/>
                    <a:pt x="1657" y="165"/>
                    <a:pt x="1579" y="691"/>
                  </a:cubicBezTo>
                  <a:cubicBezTo>
                    <a:pt x="1373" y="2101"/>
                    <a:pt x="1429" y="4976"/>
                    <a:pt x="1260" y="5333"/>
                  </a:cubicBezTo>
                  <a:cubicBezTo>
                    <a:pt x="1110" y="5690"/>
                    <a:pt x="1" y="7833"/>
                    <a:pt x="1805" y="8397"/>
                  </a:cubicBezTo>
                  <a:cubicBezTo>
                    <a:pt x="1887" y="8422"/>
                    <a:pt x="1968" y="8435"/>
                    <a:pt x="2047" y="8435"/>
                  </a:cubicBezTo>
                  <a:cubicBezTo>
                    <a:pt x="3731" y="8435"/>
                    <a:pt x="4780" y="2924"/>
                    <a:pt x="4098" y="465"/>
                  </a:cubicBezTo>
                  <a:cubicBezTo>
                    <a:pt x="4098" y="465"/>
                    <a:pt x="3190" y="0"/>
                    <a:pt x="24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5064;p64"/>
            <p:cNvSpPr/>
            <p:nvPr/>
          </p:nvSpPr>
          <p:spPr>
            <a:xfrm>
              <a:off x="2097625" y="2314700"/>
              <a:ext cx="82575" cy="177575"/>
            </a:xfrm>
            <a:custGeom>
              <a:avLst/>
              <a:gdLst/>
              <a:ahLst/>
              <a:cxnLst/>
              <a:rect l="l" t="t" r="r" b="b"/>
              <a:pathLst>
                <a:path w="3303" h="7103" extrusionOk="0">
                  <a:moveTo>
                    <a:pt x="1233" y="1"/>
                  </a:moveTo>
                  <a:cubicBezTo>
                    <a:pt x="653" y="1"/>
                    <a:pt x="1" y="325"/>
                    <a:pt x="32" y="1798"/>
                  </a:cubicBezTo>
                  <a:cubicBezTo>
                    <a:pt x="89" y="4411"/>
                    <a:pt x="408" y="6948"/>
                    <a:pt x="408" y="6948"/>
                  </a:cubicBezTo>
                  <a:cubicBezTo>
                    <a:pt x="408" y="6948"/>
                    <a:pt x="1328" y="7103"/>
                    <a:pt x="2095" y="7103"/>
                  </a:cubicBezTo>
                  <a:cubicBezTo>
                    <a:pt x="2582" y="7103"/>
                    <a:pt x="3008" y="7040"/>
                    <a:pt x="3096" y="6835"/>
                  </a:cubicBezTo>
                  <a:cubicBezTo>
                    <a:pt x="3303" y="6328"/>
                    <a:pt x="3303" y="1065"/>
                    <a:pt x="2100" y="201"/>
                  </a:cubicBezTo>
                  <a:cubicBezTo>
                    <a:pt x="2100" y="201"/>
                    <a:pt x="1689" y="1"/>
                    <a:pt x="12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5065;p64"/>
            <p:cNvSpPr/>
            <p:nvPr/>
          </p:nvSpPr>
          <p:spPr>
            <a:xfrm>
              <a:off x="1874750" y="2471000"/>
              <a:ext cx="171075" cy="199150"/>
            </a:xfrm>
            <a:custGeom>
              <a:avLst/>
              <a:gdLst/>
              <a:ahLst/>
              <a:cxnLst/>
              <a:rect l="l" t="t" r="r" b="b"/>
              <a:pathLst>
                <a:path w="6843" h="7966" extrusionOk="0">
                  <a:moveTo>
                    <a:pt x="2595" y="1"/>
                  </a:moveTo>
                  <a:cubicBezTo>
                    <a:pt x="2595" y="1"/>
                    <a:pt x="1" y="264"/>
                    <a:pt x="602" y="1580"/>
                  </a:cubicBezTo>
                  <a:cubicBezTo>
                    <a:pt x="1204" y="2876"/>
                    <a:pt x="2820" y="5245"/>
                    <a:pt x="2877" y="5639"/>
                  </a:cubicBezTo>
                  <a:cubicBezTo>
                    <a:pt x="2928" y="5979"/>
                    <a:pt x="3132" y="7965"/>
                    <a:pt x="4535" y="7965"/>
                  </a:cubicBezTo>
                  <a:cubicBezTo>
                    <a:pt x="4682" y="7965"/>
                    <a:pt x="4844" y="7943"/>
                    <a:pt x="5019" y="7895"/>
                  </a:cubicBezTo>
                  <a:cubicBezTo>
                    <a:pt x="6842" y="7387"/>
                    <a:pt x="4587" y="1768"/>
                    <a:pt x="25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5066;p64"/>
            <p:cNvSpPr/>
            <p:nvPr/>
          </p:nvSpPr>
          <p:spPr>
            <a:xfrm>
              <a:off x="1771375" y="2292450"/>
              <a:ext cx="154150" cy="170125"/>
            </a:xfrm>
            <a:custGeom>
              <a:avLst/>
              <a:gdLst/>
              <a:ahLst/>
              <a:cxnLst/>
              <a:rect l="l" t="t" r="r" b="b"/>
              <a:pathLst>
                <a:path w="6166" h="6805" extrusionOk="0">
                  <a:moveTo>
                    <a:pt x="2369" y="1"/>
                  </a:moveTo>
                  <a:cubicBezTo>
                    <a:pt x="2369" y="1"/>
                    <a:pt x="1" y="1"/>
                    <a:pt x="1204" y="2331"/>
                  </a:cubicBezTo>
                  <a:cubicBezTo>
                    <a:pt x="2388" y="4681"/>
                    <a:pt x="3779" y="6804"/>
                    <a:pt x="3779" y="6804"/>
                  </a:cubicBezTo>
                  <a:cubicBezTo>
                    <a:pt x="3779" y="6804"/>
                    <a:pt x="6166" y="6109"/>
                    <a:pt x="6128" y="5545"/>
                  </a:cubicBezTo>
                  <a:cubicBezTo>
                    <a:pt x="6091" y="4981"/>
                    <a:pt x="3816" y="264"/>
                    <a:pt x="2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5067;p64"/>
            <p:cNvSpPr/>
            <p:nvPr/>
          </p:nvSpPr>
          <p:spPr>
            <a:xfrm>
              <a:off x="1723925" y="2182925"/>
              <a:ext cx="88825" cy="95500"/>
            </a:xfrm>
            <a:custGeom>
              <a:avLst/>
              <a:gdLst/>
              <a:ahLst/>
              <a:cxnLst/>
              <a:rect l="l" t="t" r="r" b="b"/>
              <a:pathLst>
                <a:path w="3553" h="3820" extrusionOk="0">
                  <a:moveTo>
                    <a:pt x="1754" y="0"/>
                  </a:moveTo>
                  <a:cubicBezTo>
                    <a:pt x="1745" y="0"/>
                    <a:pt x="1737" y="1"/>
                    <a:pt x="1730" y="2"/>
                  </a:cubicBezTo>
                  <a:cubicBezTo>
                    <a:pt x="1147" y="171"/>
                    <a:pt x="564" y="341"/>
                    <a:pt x="1" y="566"/>
                  </a:cubicBezTo>
                  <a:cubicBezTo>
                    <a:pt x="1" y="566"/>
                    <a:pt x="1316" y="2991"/>
                    <a:pt x="1993" y="3649"/>
                  </a:cubicBezTo>
                  <a:cubicBezTo>
                    <a:pt x="2126" y="3771"/>
                    <a:pt x="2265" y="3820"/>
                    <a:pt x="2403" y="3820"/>
                  </a:cubicBezTo>
                  <a:cubicBezTo>
                    <a:pt x="2987" y="3820"/>
                    <a:pt x="3553" y="2934"/>
                    <a:pt x="3553" y="2934"/>
                  </a:cubicBezTo>
                  <a:cubicBezTo>
                    <a:pt x="3553" y="2934"/>
                    <a:pt x="2277" y="0"/>
                    <a:pt x="17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5068;p64"/>
            <p:cNvSpPr/>
            <p:nvPr/>
          </p:nvSpPr>
          <p:spPr>
            <a:xfrm>
              <a:off x="1670350" y="2074425"/>
              <a:ext cx="79450" cy="91175"/>
            </a:xfrm>
            <a:custGeom>
              <a:avLst/>
              <a:gdLst/>
              <a:ahLst/>
              <a:cxnLst/>
              <a:rect l="l" t="t" r="r" b="b"/>
              <a:pathLst>
                <a:path w="3178" h="3647" extrusionOk="0">
                  <a:moveTo>
                    <a:pt x="1035" y="0"/>
                  </a:moveTo>
                  <a:cubicBezTo>
                    <a:pt x="1035" y="0"/>
                    <a:pt x="1" y="376"/>
                    <a:pt x="659" y="1767"/>
                  </a:cubicBezTo>
                  <a:cubicBezTo>
                    <a:pt x="1317" y="3158"/>
                    <a:pt x="1786" y="3647"/>
                    <a:pt x="1786" y="3647"/>
                  </a:cubicBezTo>
                  <a:lnTo>
                    <a:pt x="3177" y="2801"/>
                  </a:lnTo>
                  <a:lnTo>
                    <a:pt x="10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5069;p64"/>
            <p:cNvSpPr/>
            <p:nvPr/>
          </p:nvSpPr>
          <p:spPr>
            <a:xfrm>
              <a:off x="2100775" y="2217750"/>
              <a:ext cx="46075" cy="90225"/>
            </a:xfrm>
            <a:custGeom>
              <a:avLst/>
              <a:gdLst/>
              <a:ahLst/>
              <a:cxnLst/>
              <a:rect l="l" t="t" r="r" b="b"/>
              <a:pathLst>
                <a:path w="1843" h="3609" extrusionOk="0">
                  <a:moveTo>
                    <a:pt x="1128" y="0"/>
                  </a:moveTo>
                  <a:lnTo>
                    <a:pt x="1132" y="17"/>
                  </a:lnTo>
                  <a:lnTo>
                    <a:pt x="1132" y="17"/>
                  </a:lnTo>
                  <a:cubicBezTo>
                    <a:pt x="1119" y="16"/>
                    <a:pt x="1098" y="15"/>
                    <a:pt x="1071" y="15"/>
                  </a:cubicBezTo>
                  <a:cubicBezTo>
                    <a:pt x="823" y="15"/>
                    <a:pt x="54" y="121"/>
                    <a:pt x="38" y="1429"/>
                  </a:cubicBezTo>
                  <a:cubicBezTo>
                    <a:pt x="0" y="2970"/>
                    <a:pt x="207" y="3609"/>
                    <a:pt x="207" y="3609"/>
                  </a:cubicBezTo>
                  <a:lnTo>
                    <a:pt x="1842" y="3458"/>
                  </a:lnTo>
                  <a:lnTo>
                    <a:pt x="1132" y="17"/>
                  </a:lnTo>
                  <a:lnTo>
                    <a:pt x="1132" y="17"/>
                  </a:lnTo>
                  <a:cubicBezTo>
                    <a:pt x="1142" y="18"/>
                    <a:pt x="1147" y="19"/>
                    <a:pt x="1147" y="1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5070;p64"/>
            <p:cNvSpPr/>
            <p:nvPr/>
          </p:nvSpPr>
          <p:spPr>
            <a:xfrm>
              <a:off x="2097025" y="2956525"/>
              <a:ext cx="1646300" cy="720100"/>
            </a:xfrm>
            <a:custGeom>
              <a:avLst/>
              <a:gdLst/>
              <a:ahLst/>
              <a:cxnLst/>
              <a:rect l="l" t="t" r="r" b="b"/>
              <a:pathLst>
                <a:path w="65852" h="28804" extrusionOk="0">
                  <a:moveTo>
                    <a:pt x="7025" y="1"/>
                  </a:moveTo>
                  <a:cubicBezTo>
                    <a:pt x="4731" y="1"/>
                    <a:pt x="4943" y="4099"/>
                    <a:pt x="4943" y="4431"/>
                  </a:cubicBezTo>
                  <a:lnTo>
                    <a:pt x="5206" y="6179"/>
                  </a:lnTo>
                  <a:cubicBezTo>
                    <a:pt x="3364" y="6179"/>
                    <a:pt x="0" y="6931"/>
                    <a:pt x="470" y="9243"/>
                  </a:cubicBezTo>
                  <a:cubicBezTo>
                    <a:pt x="631" y="10061"/>
                    <a:pt x="1610" y="10324"/>
                    <a:pt x="2803" y="10324"/>
                  </a:cubicBezTo>
                  <a:cubicBezTo>
                    <a:pt x="4954" y="10324"/>
                    <a:pt x="7800" y="9468"/>
                    <a:pt x="7800" y="9468"/>
                  </a:cubicBezTo>
                  <a:cubicBezTo>
                    <a:pt x="26616" y="24984"/>
                    <a:pt x="48355" y="26376"/>
                    <a:pt x="55551" y="26376"/>
                  </a:cubicBezTo>
                  <a:cubicBezTo>
                    <a:pt x="57124" y="26376"/>
                    <a:pt x="58003" y="26309"/>
                    <a:pt x="58003" y="26309"/>
                  </a:cubicBezTo>
                  <a:lnTo>
                    <a:pt x="59844" y="27925"/>
                  </a:lnTo>
                  <a:cubicBezTo>
                    <a:pt x="60918" y="28439"/>
                    <a:pt x="61936" y="28803"/>
                    <a:pt x="62803" y="28803"/>
                  </a:cubicBezTo>
                  <a:cubicBezTo>
                    <a:pt x="64060" y="28803"/>
                    <a:pt x="64999" y="28038"/>
                    <a:pt x="65333" y="25858"/>
                  </a:cubicBezTo>
                  <a:cubicBezTo>
                    <a:pt x="65851" y="22594"/>
                    <a:pt x="63807" y="22416"/>
                    <a:pt x="63353" y="22416"/>
                  </a:cubicBezTo>
                  <a:cubicBezTo>
                    <a:pt x="63297" y="22416"/>
                    <a:pt x="63265" y="22418"/>
                    <a:pt x="63265" y="22418"/>
                  </a:cubicBezTo>
                  <a:cubicBezTo>
                    <a:pt x="64994" y="21046"/>
                    <a:pt x="64994" y="18866"/>
                    <a:pt x="63265" y="17494"/>
                  </a:cubicBezTo>
                  <a:cubicBezTo>
                    <a:pt x="62923" y="17220"/>
                    <a:pt x="62558" y="17105"/>
                    <a:pt x="62187" y="17105"/>
                  </a:cubicBezTo>
                  <a:cubicBezTo>
                    <a:pt x="60702" y="17105"/>
                    <a:pt x="59123" y="18937"/>
                    <a:pt x="58566" y="19674"/>
                  </a:cubicBezTo>
                  <a:cubicBezTo>
                    <a:pt x="57890" y="20576"/>
                    <a:pt x="53529" y="21385"/>
                    <a:pt x="53529" y="21385"/>
                  </a:cubicBezTo>
                  <a:cubicBezTo>
                    <a:pt x="52393" y="21517"/>
                    <a:pt x="51233" y="21579"/>
                    <a:pt x="50054" y="21579"/>
                  </a:cubicBezTo>
                  <a:cubicBezTo>
                    <a:pt x="31846" y="21579"/>
                    <a:pt x="9398" y="6724"/>
                    <a:pt x="9398" y="6724"/>
                  </a:cubicBezTo>
                  <a:cubicBezTo>
                    <a:pt x="9398" y="6724"/>
                    <a:pt x="10450" y="766"/>
                    <a:pt x="7575" y="71"/>
                  </a:cubicBezTo>
                  <a:cubicBezTo>
                    <a:pt x="7377" y="23"/>
                    <a:pt x="7194" y="1"/>
                    <a:pt x="70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5071;p64"/>
            <p:cNvSpPr/>
            <p:nvPr/>
          </p:nvSpPr>
          <p:spPr>
            <a:xfrm>
              <a:off x="4266925" y="2464900"/>
              <a:ext cx="826100" cy="307225"/>
            </a:xfrm>
            <a:custGeom>
              <a:avLst/>
              <a:gdLst/>
              <a:ahLst/>
              <a:cxnLst/>
              <a:rect l="l" t="t" r="r" b="b"/>
              <a:pathLst>
                <a:path w="33044" h="12289" extrusionOk="0">
                  <a:moveTo>
                    <a:pt x="30562" y="0"/>
                  </a:moveTo>
                  <a:cubicBezTo>
                    <a:pt x="30562" y="0"/>
                    <a:pt x="19022" y="7725"/>
                    <a:pt x="11316" y="8421"/>
                  </a:cubicBezTo>
                  <a:cubicBezTo>
                    <a:pt x="10825" y="8465"/>
                    <a:pt x="10375" y="8486"/>
                    <a:pt x="9963" y="8486"/>
                  </a:cubicBezTo>
                  <a:cubicBezTo>
                    <a:pt x="3906" y="8486"/>
                    <a:pt x="6015" y="4004"/>
                    <a:pt x="6015" y="4004"/>
                  </a:cubicBezTo>
                  <a:lnTo>
                    <a:pt x="3215" y="2312"/>
                  </a:lnTo>
                  <a:lnTo>
                    <a:pt x="3215" y="2312"/>
                  </a:lnTo>
                  <a:cubicBezTo>
                    <a:pt x="1" y="7011"/>
                    <a:pt x="4418" y="10620"/>
                    <a:pt x="4418" y="10620"/>
                  </a:cubicBezTo>
                  <a:cubicBezTo>
                    <a:pt x="6003" y="11804"/>
                    <a:pt x="7959" y="12288"/>
                    <a:pt x="10100" y="12288"/>
                  </a:cubicBezTo>
                  <a:cubicBezTo>
                    <a:pt x="19716" y="12288"/>
                    <a:pt x="33043" y="2519"/>
                    <a:pt x="33043" y="2519"/>
                  </a:cubicBezTo>
                  <a:lnTo>
                    <a:pt x="305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5072;p64"/>
            <p:cNvSpPr/>
            <p:nvPr/>
          </p:nvSpPr>
          <p:spPr>
            <a:xfrm>
              <a:off x="4340250" y="2595525"/>
              <a:ext cx="798350" cy="352950"/>
            </a:xfrm>
            <a:custGeom>
              <a:avLst/>
              <a:gdLst/>
              <a:ahLst/>
              <a:cxnLst/>
              <a:rect l="l" t="t" r="r" b="b"/>
              <a:pathLst>
                <a:path w="31934" h="14118" extrusionOk="0">
                  <a:moveTo>
                    <a:pt x="30580" y="1"/>
                  </a:moveTo>
                  <a:cubicBezTo>
                    <a:pt x="30580" y="1"/>
                    <a:pt x="19810" y="6353"/>
                    <a:pt x="11785" y="9699"/>
                  </a:cubicBezTo>
                  <a:cubicBezTo>
                    <a:pt x="9526" y="10638"/>
                    <a:pt x="7869" y="10976"/>
                    <a:pt x="6654" y="10976"/>
                  </a:cubicBezTo>
                  <a:cubicBezTo>
                    <a:pt x="3541" y="10976"/>
                    <a:pt x="3327" y="8759"/>
                    <a:pt x="3327" y="8759"/>
                  </a:cubicBezTo>
                  <a:lnTo>
                    <a:pt x="56" y="8195"/>
                  </a:lnTo>
                  <a:lnTo>
                    <a:pt x="56" y="8195"/>
                  </a:lnTo>
                  <a:cubicBezTo>
                    <a:pt x="0" y="11409"/>
                    <a:pt x="2857" y="12932"/>
                    <a:pt x="2857" y="12932"/>
                  </a:cubicBezTo>
                  <a:cubicBezTo>
                    <a:pt x="3883" y="13763"/>
                    <a:pt x="5242" y="14117"/>
                    <a:pt x="6813" y="14117"/>
                  </a:cubicBezTo>
                  <a:cubicBezTo>
                    <a:pt x="15859" y="14117"/>
                    <a:pt x="31933" y="2369"/>
                    <a:pt x="31933" y="2369"/>
                  </a:cubicBezTo>
                  <a:lnTo>
                    <a:pt x="305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5073;p64"/>
            <p:cNvSpPr/>
            <p:nvPr/>
          </p:nvSpPr>
          <p:spPr>
            <a:xfrm>
              <a:off x="4426225" y="2775025"/>
              <a:ext cx="665850" cy="364800"/>
            </a:xfrm>
            <a:custGeom>
              <a:avLst/>
              <a:gdLst/>
              <a:ahLst/>
              <a:cxnLst/>
              <a:rect l="l" t="t" r="r" b="b"/>
              <a:pathLst>
                <a:path w="26634" h="14592" extrusionOk="0">
                  <a:moveTo>
                    <a:pt x="25337" y="0"/>
                  </a:moveTo>
                  <a:cubicBezTo>
                    <a:pt x="25337" y="0"/>
                    <a:pt x="20488" y="4925"/>
                    <a:pt x="16165" y="7857"/>
                  </a:cubicBezTo>
                  <a:cubicBezTo>
                    <a:pt x="12871" y="10101"/>
                    <a:pt x="9786" y="10903"/>
                    <a:pt x="7567" y="10903"/>
                  </a:cubicBezTo>
                  <a:cubicBezTo>
                    <a:pt x="6887" y="10903"/>
                    <a:pt x="6288" y="10827"/>
                    <a:pt x="5790" y="10695"/>
                  </a:cubicBezTo>
                  <a:cubicBezTo>
                    <a:pt x="3684" y="10150"/>
                    <a:pt x="4869" y="8402"/>
                    <a:pt x="4869" y="8402"/>
                  </a:cubicBezTo>
                  <a:lnTo>
                    <a:pt x="1937" y="7913"/>
                  </a:lnTo>
                  <a:lnTo>
                    <a:pt x="1937" y="7913"/>
                  </a:lnTo>
                  <a:cubicBezTo>
                    <a:pt x="1936" y="7913"/>
                    <a:pt x="1" y="12988"/>
                    <a:pt x="7444" y="14454"/>
                  </a:cubicBezTo>
                  <a:cubicBezTo>
                    <a:pt x="7914" y="14548"/>
                    <a:pt x="8401" y="14592"/>
                    <a:pt x="8901" y="14592"/>
                  </a:cubicBezTo>
                  <a:cubicBezTo>
                    <a:pt x="16323" y="14592"/>
                    <a:pt x="26634" y="4925"/>
                    <a:pt x="26634" y="4925"/>
                  </a:cubicBezTo>
                  <a:lnTo>
                    <a:pt x="25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5074;p64"/>
            <p:cNvSpPr/>
            <p:nvPr/>
          </p:nvSpPr>
          <p:spPr>
            <a:xfrm>
              <a:off x="4574725" y="2996350"/>
              <a:ext cx="554000" cy="304100"/>
            </a:xfrm>
            <a:custGeom>
              <a:avLst/>
              <a:gdLst/>
              <a:ahLst/>
              <a:cxnLst/>
              <a:rect l="l" t="t" r="r" b="b"/>
              <a:pathLst>
                <a:path w="22160" h="12164" extrusionOk="0">
                  <a:moveTo>
                    <a:pt x="21070" y="0"/>
                  </a:moveTo>
                  <a:cubicBezTo>
                    <a:pt x="21070" y="0"/>
                    <a:pt x="17047" y="4097"/>
                    <a:pt x="13439" y="6541"/>
                  </a:cubicBezTo>
                  <a:cubicBezTo>
                    <a:pt x="10681" y="8432"/>
                    <a:pt x="8101" y="9093"/>
                    <a:pt x="6260" y="9093"/>
                  </a:cubicBezTo>
                  <a:cubicBezTo>
                    <a:pt x="5705" y="9093"/>
                    <a:pt x="5217" y="9032"/>
                    <a:pt x="4812" y="8928"/>
                  </a:cubicBezTo>
                  <a:cubicBezTo>
                    <a:pt x="3045" y="8458"/>
                    <a:pt x="4041" y="7011"/>
                    <a:pt x="4041" y="7011"/>
                  </a:cubicBezTo>
                  <a:lnTo>
                    <a:pt x="1598" y="6597"/>
                  </a:lnTo>
                  <a:lnTo>
                    <a:pt x="1598" y="6597"/>
                  </a:lnTo>
                  <a:cubicBezTo>
                    <a:pt x="1597" y="6597"/>
                    <a:pt x="0" y="10826"/>
                    <a:pt x="6184" y="12048"/>
                  </a:cubicBezTo>
                  <a:cubicBezTo>
                    <a:pt x="6576" y="12126"/>
                    <a:pt x="6984" y="12163"/>
                    <a:pt x="7402" y="12163"/>
                  </a:cubicBezTo>
                  <a:cubicBezTo>
                    <a:pt x="13585" y="12163"/>
                    <a:pt x="22160" y="4116"/>
                    <a:pt x="22160" y="4116"/>
                  </a:cubicBezTo>
                  <a:lnTo>
                    <a:pt x="210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5075;p64"/>
            <p:cNvSpPr/>
            <p:nvPr/>
          </p:nvSpPr>
          <p:spPr>
            <a:xfrm>
              <a:off x="4666800" y="3206375"/>
              <a:ext cx="461925" cy="253725"/>
            </a:xfrm>
            <a:custGeom>
              <a:avLst/>
              <a:gdLst/>
              <a:ahLst/>
              <a:cxnLst/>
              <a:rect l="l" t="t" r="r" b="b"/>
              <a:pathLst>
                <a:path w="18477" h="10149" extrusionOk="0">
                  <a:moveTo>
                    <a:pt x="17574" y="1"/>
                  </a:moveTo>
                  <a:cubicBezTo>
                    <a:pt x="17574" y="1"/>
                    <a:pt x="14210" y="3421"/>
                    <a:pt x="11222" y="5451"/>
                  </a:cubicBezTo>
                  <a:cubicBezTo>
                    <a:pt x="8926" y="7015"/>
                    <a:pt x="6783" y="7572"/>
                    <a:pt x="5246" y="7572"/>
                  </a:cubicBezTo>
                  <a:cubicBezTo>
                    <a:pt x="4769" y="7572"/>
                    <a:pt x="4351" y="7518"/>
                    <a:pt x="4004" y="7425"/>
                  </a:cubicBezTo>
                  <a:cubicBezTo>
                    <a:pt x="2538" y="7049"/>
                    <a:pt x="3365" y="5846"/>
                    <a:pt x="3365" y="5846"/>
                  </a:cubicBezTo>
                  <a:lnTo>
                    <a:pt x="1335" y="5508"/>
                  </a:lnTo>
                  <a:lnTo>
                    <a:pt x="1335" y="5508"/>
                  </a:lnTo>
                  <a:cubicBezTo>
                    <a:pt x="1335" y="5508"/>
                    <a:pt x="1" y="9022"/>
                    <a:pt x="5151" y="10056"/>
                  </a:cubicBezTo>
                  <a:cubicBezTo>
                    <a:pt x="5472" y="10119"/>
                    <a:pt x="5805" y="10149"/>
                    <a:pt x="6147" y="10149"/>
                  </a:cubicBezTo>
                  <a:cubicBezTo>
                    <a:pt x="11303" y="10149"/>
                    <a:pt x="18477" y="3421"/>
                    <a:pt x="18477" y="3421"/>
                  </a:cubicBezTo>
                  <a:lnTo>
                    <a:pt x="175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5076;p64"/>
            <p:cNvSpPr/>
            <p:nvPr/>
          </p:nvSpPr>
          <p:spPr>
            <a:xfrm>
              <a:off x="5191200" y="2366700"/>
              <a:ext cx="830300" cy="291475"/>
            </a:xfrm>
            <a:custGeom>
              <a:avLst/>
              <a:gdLst/>
              <a:ahLst/>
              <a:cxnLst/>
              <a:rect l="l" t="t" r="r" b="b"/>
              <a:pathLst>
                <a:path w="33212" h="11659" extrusionOk="0">
                  <a:moveTo>
                    <a:pt x="29058" y="0"/>
                  </a:moveTo>
                  <a:lnTo>
                    <a:pt x="26709" y="2274"/>
                  </a:lnTo>
                  <a:cubicBezTo>
                    <a:pt x="26709" y="2274"/>
                    <a:pt x="30167" y="6748"/>
                    <a:pt x="22480" y="7744"/>
                  </a:cubicBezTo>
                  <a:cubicBezTo>
                    <a:pt x="21785" y="7834"/>
                    <a:pt x="21047" y="7875"/>
                    <a:pt x="20279" y="7875"/>
                  </a:cubicBezTo>
                  <a:cubicBezTo>
                    <a:pt x="12574" y="7875"/>
                    <a:pt x="1880" y="3740"/>
                    <a:pt x="1880" y="3740"/>
                  </a:cubicBezTo>
                  <a:lnTo>
                    <a:pt x="0" y="6729"/>
                  </a:lnTo>
                  <a:cubicBezTo>
                    <a:pt x="0" y="6729"/>
                    <a:pt x="11264" y="11659"/>
                    <a:pt x="20386" y="11659"/>
                  </a:cubicBezTo>
                  <a:cubicBezTo>
                    <a:pt x="24194" y="11659"/>
                    <a:pt x="27629" y="10800"/>
                    <a:pt x="29716" y="8364"/>
                  </a:cubicBezTo>
                  <a:cubicBezTo>
                    <a:pt x="29716" y="8364"/>
                    <a:pt x="33212" y="3891"/>
                    <a:pt x="290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5077;p64"/>
            <p:cNvSpPr/>
            <p:nvPr/>
          </p:nvSpPr>
          <p:spPr>
            <a:xfrm>
              <a:off x="5204350" y="2596475"/>
              <a:ext cx="825625" cy="244700"/>
            </a:xfrm>
            <a:custGeom>
              <a:avLst/>
              <a:gdLst/>
              <a:ahLst/>
              <a:cxnLst/>
              <a:rect l="l" t="t" r="r" b="b"/>
              <a:pathLst>
                <a:path w="33025" h="9788" extrusionOk="0">
                  <a:moveTo>
                    <a:pt x="884" y="0"/>
                  </a:moveTo>
                  <a:lnTo>
                    <a:pt x="1" y="2575"/>
                  </a:lnTo>
                  <a:cubicBezTo>
                    <a:pt x="1" y="2575"/>
                    <a:pt x="14972" y="9788"/>
                    <a:pt x="24343" y="9788"/>
                  </a:cubicBezTo>
                  <a:cubicBezTo>
                    <a:pt x="27008" y="9788"/>
                    <a:pt x="29220" y="9204"/>
                    <a:pt x="30506" y="7706"/>
                  </a:cubicBezTo>
                  <a:cubicBezTo>
                    <a:pt x="30506" y="7706"/>
                    <a:pt x="33024" y="5676"/>
                    <a:pt x="32404" y="2538"/>
                  </a:cubicBezTo>
                  <a:lnTo>
                    <a:pt x="32404" y="2538"/>
                  </a:lnTo>
                  <a:lnTo>
                    <a:pt x="29284" y="3665"/>
                  </a:lnTo>
                  <a:cubicBezTo>
                    <a:pt x="29284" y="3665"/>
                    <a:pt x="29526" y="6586"/>
                    <a:pt x="24863" y="6586"/>
                  </a:cubicBezTo>
                  <a:cubicBezTo>
                    <a:pt x="23865" y="6586"/>
                    <a:pt x="22643" y="6452"/>
                    <a:pt x="21145" y="6127"/>
                  </a:cubicBezTo>
                  <a:cubicBezTo>
                    <a:pt x="12631" y="4304"/>
                    <a:pt x="884" y="0"/>
                    <a:pt x="8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5078;p64"/>
            <p:cNvSpPr/>
            <p:nvPr/>
          </p:nvSpPr>
          <p:spPr>
            <a:xfrm>
              <a:off x="5245700" y="2789125"/>
              <a:ext cx="745725" cy="258400"/>
            </a:xfrm>
            <a:custGeom>
              <a:avLst/>
              <a:gdLst/>
              <a:ahLst/>
              <a:cxnLst/>
              <a:rect l="l" t="t" r="r" b="b"/>
              <a:pathLst>
                <a:path w="29829" h="10336" extrusionOk="0">
                  <a:moveTo>
                    <a:pt x="1" y="0"/>
                  </a:moveTo>
                  <a:lnTo>
                    <a:pt x="715" y="3778"/>
                  </a:lnTo>
                  <a:cubicBezTo>
                    <a:pt x="715" y="3778"/>
                    <a:pt x="11841" y="10336"/>
                    <a:pt x="19407" y="10336"/>
                  </a:cubicBezTo>
                  <a:cubicBezTo>
                    <a:pt x="20697" y="10336"/>
                    <a:pt x="21883" y="10145"/>
                    <a:pt x="22893" y="9699"/>
                  </a:cubicBezTo>
                  <a:cubicBezTo>
                    <a:pt x="29829" y="6635"/>
                    <a:pt x="26841" y="2106"/>
                    <a:pt x="26840" y="2105"/>
                  </a:cubicBezTo>
                  <a:lnTo>
                    <a:pt x="26840" y="2105"/>
                  </a:lnTo>
                  <a:lnTo>
                    <a:pt x="24078" y="3214"/>
                  </a:lnTo>
                  <a:cubicBezTo>
                    <a:pt x="24078" y="3214"/>
                    <a:pt x="25619" y="4662"/>
                    <a:pt x="23683" y="5658"/>
                  </a:cubicBezTo>
                  <a:cubicBezTo>
                    <a:pt x="22721" y="6148"/>
                    <a:pt x="21278" y="6497"/>
                    <a:pt x="19482" y="6497"/>
                  </a:cubicBezTo>
                  <a:cubicBezTo>
                    <a:pt x="17627" y="6497"/>
                    <a:pt x="15396" y="6124"/>
                    <a:pt x="12932" y="5150"/>
                  </a:cubicBezTo>
                  <a:cubicBezTo>
                    <a:pt x="8083" y="323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5079;p64"/>
            <p:cNvSpPr/>
            <p:nvPr/>
          </p:nvSpPr>
          <p:spPr>
            <a:xfrm>
              <a:off x="5259325" y="3003850"/>
              <a:ext cx="577975" cy="226775"/>
            </a:xfrm>
            <a:custGeom>
              <a:avLst/>
              <a:gdLst/>
              <a:ahLst/>
              <a:cxnLst/>
              <a:rect l="l" t="t" r="r" b="b"/>
              <a:pathLst>
                <a:path w="23119" h="9071" extrusionOk="0">
                  <a:moveTo>
                    <a:pt x="170" y="1"/>
                  </a:moveTo>
                  <a:lnTo>
                    <a:pt x="1" y="4249"/>
                  </a:lnTo>
                  <a:cubicBezTo>
                    <a:pt x="1" y="4249"/>
                    <a:pt x="8193" y="9071"/>
                    <a:pt x="14227" y="9071"/>
                  </a:cubicBezTo>
                  <a:cubicBezTo>
                    <a:pt x="15360" y="9071"/>
                    <a:pt x="16418" y="8901"/>
                    <a:pt x="17330" y="8496"/>
                  </a:cubicBezTo>
                  <a:cubicBezTo>
                    <a:pt x="23119" y="5940"/>
                    <a:pt x="20619" y="2181"/>
                    <a:pt x="20619" y="2181"/>
                  </a:cubicBezTo>
                  <a:lnTo>
                    <a:pt x="20619" y="2181"/>
                  </a:lnTo>
                  <a:lnTo>
                    <a:pt x="18326" y="3102"/>
                  </a:lnTo>
                  <a:cubicBezTo>
                    <a:pt x="18326" y="3102"/>
                    <a:pt x="19604" y="4305"/>
                    <a:pt x="17988" y="5132"/>
                  </a:cubicBezTo>
                  <a:cubicBezTo>
                    <a:pt x="17192" y="5539"/>
                    <a:pt x="15991" y="5832"/>
                    <a:pt x="14495" y="5832"/>
                  </a:cubicBezTo>
                  <a:cubicBezTo>
                    <a:pt x="12951" y="5832"/>
                    <a:pt x="11093" y="5520"/>
                    <a:pt x="9041" y="4700"/>
                  </a:cubicBezTo>
                  <a:cubicBezTo>
                    <a:pt x="5000" y="3102"/>
                    <a:pt x="170" y="1"/>
                    <a:pt x="1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5080;p64"/>
            <p:cNvSpPr/>
            <p:nvPr/>
          </p:nvSpPr>
          <p:spPr>
            <a:xfrm>
              <a:off x="5275300" y="3199800"/>
              <a:ext cx="482125" cy="189075"/>
            </a:xfrm>
            <a:custGeom>
              <a:avLst/>
              <a:gdLst/>
              <a:ahLst/>
              <a:cxnLst/>
              <a:rect l="l" t="t" r="r" b="b"/>
              <a:pathLst>
                <a:path w="19285" h="7563" extrusionOk="0">
                  <a:moveTo>
                    <a:pt x="132" y="0"/>
                  </a:moveTo>
                  <a:lnTo>
                    <a:pt x="1" y="3534"/>
                  </a:lnTo>
                  <a:cubicBezTo>
                    <a:pt x="1" y="3534"/>
                    <a:pt x="6843" y="7562"/>
                    <a:pt x="11876" y="7562"/>
                  </a:cubicBezTo>
                  <a:cubicBezTo>
                    <a:pt x="12818" y="7562"/>
                    <a:pt x="13696" y="7421"/>
                    <a:pt x="14454" y="7086"/>
                  </a:cubicBezTo>
                  <a:cubicBezTo>
                    <a:pt x="19285" y="4963"/>
                    <a:pt x="17199" y="1805"/>
                    <a:pt x="17199" y="1805"/>
                  </a:cubicBezTo>
                  <a:lnTo>
                    <a:pt x="17199" y="1805"/>
                  </a:lnTo>
                  <a:lnTo>
                    <a:pt x="15281" y="2594"/>
                  </a:lnTo>
                  <a:cubicBezTo>
                    <a:pt x="15281" y="2594"/>
                    <a:pt x="16353" y="3590"/>
                    <a:pt x="15018" y="4286"/>
                  </a:cubicBezTo>
                  <a:cubicBezTo>
                    <a:pt x="14354" y="4627"/>
                    <a:pt x="13355" y="4869"/>
                    <a:pt x="12113" y="4869"/>
                  </a:cubicBezTo>
                  <a:cubicBezTo>
                    <a:pt x="10823" y="4869"/>
                    <a:pt x="9270" y="4608"/>
                    <a:pt x="7557" y="3929"/>
                  </a:cubicBezTo>
                  <a:cubicBezTo>
                    <a:pt x="4173" y="2594"/>
                    <a:pt x="132" y="0"/>
                    <a:pt x="1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5081;p64"/>
            <p:cNvSpPr/>
            <p:nvPr/>
          </p:nvSpPr>
          <p:spPr>
            <a:xfrm>
              <a:off x="5540575" y="2102825"/>
              <a:ext cx="791050" cy="2451075"/>
            </a:xfrm>
            <a:custGeom>
              <a:avLst/>
              <a:gdLst/>
              <a:ahLst/>
              <a:cxnLst/>
              <a:rect l="l" t="t" r="r" b="b"/>
              <a:pathLst>
                <a:path w="31642" h="98043" extrusionOk="0">
                  <a:moveTo>
                    <a:pt x="27342" y="0"/>
                  </a:moveTo>
                  <a:cubicBezTo>
                    <a:pt x="23642" y="0"/>
                    <a:pt x="23766" y="5161"/>
                    <a:pt x="23766" y="5161"/>
                  </a:cubicBezTo>
                  <a:cubicBezTo>
                    <a:pt x="23766" y="5161"/>
                    <a:pt x="21772" y="3529"/>
                    <a:pt x="20231" y="3529"/>
                  </a:cubicBezTo>
                  <a:cubicBezTo>
                    <a:pt x="19195" y="3529"/>
                    <a:pt x="18364" y="4268"/>
                    <a:pt x="18485" y="6740"/>
                  </a:cubicBezTo>
                  <a:cubicBezTo>
                    <a:pt x="18485" y="6740"/>
                    <a:pt x="19397" y="9615"/>
                    <a:pt x="21848" y="9615"/>
                  </a:cubicBezTo>
                  <a:cubicBezTo>
                    <a:pt x="21958" y="9615"/>
                    <a:pt x="22071" y="9609"/>
                    <a:pt x="22188" y="9597"/>
                  </a:cubicBezTo>
                  <a:cubicBezTo>
                    <a:pt x="22194" y="9596"/>
                    <a:pt x="22200" y="9596"/>
                    <a:pt x="22206" y="9596"/>
                  </a:cubicBezTo>
                  <a:cubicBezTo>
                    <a:pt x="24901" y="9596"/>
                    <a:pt x="22303" y="70309"/>
                    <a:pt x="7321" y="88011"/>
                  </a:cubicBezTo>
                  <a:cubicBezTo>
                    <a:pt x="7321" y="88011"/>
                    <a:pt x="5454" y="87188"/>
                    <a:pt x="3673" y="87188"/>
                  </a:cubicBezTo>
                  <a:cubicBezTo>
                    <a:pt x="2291" y="87188"/>
                    <a:pt x="961" y="87683"/>
                    <a:pt x="592" y="89440"/>
                  </a:cubicBezTo>
                  <a:cubicBezTo>
                    <a:pt x="0" y="92252"/>
                    <a:pt x="2479" y="92675"/>
                    <a:pt x="4023" y="92675"/>
                  </a:cubicBezTo>
                  <a:cubicBezTo>
                    <a:pt x="4687" y="92675"/>
                    <a:pt x="5178" y="92597"/>
                    <a:pt x="5178" y="92597"/>
                  </a:cubicBezTo>
                  <a:cubicBezTo>
                    <a:pt x="5178" y="92597"/>
                    <a:pt x="7522" y="98043"/>
                    <a:pt x="9541" y="98043"/>
                  </a:cubicBezTo>
                  <a:cubicBezTo>
                    <a:pt x="9859" y="98043"/>
                    <a:pt x="10168" y="97908"/>
                    <a:pt x="10459" y="97597"/>
                  </a:cubicBezTo>
                  <a:cubicBezTo>
                    <a:pt x="12621" y="95304"/>
                    <a:pt x="10892" y="91300"/>
                    <a:pt x="10892" y="91300"/>
                  </a:cubicBezTo>
                  <a:cubicBezTo>
                    <a:pt x="10892" y="91300"/>
                    <a:pt x="24199" y="71809"/>
                    <a:pt x="26210" y="47413"/>
                  </a:cubicBezTo>
                  <a:cubicBezTo>
                    <a:pt x="28202" y="23035"/>
                    <a:pt x="28634" y="7567"/>
                    <a:pt x="28634" y="7567"/>
                  </a:cubicBezTo>
                  <a:cubicBezTo>
                    <a:pt x="28634" y="7567"/>
                    <a:pt x="31642" y="312"/>
                    <a:pt x="27638" y="11"/>
                  </a:cubicBezTo>
                  <a:cubicBezTo>
                    <a:pt x="27537" y="4"/>
                    <a:pt x="27438" y="0"/>
                    <a:pt x="273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5082;p64"/>
            <p:cNvSpPr/>
            <p:nvPr/>
          </p:nvSpPr>
          <p:spPr>
            <a:xfrm>
              <a:off x="4335550" y="673350"/>
              <a:ext cx="61100" cy="54650"/>
            </a:xfrm>
            <a:custGeom>
              <a:avLst/>
              <a:gdLst/>
              <a:ahLst/>
              <a:cxnLst/>
              <a:rect l="l" t="t" r="r" b="b"/>
              <a:pathLst>
                <a:path w="2444" h="2186" extrusionOk="0">
                  <a:moveTo>
                    <a:pt x="1145" y="0"/>
                  </a:moveTo>
                  <a:cubicBezTo>
                    <a:pt x="871" y="0"/>
                    <a:pt x="616" y="112"/>
                    <a:pt x="414" y="315"/>
                  </a:cubicBezTo>
                  <a:cubicBezTo>
                    <a:pt x="0" y="747"/>
                    <a:pt x="0" y="1443"/>
                    <a:pt x="414" y="1875"/>
                  </a:cubicBezTo>
                  <a:lnTo>
                    <a:pt x="432" y="1875"/>
                  </a:lnTo>
                  <a:cubicBezTo>
                    <a:pt x="649" y="2082"/>
                    <a:pt x="930" y="2185"/>
                    <a:pt x="1212" y="2185"/>
                  </a:cubicBezTo>
                  <a:cubicBezTo>
                    <a:pt x="1494" y="2185"/>
                    <a:pt x="1776" y="2082"/>
                    <a:pt x="1992" y="1875"/>
                  </a:cubicBezTo>
                  <a:cubicBezTo>
                    <a:pt x="2444" y="1499"/>
                    <a:pt x="2406" y="691"/>
                    <a:pt x="2011" y="315"/>
                  </a:cubicBezTo>
                  <a:cubicBezTo>
                    <a:pt x="1823" y="146"/>
                    <a:pt x="1579" y="33"/>
                    <a:pt x="1316" y="14"/>
                  </a:cubicBezTo>
                  <a:cubicBezTo>
                    <a:pt x="1258" y="5"/>
                    <a:pt x="1201" y="0"/>
                    <a:pt x="1145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5083;p64"/>
            <p:cNvSpPr/>
            <p:nvPr/>
          </p:nvSpPr>
          <p:spPr>
            <a:xfrm>
              <a:off x="4615600" y="684325"/>
              <a:ext cx="61575" cy="54950"/>
            </a:xfrm>
            <a:custGeom>
              <a:avLst/>
              <a:gdLst/>
              <a:ahLst/>
              <a:cxnLst/>
              <a:rect l="l" t="t" r="r" b="b"/>
              <a:pathLst>
                <a:path w="2463" h="2198" extrusionOk="0">
                  <a:moveTo>
                    <a:pt x="1193" y="1"/>
                  </a:moveTo>
                  <a:cubicBezTo>
                    <a:pt x="912" y="1"/>
                    <a:pt x="629" y="111"/>
                    <a:pt x="432" y="308"/>
                  </a:cubicBezTo>
                  <a:cubicBezTo>
                    <a:pt x="0" y="741"/>
                    <a:pt x="0" y="1436"/>
                    <a:pt x="432" y="1868"/>
                  </a:cubicBezTo>
                  <a:lnTo>
                    <a:pt x="451" y="1887"/>
                  </a:lnTo>
                  <a:cubicBezTo>
                    <a:pt x="667" y="2094"/>
                    <a:pt x="945" y="2197"/>
                    <a:pt x="1222" y="2197"/>
                  </a:cubicBezTo>
                  <a:cubicBezTo>
                    <a:pt x="1499" y="2197"/>
                    <a:pt x="1776" y="2094"/>
                    <a:pt x="1992" y="1887"/>
                  </a:cubicBezTo>
                  <a:lnTo>
                    <a:pt x="2011" y="1868"/>
                  </a:lnTo>
                  <a:cubicBezTo>
                    <a:pt x="2462" y="1492"/>
                    <a:pt x="2425" y="684"/>
                    <a:pt x="2030" y="308"/>
                  </a:cubicBezTo>
                  <a:cubicBezTo>
                    <a:pt x="1823" y="139"/>
                    <a:pt x="1579" y="26"/>
                    <a:pt x="1316" y="8"/>
                  </a:cubicBezTo>
                  <a:cubicBezTo>
                    <a:pt x="1275" y="3"/>
                    <a:pt x="1234" y="1"/>
                    <a:pt x="1193" y="1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5084;p64"/>
            <p:cNvSpPr/>
            <p:nvPr/>
          </p:nvSpPr>
          <p:spPr>
            <a:xfrm>
              <a:off x="4789925" y="446850"/>
              <a:ext cx="61100" cy="54650"/>
            </a:xfrm>
            <a:custGeom>
              <a:avLst/>
              <a:gdLst/>
              <a:ahLst/>
              <a:cxnLst/>
              <a:rect l="l" t="t" r="r" b="b"/>
              <a:pathLst>
                <a:path w="2444" h="2186" extrusionOk="0">
                  <a:moveTo>
                    <a:pt x="1145" y="1"/>
                  </a:moveTo>
                  <a:cubicBezTo>
                    <a:pt x="871" y="1"/>
                    <a:pt x="617" y="113"/>
                    <a:pt x="414" y="316"/>
                  </a:cubicBezTo>
                  <a:cubicBezTo>
                    <a:pt x="0" y="748"/>
                    <a:pt x="0" y="1425"/>
                    <a:pt x="414" y="1857"/>
                  </a:cubicBezTo>
                  <a:lnTo>
                    <a:pt x="433" y="1876"/>
                  </a:lnTo>
                  <a:cubicBezTo>
                    <a:pt x="649" y="2082"/>
                    <a:pt x="931" y="2186"/>
                    <a:pt x="1213" y="2186"/>
                  </a:cubicBezTo>
                  <a:cubicBezTo>
                    <a:pt x="1494" y="2186"/>
                    <a:pt x="1776" y="2082"/>
                    <a:pt x="1993" y="1876"/>
                  </a:cubicBezTo>
                  <a:lnTo>
                    <a:pt x="1993" y="1857"/>
                  </a:lnTo>
                  <a:cubicBezTo>
                    <a:pt x="2444" y="1500"/>
                    <a:pt x="2406" y="692"/>
                    <a:pt x="2011" y="316"/>
                  </a:cubicBezTo>
                  <a:cubicBezTo>
                    <a:pt x="1805" y="128"/>
                    <a:pt x="1560" y="34"/>
                    <a:pt x="1316" y="15"/>
                  </a:cubicBezTo>
                  <a:cubicBezTo>
                    <a:pt x="1258" y="5"/>
                    <a:pt x="1201" y="1"/>
                    <a:pt x="1145" y="1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5085;p64"/>
            <p:cNvSpPr/>
            <p:nvPr/>
          </p:nvSpPr>
          <p:spPr>
            <a:xfrm>
              <a:off x="4852875" y="691550"/>
              <a:ext cx="94950" cy="56850"/>
            </a:xfrm>
            <a:custGeom>
              <a:avLst/>
              <a:gdLst/>
              <a:ahLst/>
              <a:cxnLst/>
              <a:rect l="l" t="t" r="r" b="b"/>
              <a:pathLst>
                <a:path w="3798" h="2274" extrusionOk="0">
                  <a:moveTo>
                    <a:pt x="1" y="1"/>
                  </a:moveTo>
                  <a:cubicBezTo>
                    <a:pt x="1" y="1"/>
                    <a:pt x="1570" y="2274"/>
                    <a:pt x="2689" y="2274"/>
                  </a:cubicBezTo>
                  <a:cubicBezTo>
                    <a:pt x="2889" y="2274"/>
                    <a:pt x="3074" y="2201"/>
                    <a:pt x="3234" y="2030"/>
                  </a:cubicBezTo>
                  <a:cubicBezTo>
                    <a:pt x="3797" y="1429"/>
                    <a:pt x="2989" y="189"/>
                    <a:pt x="1" y="1"/>
                  </a:cubicBez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5086;p64"/>
            <p:cNvSpPr/>
            <p:nvPr/>
          </p:nvSpPr>
          <p:spPr>
            <a:xfrm>
              <a:off x="4450200" y="809025"/>
              <a:ext cx="72150" cy="95950"/>
            </a:xfrm>
            <a:custGeom>
              <a:avLst/>
              <a:gdLst/>
              <a:ahLst/>
              <a:cxnLst/>
              <a:rect l="l" t="t" r="r" b="b"/>
              <a:pathLst>
                <a:path w="2886" h="3838" extrusionOk="0">
                  <a:moveTo>
                    <a:pt x="1748" y="0"/>
                  </a:moveTo>
                  <a:cubicBezTo>
                    <a:pt x="1748" y="1"/>
                    <a:pt x="0" y="3421"/>
                    <a:pt x="1466" y="3816"/>
                  </a:cubicBezTo>
                  <a:cubicBezTo>
                    <a:pt x="1522" y="3830"/>
                    <a:pt x="1577" y="3837"/>
                    <a:pt x="1631" y="3837"/>
                  </a:cubicBezTo>
                  <a:cubicBezTo>
                    <a:pt x="2361" y="3837"/>
                    <a:pt x="2886" y="2538"/>
                    <a:pt x="1748" y="0"/>
                  </a:cubicBez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5087;p64"/>
            <p:cNvSpPr/>
            <p:nvPr/>
          </p:nvSpPr>
          <p:spPr>
            <a:xfrm>
              <a:off x="4149925" y="532250"/>
              <a:ext cx="1055875" cy="505100"/>
            </a:xfrm>
            <a:custGeom>
              <a:avLst/>
              <a:gdLst/>
              <a:ahLst/>
              <a:cxnLst/>
              <a:rect l="l" t="t" r="r" b="b"/>
              <a:pathLst>
                <a:path w="42235" h="20204" extrusionOk="0">
                  <a:moveTo>
                    <a:pt x="36285" y="2341"/>
                  </a:moveTo>
                  <a:cubicBezTo>
                    <a:pt x="36344" y="2341"/>
                    <a:pt x="36404" y="2350"/>
                    <a:pt x="36464" y="2369"/>
                  </a:cubicBezTo>
                  <a:cubicBezTo>
                    <a:pt x="36859" y="2520"/>
                    <a:pt x="37197" y="2839"/>
                    <a:pt x="37404" y="3234"/>
                  </a:cubicBezTo>
                  <a:cubicBezTo>
                    <a:pt x="37572" y="3592"/>
                    <a:pt x="37703" y="3967"/>
                    <a:pt x="37793" y="4352"/>
                  </a:cubicBezTo>
                  <a:lnTo>
                    <a:pt x="37793" y="4352"/>
                  </a:lnTo>
                  <a:cubicBezTo>
                    <a:pt x="37582" y="4347"/>
                    <a:pt x="37370" y="4325"/>
                    <a:pt x="37159" y="4286"/>
                  </a:cubicBezTo>
                  <a:cubicBezTo>
                    <a:pt x="36783" y="4211"/>
                    <a:pt x="36408" y="4061"/>
                    <a:pt x="36107" y="3835"/>
                  </a:cubicBezTo>
                  <a:cubicBezTo>
                    <a:pt x="35787" y="3610"/>
                    <a:pt x="35637" y="3234"/>
                    <a:pt x="35693" y="2858"/>
                  </a:cubicBezTo>
                  <a:cubicBezTo>
                    <a:pt x="35725" y="2561"/>
                    <a:pt x="35990" y="2341"/>
                    <a:pt x="36285" y="2341"/>
                  </a:cubicBezTo>
                  <a:close/>
                  <a:moveTo>
                    <a:pt x="27105" y="10430"/>
                  </a:moveTo>
                  <a:cubicBezTo>
                    <a:pt x="27348" y="10430"/>
                    <a:pt x="27587" y="10540"/>
                    <a:pt x="27762" y="10714"/>
                  </a:cubicBezTo>
                  <a:cubicBezTo>
                    <a:pt x="27968" y="10940"/>
                    <a:pt x="28100" y="11203"/>
                    <a:pt x="28138" y="11504"/>
                  </a:cubicBezTo>
                  <a:cubicBezTo>
                    <a:pt x="28160" y="11712"/>
                    <a:pt x="28169" y="11921"/>
                    <a:pt x="28165" y="12128"/>
                  </a:cubicBezTo>
                  <a:lnTo>
                    <a:pt x="28165" y="12128"/>
                  </a:lnTo>
                  <a:cubicBezTo>
                    <a:pt x="27534" y="12016"/>
                    <a:pt x="26902" y="11860"/>
                    <a:pt x="26596" y="11429"/>
                  </a:cubicBezTo>
                  <a:cubicBezTo>
                    <a:pt x="26427" y="11259"/>
                    <a:pt x="26390" y="10996"/>
                    <a:pt x="26465" y="10771"/>
                  </a:cubicBezTo>
                  <a:cubicBezTo>
                    <a:pt x="26578" y="10545"/>
                    <a:pt x="26803" y="10432"/>
                    <a:pt x="27047" y="10432"/>
                  </a:cubicBezTo>
                  <a:cubicBezTo>
                    <a:pt x="27067" y="10431"/>
                    <a:pt x="27086" y="10430"/>
                    <a:pt x="27105" y="10430"/>
                  </a:cubicBezTo>
                  <a:close/>
                  <a:moveTo>
                    <a:pt x="4921" y="14113"/>
                  </a:moveTo>
                  <a:cubicBezTo>
                    <a:pt x="5112" y="14113"/>
                    <a:pt x="5303" y="14184"/>
                    <a:pt x="5452" y="14323"/>
                  </a:cubicBezTo>
                  <a:cubicBezTo>
                    <a:pt x="5715" y="14586"/>
                    <a:pt x="5828" y="14962"/>
                    <a:pt x="5771" y="15338"/>
                  </a:cubicBezTo>
                  <a:cubicBezTo>
                    <a:pt x="5677" y="15714"/>
                    <a:pt x="5470" y="16033"/>
                    <a:pt x="5170" y="16278"/>
                  </a:cubicBezTo>
                  <a:cubicBezTo>
                    <a:pt x="4949" y="16460"/>
                    <a:pt x="4701" y="16606"/>
                    <a:pt x="4436" y="16712"/>
                  </a:cubicBezTo>
                  <a:lnTo>
                    <a:pt x="4436" y="16712"/>
                  </a:lnTo>
                  <a:cubicBezTo>
                    <a:pt x="4098" y="16293"/>
                    <a:pt x="3873" y="15838"/>
                    <a:pt x="3873" y="15357"/>
                  </a:cubicBezTo>
                  <a:cubicBezTo>
                    <a:pt x="3873" y="14924"/>
                    <a:pt x="4080" y="14530"/>
                    <a:pt x="4437" y="14285"/>
                  </a:cubicBezTo>
                  <a:cubicBezTo>
                    <a:pt x="4579" y="14170"/>
                    <a:pt x="4750" y="14113"/>
                    <a:pt x="4921" y="14113"/>
                  </a:cubicBezTo>
                  <a:close/>
                  <a:moveTo>
                    <a:pt x="17254" y="14104"/>
                  </a:moveTo>
                  <a:cubicBezTo>
                    <a:pt x="17341" y="14104"/>
                    <a:pt x="17431" y="14120"/>
                    <a:pt x="17518" y="14154"/>
                  </a:cubicBezTo>
                  <a:cubicBezTo>
                    <a:pt x="18044" y="14398"/>
                    <a:pt x="18326" y="14981"/>
                    <a:pt x="18214" y="15545"/>
                  </a:cubicBezTo>
                  <a:cubicBezTo>
                    <a:pt x="18140" y="16003"/>
                    <a:pt x="17868" y="16438"/>
                    <a:pt x="17527" y="16823"/>
                  </a:cubicBezTo>
                  <a:lnTo>
                    <a:pt x="17527" y="16823"/>
                  </a:lnTo>
                  <a:cubicBezTo>
                    <a:pt x="17441" y="16756"/>
                    <a:pt x="17357" y="16688"/>
                    <a:pt x="17274" y="16616"/>
                  </a:cubicBezTo>
                  <a:cubicBezTo>
                    <a:pt x="16748" y="16165"/>
                    <a:pt x="16372" y="15564"/>
                    <a:pt x="16447" y="14981"/>
                  </a:cubicBezTo>
                  <a:cubicBezTo>
                    <a:pt x="16484" y="14699"/>
                    <a:pt x="16616" y="14455"/>
                    <a:pt x="16823" y="14267"/>
                  </a:cubicBezTo>
                  <a:cubicBezTo>
                    <a:pt x="16944" y="14158"/>
                    <a:pt x="17096" y="14104"/>
                    <a:pt x="17254" y="14104"/>
                  </a:cubicBezTo>
                  <a:close/>
                  <a:moveTo>
                    <a:pt x="42178" y="1"/>
                  </a:moveTo>
                  <a:cubicBezTo>
                    <a:pt x="42140" y="1"/>
                    <a:pt x="42159" y="320"/>
                    <a:pt x="42027" y="922"/>
                  </a:cubicBezTo>
                  <a:cubicBezTo>
                    <a:pt x="41858" y="1768"/>
                    <a:pt x="41445" y="2538"/>
                    <a:pt x="40843" y="3159"/>
                  </a:cubicBezTo>
                  <a:cubicBezTo>
                    <a:pt x="40163" y="3825"/>
                    <a:pt x="39266" y="4236"/>
                    <a:pt x="38326" y="4332"/>
                  </a:cubicBezTo>
                  <a:lnTo>
                    <a:pt x="38326" y="4332"/>
                  </a:lnTo>
                  <a:cubicBezTo>
                    <a:pt x="38221" y="3866"/>
                    <a:pt x="38058" y="3420"/>
                    <a:pt x="37836" y="3008"/>
                  </a:cubicBezTo>
                  <a:cubicBezTo>
                    <a:pt x="37592" y="2501"/>
                    <a:pt x="37141" y="2106"/>
                    <a:pt x="36595" y="1918"/>
                  </a:cubicBezTo>
                  <a:cubicBezTo>
                    <a:pt x="36500" y="1894"/>
                    <a:pt x="36403" y="1882"/>
                    <a:pt x="36307" y="1882"/>
                  </a:cubicBezTo>
                  <a:cubicBezTo>
                    <a:pt x="36100" y="1882"/>
                    <a:pt x="35898" y="1940"/>
                    <a:pt x="35731" y="2068"/>
                  </a:cubicBezTo>
                  <a:cubicBezTo>
                    <a:pt x="35487" y="2238"/>
                    <a:pt x="35317" y="2501"/>
                    <a:pt x="35280" y="2801"/>
                  </a:cubicBezTo>
                  <a:cubicBezTo>
                    <a:pt x="35205" y="3328"/>
                    <a:pt x="35430" y="3854"/>
                    <a:pt x="35862" y="4174"/>
                  </a:cubicBezTo>
                  <a:cubicBezTo>
                    <a:pt x="36238" y="4437"/>
                    <a:pt x="36671" y="4606"/>
                    <a:pt x="37122" y="4681"/>
                  </a:cubicBezTo>
                  <a:cubicBezTo>
                    <a:pt x="37354" y="4717"/>
                    <a:pt x="37587" y="4735"/>
                    <a:pt x="37818" y="4735"/>
                  </a:cubicBezTo>
                  <a:cubicBezTo>
                    <a:pt x="37835" y="4735"/>
                    <a:pt x="37851" y="4735"/>
                    <a:pt x="37868" y="4735"/>
                  </a:cubicBezTo>
                  <a:lnTo>
                    <a:pt x="37868" y="4735"/>
                  </a:lnTo>
                  <a:cubicBezTo>
                    <a:pt x="37945" y="5219"/>
                    <a:pt x="37956" y="5713"/>
                    <a:pt x="37892" y="6203"/>
                  </a:cubicBezTo>
                  <a:cubicBezTo>
                    <a:pt x="37761" y="7312"/>
                    <a:pt x="37347" y="8384"/>
                    <a:pt x="36689" y="9286"/>
                  </a:cubicBezTo>
                  <a:cubicBezTo>
                    <a:pt x="35374" y="11203"/>
                    <a:pt x="32855" y="12293"/>
                    <a:pt x="30243" y="12312"/>
                  </a:cubicBezTo>
                  <a:cubicBezTo>
                    <a:pt x="29788" y="12312"/>
                    <a:pt x="29324" y="12285"/>
                    <a:pt x="28863" y="12231"/>
                  </a:cubicBezTo>
                  <a:lnTo>
                    <a:pt x="28863" y="12231"/>
                  </a:lnTo>
                  <a:cubicBezTo>
                    <a:pt x="28876" y="11951"/>
                    <a:pt x="28866" y="11670"/>
                    <a:pt x="28833" y="11391"/>
                  </a:cubicBezTo>
                  <a:cubicBezTo>
                    <a:pt x="28758" y="10959"/>
                    <a:pt x="28570" y="10564"/>
                    <a:pt x="28269" y="10244"/>
                  </a:cubicBezTo>
                  <a:cubicBezTo>
                    <a:pt x="27979" y="9937"/>
                    <a:pt x="27580" y="9769"/>
                    <a:pt x="27157" y="9769"/>
                  </a:cubicBezTo>
                  <a:cubicBezTo>
                    <a:pt x="27115" y="9769"/>
                    <a:pt x="27072" y="9771"/>
                    <a:pt x="27029" y="9775"/>
                  </a:cubicBezTo>
                  <a:cubicBezTo>
                    <a:pt x="27014" y="9774"/>
                    <a:pt x="26999" y="9774"/>
                    <a:pt x="26984" y="9774"/>
                  </a:cubicBezTo>
                  <a:cubicBezTo>
                    <a:pt x="26495" y="9774"/>
                    <a:pt x="26063" y="10070"/>
                    <a:pt x="25845" y="10508"/>
                  </a:cubicBezTo>
                  <a:cubicBezTo>
                    <a:pt x="25675" y="10959"/>
                    <a:pt x="25751" y="11466"/>
                    <a:pt x="26070" y="11842"/>
                  </a:cubicBezTo>
                  <a:cubicBezTo>
                    <a:pt x="26314" y="12162"/>
                    <a:pt x="26672" y="12425"/>
                    <a:pt x="27085" y="12537"/>
                  </a:cubicBezTo>
                  <a:cubicBezTo>
                    <a:pt x="27407" y="12645"/>
                    <a:pt x="27746" y="12735"/>
                    <a:pt x="28103" y="12792"/>
                  </a:cubicBezTo>
                  <a:lnTo>
                    <a:pt x="28103" y="12792"/>
                  </a:lnTo>
                  <a:cubicBezTo>
                    <a:pt x="28060" y="13045"/>
                    <a:pt x="27997" y="13293"/>
                    <a:pt x="27912" y="13534"/>
                  </a:cubicBezTo>
                  <a:cubicBezTo>
                    <a:pt x="27686" y="14229"/>
                    <a:pt x="27367" y="14868"/>
                    <a:pt x="26935" y="15451"/>
                  </a:cubicBezTo>
                  <a:cubicBezTo>
                    <a:pt x="26070" y="16654"/>
                    <a:pt x="24830" y="17537"/>
                    <a:pt x="23420" y="17951"/>
                  </a:cubicBezTo>
                  <a:cubicBezTo>
                    <a:pt x="22830" y="18106"/>
                    <a:pt x="22224" y="18184"/>
                    <a:pt x="21619" y="18184"/>
                  </a:cubicBezTo>
                  <a:cubicBezTo>
                    <a:pt x="20759" y="18184"/>
                    <a:pt x="19902" y="18026"/>
                    <a:pt x="19097" y="17706"/>
                  </a:cubicBezTo>
                  <a:cubicBezTo>
                    <a:pt x="18735" y="17565"/>
                    <a:pt x="18395" y="17398"/>
                    <a:pt x="18073" y="17200"/>
                  </a:cubicBezTo>
                  <a:lnTo>
                    <a:pt x="18073" y="17200"/>
                  </a:lnTo>
                  <a:cubicBezTo>
                    <a:pt x="18441" y="16772"/>
                    <a:pt x="18762" y="16268"/>
                    <a:pt x="18890" y="15658"/>
                  </a:cubicBezTo>
                  <a:cubicBezTo>
                    <a:pt x="19059" y="14774"/>
                    <a:pt x="18608" y="13872"/>
                    <a:pt x="17781" y="13515"/>
                  </a:cubicBezTo>
                  <a:cubicBezTo>
                    <a:pt x="17611" y="13447"/>
                    <a:pt x="17436" y="13413"/>
                    <a:pt x="17264" y="13413"/>
                  </a:cubicBezTo>
                  <a:cubicBezTo>
                    <a:pt x="16959" y="13413"/>
                    <a:pt x="16661" y="13518"/>
                    <a:pt x="16409" y="13722"/>
                  </a:cubicBezTo>
                  <a:cubicBezTo>
                    <a:pt x="16052" y="14004"/>
                    <a:pt x="15827" y="14436"/>
                    <a:pt x="15789" y="14887"/>
                  </a:cubicBezTo>
                  <a:cubicBezTo>
                    <a:pt x="15657" y="15827"/>
                    <a:pt x="16240" y="16597"/>
                    <a:pt x="16823" y="17124"/>
                  </a:cubicBezTo>
                  <a:cubicBezTo>
                    <a:pt x="16894" y="17186"/>
                    <a:pt x="16967" y="17247"/>
                    <a:pt x="17041" y="17306"/>
                  </a:cubicBezTo>
                  <a:lnTo>
                    <a:pt x="17041" y="17306"/>
                  </a:lnTo>
                  <a:cubicBezTo>
                    <a:pt x="16608" y="17697"/>
                    <a:pt x="16147" y="18033"/>
                    <a:pt x="15657" y="18326"/>
                  </a:cubicBezTo>
                  <a:cubicBezTo>
                    <a:pt x="14253" y="19176"/>
                    <a:pt x="12655" y="19615"/>
                    <a:pt x="11038" y="19615"/>
                  </a:cubicBezTo>
                  <a:cubicBezTo>
                    <a:pt x="10187" y="19615"/>
                    <a:pt x="9332" y="19494"/>
                    <a:pt x="8496" y="19247"/>
                  </a:cubicBezTo>
                  <a:cubicBezTo>
                    <a:pt x="7425" y="18928"/>
                    <a:pt x="6410" y="18420"/>
                    <a:pt x="5508" y="17725"/>
                  </a:cubicBezTo>
                  <a:cubicBezTo>
                    <a:pt x="5226" y="17505"/>
                    <a:pt x="4950" y="17269"/>
                    <a:pt x="4707" y="17018"/>
                  </a:cubicBezTo>
                  <a:lnTo>
                    <a:pt x="4707" y="17018"/>
                  </a:lnTo>
                  <a:cubicBezTo>
                    <a:pt x="4965" y="16910"/>
                    <a:pt x="5209" y="16768"/>
                    <a:pt x="5433" y="16597"/>
                  </a:cubicBezTo>
                  <a:cubicBezTo>
                    <a:pt x="5809" y="16297"/>
                    <a:pt x="6072" y="15902"/>
                    <a:pt x="6185" y="15451"/>
                  </a:cubicBezTo>
                  <a:cubicBezTo>
                    <a:pt x="6297" y="14924"/>
                    <a:pt x="6147" y="14379"/>
                    <a:pt x="5771" y="14004"/>
                  </a:cubicBezTo>
                  <a:cubicBezTo>
                    <a:pt x="5531" y="13774"/>
                    <a:pt x="5222" y="13655"/>
                    <a:pt x="4911" y="13655"/>
                  </a:cubicBezTo>
                  <a:cubicBezTo>
                    <a:pt x="4661" y="13655"/>
                    <a:pt x="4410" y="13732"/>
                    <a:pt x="4192" y="13891"/>
                  </a:cubicBezTo>
                  <a:cubicBezTo>
                    <a:pt x="3704" y="14229"/>
                    <a:pt x="3403" y="14774"/>
                    <a:pt x="3384" y="15357"/>
                  </a:cubicBezTo>
                  <a:cubicBezTo>
                    <a:pt x="3402" y="15902"/>
                    <a:pt x="3584" y="16431"/>
                    <a:pt x="3915" y="16866"/>
                  </a:cubicBezTo>
                  <a:lnTo>
                    <a:pt x="3915" y="16866"/>
                  </a:lnTo>
                  <a:cubicBezTo>
                    <a:pt x="3730" y="16902"/>
                    <a:pt x="3540" y="16921"/>
                    <a:pt x="3350" y="16921"/>
                  </a:cubicBezTo>
                  <a:cubicBezTo>
                    <a:pt x="3299" y="16921"/>
                    <a:pt x="3247" y="16919"/>
                    <a:pt x="3196" y="16917"/>
                  </a:cubicBezTo>
                  <a:cubicBezTo>
                    <a:pt x="2576" y="16917"/>
                    <a:pt x="1993" y="16729"/>
                    <a:pt x="1486" y="16372"/>
                  </a:cubicBezTo>
                  <a:cubicBezTo>
                    <a:pt x="790" y="15864"/>
                    <a:pt x="320" y="15112"/>
                    <a:pt x="170" y="14267"/>
                  </a:cubicBezTo>
                  <a:cubicBezTo>
                    <a:pt x="76" y="13684"/>
                    <a:pt x="114" y="13364"/>
                    <a:pt x="95" y="13364"/>
                  </a:cubicBezTo>
                  <a:lnTo>
                    <a:pt x="95" y="13364"/>
                  </a:lnTo>
                  <a:cubicBezTo>
                    <a:pt x="95" y="13364"/>
                    <a:pt x="57" y="13440"/>
                    <a:pt x="39" y="13590"/>
                  </a:cubicBezTo>
                  <a:cubicBezTo>
                    <a:pt x="1" y="13834"/>
                    <a:pt x="1" y="14060"/>
                    <a:pt x="39" y="14304"/>
                  </a:cubicBezTo>
                  <a:cubicBezTo>
                    <a:pt x="208" y="15939"/>
                    <a:pt x="1542" y="17199"/>
                    <a:pt x="3196" y="17274"/>
                  </a:cubicBezTo>
                  <a:cubicBezTo>
                    <a:pt x="3271" y="17279"/>
                    <a:pt x="3346" y="17282"/>
                    <a:pt x="3421" y="17282"/>
                  </a:cubicBezTo>
                  <a:cubicBezTo>
                    <a:pt x="3676" y="17282"/>
                    <a:pt x="3932" y="17251"/>
                    <a:pt x="4181" y="17191"/>
                  </a:cubicBezTo>
                  <a:lnTo>
                    <a:pt x="4181" y="17191"/>
                  </a:lnTo>
                  <a:cubicBezTo>
                    <a:pt x="4486" y="17546"/>
                    <a:pt x="4821" y="17864"/>
                    <a:pt x="5207" y="18157"/>
                  </a:cubicBezTo>
                  <a:cubicBezTo>
                    <a:pt x="6147" y="18890"/>
                    <a:pt x="7218" y="19454"/>
                    <a:pt x="8365" y="19792"/>
                  </a:cubicBezTo>
                  <a:cubicBezTo>
                    <a:pt x="9278" y="20069"/>
                    <a:pt x="10210" y="20203"/>
                    <a:pt x="11136" y="20203"/>
                  </a:cubicBezTo>
                  <a:cubicBezTo>
                    <a:pt x="13493" y="20203"/>
                    <a:pt x="15799" y="19330"/>
                    <a:pt x="17589" y="17702"/>
                  </a:cubicBezTo>
                  <a:lnTo>
                    <a:pt x="17589" y="17702"/>
                  </a:lnTo>
                  <a:cubicBezTo>
                    <a:pt x="17989" y="17961"/>
                    <a:pt x="18414" y="18177"/>
                    <a:pt x="18853" y="18345"/>
                  </a:cubicBezTo>
                  <a:cubicBezTo>
                    <a:pt x="19745" y="18698"/>
                    <a:pt x="20689" y="18876"/>
                    <a:pt x="21632" y="18876"/>
                  </a:cubicBezTo>
                  <a:cubicBezTo>
                    <a:pt x="22298" y="18876"/>
                    <a:pt x="22962" y="18787"/>
                    <a:pt x="23608" y="18608"/>
                  </a:cubicBezTo>
                  <a:cubicBezTo>
                    <a:pt x="25976" y="17913"/>
                    <a:pt x="27818" y="16090"/>
                    <a:pt x="28570" y="13740"/>
                  </a:cubicBezTo>
                  <a:cubicBezTo>
                    <a:pt x="28667" y="13463"/>
                    <a:pt x="28741" y="13177"/>
                    <a:pt x="28791" y="12888"/>
                  </a:cubicBezTo>
                  <a:lnTo>
                    <a:pt x="28791" y="12888"/>
                  </a:lnTo>
                  <a:cubicBezTo>
                    <a:pt x="29276" y="12942"/>
                    <a:pt x="29764" y="12970"/>
                    <a:pt x="30261" y="12970"/>
                  </a:cubicBezTo>
                  <a:cubicBezTo>
                    <a:pt x="33024" y="12913"/>
                    <a:pt x="35750" y="11748"/>
                    <a:pt x="37178" y="9624"/>
                  </a:cubicBezTo>
                  <a:cubicBezTo>
                    <a:pt x="38234" y="8130"/>
                    <a:pt x="38650" y="6315"/>
                    <a:pt x="38396" y="4698"/>
                  </a:cubicBezTo>
                  <a:lnTo>
                    <a:pt x="38396" y="4698"/>
                  </a:lnTo>
                  <a:cubicBezTo>
                    <a:pt x="39402" y="4569"/>
                    <a:pt x="40352" y="4103"/>
                    <a:pt x="41069" y="3347"/>
                  </a:cubicBezTo>
                  <a:cubicBezTo>
                    <a:pt x="41689" y="2689"/>
                    <a:pt x="42084" y="1843"/>
                    <a:pt x="42197" y="941"/>
                  </a:cubicBezTo>
                  <a:cubicBezTo>
                    <a:pt x="42215" y="715"/>
                    <a:pt x="42234" y="471"/>
                    <a:pt x="42215" y="245"/>
                  </a:cubicBezTo>
                  <a:cubicBezTo>
                    <a:pt x="42197" y="76"/>
                    <a:pt x="42178" y="1"/>
                    <a:pt x="42178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5088;p64"/>
            <p:cNvSpPr/>
            <p:nvPr/>
          </p:nvSpPr>
          <p:spPr>
            <a:xfrm>
              <a:off x="4267875" y="959850"/>
              <a:ext cx="351025" cy="340700"/>
            </a:xfrm>
            <a:custGeom>
              <a:avLst/>
              <a:gdLst/>
              <a:ahLst/>
              <a:cxnLst/>
              <a:rect l="l" t="t" r="r" b="b"/>
              <a:pathLst>
                <a:path w="14041" h="13628" extrusionOk="0">
                  <a:moveTo>
                    <a:pt x="6748" y="1"/>
                  </a:moveTo>
                  <a:cubicBezTo>
                    <a:pt x="3158" y="1"/>
                    <a:pt x="1" y="3515"/>
                    <a:pt x="1" y="7105"/>
                  </a:cubicBezTo>
                  <a:cubicBezTo>
                    <a:pt x="1" y="10714"/>
                    <a:pt x="2933" y="13627"/>
                    <a:pt x="6523" y="13627"/>
                  </a:cubicBezTo>
                  <a:cubicBezTo>
                    <a:pt x="10131" y="13627"/>
                    <a:pt x="14041" y="10113"/>
                    <a:pt x="14041" y="6504"/>
                  </a:cubicBezTo>
                  <a:cubicBezTo>
                    <a:pt x="14041" y="2914"/>
                    <a:pt x="10357" y="1"/>
                    <a:pt x="6748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5089;p64"/>
            <p:cNvSpPr/>
            <p:nvPr/>
          </p:nvSpPr>
          <p:spPr>
            <a:xfrm>
              <a:off x="4862750" y="763575"/>
              <a:ext cx="377350" cy="341575"/>
            </a:xfrm>
            <a:custGeom>
              <a:avLst/>
              <a:gdLst/>
              <a:ahLst/>
              <a:cxnLst/>
              <a:rect l="l" t="t" r="r" b="b"/>
              <a:pathLst>
                <a:path w="15094" h="13663" extrusionOk="0">
                  <a:moveTo>
                    <a:pt x="7968" y="0"/>
                  </a:moveTo>
                  <a:cubicBezTo>
                    <a:pt x="7516" y="0"/>
                    <a:pt x="7057" y="47"/>
                    <a:pt x="6598" y="146"/>
                  </a:cubicBezTo>
                  <a:cubicBezTo>
                    <a:pt x="3083" y="897"/>
                    <a:pt x="0" y="5145"/>
                    <a:pt x="752" y="8679"/>
                  </a:cubicBezTo>
                  <a:cubicBezTo>
                    <a:pt x="1400" y="11709"/>
                    <a:pt x="4618" y="13663"/>
                    <a:pt x="7745" y="13663"/>
                  </a:cubicBezTo>
                  <a:cubicBezTo>
                    <a:pt x="8246" y="13663"/>
                    <a:pt x="8744" y="13613"/>
                    <a:pt x="9229" y="13509"/>
                  </a:cubicBezTo>
                  <a:cubicBezTo>
                    <a:pt x="12744" y="12757"/>
                    <a:pt x="15093" y="8679"/>
                    <a:pt x="14341" y="5145"/>
                  </a:cubicBezTo>
                  <a:cubicBezTo>
                    <a:pt x="13688" y="2090"/>
                    <a:pt x="10975" y="0"/>
                    <a:pt x="7968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5090;p64"/>
            <p:cNvSpPr/>
            <p:nvPr/>
          </p:nvSpPr>
          <p:spPr>
            <a:xfrm>
              <a:off x="4677150" y="1330125"/>
              <a:ext cx="328950" cy="117025"/>
            </a:xfrm>
            <a:custGeom>
              <a:avLst/>
              <a:gdLst/>
              <a:ahLst/>
              <a:cxnLst/>
              <a:rect l="l" t="t" r="r" b="b"/>
              <a:pathLst>
                <a:path w="13158" h="4681" extrusionOk="0">
                  <a:moveTo>
                    <a:pt x="9530" y="1"/>
                  </a:moveTo>
                  <a:cubicBezTo>
                    <a:pt x="9530" y="1"/>
                    <a:pt x="9530" y="1"/>
                    <a:pt x="9530" y="1"/>
                  </a:cubicBezTo>
                  <a:cubicBezTo>
                    <a:pt x="9530" y="1"/>
                    <a:pt x="9530" y="1"/>
                    <a:pt x="9530" y="1"/>
                  </a:cubicBezTo>
                  <a:close/>
                  <a:moveTo>
                    <a:pt x="9530" y="1"/>
                  </a:moveTo>
                  <a:lnTo>
                    <a:pt x="9530" y="1"/>
                  </a:lnTo>
                  <a:cubicBezTo>
                    <a:pt x="9530" y="1"/>
                    <a:pt x="9530" y="1"/>
                    <a:pt x="9530" y="1"/>
                  </a:cubicBezTo>
                  <a:lnTo>
                    <a:pt x="9530" y="1"/>
                  </a:lnTo>
                  <a:lnTo>
                    <a:pt x="9041" y="320"/>
                  </a:lnTo>
                  <a:cubicBezTo>
                    <a:pt x="9042" y="322"/>
                    <a:pt x="9042" y="323"/>
                    <a:pt x="9043" y="325"/>
                  </a:cubicBezTo>
                  <a:lnTo>
                    <a:pt x="9043" y="325"/>
                  </a:lnTo>
                  <a:lnTo>
                    <a:pt x="9022" y="339"/>
                  </a:lnTo>
                  <a:cubicBezTo>
                    <a:pt x="9046" y="370"/>
                    <a:pt x="9069" y="401"/>
                    <a:pt x="9093" y="432"/>
                  </a:cubicBezTo>
                  <a:lnTo>
                    <a:pt x="9093" y="432"/>
                  </a:lnTo>
                  <a:cubicBezTo>
                    <a:pt x="9365" y="1067"/>
                    <a:pt x="9238" y="1816"/>
                    <a:pt x="8759" y="2312"/>
                  </a:cubicBezTo>
                  <a:cubicBezTo>
                    <a:pt x="8358" y="2713"/>
                    <a:pt x="7823" y="2922"/>
                    <a:pt x="7283" y="2922"/>
                  </a:cubicBezTo>
                  <a:cubicBezTo>
                    <a:pt x="7013" y="2922"/>
                    <a:pt x="6742" y="2870"/>
                    <a:pt x="6485" y="2763"/>
                  </a:cubicBezTo>
                  <a:cubicBezTo>
                    <a:pt x="5864" y="2500"/>
                    <a:pt x="5357" y="2012"/>
                    <a:pt x="5075" y="1391"/>
                  </a:cubicBezTo>
                  <a:lnTo>
                    <a:pt x="5065" y="1397"/>
                  </a:lnTo>
                  <a:lnTo>
                    <a:pt x="5065" y="1397"/>
                  </a:lnTo>
                  <a:cubicBezTo>
                    <a:pt x="5056" y="1383"/>
                    <a:pt x="5047" y="1368"/>
                    <a:pt x="5037" y="1354"/>
                  </a:cubicBezTo>
                  <a:lnTo>
                    <a:pt x="4455" y="1673"/>
                  </a:lnTo>
                  <a:cubicBezTo>
                    <a:pt x="4463" y="1691"/>
                    <a:pt x="4471" y="1709"/>
                    <a:pt x="4479" y="1727"/>
                  </a:cubicBezTo>
                  <a:lnTo>
                    <a:pt x="4479" y="1727"/>
                  </a:lnTo>
                  <a:lnTo>
                    <a:pt x="4474" y="1730"/>
                  </a:lnTo>
                  <a:cubicBezTo>
                    <a:pt x="4718" y="2143"/>
                    <a:pt x="4756" y="2651"/>
                    <a:pt x="4568" y="3083"/>
                  </a:cubicBezTo>
                  <a:cubicBezTo>
                    <a:pt x="4398" y="3496"/>
                    <a:pt x="4060" y="3816"/>
                    <a:pt x="3647" y="3985"/>
                  </a:cubicBezTo>
                  <a:cubicBezTo>
                    <a:pt x="3386" y="4074"/>
                    <a:pt x="3116" y="4118"/>
                    <a:pt x="2848" y="4118"/>
                  </a:cubicBezTo>
                  <a:cubicBezTo>
                    <a:pt x="2327" y="4118"/>
                    <a:pt x="1814" y="3951"/>
                    <a:pt x="1391" y="3628"/>
                  </a:cubicBezTo>
                  <a:cubicBezTo>
                    <a:pt x="940" y="3271"/>
                    <a:pt x="583" y="2839"/>
                    <a:pt x="339" y="2331"/>
                  </a:cubicBezTo>
                  <a:cubicBezTo>
                    <a:pt x="151" y="1993"/>
                    <a:pt x="76" y="1786"/>
                    <a:pt x="38" y="1786"/>
                  </a:cubicBezTo>
                  <a:cubicBezTo>
                    <a:pt x="0" y="1786"/>
                    <a:pt x="0" y="2030"/>
                    <a:pt x="113" y="2425"/>
                  </a:cubicBezTo>
                  <a:cubicBezTo>
                    <a:pt x="301" y="3027"/>
                    <a:pt x="639" y="3553"/>
                    <a:pt x="1109" y="3966"/>
                  </a:cubicBezTo>
                  <a:cubicBezTo>
                    <a:pt x="1640" y="4431"/>
                    <a:pt x="2312" y="4680"/>
                    <a:pt x="2993" y="4680"/>
                  </a:cubicBezTo>
                  <a:cubicBezTo>
                    <a:pt x="3275" y="4680"/>
                    <a:pt x="3559" y="4637"/>
                    <a:pt x="3835" y="4549"/>
                  </a:cubicBezTo>
                  <a:cubicBezTo>
                    <a:pt x="4436" y="4342"/>
                    <a:pt x="4906" y="3891"/>
                    <a:pt x="5169" y="3327"/>
                  </a:cubicBezTo>
                  <a:cubicBezTo>
                    <a:pt x="5238" y="3171"/>
                    <a:pt x="5288" y="3007"/>
                    <a:pt x="5319" y="2841"/>
                  </a:cubicBezTo>
                  <a:lnTo>
                    <a:pt x="5319" y="2841"/>
                  </a:lnTo>
                  <a:cubicBezTo>
                    <a:pt x="5582" y="3071"/>
                    <a:pt x="5881" y="3261"/>
                    <a:pt x="6203" y="3402"/>
                  </a:cubicBezTo>
                  <a:cubicBezTo>
                    <a:pt x="6547" y="3544"/>
                    <a:pt x="6907" y="3613"/>
                    <a:pt x="7263" y="3613"/>
                  </a:cubicBezTo>
                  <a:cubicBezTo>
                    <a:pt x="7998" y="3613"/>
                    <a:pt x="8716" y="3320"/>
                    <a:pt x="9248" y="2763"/>
                  </a:cubicBezTo>
                  <a:cubicBezTo>
                    <a:pt x="9654" y="2312"/>
                    <a:pt x="9864" y="1732"/>
                    <a:pt x="9853" y="1146"/>
                  </a:cubicBezTo>
                  <a:lnTo>
                    <a:pt x="9853" y="1146"/>
                  </a:lnTo>
                  <a:cubicBezTo>
                    <a:pt x="10403" y="1527"/>
                    <a:pt x="11014" y="1712"/>
                    <a:pt x="11557" y="1712"/>
                  </a:cubicBezTo>
                  <a:cubicBezTo>
                    <a:pt x="11974" y="1712"/>
                    <a:pt x="12351" y="1603"/>
                    <a:pt x="12631" y="1391"/>
                  </a:cubicBezTo>
                  <a:cubicBezTo>
                    <a:pt x="12969" y="1166"/>
                    <a:pt x="13157" y="771"/>
                    <a:pt x="13157" y="376"/>
                  </a:cubicBezTo>
                  <a:cubicBezTo>
                    <a:pt x="13138" y="113"/>
                    <a:pt x="13026" y="1"/>
                    <a:pt x="13007" y="1"/>
                  </a:cubicBezTo>
                  <a:lnTo>
                    <a:pt x="13007" y="1"/>
                  </a:lnTo>
                  <a:cubicBezTo>
                    <a:pt x="12969" y="19"/>
                    <a:pt x="13026" y="151"/>
                    <a:pt x="12988" y="376"/>
                  </a:cubicBezTo>
                  <a:cubicBezTo>
                    <a:pt x="12913" y="677"/>
                    <a:pt x="12725" y="940"/>
                    <a:pt x="12462" y="1109"/>
                  </a:cubicBezTo>
                  <a:cubicBezTo>
                    <a:pt x="12279" y="1221"/>
                    <a:pt x="12038" y="1278"/>
                    <a:pt x="11768" y="1278"/>
                  </a:cubicBezTo>
                  <a:cubicBezTo>
                    <a:pt x="11042" y="1278"/>
                    <a:pt x="10105" y="864"/>
                    <a:pt x="9530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5091;p64"/>
            <p:cNvSpPr/>
            <p:nvPr/>
          </p:nvSpPr>
          <p:spPr>
            <a:xfrm>
              <a:off x="4219950" y="381400"/>
              <a:ext cx="811325" cy="471050"/>
            </a:xfrm>
            <a:custGeom>
              <a:avLst/>
              <a:gdLst/>
              <a:ahLst/>
              <a:cxnLst/>
              <a:rect l="l" t="t" r="r" b="b"/>
              <a:pathLst>
                <a:path w="32453" h="18842" extrusionOk="0">
                  <a:moveTo>
                    <a:pt x="19112" y="0"/>
                  </a:moveTo>
                  <a:cubicBezTo>
                    <a:pt x="17806" y="0"/>
                    <a:pt x="16373" y="73"/>
                    <a:pt x="14811" y="246"/>
                  </a:cubicBezTo>
                  <a:cubicBezTo>
                    <a:pt x="4587" y="1374"/>
                    <a:pt x="903" y="10583"/>
                    <a:pt x="903" y="10583"/>
                  </a:cubicBezTo>
                  <a:cubicBezTo>
                    <a:pt x="452" y="13384"/>
                    <a:pt x="0" y="15508"/>
                    <a:pt x="2745" y="16974"/>
                  </a:cubicBezTo>
                  <a:cubicBezTo>
                    <a:pt x="3431" y="17335"/>
                    <a:pt x="4260" y="17517"/>
                    <a:pt x="5126" y="17517"/>
                  </a:cubicBezTo>
                  <a:cubicBezTo>
                    <a:pt x="7413" y="17517"/>
                    <a:pt x="9964" y="16253"/>
                    <a:pt x="10864" y="13703"/>
                  </a:cubicBezTo>
                  <a:cubicBezTo>
                    <a:pt x="11860" y="15978"/>
                    <a:pt x="12650" y="17857"/>
                    <a:pt x="15037" y="18571"/>
                  </a:cubicBezTo>
                  <a:cubicBezTo>
                    <a:pt x="15661" y="18752"/>
                    <a:pt x="16312" y="18841"/>
                    <a:pt x="16963" y="18841"/>
                  </a:cubicBezTo>
                  <a:cubicBezTo>
                    <a:pt x="18822" y="18841"/>
                    <a:pt x="20676" y="18112"/>
                    <a:pt x="21859" y="16692"/>
                  </a:cubicBezTo>
                  <a:cubicBezTo>
                    <a:pt x="23457" y="14775"/>
                    <a:pt x="23513" y="11655"/>
                    <a:pt x="21803" y="9850"/>
                  </a:cubicBezTo>
                  <a:lnTo>
                    <a:pt x="21803" y="9850"/>
                  </a:lnTo>
                  <a:cubicBezTo>
                    <a:pt x="22212" y="9954"/>
                    <a:pt x="22686" y="10005"/>
                    <a:pt x="23197" y="10005"/>
                  </a:cubicBezTo>
                  <a:cubicBezTo>
                    <a:pt x="26866" y="10005"/>
                    <a:pt x="32452" y="7353"/>
                    <a:pt x="29697" y="2238"/>
                  </a:cubicBezTo>
                  <a:cubicBezTo>
                    <a:pt x="29697" y="2238"/>
                    <a:pt x="26340" y="0"/>
                    <a:pt x="19112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5092;p64"/>
            <p:cNvSpPr/>
            <p:nvPr/>
          </p:nvSpPr>
          <p:spPr>
            <a:xfrm>
              <a:off x="4262700" y="385450"/>
              <a:ext cx="676600" cy="421125"/>
            </a:xfrm>
            <a:custGeom>
              <a:avLst/>
              <a:gdLst/>
              <a:ahLst/>
              <a:cxnLst/>
              <a:rect l="l" t="t" r="r" b="b"/>
              <a:pathLst>
                <a:path w="27064" h="16845" extrusionOk="0">
                  <a:moveTo>
                    <a:pt x="17608" y="1"/>
                  </a:moveTo>
                  <a:cubicBezTo>
                    <a:pt x="16240" y="1"/>
                    <a:pt x="14635" y="110"/>
                    <a:pt x="12763" y="385"/>
                  </a:cubicBezTo>
                  <a:cubicBezTo>
                    <a:pt x="4681" y="1606"/>
                    <a:pt x="245" y="10064"/>
                    <a:pt x="245" y="10064"/>
                  </a:cubicBezTo>
                  <a:cubicBezTo>
                    <a:pt x="1" y="12545"/>
                    <a:pt x="1580" y="15101"/>
                    <a:pt x="3760" y="15703"/>
                  </a:cubicBezTo>
                  <a:cubicBezTo>
                    <a:pt x="4084" y="15789"/>
                    <a:pt x="4414" y="15831"/>
                    <a:pt x="4743" y="15831"/>
                  </a:cubicBezTo>
                  <a:cubicBezTo>
                    <a:pt x="6634" y="15831"/>
                    <a:pt x="8520" y="14471"/>
                    <a:pt x="9192" y="12470"/>
                  </a:cubicBezTo>
                  <a:cubicBezTo>
                    <a:pt x="10056" y="14462"/>
                    <a:pt x="11654" y="16116"/>
                    <a:pt x="13571" y="16661"/>
                  </a:cubicBezTo>
                  <a:cubicBezTo>
                    <a:pt x="14006" y="16785"/>
                    <a:pt x="14448" y="16844"/>
                    <a:pt x="14886" y="16844"/>
                  </a:cubicBezTo>
                  <a:cubicBezTo>
                    <a:pt x="16454" y="16844"/>
                    <a:pt x="17969" y="16081"/>
                    <a:pt x="18909" y="14744"/>
                  </a:cubicBezTo>
                  <a:cubicBezTo>
                    <a:pt x="20112" y="12978"/>
                    <a:pt x="20055" y="10215"/>
                    <a:pt x="18627" y="8673"/>
                  </a:cubicBezTo>
                  <a:lnTo>
                    <a:pt x="18627" y="8673"/>
                  </a:lnTo>
                  <a:cubicBezTo>
                    <a:pt x="18893" y="8737"/>
                    <a:pt x="19192" y="8768"/>
                    <a:pt x="19511" y="8768"/>
                  </a:cubicBezTo>
                  <a:cubicBezTo>
                    <a:pt x="22420" y="8768"/>
                    <a:pt x="27063" y="6181"/>
                    <a:pt x="24642" y="1625"/>
                  </a:cubicBezTo>
                  <a:cubicBezTo>
                    <a:pt x="24642" y="1625"/>
                    <a:pt x="22887" y="1"/>
                    <a:pt x="1760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5093;p64"/>
            <p:cNvSpPr/>
            <p:nvPr/>
          </p:nvSpPr>
          <p:spPr>
            <a:xfrm>
              <a:off x="4349175" y="378175"/>
              <a:ext cx="392850" cy="280225"/>
            </a:xfrm>
            <a:custGeom>
              <a:avLst/>
              <a:gdLst/>
              <a:ahLst/>
              <a:cxnLst/>
              <a:rect l="l" t="t" r="r" b="b"/>
              <a:pathLst>
                <a:path w="15714" h="11209" extrusionOk="0">
                  <a:moveTo>
                    <a:pt x="13761" y="1"/>
                  </a:moveTo>
                  <a:cubicBezTo>
                    <a:pt x="13785" y="19"/>
                    <a:pt x="13809" y="37"/>
                    <a:pt x="13833" y="55"/>
                  </a:cubicBezTo>
                  <a:lnTo>
                    <a:pt x="13833" y="55"/>
                  </a:lnTo>
                  <a:cubicBezTo>
                    <a:pt x="13833" y="55"/>
                    <a:pt x="13833" y="55"/>
                    <a:pt x="13834" y="55"/>
                  </a:cubicBezTo>
                  <a:lnTo>
                    <a:pt x="13761" y="1"/>
                  </a:lnTo>
                  <a:close/>
                  <a:moveTo>
                    <a:pt x="12421" y="2"/>
                  </a:moveTo>
                  <a:cubicBezTo>
                    <a:pt x="3781" y="2"/>
                    <a:pt x="0" y="6089"/>
                    <a:pt x="0" y="6089"/>
                  </a:cubicBezTo>
                  <a:cubicBezTo>
                    <a:pt x="564" y="8645"/>
                    <a:pt x="2913" y="10637"/>
                    <a:pt x="5488" y="11088"/>
                  </a:cubicBezTo>
                  <a:cubicBezTo>
                    <a:pt x="5938" y="11170"/>
                    <a:pt x="6392" y="11209"/>
                    <a:pt x="6846" y="11209"/>
                  </a:cubicBezTo>
                  <a:cubicBezTo>
                    <a:pt x="9006" y="11209"/>
                    <a:pt x="11153" y="10322"/>
                    <a:pt x="12800" y="8908"/>
                  </a:cubicBezTo>
                  <a:cubicBezTo>
                    <a:pt x="14097" y="7799"/>
                    <a:pt x="15149" y="6295"/>
                    <a:pt x="15450" y="4604"/>
                  </a:cubicBezTo>
                  <a:cubicBezTo>
                    <a:pt x="15713" y="2988"/>
                    <a:pt x="15206" y="1221"/>
                    <a:pt x="13965" y="168"/>
                  </a:cubicBezTo>
                  <a:cubicBezTo>
                    <a:pt x="13928" y="131"/>
                    <a:pt x="13882" y="93"/>
                    <a:pt x="13833" y="55"/>
                  </a:cubicBezTo>
                  <a:lnTo>
                    <a:pt x="13833" y="55"/>
                  </a:lnTo>
                  <a:cubicBezTo>
                    <a:pt x="13348" y="19"/>
                    <a:pt x="12878" y="2"/>
                    <a:pt x="12421" y="2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5094;p64"/>
            <p:cNvSpPr/>
            <p:nvPr/>
          </p:nvSpPr>
          <p:spPr>
            <a:xfrm>
              <a:off x="4373125" y="378075"/>
              <a:ext cx="298875" cy="213200"/>
            </a:xfrm>
            <a:custGeom>
              <a:avLst/>
              <a:gdLst/>
              <a:ahLst/>
              <a:cxnLst/>
              <a:rect l="l" t="t" r="r" b="b"/>
              <a:pathLst>
                <a:path w="11955" h="8528" extrusionOk="0">
                  <a:moveTo>
                    <a:pt x="10470" y="3"/>
                  </a:moveTo>
                  <a:lnTo>
                    <a:pt x="10511" y="40"/>
                  </a:lnTo>
                  <a:lnTo>
                    <a:pt x="10511" y="40"/>
                  </a:lnTo>
                  <a:cubicBezTo>
                    <a:pt x="10516" y="40"/>
                    <a:pt x="10521" y="40"/>
                    <a:pt x="10526" y="41"/>
                  </a:cubicBezTo>
                  <a:lnTo>
                    <a:pt x="10470" y="3"/>
                  </a:lnTo>
                  <a:close/>
                  <a:moveTo>
                    <a:pt x="9448" y="0"/>
                  </a:moveTo>
                  <a:cubicBezTo>
                    <a:pt x="2882" y="0"/>
                    <a:pt x="1" y="4627"/>
                    <a:pt x="1" y="4627"/>
                  </a:cubicBezTo>
                  <a:cubicBezTo>
                    <a:pt x="433" y="6581"/>
                    <a:pt x="2219" y="8085"/>
                    <a:pt x="4173" y="8442"/>
                  </a:cubicBezTo>
                  <a:cubicBezTo>
                    <a:pt x="4508" y="8499"/>
                    <a:pt x="4845" y="8527"/>
                    <a:pt x="5181" y="8527"/>
                  </a:cubicBezTo>
                  <a:cubicBezTo>
                    <a:pt x="6832" y="8527"/>
                    <a:pt x="8472" y="7862"/>
                    <a:pt x="9737" y="6769"/>
                  </a:cubicBezTo>
                  <a:cubicBezTo>
                    <a:pt x="10733" y="5924"/>
                    <a:pt x="11522" y="4796"/>
                    <a:pt x="11748" y="3499"/>
                  </a:cubicBezTo>
                  <a:cubicBezTo>
                    <a:pt x="11955" y="2277"/>
                    <a:pt x="11560" y="924"/>
                    <a:pt x="10620" y="135"/>
                  </a:cubicBezTo>
                  <a:lnTo>
                    <a:pt x="10511" y="40"/>
                  </a:lnTo>
                  <a:lnTo>
                    <a:pt x="10511" y="40"/>
                  </a:lnTo>
                  <a:cubicBezTo>
                    <a:pt x="10147" y="13"/>
                    <a:pt x="9793" y="0"/>
                    <a:pt x="9448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5095;p64"/>
            <p:cNvSpPr/>
            <p:nvPr/>
          </p:nvSpPr>
          <p:spPr>
            <a:xfrm>
              <a:off x="4088375" y="1233850"/>
              <a:ext cx="468500" cy="274850"/>
            </a:xfrm>
            <a:custGeom>
              <a:avLst/>
              <a:gdLst/>
              <a:ahLst/>
              <a:cxnLst/>
              <a:rect l="l" t="t" r="r" b="b"/>
              <a:pathLst>
                <a:path w="18740" h="10994" extrusionOk="0">
                  <a:moveTo>
                    <a:pt x="2448" y="0"/>
                  </a:moveTo>
                  <a:cubicBezTo>
                    <a:pt x="2251" y="0"/>
                    <a:pt x="2055" y="24"/>
                    <a:pt x="1861" y="74"/>
                  </a:cubicBezTo>
                  <a:cubicBezTo>
                    <a:pt x="771" y="374"/>
                    <a:pt x="1" y="1728"/>
                    <a:pt x="565" y="2705"/>
                  </a:cubicBezTo>
                  <a:lnTo>
                    <a:pt x="3722" y="10994"/>
                  </a:lnTo>
                  <a:lnTo>
                    <a:pt x="18740" y="6934"/>
                  </a:lnTo>
                  <a:cubicBezTo>
                    <a:pt x="18157" y="5224"/>
                    <a:pt x="16278" y="4227"/>
                    <a:pt x="14492" y="4190"/>
                  </a:cubicBezTo>
                  <a:cubicBezTo>
                    <a:pt x="14448" y="4189"/>
                    <a:pt x="14403" y="4188"/>
                    <a:pt x="14359" y="4188"/>
                  </a:cubicBezTo>
                  <a:cubicBezTo>
                    <a:pt x="12603" y="4188"/>
                    <a:pt x="10920" y="4907"/>
                    <a:pt x="9417" y="5787"/>
                  </a:cubicBezTo>
                  <a:cubicBezTo>
                    <a:pt x="10131" y="5205"/>
                    <a:pt x="10395" y="4227"/>
                    <a:pt x="10075" y="3363"/>
                  </a:cubicBezTo>
                  <a:cubicBezTo>
                    <a:pt x="9745" y="2619"/>
                    <a:pt x="9007" y="2152"/>
                    <a:pt x="8221" y="2152"/>
                  </a:cubicBezTo>
                  <a:cubicBezTo>
                    <a:pt x="8113" y="2152"/>
                    <a:pt x="8004" y="2161"/>
                    <a:pt x="7895" y="2179"/>
                  </a:cubicBezTo>
                  <a:cubicBezTo>
                    <a:pt x="6993" y="2385"/>
                    <a:pt x="6372" y="3231"/>
                    <a:pt x="6466" y="4152"/>
                  </a:cubicBezTo>
                  <a:cubicBezTo>
                    <a:pt x="6053" y="3100"/>
                    <a:pt x="5639" y="2028"/>
                    <a:pt x="4888" y="1183"/>
                  </a:cubicBezTo>
                  <a:cubicBezTo>
                    <a:pt x="4269" y="502"/>
                    <a:pt x="3358" y="0"/>
                    <a:pt x="2448" y="0"/>
                  </a:cubicBez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5096;p64"/>
            <p:cNvSpPr/>
            <p:nvPr/>
          </p:nvSpPr>
          <p:spPr>
            <a:xfrm>
              <a:off x="5233950" y="719750"/>
              <a:ext cx="346325" cy="429025"/>
            </a:xfrm>
            <a:custGeom>
              <a:avLst/>
              <a:gdLst/>
              <a:ahLst/>
              <a:cxnLst/>
              <a:rect l="l" t="t" r="r" b="b"/>
              <a:pathLst>
                <a:path w="13853" h="17161" extrusionOk="0">
                  <a:moveTo>
                    <a:pt x="6523" y="0"/>
                  </a:moveTo>
                  <a:cubicBezTo>
                    <a:pt x="4737" y="1504"/>
                    <a:pt x="4192" y="4041"/>
                    <a:pt x="5226" y="6128"/>
                  </a:cubicBezTo>
                  <a:cubicBezTo>
                    <a:pt x="4937" y="5839"/>
                    <a:pt x="4538" y="5706"/>
                    <a:pt x="4130" y="5706"/>
                  </a:cubicBezTo>
                  <a:cubicBezTo>
                    <a:pt x="3423" y="5706"/>
                    <a:pt x="2690" y="6106"/>
                    <a:pt x="2463" y="6785"/>
                  </a:cubicBezTo>
                  <a:cubicBezTo>
                    <a:pt x="2237" y="7481"/>
                    <a:pt x="2501" y="8270"/>
                    <a:pt x="2970" y="8853"/>
                  </a:cubicBezTo>
                  <a:cubicBezTo>
                    <a:pt x="3422" y="9417"/>
                    <a:pt x="4061" y="9830"/>
                    <a:pt x="4681" y="10225"/>
                  </a:cubicBezTo>
                  <a:cubicBezTo>
                    <a:pt x="1730" y="11108"/>
                    <a:pt x="1" y="14172"/>
                    <a:pt x="771" y="17161"/>
                  </a:cubicBezTo>
                  <a:lnTo>
                    <a:pt x="13853" y="11898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5097;p64"/>
            <p:cNvSpPr/>
            <p:nvPr/>
          </p:nvSpPr>
          <p:spPr>
            <a:xfrm>
              <a:off x="4160275" y="238100"/>
              <a:ext cx="457225" cy="378775"/>
            </a:xfrm>
            <a:custGeom>
              <a:avLst/>
              <a:gdLst/>
              <a:ahLst/>
              <a:cxnLst/>
              <a:rect l="l" t="t" r="r" b="b"/>
              <a:pathLst>
                <a:path w="18289" h="15151" extrusionOk="0">
                  <a:moveTo>
                    <a:pt x="8427" y="0"/>
                  </a:moveTo>
                  <a:cubicBezTo>
                    <a:pt x="8005" y="0"/>
                    <a:pt x="7540" y="149"/>
                    <a:pt x="7030" y="490"/>
                  </a:cubicBezTo>
                  <a:cubicBezTo>
                    <a:pt x="3120" y="3102"/>
                    <a:pt x="4605" y="9662"/>
                    <a:pt x="5169" y="10075"/>
                  </a:cubicBezTo>
                  <a:lnTo>
                    <a:pt x="0" y="15150"/>
                  </a:lnTo>
                  <a:lnTo>
                    <a:pt x="18288" y="4437"/>
                  </a:lnTo>
                  <a:lnTo>
                    <a:pt x="12180" y="6579"/>
                  </a:lnTo>
                  <a:cubicBezTo>
                    <a:pt x="12180" y="6579"/>
                    <a:pt x="11242" y="0"/>
                    <a:pt x="8427" y="0"/>
                  </a:cubicBezTo>
                  <a:close/>
                </a:path>
              </a:pathLst>
            </a:custGeom>
            <a:solidFill>
              <a:srgbClr val="341C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5098;p64"/>
            <p:cNvSpPr/>
            <p:nvPr/>
          </p:nvSpPr>
          <p:spPr>
            <a:xfrm>
              <a:off x="4275400" y="361700"/>
              <a:ext cx="189375" cy="128300"/>
            </a:xfrm>
            <a:custGeom>
              <a:avLst/>
              <a:gdLst/>
              <a:ahLst/>
              <a:cxnLst/>
              <a:rect l="l" t="t" r="r" b="b"/>
              <a:pathLst>
                <a:path w="7575" h="5132" extrusionOk="0">
                  <a:moveTo>
                    <a:pt x="7255" y="0"/>
                  </a:moveTo>
                  <a:lnTo>
                    <a:pt x="0" y="3402"/>
                  </a:lnTo>
                  <a:lnTo>
                    <a:pt x="564" y="5131"/>
                  </a:lnTo>
                  <a:lnTo>
                    <a:pt x="7575" y="1635"/>
                  </a:lnTo>
                  <a:lnTo>
                    <a:pt x="7255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5099;p64"/>
            <p:cNvSpPr/>
            <p:nvPr/>
          </p:nvSpPr>
          <p:spPr>
            <a:xfrm>
              <a:off x="1543500" y="2763350"/>
              <a:ext cx="224625" cy="108500"/>
            </a:xfrm>
            <a:custGeom>
              <a:avLst/>
              <a:gdLst/>
              <a:ahLst/>
              <a:cxnLst/>
              <a:rect l="l" t="t" r="r" b="b"/>
              <a:pathLst>
                <a:path w="8985" h="4340" extrusionOk="0">
                  <a:moveTo>
                    <a:pt x="2063" y="0"/>
                  </a:moveTo>
                  <a:cubicBezTo>
                    <a:pt x="1594" y="0"/>
                    <a:pt x="1222" y="124"/>
                    <a:pt x="1015" y="430"/>
                  </a:cubicBezTo>
                  <a:cubicBezTo>
                    <a:pt x="0" y="1933"/>
                    <a:pt x="7481" y="4339"/>
                    <a:pt x="7481" y="4339"/>
                  </a:cubicBezTo>
                  <a:cubicBezTo>
                    <a:pt x="7481" y="4339"/>
                    <a:pt x="8984" y="2629"/>
                    <a:pt x="8007" y="2215"/>
                  </a:cubicBezTo>
                  <a:cubicBezTo>
                    <a:pt x="7243" y="1901"/>
                    <a:pt x="3903" y="0"/>
                    <a:pt x="20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5100;p64"/>
            <p:cNvSpPr/>
            <p:nvPr/>
          </p:nvSpPr>
          <p:spPr>
            <a:xfrm>
              <a:off x="1380900" y="2679650"/>
              <a:ext cx="177650" cy="99625"/>
            </a:xfrm>
            <a:custGeom>
              <a:avLst/>
              <a:gdLst/>
              <a:ahLst/>
              <a:cxnLst/>
              <a:rect l="l" t="t" r="r" b="b"/>
              <a:pathLst>
                <a:path w="7106" h="3985" extrusionOk="0">
                  <a:moveTo>
                    <a:pt x="507" y="0"/>
                  </a:moveTo>
                  <a:cubicBezTo>
                    <a:pt x="483" y="0"/>
                    <a:pt x="471" y="6"/>
                    <a:pt x="471" y="19"/>
                  </a:cubicBezTo>
                  <a:cubicBezTo>
                    <a:pt x="471" y="282"/>
                    <a:pt x="1" y="996"/>
                    <a:pt x="471" y="1504"/>
                  </a:cubicBezTo>
                  <a:cubicBezTo>
                    <a:pt x="941" y="1992"/>
                    <a:pt x="6015" y="3985"/>
                    <a:pt x="6015" y="3985"/>
                  </a:cubicBezTo>
                  <a:cubicBezTo>
                    <a:pt x="6015" y="3985"/>
                    <a:pt x="7106" y="2688"/>
                    <a:pt x="6561" y="2537"/>
                  </a:cubicBezTo>
                  <a:cubicBezTo>
                    <a:pt x="6041" y="2412"/>
                    <a:pt x="984" y="0"/>
                    <a:pt x="5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5101;p64"/>
            <p:cNvSpPr/>
            <p:nvPr/>
          </p:nvSpPr>
          <p:spPr>
            <a:xfrm>
              <a:off x="1334875" y="2657150"/>
              <a:ext cx="38550" cy="38475"/>
            </a:xfrm>
            <a:custGeom>
              <a:avLst/>
              <a:gdLst/>
              <a:ahLst/>
              <a:cxnLst/>
              <a:rect l="l" t="t" r="r" b="b"/>
              <a:pathLst>
                <a:path w="1542" h="1539" extrusionOk="0">
                  <a:moveTo>
                    <a:pt x="259" y="1"/>
                  </a:moveTo>
                  <a:cubicBezTo>
                    <a:pt x="105" y="1"/>
                    <a:pt x="0" y="91"/>
                    <a:pt x="0" y="336"/>
                  </a:cubicBezTo>
                  <a:cubicBezTo>
                    <a:pt x="0" y="1295"/>
                    <a:pt x="1541" y="1539"/>
                    <a:pt x="1541" y="1539"/>
                  </a:cubicBezTo>
                  <a:lnTo>
                    <a:pt x="1541" y="731"/>
                  </a:lnTo>
                  <a:cubicBezTo>
                    <a:pt x="1541" y="731"/>
                    <a:pt x="698" y="1"/>
                    <a:pt x="2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5102;p64"/>
            <p:cNvSpPr/>
            <p:nvPr/>
          </p:nvSpPr>
          <p:spPr>
            <a:xfrm>
              <a:off x="5204350" y="4492275"/>
              <a:ext cx="437500" cy="352150"/>
            </a:xfrm>
            <a:custGeom>
              <a:avLst/>
              <a:gdLst/>
              <a:ahLst/>
              <a:cxnLst/>
              <a:rect l="l" t="t" r="r" b="b"/>
              <a:pathLst>
                <a:path w="17500" h="14086" extrusionOk="0">
                  <a:moveTo>
                    <a:pt x="11082" y="1"/>
                  </a:moveTo>
                  <a:cubicBezTo>
                    <a:pt x="6338" y="1"/>
                    <a:pt x="809" y="6812"/>
                    <a:pt x="809" y="6812"/>
                  </a:cubicBezTo>
                  <a:cubicBezTo>
                    <a:pt x="1" y="7733"/>
                    <a:pt x="9755" y="14085"/>
                    <a:pt x="9755" y="14085"/>
                  </a:cubicBezTo>
                  <a:cubicBezTo>
                    <a:pt x="9755" y="14085"/>
                    <a:pt x="17499" y="1925"/>
                    <a:pt x="12518" y="233"/>
                  </a:cubicBezTo>
                  <a:cubicBezTo>
                    <a:pt x="12053" y="73"/>
                    <a:pt x="11571" y="1"/>
                    <a:pt x="110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5103;p64"/>
            <p:cNvSpPr/>
            <p:nvPr/>
          </p:nvSpPr>
          <p:spPr>
            <a:xfrm>
              <a:off x="5179450" y="4803200"/>
              <a:ext cx="195975" cy="189700"/>
            </a:xfrm>
            <a:custGeom>
              <a:avLst/>
              <a:gdLst/>
              <a:ahLst/>
              <a:cxnLst/>
              <a:rect l="l" t="t" r="r" b="b"/>
              <a:pathLst>
                <a:path w="7839" h="7588" extrusionOk="0">
                  <a:moveTo>
                    <a:pt x="5430" y="0"/>
                  </a:moveTo>
                  <a:cubicBezTo>
                    <a:pt x="4217" y="0"/>
                    <a:pt x="3762" y="1740"/>
                    <a:pt x="3666" y="2062"/>
                  </a:cubicBezTo>
                  <a:cubicBezTo>
                    <a:pt x="3534" y="2438"/>
                    <a:pt x="1561" y="4524"/>
                    <a:pt x="790" y="5727"/>
                  </a:cubicBezTo>
                  <a:cubicBezTo>
                    <a:pt x="1" y="6930"/>
                    <a:pt x="2500" y="7588"/>
                    <a:pt x="2500" y="7588"/>
                  </a:cubicBezTo>
                  <a:cubicBezTo>
                    <a:pt x="4756" y="6159"/>
                    <a:pt x="7838" y="934"/>
                    <a:pt x="6109" y="164"/>
                  </a:cubicBezTo>
                  <a:cubicBezTo>
                    <a:pt x="5860" y="50"/>
                    <a:pt x="5634" y="0"/>
                    <a:pt x="54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5104;p64"/>
            <p:cNvSpPr/>
            <p:nvPr/>
          </p:nvSpPr>
          <p:spPr>
            <a:xfrm>
              <a:off x="5048350" y="4990050"/>
              <a:ext cx="176225" cy="162625"/>
            </a:xfrm>
            <a:custGeom>
              <a:avLst/>
              <a:gdLst/>
              <a:ahLst/>
              <a:cxnLst/>
              <a:rect l="l" t="t" r="r" b="b"/>
              <a:pathLst>
                <a:path w="7049" h="6505" extrusionOk="0">
                  <a:moveTo>
                    <a:pt x="4793" y="1"/>
                  </a:moveTo>
                  <a:cubicBezTo>
                    <a:pt x="4793" y="1"/>
                    <a:pt x="3102" y="1881"/>
                    <a:pt x="1542" y="4023"/>
                  </a:cubicBezTo>
                  <a:cubicBezTo>
                    <a:pt x="1" y="6147"/>
                    <a:pt x="2350" y="6504"/>
                    <a:pt x="2350" y="6504"/>
                  </a:cubicBezTo>
                  <a:cubicBezTo>
                    <a:pt x="3835" y="6467"/>
                    <a:pt x="6823" y="2162"/>
                    <a:pt x="6936" y="1599"/>
                  </a:cubicBezTo>
                  <a:cubicBezTo>
                    <a:pt x="7049" y="1054"/>
                    <a:pt x="4793" y="1"/>
                    <a:pt x="47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5105;p64"/>
            <p:cNvSpPr/>
            <p:nvPr/>
          </p:nvSpPr>
          <p:spPr>
            <a:xfrm>
              <a:off x="4987275" y="5159500"/>
              <a:ext cx="96825" cy="92075"/>
            </a:xfrm>
            <a:custGeom>
              <a:avLst/>
              <a:gdLst/>
              <a:ahLst/>
              <a:cxnLst/>
              <a:rect l="l" t="t" r="r" b="b"/>
              <a:pathLst>
                <a:path w="3873" h="3683" extrusionOk="0">
                  <a:moveTo>
                    <a:pt x="2798" y="1"/>
                  </a:moveTo>
                  <a:cubicBezTo>
                    <a:pt x="2685" y="1"/>
                    <a:pt x="2566" y="36"/>
                    <a:pt x="2444" y="121"/>
                  </a:cubicBezTo>
                  <a:cubicBezTo>
                    <a:pt x="1654" y="647"/>
                    <a:pt x="0" y="2846"/>
                    <a:pt x="0" y="2846"/>
                  </a:cubicBezTo>
                  <a:cubicBezTo>
                    <a:pt x="527" y="3147"/>
                    <a:pt x="1053" y="3429"/>
                    <a:pt x="1617" y="3673"/>
                  </a:cubicBezTo>
                  <a:cubicBezTo>
                    <a:pt x="1633" y="3679"/>
                    <a:pt x="1650" y="3682"/>
                    <a:pt x="1668" y="3682"/>
                  </a:cubicBezTo>
                  <a:cubicBezTo>
                    <a:pt x="2218" y="3682"/>
                    <a:pt x="3872" y="1061"/>
                    <a:pt x="3872" y="1061"/>
                  </a:cubicBezTo>
                  <a:cubicBezTo>
                    <a:pt x="3872" y="1061"/>
                    <a:pt x="3416" y="1"/>
                    <a:pt x="27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5106;p64"/>
            <p:cNvSpPr/>
            <p:nvPr/>
          </p:nvSpPr>
          <p:spPr>
            <a:xfrm>
              <a:off x="4916775" y="5260250"/>
              <a:ext cx="87900" cy="87425"/>
            </a:xfrm>
            <a:custGeom>
              <a:avLst/>
              <a:gdLst/>
              <a:ahLst/>
              <a:cxnLst/>
              <a:rect l="l" t="t" r="r" b="b"/>
              <a:pathLst>
                <a:path w="3516" h="3497" extrusionOk="0">
                  <a:moveTo>
                    <a:pt x="2275" y="0"/>
                  </a:moveTo>
                  <a:cubicBezTo>
                    <a:pt x="2275" y="0"/>
                    <a:pt x="1730" y="414"/>
                    <a:pt x="866" y="1692"/>
                  </a:cubicBezTo>
                  <a:cubicBezTo>
                    <a:pt x="1" y="2970"/>
                    <a:pt x="978" y="3496"/>
                    <a:pt x="978" y="3496"/>
                  </a:cubicBezTo>
                  <a:lnTo>
                    <a:pt x="3516" y="1053"/>
                  </a:lnTo>
                  <a:lnTo>
                    <a:pt x="22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5107;p64"/>
            <p:cNvSpPr/>
            <p:nvPr/>
          </p:nvSpPr>
          <p:spPr>
            <a:xfrm>
              <a:off x="5039425" y="4752750"/>
              <a:ext cx="216650" cy="176725"/>
            </a:xfrm>
            <a:custGeom>
              <a:avLst/>
              <a:gdLst/>
              <a:ahLst/>
              <a:cxnLst/>
              <a:rect l="l" t="t" r="r" b="b"/>
              <a:pathLst>
                <a:path w="8666" h="7069" extrusionOk="0">
                  <a:moveTo>
                    <a:pt x="6254" y="0"/>
                  </a:moveTo>
                  <a:cubicBezTo>
                    <a:pt x="5172" y="0"/>
                    <a:pt x="4517" y="1498"/>
                    <a:pt x="4380" y="1787"/>
                  </a:cubicBezTo>
                  <a:cubicBezTo>
                    <a:pt x="4192" y="2125"/>
                    <a:pt x="1918" y="3892"/>
                    <a:pt x="959" y="4944"/>
                  </a:cubicBezTo>
                  <a:cubicBezTo>
                    <a:pt x="1" y="6016"/>
                    <a:pt x="2369" y="7068"/>
                    <a:pt x="2369" y="7068"/>
                  </a:cubicBezTo>
                  <a:cubicBezTo>
                    <a:pt x="4831" y="5997"/>
                    <a:pt x="8665" y="1336"/>
                    <a:pt x="7086" y="283"/>
                  </a:cubicBezTo>
                  <a:cubicBezTo>
                    <a:pt x="6786" y="83"/>
                    <a:pt x="6508" y="0"/>
                    <a:pt x="62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5108;p64"/>
            <p:cNvSpPr/>
            <p:nvPr/>
          </p:nvSpPr>
          <p:spPr>
            <a:xfrm>
              <a:off x="4884375" y="4915350"/>
              <a:ext cx="193125" cy="151025"/>
            </a:xfrm>
            <a:custGeom>
              <a:avLst/>
              <a:gdLst/>
              <a:ahLst/>
              <a:cxnLst/>
              <a:rect l="l" t="t" r="r" b="b"/>
              <a:pathLst>
                <a:path w="7725" h="6041" extrusionOk="0">
                  <a:moveTo>
                    <a:pt x="5676" y="0"/>
                  </a:moveTo>
                  <a:cubicBezTo>
                    <a:pt x="5676" y="0"/>
                    <a:pt x="3684" y="1598"/>
                    <a:pt x="1842" y="3459"/>
                  </a:cubicBezTo>
                  <a:cubicBezTo>
                    <a:pt x="0" y="5320"/>
                    <a:pt x="2256" y="6034"/>
                    <a:pt x="2256" y="6034"/>
                  </a:cubicBezTo>
                  <a:cubicBezTo>
                    <a:pt x="2291" y="6038"/>
                    <a:pt x="2327" y="6041"/>
                    <a:pt x="2365" y="6041"/>
                  </a:cubicBezTo>
                  <a:cubicBezTo>
                    <a:pt x="3877" y="6041"/>
                    <a:pt x="7354" y="2431"/>
                    <a:pt x="7537" y="1899"/>
                  </a:cubicBezTo>
                  <a:cubicBezTo>
                    <a:pt x="7725" y="1373"/>
                    <a:pt x="5676" y="0"/>
                    <a:pt x="56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5109;p64"/>
            <p:cNvSpPr/>
            <p:nvPr/>
          </p:nvSpPr>
          <p:spPr>
            <a:xfrm>
              <a:off x="4802750" y="5070875"/>
              <a:ext cx="92450" cy="80850"/>
            </a:xfrm>
            <a:custGeom>
              <a:avLst/>
              <a:gdLst/>
              <a:ahLst/>
              <a:cxnLst/>
              <a:rect l="l" t="t" r="r" b="b"/>
              <a:pathLst>
                <a:path w="3698" h="3234" extrusionOk="0">
                  <a:moveTo>
                    <a:pt x="2645" y="1"/>
                  </a:moveTo>
                  <a:cubicBezTo>
                    <a:pt x="2645" y="1"/>
                    <a:pt x="2043" y="302"/>
                    <a:pt x="991" y="1429"/>
                  </a:cubicBezTo>
                  <a:cubicBezTo>
                    <a:pt x="0" y="2490"/>
                    <a:pt x="724" y="3152"/>
                    <a:pt x="813" y="3227"/>
                  </a:cubicBezTo>
                  <a:lnTo>
                    <a:pt x="813" y="3227"/>
                  </a:lnTo>
                  <a:lnTo>
                    <a:pt x="3697" y="1222"/>
                  </a:lnTo>
                  <a:lnTo>
                    <a:pt x="2645" y="1"/>
                  </a:lnTo>
                  <a:close/>
                  <a:moveTo>
                    <a:pt x="813" y="3227"/>
                  </a:moveTo>
                  <a:lnTo>
                    <a:pt x="803" y="3234"/>
                  </a:lnTo>
                  <a:lnTo>
                    <a:pt x="822" y="3234"/>
                  </a:lnTo>
                  <a:cubicBezTo>
                    <a:pt x="822" y="3234"/>
                    <a:pt x="819" y="3231"/>
                    <a:pt x="813" y="32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5110;p64"/>
            <p:cNvSpPr/>
            <p:nvPr/>
          </p:nvSpPr>
          <p:spPr>
            <a:xfrm>
              <a:off x="5467950" y="4802475"/>
              <a:ext cx="129000" cy="209300"/>
            </a:xfrm>
            <a:custGeom>
              <a:avLst/>
              <a:gdLst/>
              <a:ahLst/>
              <a:cxnLst/>
              <a:rect l="l" t="t" r="r" b="b"/>
              <a:pathLst>
                <a:path w="5160" h="8372" extrusionOk="0">
                  <a:moveTo>
                    <a:pt x="2066" y="1"/>
                  </a:moveTo>
                  <a:cubicBezTo>
                    <a:pt x="1967" y="1"/>
                    <a:pt x="1868" y="20"/>
                    <a:pt x="1768" y="61"/>
                  </a:cubicBezTo>
                  <a:cubicBezTo>
                    <a:pt x="1" y="756"/>
                    <a:pt x="1260" y="2786"/>
                    <a:pt x="1467" y="3143"/>
                  </a:cubicBezTo>
                  <a:cubicBezTo>
                    <a:pt x="1655" y="3482"/>
                    <a:pt x="1805" y="6357"/>
                    <a:pt x="2144" y="7748"/>
                  </a:cubicBezTo>
                  <a:cubicBezTo>
                    <a:pt x="2251" y="8216"/>
                    <a:pt x="2573" y="8371"/>
                    <a:pt x="2954" y="8371"/>
                  </a:cubicBezTo>
                  <a:cubicBezTo>
                    <a:pt x="3704" y="8371"/>
                    <a:pt x="4681" y="7767"/>
                    <a:pt x="4681" y="7767"/>
                  </a:cubicBezTo>
                  <a:cubicBezTo>
                    <a:pt x="5159" y="5304"/>
                    <a:pt x="3700" y="1"/>
                    <a:pt x="2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5111;p64"/>
            <p:cNvSpPr/>
            <p:nvPr/>
          </p:nvSpPr>
          <p:spPr>
            <a:xfrm>
              <a:off x="5532800" y="5022650"/>
              <a:ext cx="86475" cy="179225"/>
            </a:xfrm>
            <a:custGeom>
              <a:avLst/>
              <a:gdLst/>
              <a:ahLst/>
              <a:cxnLst/>
              <a:rect l="l" t="t" r="r" b="b"/>
              <a:pathLst>
                <a:path w="3459" h="7169" extrusionOk="0">
                  <a:moveTo>
                    <a:pt x="2141" y="1"/>
                  </a:moveTo>
                  <a:cubicBezTo>
                    <a:pt x="1344" y="1"/>
                    <a:pt x="132" y="313"/>
                    <a:pt x="132" y="313"/>
                  </a:cubicBezTo>
                  <a:cubicBezTo>
                    <a:pt x="132" y="313"/>
                    <a:pt x="1" y="2870"/>
                    <a:pt x="151" y="5482"/>
                  </a:cubicBezTo>
                  <a:cubicBezTo>
                    <a:pt x="239" y="6842"/>
                    <a:pt x="831" y="7168"/>
                    <a:pt x="1379" y="7168"/>
                  </a:cubicBezTo>
                  <a:cubicBezTo>
                    <a:pt x="1884" y="7168"/>
                    <a:pt x="2350" y="6892"/>
                    <a:pt x="2350" y="6892"/>
                  </a:cubicBezTo>
                  <a:cubicBezTo>
                    <a:pt x="3459" y="5933"/>
                    <a:pt x="3064" y="708"/>
                    <a:pt x="2801" y="201"/>
                  </a:cubicBezTo>
                  <a:cubicBezTo>
                    <a:pt x="2725" y="53"/>
                    <a:pt x="2468" y="1"/>
                    <a:pt x="21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5112;p64"/>
            <p:cNvSpPr/>
            <p:nvPr/>
          </p:nvSpPr>
          <p:spPr>
            <a:xfrm>
              <a:off x="5304900" y="4858450"/>
              <a:ext cx="155575" cy="202600"/>
            </a:xfrm>
            <a:custGeom>
              <a:avLst/>
              <a:gdLst/>
              <a:ahLst/>
              <a:cxnLst/>
              <a:rect l="l" t="t" r="r" b="b"/>
              <a:pathLst>
                <a:path w="6223" h="8104" extrusionOk="0">
                  <a:moveTo>
                    <a:pt x="3987" y="0"/>
                  </a:moveTo>
                  <a:cubicBezTo>
                    <a:pt x="2493" y="0"/>
                    <a:pt x="2443" y="2098"/>
                    <a:pt x="2426" y="2464"/>
                  </a:cubicBezTo>
                  <a:cubicBezTo>
                    <a:pt x="2388" y="2840"/>
                    <a:pt x="941" y="5340"/>
                    <a:pt x="471" y="6693"/>
                  </a:cubicBezTo>
                  <a:cubicBezTo>
                    <a:pt x="1" y="8028"/>
                    <a:pt x="2576" y="8103"/>
                    <a:pt x="2576" y="8103"/>
                  </a:cubicBezTo>
                  <a:cubicBezTo>
                    <a:pt x="4455" y="6186"/>
                    <a:pt x="6222" y="397"/>
                    <a:pt x="4361" y="40"/>
                  </a:cubicBezTo>
                  <a:cubicBezTo>
                    <a:pt x="4227" y="13"/>
                    <a:pt x="4103" y="0"/>
                    <a:pt x="39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5113;p64"/>
            <p:cNvSpPr/>
            <p:nvPr/>
          </p:nvSpPr>
          <p:spPr>
            <a:xfrm>
              <a:off x="5219500" y="5075100"/>
              <a:ext cx="139475" cy="172575"/>
            </a:xfrm>
            <a:custGeom>
              <a:avLst/>
              <a:gdLst/>
              <a:ahLst/>
              <a:cxnLst/>
              <a:rect l="l" t="t" r="r" b="b"/>
              <a:pathLst>
                <a:path w="5579" h="6903" extrusionOk="0">
                  <a:moveTo>
                    <a:pt x="3097" y="1"/>
                  </a:moveTo>
                  <a:cubicBezTo>
                    <a:pt x="3097" y="1"/>
                    <a:pt x="1876" y="2238"/>
                    <a:pt x="880" y="4662"/>
                  </a:cubicBezTo>
                  <a:cubicBezTo>
                    <a:pt x="1" y="6761"/>
                    <a:pt x="1658" y="6902"/>
                    <a:pt x="2119" y="6902"/>
                  </a:cubicBezTo>
                  <a:cubicBezTo>
                    <a:pt x="2190" y="6902"/>
                    <a:pt x="2233" y="6899"/>
                    <a:pt x="2233" y="6899"/>
                  </a:cubicBezTo>
                  <a:cubicBezTo>
                    <a:pt x="3661" y="6523"/>
                    <a:pt x="5578" y="1636"/>
                    <a:pt x="5560" y="1072"/>
                  </a:cubicBezTo>
                  <a:cubicBezTo>
                    <a:pt x="5541" y="508"/>
                    <a:pt x="3097" y="1"/>
                    <a:pt x="3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5114;p64"/>
            <p:cNvSpPr/>
            <p:nvPr/>
          </p:nvSpPr>
          <p:spPr>
            <a:xfrm>
              <a:off x="5176625" y="5265225"/>
              <a:ext cx="83675" cy="96575"/>
            </a:xfrm>
            <a:custGeom>
              <a:avLst/>
              <a:gdLst/>
              <a:ahLst/>
              <a:cxnLst/>
              <a:rect l="l" t="t" r="r" b="b"/>
              <a:pathLst>
                <a:path w="3347" h="3863" extrusionOk="0">
                  <a:moveTo>
                    <a:pt x="2194" y="0"/>
                  </a:moveTo>
                  <a:cubicBezTo>
                    <a:pt x="2040" y="0"/>
                    <a:pt x="1887" y="61"/>
                    <a:pt x="1749" y="215"/>
                  </a:cubicBezTo>
                  <a:cubicBezTo>
                    <a:pt x="1110" y="910"/>
                    <a:pt x="1" y="3448"/>
                    <a:pt x="1" y="3448"/>
                  </a:cubicBezTo>
                  <a:cubicBezTo>
                    <a:pt x="583" y="3617"/>
                    <a:pt x="1166" y="3748"/>
                    <a:pt x="1749" y="3861"/>
                  </a:cubicBezTo>
                  <a:cubicBezTo>
                    <a:pt x="1755" y="3862"/>
                    <a:pt x="1761" y="3862"/>
                    <a:pt x="1768" y="3862"/>
                  </a:cubicBezTo>
                  <a:cubicBezTo>
                    <a:pt x="2300" y="3862"/>
                    <a:pt x="3346" y="797"/>
                    <a:pt x="3346" y="797"/>
                  </a:cubicBezTo>
                  <a:cubicBezTo>
                    <a:pt x="3346" y="797"/>
                    <a:pt x="2757" y="0"/>
                    <a:pt x="21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5115;p64"/>
            <p:cNvSpPr/>
            <p:nvPr/>
          </p:nvSpPr>
          <p:spPr>
            <a:xfrm>
              <a:off x="5132000" y="5383350"/>
              <a:ext cx="74725" cy="92125"/>
            </a:xfrm>
            <a:custGeom>
              <a:avLst/>
              <a:gdLst/>
              <a:ahLst/>
              <a:cxnLst/>
              <a:rect l="l" t="t" r="r" b="b"/>
              <a:pathLst>
                <a:path w="2989" h="3685" extrusionOk="0">
                  <a:moveTo>
                    <a:pt x="1523" y="1"/>
                  </a:moveTo>
                  <a:cubicBezTo>
                    <a:pt x="1523" y="1"/>
                    <a:pt x="1090" y="508"/>
                    <a:pt x="545" y="1955"/>
                  </a:cubicBezTo>
                  <a:cubicBezTo>
                    <a:pt x="0" y="3403"/>
                    <a:pt x="1072" y="3685"/>
                    <a:pt x="1072" y="3685"/>
                  </a:cubicBezTo>
                  <a:lnTo>
                    <a:pt x="2989" y="734"/>
                  </a:lnTo>
                  <a:lnTo>
                    <a:pt x="15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5116;p64"/>
            <p:cNvSpPr/>
            <p:nvPr/>
          </p:nvSpPr>
          <p:spPr>
            <a:xfrm>
              <a:off x="5544550" y="5209975"/>
              <a:ext cx="44675" cy="88175"/>
            </a:xfrm>
            <a:custGeom>
              <a:avLst/>
              <a:gdLst/>
              <a:ahLst/>
              <a:cxnLst/>
              <a:rect l="l" t="t" r="r" b="b"/>
              <a:pathLst>
                <a:path w="1787" h="3527" extrusionOk="0">
                  <a:moveTo>
                    <a:pt x="151" y="0"/>
                  </a:moveTo>
                  <a:cubicBezTo>
                    <a:pt x="151" y="0"/>
                    <a:pt x="1" y="658"/>
                    <a:pt x="151" y="2199"/>
                  </a:cubicBezTo>
                  <a:cubicBezTo>
                    <a:pt x="267" y="3392"/>
                    <a:pt x="935" y="3527"/>
                    <a:pt x="1231" y="3527"/>
                  </a:cubicBezTo>
                  <a:cubicBezTo>
                    <a:pt x="1318" y="3527"/>
                    <a:pt x="1373" y="3515"/>
                    <a:pt x="1373" y="3515"/>
                  </a:cubicBezTo>
                  <a:lnTo>
                    <a:pt x="1786" y="38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5117;p64"/>
            <p:cNvSpPr/>
            <p:nvPr/>
          </p:nvSpPr>
          <p:spPr>
            <a:xfrm>
              <a:off x="4793675" y="4786125"/>
              <a:ext cx="173875" cy="110325"/>
            </a:xfrm>
            <a:custGeom>
              <a:avLst/>
              <a:gdLst/>
              <a:ahLst/>
              <a:cxnLst/>
              <a:rect l="l" t="t" r="r" b="b"/>
              <a:pathLst>
                <a:path w="6955" h="4413" extrusionOk="0">
                  <a:moveTo>
                    <a:pt x="5771" y="1"/>
                  </a:moveTo>
                  <a:cubicBezTo>
                    <a:pt x="5771" y="1"/>
                    <a:pt x="884" y="2388"/>
                    <a:pt x="452" y="2914"/>
                  </a:cubicBezTo>
                  <a:cubicBezTo>
                    <a:pt x="1" y="3459"/>
                    <a:pt x="546" y="4136"/>
                    <a:pt x="564" y="4399"/>
                  </a:cubicBezTo>
                  <a:cubicBezTo>
                    <a:pt x="565" y="4408"/>
                    <a:pt x="574" y="4413"/>
                    <a:pt x="589" y="4413"/>
                  </a:cubicBezTo>
                  <a:cubicBezTo>
                    <a:pt x="985" y="4413"/>
                    <a:pt x="5941" y="1572"/>
                    <a:pt x="6429" y="1392"/>
                  </a:cubicBezTo>
                  <a:cubicBezTo>
                    <a:pt x="6955" y="1204"/>
                    <a:pt x="5771" y="1"/>
                    <a:pt x="57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5118;p64"/>
            <p:cNvSpPr/>
            <p:nvPr/>
          </p:nvSpPr>
          <p:spPr>
            <a:xfrm>
              <a:off x="4749500" y="4882000"/>
              <a:ext cx="39500" cy="40825"/>
            </a:xfrm>
            <a:custGeom>
              <a:avLst/>
              <a:gdLst/>
              <a:ahLst/>
              <a:cxnLst/>
              <a:rect l="l" t="t" r="r" b="b"/>
              <a:pathLst>
                <a:path w="1580" h="1633" extrusionOk="0">
                  <a:moveTo>
                    <a:pt x="1523" y="0"/>
                  </a:moveTo>
                  <a:cubicBezTo>
                    <a:pt x="1523" y="0"/>
                    <a:pt x="1" y="376"/>
                    <a:pt x="76" y="1316"/>
                  </a:cubicBezTo>
                  <a:cubicBezTo>
                    <a:pt x="94" y="1546"/>
                    <a:pt x="194" y="1633"/>
                    <a:pt x="334" y="1633"/>
                  </a:cubicBezTo>
                  <a:cubicBezTo>
                    <a:pt x="766" y="1633"/>
                    <a:pt x="1580" y="808"/>
                    <a:pt x="1580" y="808"/>
                  </a:cubicBezTo>
                  <a:lnTo>
                    <a:pt x="1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5119;p64"/>
            <p:cNvSpPr/>
            <p:nvPr/>
          </p:nvSpPr>
          <p:spPr>
            <a:xfrm>
              <a:off x="4397100" y="4018750"/>
              <a:ext cx="105275" cy="252000"/>
            </a:xfrm>
            <a:custGeom>
              <a:avLst/>
              <a:gdLst/>
              <a:ahLst/>
              <a:cxnLst/>
              <a:rect l="l" t="t" r="r" b="b"/>
              <a:pathLst>
                <a:path w="4211" h="10080" extrusionOk="0">
                  <a:moveTo>
                    <a:pt x="4012" y="1"/>
                  </a:moveTo>
                  <a:cubicBezTo>
                    <a:pt x="3796" y="1"/>
                    <a:pt x="2689" y="2118"/>
                    <a:pt x="1654" y="4871"/>
                  </a:cubicBezTo>
                  <a:cubicBezTo>
                    <a:pt x="583" y="7671"/>
                    <a:pt x="0" y="10021"/>
                    <a:pt x="207" y="10077"/>
                  </a:cubicBezTo>
                  <a:cubicBezTo>
                    <a:pt x="210" y="10078"/>
                    <a:pt x="214" y="10079"/>
                    <a:pt x="218" y="10079"/>
                  </a:cubicBezTo>
                  <a:cubicBezTo>
                    <a:pt x="443" y="10079"/>
                    <a:pt x="1333" y="7870"/>
                    <a:pt x="2350" y="5134"/>
                  </a:cubicBezTo>
                  <a:cubicBezTo>
                    <a:pt x="3402" y="2352"/>
                    <a:pt x="4210" y="97"/>
                    <a:pt x="4023" y="3"/>
                  </a:cubicBezTo>
                  <a:cubicBezTo>
                    <a:pt x="4019" y="2"/>
                    <a:pt x="4016" y="1"/>
                    <a:pt x="4012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5120;p64"/>
            <p:cNvSpPr/>
            <p:nvPr/>
          </p:nvSpPr>
          <p:spPr>
            <a:xfrm>
              <a:off x="4393325" y="4092225"/>
              <a:ext cx="161675" cy="187525"/>
            </a:xfrm>
            <a:custGeom>
              <a:avLst/>
              <a:gdLst/>
              <a:ahLst/>
              <a:cxnLst/>
              <a:rect l="l" t="t" r="r" b="b"/>
              <a:pathLst>
                <a:path w="6467" h="7501" extrusionOk="0">
                  <a:moveTo>
                    <a:pt x="6279" y="1"/>
                  </a:moveTo>
                  <a:cubicBezTo>
                    <a:pt x="5986" y="1"/>
                    <a:pt x="4321" y="1317"/>
                    <a:pt x="2707" y="3304"/>
                  </a:cubicBezTo>
                  <a:cubicBezTo>
                    <a:pt x="978" y="5409"/>
                    <a:pt x="1" y="7383"/>
                    <a:pt x="189" y="7495"/>
                  </a:cubicBezTo>
                  <a:cubicBezTo>
                    <a:pt x="195" y="7499"/>
                    <a:pt x="202" y="7500"/>
                    <a:pt x="211" y="7500"/>
                  </a:cubicBezTo>
                  <a:cubicBezTo>
                    <a:pt x="470" y="7500"/>
                    <a:pt x="1668" y="5778"/>
                    <a:pt x="3290" y="3774"/>
                  </a:cubicBezTo>
                  <a:cubicBezTo>
                    <a:pt x="4963" y="1725"/>
                    <a:pt x="6467" y="165"/>
                    <a:pt x="6316" y="15"/>
                  </a:cubicBezTo>
                  <a:cubicBezTo>
                    <a:pt x="6309" y="5"/>
                    <a:pt x="6296" y="1"/>
                    <a:pt x="6279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5121;p64"/>
            <p:cNvSpPr/>
            <p:nvPr/>
          </p:nvSpPr>
          <p:spPr>
            <a:xfrm>
              <a:off x="4018850" y="4198400"/>
              <a:ext cx="196900" cy="161875"/>
            </a:xfrm>
            <a:custGeom>
              <a:avLst/>
              <a:gdLst/>
              <a:ahLst/>
              <a:cxnLst/>
              <a:rect l="l" t="t" r="r" b="b"/>
              <a:pathLst>
                <a:path w="7876" h="6475" extrusionOk="0">
                  <a:moveTo>
                    <a:pt x="174" y="1"/>
                  </a:moveTo>
                  <a:cubicBezTo>
                    <a:pt x="155" y="1"/>
                    <a:pt x="140" y="6"/>
                    <a:pt x="132" y="15"/>
                  </a:cubicBezTo>
                  <a:cubicBezTo>
                    <a:pt x="0" y="185"/>
                    <a:pt x="1598" y="1745"/>
                    <a:pt x="3684" y="3530"/>
                  </a:cubicBezTo>
                  <a:cubicBezTo>
                    <a:pt x="5679" y="5205"/>
                    <a:pt x="7404" y="6474"/>
                    <a:pt x="7691" y="6474"/>
                  </a:cubicBezTo>
                  <a:cubicBezTo>
                    <a:pt x="7707" y="6474"/>
                    <a:pt x="7718" y="6470"/>
                    <a:pt x="7725" y="6462"/>
                  </a:cubicBezTo>
                  <a:cubicBezTo>
                    <a:pt x="7875" y="6293"/>
                    <a:pt x="6278" y="4733"/>
                    <a:pt x="4173" y="2948"/>
                  </a:cubicBezTo>
                  <a:cubicBezTo>
                    <a:pt x="2208" y="1266"/>
                    <a:pt x="493" y="1"/>
                    <a:pt x="174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5122;p64"/>
            <p:cNvSpPr/>
            <p:nvPr/>
          </p:nvSpPr>
          <p:spPr>
            <a:xfrm>
              <a:off x="3954925" y="4236625"/>
              <a:ext cx="229800" cy="127525"/>
            </a:xfrm>
            <a:custGeom>
              <a:avLst/>
              <a:gdLst/>
              <a:ahLst/>
              <a:cxnLst/>
              <a:rect l="l" t="t" r="r" b="b"/>
              <a:pathLst>
                <a:path w="9192" h="5101" extrusionOk="0">
                  <a:moveTo>
                    <a:pt x="178" y="1"/>
                  </a:moveTo>
                  <a:cubicBezTo>
                    <a:pt x="132" y="1"/>
                    <a:pt x="104" y="10"/>
                    <a:pt x="95" y="28"/>
                  </a:cubicBezTo>
                  <a:cubicBezTo>
                    <a:pt x="1" y="216"/>
                    <a:pt x="2012" y="1343"/>
                    <a:pt x="4493" y="2734"/>
                  </a:cubicBezTo>
                  <a:cubicBezTo>
                    <a:pt x="6792" y="4016"/>
                    <a:pt x="8682" y="5100"/>
                    <a:pt x="9029" y="5100"/>
                  </a:cubicBezTo>
                  <a:cubicBezTo>
                    <a:pt x="9054" y="5100"/>
                    <a:pt x="9070" y="5095"/>
                    <a:pt x="9079" y="5084"/>
                  </a:cubicBezTo>
                  <a:cubicBezTo>
                    <a:pt x="9192" y="4915"/>
                    <a:pt x="7369" y="3467"/>
                    <a:pt x="4869" y="2058"/>
                  </a:cubicBezTo>
                  <a:cubicBezTo>
                    <a:pt x="2609" y="784"/>
                    <a:pt x="611" y="1"/>
                    <a:pt x="178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5123;p64"/>
            <p:cNvSpPr/>
            <p:nvPr/>
          </p:nvSpPr>
          <p:spPr>
            <a:xfrm>
              <a:off x="3985950" y="4557325"/>
              <a:ext cx="235425" cy="156325"/>
            </a:xfrm>
            <a:custGeom>
              <a:avLst/>
              <a:gdLst/>
              <a:ahLst/>
              <a:cxnLst/>
              <a:rect l="l" t="t" r="r" b="b"/>
              <a:pathLst>
                <a:path w="9417" h="6253" extrusionOk="0">
                  <a:moveTo>
                    <a:pt x="9270" y="0"/>
                  </a:moveTo>
                  <a:cubicBezTo>
                    <a:pt x="8903" y="0"/>
                    <a:pt x="6771" y="1007"/>
                    <a:pt x="4380" y="2631"/>
                  </a:cubicBezTo>
                  <a:cubicBezTo>
                    <a:pt x="1824" y="4360"/>
                    <a:pt x="0" y="6070"/>
                    <a:pt x="151" y="6239"/>
                  </a:cubicBezTo>
                  <a:cubicBezTo>
                    <a:pt x="158" y="6249"/>
                    <a:pt x="170" y="6253"/>
                    <a:pt x="188" y="6253"/>
                  </a:cubicBezTo>
                  <a:cubicBezTo>
                    <a:pt x="499" y="6253"/>
                    <a:pt x="2428" y="4870"/>
                    <a:pt x="4812" y="3251"/>
                  </a:cubicBezTo>
                  <a:cubicBezTo>
                    <a:pt x="7331" y="1541"/>
                    <a:pt x="9417" y="206"/>
                    <a:pt x="9323" y="18"/>
                  </a:cubicBezTo>
                  <a:cubicBezTo>
                    <a:pt x="9316" y="6"/>
                    <a:pt x="9298" y="0"/>
                    <a:pt x="9270" y="0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5124;p64"/>
            <p:cNvSpPr/>
            <p:nvPr/>
          </p:nvSpPr>
          <p:spPr>
            <a:xfrm>
              <a:off x="4447375" y="4567625"/>
              <a:ext cx="52650" cy="230800"/>
            </a:xfrm>
            <a:custGeom>
              <a:avLst/>
              <a:gdLst/>
              <a:ahLst/>
              <a:cxnLst/>
              <a:rect l="l" t="t" r="r" b="b"/>
              <a:pathLst>
                <a:path w="2106" h="9232" extrusionOk="0">
                  <a:moveTo>
                    <a:pt x="282" y="1"/>
                  </a:moveTo>
                  <a:cubicBezTo>
                    <a:pt x="94" y="20"/>
                    <a:pt x="0" y="2144"/>
                    <a:pt x="433" y="4737"/>
                  </a:cubicBezTo>
                  <a:cubicBezTo>
                    <a:pt x="875" y="7283"/>
                    <a:pt x="1680" y="9232"/>
                    <a:pt x="1888" y="9232"/>
                  </a:cubicBezTo>
                  <a:cubicBezTo>
                    <a:pt x="1892" y="9232"/>
                    <a:pt x="1895" y="9231"/>
                    <a:pt x="1899" y="9229"/>
                  </a:cubicBezTo>
                  <a:cubicBezTo>
                    <a:pt x="2105" y="9173"/>
                    <a:pt x="1636" y="7124"/>
                    <a:pt x="1185" y="4606"/>
                  </a:cubicBezTo>
                  <a:cubicBezTo>
                    <a:pt x="752" y="2068"/>
                    <a:pt x="489" y="1"/>
                    <a:pt x="282" y="1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5125;p64"/>
            <p:cNvSpPr/>
            <p:nvPr/>
          </p:nvSpPr>
          <p:spPr>
            <a:xfrm>
              <a:off x="4452550" y="4602750"/>
              <a:ext cx="138150" cy="193400"/>
            </a:xfrm>
            <a:custGeom>
              <a:avLst/>
              <a:gdLst/>
              <a:ahLst/>
              <a:cxnLst/>
              <a:rect l="l" t="t" r="r" b="b"/>
              <a:pathLst>
                <a:path w="5526" h="7736" extrusionOk="0">
                  <a:moveTo>
                    <a:pt x="191" y="0"/>
                  </a:moveTo>
                  <a:cubicBezTo>
                    <a:pt x="183" y="0"/>
                    <a:pt x="175" y="2"/>
                    <a:pt x="169" y="6"/>
                  </a:cubicBezTo>
                  <a:cubicBezTo>
                    <a:pt x="0" y="118"/>
                    <a:pt x="1015" y="1941"/>
                    <a:pt x="2462" y="4084"/>
                  </a:cubicBezTo>
                  <a:cubicBezTo>
                    <a:pt x="3844" y="6139"/>
                    <a:pt x="5103" y="7736"/>
                    <a:pt x="5337" y="7736"/>
                  </a:cubicBezTo>
                  <a:cubicBezTo>
                    <a:pt x="5345" y="7736"/>
                    <a:pt x="5351" y="7734"/>
                    <a:pt x="5357" y="7730"/>
                  </a:cubicBezTo>
                  <a:cubicBezTo>
                    <a:pt x="5526" y="7599"/>
                    <a:pt x="4511" y="5795"/>
                    <a:pt x="3083" y="3652"/>
                  </a:cubicBezTo>
                  <a:cubicBezTo>
                    <a:pt x="1701" y="1597"/>
                    <a:pt x="442" y="0"/>
                    <a:pt x="191" y="0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5126;p64"/>
            <p:cNvSpPr/>
            <p:nvPr/>
          </p:nvSpPr>
          <p:spPr>
            <a:xfrm>
              <a:off x="4544175" y="4419075"/>
              <a:ext cx="267375" cy="28775"/>
            </a:xfrm>
            <a:custGeom>
              <a:avLst/>
              <a:gdLst/>
              <a:ahLst/>
              <a:cxnLst/>
              <a:rect l="l" t="t" r="r" b="b"/>
              <a:pathLst>
                <a:path w="10695" h="1151" extrusionOk="0">
                  <a:moveTo>
                    <a:pt x="10158" y="0"/>
                  </a:moveTo>
                  <a:cubicBezTo>
                    <a:pt x="9309" y="0"/>
                    <a:pt x="7465" y="172"/>
                    <a:pt x="5319" y="323"/>
                  </a:cubicBezTo>
                  <a:cubicBezTo>
                    <a:pt x="2406" y="530"/>
                    <a:pt x="19" y="605"/>
                    <a:pt x="0" y="812"/>
                  </a:cubicBezTo>
                  <a:cubicBezTo>
                    <a:pt x="0" y="965"/>
                    <a:pt x="1328" y="1150"/>
                    <a:pt x="3229" y="1150"/>
                  </a:cubicBezTo>
                  <a:cubicBezTo>
                    <a:pt x="3887" y="1150"/>
                    <a:pt x="4613" y="1128"/>
                    <a:pt x="5376" y="1075"/>
                  </a:cubicBezTo>
                  <a:cubicBezTo>
                    <a:pt x="8345" y="887"/>
                    <a:pt x="10695" y="285"/>
                    <a:pt x="10657" y="79"/>
                  </a:cubicBezTo>
                  <a:cubicBezTo>
                    <a:pt x="10647" y="23"/>
                    <a:pt x="10470" y="0"/>
                    <a:pt x="10158" y="0"/>
                  </a:cubicBezTo>
                  <a:close/>
                </a:path>
              </a:pathLst>
            </a:custGeom>
            <a:solidFill>
              <a:srgbClr val="786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5127;p64"/>
            <p:cNvSpPr/>
            <p:nvPr/>
          </p:nvSpPr>
          <p:spPr>
            <a:xfrm>
              <a:off x="3896675" y="3977550"/>
              <a:ext cx="940725" cy="888900"/>
            </a:xfrm>
            <a:custGeom>
              <a:avLst/>
              <a:gdLst/>
              <a:ahLst/>
              <a:cxnLst/>
              <a:rect l="l" t="t" r="r" b="b"/>
              <a:pathLst>
                <a:path w="37629" h="35556" extrusionOk="0">
                  <a:moveTo>
                    <a:pt x="12177" y="1"/>
                  </a:moveTo>
                  <a:cubicBezTo>
                    <a:pt x="10146" y="1"/>
                    <a:pt x="8078" y="1064"/>
                    <a:pt x="7124" y="2854"/>
                  </a:cubicBezTo>
                  <a:cubicBezTo>
                    <a:pt x="6090" y="4790"/>
                    <a:pt x="6409" y="7214"/>
                    <a:pt x="7424" y="9150"/>
                  </a:cubicBezTo>
                  <a:cubicBezTo>
                    <a:pt x="8439" y="11105"/>
                    <a:pt x="10018" y="12665"/>
                    <a:pt x="11578" y="14187"/>
                  </a:cubicBezTo>
                  <a:cubicBezTo>
                    <a:pt x="10727" y="13971"/>
                    <a:pt x="9863" y="13865"/>
                    <a:pt x="9004" y="13865"/>
                  </a:cubicBezTo>
                  <a:cubicBezTo>
                    <a:pt x="6656" y="13865"/>
                    <a:pt x="4348" y="14656"/>
                    <a:pt x="2462" y="16142"/>
                  </a:cubicBezTo>
                  <a:cubicBezTo>
                    <a:pt x="1222" y="17138"/>
                    <a:pt x="169" y="18548"/>
                    <a:pt x="113" y="20127"/>
                  </a:cubicBezTo>
                  <a:cubicBezTo>
                    <a:pt x="0" y="22721"/>
                    <a:pt x="2594" y="24769"/>
                    <a:pt x="5169" y="25014"/>
                  </a:cubicBezTo>
                  <a:cubicBezTo>
                    <a:pt x="5441" y="25041"/>
                    <a:pt x="5713" y="25054"/>
                    <a:pt x="5983" y="25054"/>
                  </a:cubicBezTo>
                  <a:cubicBezTo>
                    <a:pt x="8271" y="25054"/>
                    <a:pt x="10496" y="24117"/>
                    <a:pt x="12631" y="23209"/>
                  </a:cubicBezTo>
                  <a:lnTo>
                    <a:pt x="12631" y="23209"/>
                  </a:lnTo>
                  <a:cubicBezTo>
                    <a:pt x="11691" y="25314"/>
                    <a:pt x="10751" y="27532"/>
                    <a:pt x="10770" y="29844"/>
                  </a:cubicBezTo>
                  <a:cubicBezTo>
                    <a:pt x="10789" y="32175"/>
                    <a:pt x="12029" y="34637"/>
                    <a:pt x="14228" y="35351"/>
                  </a:cubicBezTo>
                  <a:cubicBezTo>
                    <a:pt x="14655" y="35491"/>
                    <a:pt x="15090" y="35556"/>
                    <a:pt x="15524" y="35556"/>
                  </a:cubicBezTo>
                  <a:cubicBezTo>
                    <a:pt x="17478" y="35556"/>
                    <a:pt x="19411" y="34239"/>
                    <a:pt x="20487" y="32532"/>
                  </a:cubicBezTo>
                  <a:cubicBezTo>
                    <a:pt x="21784" y="30464"/>
                    <a:pt x="22085" y="27908"/>
                    <a:pt x="22367" y="25446"/>
                  </a:cubicBezTo>
                  <a:cubicBezTo>
                    <a:pt x="24686" y="27056"/>
                    <a:pt x="27422" y="27893"/>
                    <a:pt x="30186" y="27893"/>
                  </a:cubicBezTo>
                  <a:cubicBezTo>
                    <a:pt x="31229" y="27893"/>
                    <a:pt x="32276" y="27774"/>
                    <a:pt x="33306" y="27532"/>
                  </a:cubicBezTo>
                  <a:cubicBezTo>
                    <a:pt x="35166" y="27081"/>
                    <a:pt x="37177" y="25916"/>
                    <a:pt x="37403" y="24017"/>
                  </a:cubicBezTo>
                  <a:cubicBezTo>
                    <a:pt x="37629" y="21950"/>
                    <a:pt x="35617" y="20277"/>
                    <a:pt x="33625" y="19751"/>
                  </a:cubicBezTo>
                  <a:cubicBezTo>
                    <a:pt x="31614" y="19206"/>
                    <a:pt x="29471" y="19356"/>
                    <a:pt x="27517" y="18698"/>
                  </a:cubicBezTo>
                  <a:cubicBezTo>
                    <a:pt x="29434" y="17871"/>
                    <a:pt x="31370" y="16875"/>
                    <a:pt x="32704" y="15259"/>
                  </a:cubicBezTo>
                  <a:cubicBezTo>
                    <a:pt x="34057" y="13661"/>
                    <a:pt x="34715" y="11312"/>
                    <a:pt x="33832" y="9413"/>
                  </a:cubicBezTo>
                  <a:cubicBezTo>
                    <a:pt x="32974" y="7543"/>
                    <a:pt x="30875" y="6620"/>
                    <a:pt x="28770" y="6620"/>
                  </a:cubicBezTo>
                  <a:cubicBezTo>
                    <a:pt x="28061" y="6620"/>
                    <a:pt x="27352" y="6724"/>
                    <a:pt x="26690" y="6932"/>
                  </a:cubicBezTo>
                  <a:cubicBezTo>
                    <a:pt x="24154" y="7747"/>
                    <a:pt x="22177" y="9679"/>
                    <a:pt x="20338" y="11618"/>
                  </a:cubicBezTo>
                  <a:lnTo>
                    <a:pt x="20338" y="11618"/>
                  </a:lnTo>
                  <a:cubicBezTo>
                    <a:pt x="20421" y="9327"/>
                    <a:pt x="19326" y="5474"/>
                    <a:pt x="18213" y="3643"/>
                  </a:cubicBezTo>
                  <a:cubicBezTo>
                    <a:pt x="17029" y="1726"/>
                    <a:pt x="15037" y="279"/>
                    <a:pt x="12800" y="34"/>
                  </a:cubicBezTo>
                  <a:cubicBezTo>
                    <a:pt x="12594" y="12"/>
                    <a:pt x="12386" y="1"/>
                    <a:pt x="12177" y="1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5128;p64"/>
            <p:cNvSpPr/>
            <p:nvPr/>
          </p:nvSpPr>
          <p:spPr>
            <a:xfrm>
              <a:off x="3966600" y="4012100"/>
              <a:ext cx="781525" cy="775625"/>
            </a:xfrm>
            <a:custGeom>
              <a:avLst/>
              <a:gdLst/>
              <a:ahLst/>
              <a:cxnLst/>
              <a:rect l="l" t="t" r="r" b="b"/>
              <a:pathLst>
                <a:path w="31261" h="31025" extrusionOk="0">
                  <a:moveTo>
                    <a:pt x="9185" y="0"/>
                  </a:moveTo>
                  <a:cubicBezTo>
                    <a:pt x="8388" y="0"/>
                    <a:pt x="7583" y="436"/>
                    <a:pt x="6789" y="1453"/>
                  </a:cubicBezTo>
                  <a:cubicBezTo>
                    <a:pt x="4815" y="3953"/>
                    <a:pt x="6657" y="7768"/>
                    <a:pt x="8086" y="10099"/>
                  </a:cubicBezTo>
                  <a:cubicBezTo>
                    <a:pt x="9026" y="11584"/>
                    <a:pt x="10153" y="12956"/>
                    <a:pt x="11431" y="14177"/>
                  </a:cubicBezTo>
                  <a:cubicBezTo>
                    <a:pt x="6920" y="14234"/>
                    <a:pt x="267" y="15004"/>
                    <a:pt x="79" y="19196"/>
                  </a:cubicBezTo>
                  <a:cubicBezTo>
                    <a:pt x="0" y="21036"/>
                    <a:pt x="1383" y="21929"/>
                    <a:pt x="2926" y="21929"/>
                  </a:cubicBezTo>
                  <a:cubicBezTo>
                    <a:pt x="3227" y="21929"/>
                    <a:pt x="3534" y="21895"/>
                    <a:pt x="3838" y="21827"/>
                  </a:cubicBezTo>
                  <a:cubicBezTo>
                    <a:pt x="6714" y="21169"/>
                    <a:pt x="9571" y="20211"/>
                    <a:pt x="12409" y="19309"/>
                  </a:cubicBezTo>
                  <a:lnTo>
                    <a:pt x="12409" y="19309"/>
                  </a:lnTo>
                  <a:cubicBezTo>
                    <a:pt x="10623" y="22936"/>
                    <a:pt x="7935" y="30060"/>
                    <a:pt x="12390" y="30962"/>
                  </a:cubicBezTo>
                  <a:cubicBezTo>
                    <a:pt x="12599" y="31004"/>
                    <a:pt x="12801" y="31025"/>
                    <a:pt x="12995" y="31025"/>
                  </a:cubicBezTo>
                  <a:cubicBezTo>
                    <a:pt x="15276" y="31025"/>
                    <a:pt x="16533" y="28232"/>
                    <a:pt x="17295" y="26413"/>
                  </a:cubicBezTo>
                  <a:cubicBezTo>
                    <a:pt x="17972" y="24797"/>
                    <a:pt x="18386" y="23086"/>
                    <a:pt x="18555" y="21357"/>
                  </a:cubicBezTo>
                  <a:cubicBezTo>
                    <a:pt x="20547" y="22297"/>
                    <a:pt x="22652" y="22955"/>
                    <a:pt x="24832" y="23293"/>
                  </a:cubicBezTo>
                  <a:cubicBezTo>
                    <a:pt x="25744" y="23437"/>
                    <a:pt x="26801" y="23637"/>
                    <a:pt x="27805" y="23637"/>
                  </a:cubicBezTo>
                  <a:cubicBezTo>
                    <a:pt x="29036" y="23637"/>
                    <a:pt x="30189" y="23336"/>
                    <a:pt x="30903" y="22259"/>
                  </a:cubicBezTo>
                  <a:cubicBezTo>
                    <a:pt x="31260" y="21696"/>
                    <a:pt x="31260" y="20963"/>
                    <a:pt x="30903" y="20399"/>
                  </a:cubicBezTo>
                  <a:cubicBezTo>
                    <a:pt x="29738" y="18782"/>
                    <a:pt x="27445" y="18858"/>
                    <a:pt x="25622" y="18425"/>
                  </a:cubicBezTo>
                  <a:cubicBezTo>
                    <a:pt x="24513" y="18143"/>
                    <a:pt x="23385" y="17843"/>
                    <a:pt x="22295" y="17523"/>
                  </a:cubicBezTo>
                  <a:cubicBezTo>
                    <a:pt x="23216" y="17110"/>
                    <a:pt x="24118" y="16658"/>
                    <a:pt x="24983" y="16113"/>
                  </a:cubicBezTo>
                  <a:cubicBezTo>
                    <a:pt x="27125" y="14779"/>
                    <a:pt x="30791" y="12298"/>
                    <a:pt x="29212" y="9309"/>
                  </a:cubicBezTo>
                  <a:cubicBezTo>
                    <a:pt x="28537" y="8032"/>
                    <a:pt x="27359" y="7599"/>
                    <a:pt x="26077" y="7599"/>
                  </a:cubicBezTo>
                  <a:cubicBezTo>
                    <a:pt x="24680" y="7599"/>
                    <a:pt x="23159" y="8114"/>
                    <a:pt x="22032" y="8614"/>
                  </a:cubicBezTo>
                  <a:cubicBezTo>
                    <a:pt x="20265" y="9385"/>
                    <a:pt x="18668" y="10512"/>
                    <a:pt x="17371" y="11941"/>
                  </a:cubicBezTo>
                  <a:cubicBezTo>
                    <a:pt x="15645" y="7445"/>
                    <a:pt x="12481" y="0"/>
                    <a:pt x="918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5129;p64"/>
            <p:cNvSpPr/>
            <p:nvPr/>
          </p:nvSpPr>
          <p:spPr>
            <a:xfrm>
              <a:off x="4211950" y="4276775"/>
              <a:ext cx="314850" cy="290425"/>
            </a:xfrm>
            <a:custGeom>
              <a:avLst/>
              <a:gdLst/>
              <a:ahLst/>
              <a:cxnLst/>
              <a:rect l="l" t="t" r="r" b="b"/>
              <a:pathLst>
                <a:path w="12594" h="11617" extrusionOk="0">
                  <a:moveTo>
                    <a:pt x="5959" y="1"/>
                  </a:moveTo>
                  <a:cubicBezTo>
                    <a:pt x="2820" y="1"/>
                    <a:pt x="1" y="3609"/>
                    <a:pt x="1" y="6748"/>
                  </a:cubicBezTo>
                  <a:cubicBezTo>
                    <a:pt x="1" y="9868"/>
                    <a:pt x="3177" y="11616"/>
                    <a:pt x="6297" y="11616"/>
                  </a:cubicBezTo>
                  <a:cubicBezTo>
                    <a:pt x="9436" y="11616"/>
                    <a:pt x="12594" y="9229"/>
                    <a:pt x="12594" y="6090"/>
                  </a:cubicBezTo>
                  <a:cubicBezTo>
                    <a:pt x="12594" y="2970"/>
                    <a:pt x="9098" y="1"/>
                    <a:pt x="5959" y="1"/>
                  </a:cubicBezTo>
                  <a:close/>
                </a:path>
              </a:pathLst>
            </a:custGeom>
            <a:solidFill>
              <a:srgbClr val="FF9D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5130;p64"/>
            <p:cNvSpPr/>
            <p:nvPr/>
          </p:nvSpPr>
          <p:spPr>
            <a:xfrm>
              <a:off x="4234525" y="4310625"/>
              <a:ext cx="251400" cy="223150"/>
            </a:xfrm>
            <a:custGeom>
              <a:avLst/>
              <a:gdLst/>
              <a:ahLst/>
              <a:cxnLst/>
              <a:rect l="l" t="t" r="r" b="b"/>
              <a:pathLst>
                <a:path w="10056" h="8926" extrusionOk="0">
                  <a:moveTo>
                    <a:pt x="4674" y="1"/>
                  </a:moveTo>
                  <a:cubicBezTo>
                    <a:pt x="4090" y="1"/>
                    <a:pt x="3519" y="108"/>
                    <a:pt x="3007" y="338"/>
                  </a:cubicBezTo>
                  <a:cubicBezTo>
                    <a:pt x="940" y="1278"/>
                    <a:pt x="0" y="4511"/>
                    <a:pt x="940" y="6597"/>
                  </a:cubicBezTo>
                  <a:cubicBezTo>
                    <a:pt x="1628" y="8096"/>
                    <a:pt x="3500" y="8925"/>
                    <a:pt x="5273" y="8925"/>
                  </a:cubicBezTo>
                  <a:cubicBezTo>
                    <a:pt x="5969" y="8925"/>
                    <a:pt x="6649" y="8798"/>
                    <a:pt x="7236" y="8533"/>
                  </a:cubicBezTo>
                  <a:cubicBezTo>
                    <a:pt x="9323" y="7574"/>
                    <a:pt x="10056" y="4680"/>
                    <a:pt x="9116" y="2594"/>
                  </a:cubicBezTo>
                  <a:cubicBezTo>
                    <a:pt x="8406" y="1019"/>
                    <a:pt x="6476" y="1"/>
                    <a:pt x="4674" y="1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5131;p64"/>
            <p:cNvSpPr/>
            <p:nvPr/>
          </p:nvSpPr>
          <p:spPr>
            <a:xfrm>
              <a:off x="4597725" y="4241400"/>
              <a:ext cx="66750" cy="59075"/>
            </a:xfrm>
            <a:custGeom>
              <a:avLst/>
              <a:gdLst/>
              <a:ahLst/>
              <a:cxnLst/>
              <a:rect l="l" t="t" r="r" b="b"/>
              <a:pathLst>
                <a:path w="2670" h="2363" extrusionOk="0">
                  <a:moveTo>
                    <a:pt x="1256" y="1"/>
                  </a:moveTo>
                  <a:cubicBezTo>
                    <a:pt x="1106" y="1"/>
                    <a:pt x="955" y="26"/>
                    <a:pt x="809" y="81"/>
                  </a:cubicBezTo>
                  <a:cubicBezTo>
                    <a:pt x="245" y="344"/>
                    <a:pt x="1" y="1190"/>
                    <a:pt x="264" y="1754"/>
                  </a:cubicBezTo>
                  <a:cubicBezTo>
                    <a:pt x="440" y="2146"/>
                    <a:pt x="936" y="2363"/>
                    <a:pt x="1404" y="2363"/>
                  </a:cubicBezTo>
                  <a:cubicBezTo>
                    <a:pt x="1587" y="2363"/>
                    <a:pt x="1765" y="2330"/>
                    <a:pt x="1918" y="2261"/>
                  </a:cubicBezTo>
                  <a:cubicBezTo>
                    <a:pt x="2482" y="1998"/>
                    <a:pt x="2670" y="1228"/>
                    <a:pt x="2426" y="683"/>
                  </a:cubicBezTo>
                  <a:cubicBezTo>
                    <a:pt x="2183" y="255"/>
                    <a:pt x="1725" y="1"/>
                    <a:pt x="1256" y="1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5132;p64"/>
            <p:cNvSpPr/>
            <p:nvPr/>
          </p:nvSpPr>
          <p:spPr>
            <a:xfrm>
              <a:off x="4258000" y="4695250"/>
              <a:ext cx="66750" cy="58975"/>
            </a:xfrm>
            <a:custGeom>
              <a:avLst/>
              <a:gdLst/>
              <a:ahLst/>
              <a:cxnLst/>
              <a:rect l="l" t="t" r="r" b="b"/>
              <a:pathLst>
                <a:path w="2670" h="2359" extrusionOk="0">
                  <a:moveTo>
                    <a:pt x="1260" y="0"/>
                  </a:moveTo>
                  <a:cubicBezTo>
                    <a:pt x="1103" y="0"/>
                    <a:pt x="945" y="27"/>
                    <a:pt x="790" y="83"/>
                  </a:cubicBezTo>
                  <a:cubicBezTo>
                    <a:pt x="245" y="328"/>
                    <a:pt x="1" y="1192"/>
                    <a:pt x="245" y="1737"/>
                  </a:cubicBezTo>
                  <a:cubicBezTo>
                    <a:pt x="432" y="2138"/>
                    <a:pt x="922" y="2358"/>
                    <a:pt x="1385" y="2358"/>
                  </a:cubicBezTo>
                  <a:cubicBezTo>
                    <a:pt x="1575" y="2358"/>
                    <a:pt x="1760" y="2321"/>
                    <a:pt x="1918" y="2245"/>
                  </a:cubicBezTo>
                  <a:cubicBezTo>
                    <a:pt x="2463" y="2001"/>
                    <a:pt x="2670" y="1230"/>
                    <a:pt x="2407" y="685"/>
                  </a:cubicBezTo>
                  <a:cubicBezTo>
                    <a:pt x="2181" y="247"/>
                    <a:pt x="1732" y="0"/>
                    <a:pt x="1260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5133;p64"/>
            <p:cNvSpPr/>
            <p:nvPr/>
          </p:nvSpPr>
          <p:spPr>
            <a:xfrm>
              <a:off x="4005200" y="4454000"/>
              <a:ext cx="66750" cy="58875"/>
            </a:xfrm>
            <a:custGeom>
              <a:avLst/>
              <a:gdLst/>
              <a:ahLst/>
              <a:cxnLst/>
              <a:rect l="l" t="t" r="r" b="b"/>
              <a:pathLst>
                <a:path w="2670" h="2355" extrusionOk="0">
                  <a:moveTo>
                    <a:pt x="1283" y="0"/>
                  </a:moveTo>
                  <a:cubicBezTo>
                    <a:pt x="1126" y="0"/>
                    <a:pt x="966" y="30"/>
                    <a:pt x="809" y="91"/>
                  </a:cubicBezTo>
                  <a:cubicBezTo>
                    <a:pt x="264" y="336"/>
                    <a:pt x="1" y="1200"/>
                    <a:pt x="264" y="1745"/>
                  </a:cubicBezTo>
                  <a:cubicBezTo>
                    <a:pt x="453" y="2137"/>
                    <a:pt x="944" y="2354"/>
                    <a:pt x="1415" y="2354"/>
                  </a:cubicBezTo>
                  <a:cubicBezTo>
                    <a:pt x="1598" y="2354"/>
                    <a:pt x="1779" y="2321"/>
                    <a:pt x="1937" y="2253"/>
                  </a:cubicBezTo>
                  <a:cubicBezTo>
                    <a:pt x="2482" y="2009"/>
                    <a:pt x="2670" y="1238"/>
                    <a:pt x="2426" y="693"/>
                  </a:cubicBezTo>
                  <a:cubicBezTo>
                    <a:pt x="2187" y="257"/>
                    <a:pt x="1748" y="0"/>
                    <a:pt x="1283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5134;p64"/>
            <p:cNvSpPr/>
            <p:nvPr/>
          </p:nvSpPr>
          <p:spPr>
            <a:xfrm>
              <a:off x="4157925" y="4068475"/>
              <a:ext cx="66750" cy="59100"/>
            </a:xfrm>
            <a:custGeom>
              <a:avLst/>
              <a:gdLst/>
              <a:ahLst/>
              <a:cxnLst/>
              <a:rect l="l" t="t" r="r" b="b"/>
              <a:pathLst>
                <a:path w="2670" h="2364" extrusionOk="0">
                  <a:moveTo>
                    <a:pt x="1255" y="1"/>
                  </a:moveTo>
                  <a:cubicBezTo>
                    <a:pt x="1105" y="1"/>
                    <a:pt x="954" y="27"/>
                    <a:pt x="809" y="81"/>
                  </a:cubicBezTo>
                  <a:cubicBezTo>
                    <a:pt x="245" y="344"/>
                    <a:pt x="0" y="1190"/>
                    <a:pt x="264" y="1754"/>
                  </a:cubicBezTo>
                  <a:cubicBezTo>
                    <a:pt x="439" y="2146"/>
                    <a:pt x="936" y="2363"/>
                    <a:pt x="1404" y="2363"/>
                  </a:cubicBezTo>
                  <a:cubicBezTo>
                    <a:pt x="1586" y="2363"/>
                    <a:pt x="1765" y="2330"/>
                    <a:pt x="1918" y="2262"/>
                  </a:cubicBezTo>
                  <a:cubicBezTo>
                    <a:pt x="2481" y="1998"/>
                    <a:pt x="2669" y="1247"/>
                    <a:pt x="2425" y="683"/>
                  </a:cubicBezTo>
                  <a:cubicBezTo>
                    <a:pt x="2183" y="255"/>
                    <a:pt x="1725" y="1"/>
                    <a:pt x="1255" y="1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5135;p64"/>
            <p:cNvSpPr/>
            <p:nvPr/>
          </p:nvSpPr>
          <p:spPr>
            <a:xfrm>
              <a:off x="4654600" y="4523275"/>
              <a:ext cx="66750" cy="58675"/>
            </a:xfrm>
            <a:custGeom>
              <a:avLst/>
              <a:gdLst/>
              <a:ahLst/>
              <a:cxnLst/>
              <a:rect l="l" t="t" r="r" b="b"/>
              <a:pathLst>
                <a:path w="2670" h="2347" extrusionOk="0">
                  <a:moveTo>
                    <a:pt x="1259" y="0"/>
                  </a:moveTo>
                  <a:cubicBezTo>
                    <a:pt x="1103" y="0"/>
                    <a:pt x="944" y="27"/>
                    <a:pt x="790" y="83"/>
                  </a:cubicBezTo>
                  <a:cubicBezTo>
                    <a:pt x="244" y="346"/>
                    <a:pt x="0" y="1192"/>
                    <a:pt x="244" y="1737"/>
                  </a:cubicBezTo>
                  <a:cubicBezTo>
                    <a:pt x="434" y="2129"/>
                    <a:pt x="934" y="2346"/>
                    <a:pt x="1403" y="2346"/>
                  </a:cubicBezTo>
                  <a:cubicBezTo>
                    <a:pt x="1586" y="2346"/>
                    <a:pt x="1764" y="2313"/>
                    <a:pt x="1917" y="2245"/>
                  </a:cubicBezTo>
                  <a:cubicBezTo>
                    <a:pt x="2462" y="2000"/>
                    <a:pt x="2669" y="1230"/>
                    <a:pt x="2425" y="685"/>
                  </a:cubicBezTo>
                  <a:cubicBezTo>
                    <a:pt x="2185" y="247"/>
                    <a:pt x="1732" y="0"/>
                    <a:pt x="1259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5136;p64"/>
            <p:cNvSpPr/>
            <p:nvPr/>
          </p:nvSpPr>
          <p:spPr>
            <a:xfrm>
              <a:off x="5550200" y="3803125"/>
              <a:ext cx="299325" cy="395675"/>
            </a:xfrm>
            <a:custGeom>
              <a:avLst/>
              <a:gdLst/>
              <a:ahLst/>
              <a:cxnLst/>
              <a:rect l="l" t="t" r="r" b="b"/>
              <a:pathLst>
                <a:path w="11973" h="15827" extrusionOk="0">
                  <a:moveTo>
                    <a:pt x="10563" y="1"/>
                  </a:moveTo>
                  <a:lnTo>
                    <a:pt x="10563" y="1"/>
                  </a:lnTo>
                  <a:cubicBezTo>
                    <a:pt x="8138" y="659"/>
                    <a:pt x="5657" y="1542"/>
                    <a:pt x="3872" y="3346"/>
                  </a:cubicBezTo>
                  <a:cubicBezTo>
                    <a:pt x="2443" y="4794"/>
                    <a:pt x="1616" y="6730"/>
                    <a:pt x="1165" y="8722"/>
                  </a:cubicBezTo>
                  <a:cubicBezTo>
                    <a:pt x="696" y="10695"/>
                    <a:pt x="75" y="13797"/>
                    <a:pt x="0" y="15826"/>
                  </a:cubicBezTo>
                  <a:cubicBezTo>
                    <a:pt x="5827" y="12706"/>
                    <a:pt x="11973" y="8196"/>
                    <a:pt x="10563" y="1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5137;p64"/>
            <p:cNvSpPr/>
            <p:nvPr/>
          </p:nvSpPr>
          <p:spPr>
            <a:xfrm>
              <a:off x="4444075" y="3484075"/>
              <a:ext cx="331300" cy="341625"/>
            </a:xfrm>
            <a:custGeom>
              <a:avLst/>
              <a:gdLst/>
              <a:ahLst/>
              <a:cxnLst/>
              <a:rect l="l" t="t" r="r" b="b"/>
              <a:pathLst>
                <a:path w="13252" h="13665" extrusionOk="0">
                  <a:moveTo>
                    <a:pt x="1" y="1"/>
                  </a:moveTo>
                  <a:lnTo>
                    <a:pt x="1" y="1"/>
                  </a:lnTo>
                  <a:cubicBezTo>
                    <a:pt x="151" y="2538"/>
                    <a:pt x="490" y="5132"/>
                    <a:pt x="1862" y="7256"/>
                  </a:cubicBezTo>
                  <a:cubicBezTo>
                    <a:pt x="2989" y="8947"/>
                    <a:pt x="4700" y="10188"/>
                    <a:pt x="6542" y="11034"/>
                  </a:cubicBezTo>
                  <a:cubicBezTo>
                    <a:pt x="8384" y="11898"/>
                    <a:pt x="11297" y="13157"/>
                    <a:pt x="13252" y="13665"/>
                  </a:cubicBezTo>
                  <a:cubicBezTo>
                    <a:pt x="11428" y="7312"/>
                    <a:pt x="8308" y="339"/>
                    <a:pt x="1" y="1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5138;p64"/>
            <p:cNvSpPr/>
            <p:nvPr/>
          </p:nvSpPr>
          <p:spPr>
            <a:xfrm>
              <a:off x="5685975" y="3434275"/>
              <a:ext cx="235450" cy="240600"/>
            </a:xfrm>
            <a:custGeom>
              <a:avLst/>
              <a:gdLst/>
              <a:ahLst/>
              <a:cxnLst/>
              <a:rect l="l" t="t" r="r" b="b"/>
              <a:pathLst>
                <a:path w="9418" h="9624" extrusionOk="0">
                  <a:moveTo>
                    <a:pt x="9417" y="0"/>
                  </a:moveTo>
                  <a:lnTo>
                    <a:pt x="9417" y="0"/>
                  </a:lnTo>
                  <a:cubicBezTo>
                    <a:pt x="7294" y="1015"/>
                    <a:pt x="4587" y="489"/>
                    <a:pt x="2632" y="1824"/>
                  </a:cubicBezTo>
                  <a:cubicBezTo>
                    <a:pt x="1486" y="2594"/>
                    <a:pt x="790" y="3891"/>
                    <a:pt x="471" y="5225"/>
                  </a:cubicBezTo>
                  <a:cubicBezTo>
                    <a:pt x="151" y="6579"/>
                    <a:pt x="170" y="7970"/>
                    <a:pt x="208" y="9342"/>
                  </a:cubicBezTo>
                  <a:lnTo>
                    <a:pt x="1" y="9624"/>
                  </a:lnTo>
                  <a:cubicBezTo>
                    <a:pt x="4700" y="8759"/>
                    <a:pt x="8647" y="4718"/>
                    <a:pt x="941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5139;p64"/>
            <p:cNvSpPr/>
            <p:nvPr/>
          </p:nvSpPr>
          <p:spPr>
            <a:xfrm>
              <a:off x="4041875" y="3650575"/>
              <a:ext cx="307325" cy="165150"/>
            </a:xfrm>
            <a:custGeom>
              <a:avLst/>
              <a:gdLst/>
              <a:ahLst/>
              <a:cxnLst/>
              <a:rect l="l" t="t" r="r" b="b"/>
              <a:pathLst>
                <a:path w="12293" h="6606" extrusionOk="0">
                  <a:moveTo>
                    <a:pt x="6334" y="1"/>
                  </a:moveTo>
                  <a:cubicBezTo>
                    <a:pt x="5995" y="1"/>
                    <a:pt x="5657" y="32"/>
                    <a:pt x="5319" y="107"/>
                  </a:cubicBezTo>
                  <a:cubicBezTo>
                    <a:pt x="3966" y="408"/>
                    <a:pt x="2838" y="1348"/>
                    <a:pt x="2049" y="2494"/>
                  </a:cubicBezTo>
                  <a:cubicBezTo>
                    <a:pt x="1259" y="3622"/>
                    <a:pt x="771" y="4919"/>
                    <a:pt x="282" y="6216"/>
                  </a:cubicBezTo>
                  <a:lnTo>
                    <a:pt x="0" y="6403"/>
                  </a:lnTo>
                  <a:cubicBezTo>
                    <a:pt x="693" y="6540"/>
                    <a:pt x="1396" y="6606"/>
                    <a:pt x="2100" y="6606"/>
                  </a:cubicBezTo>
                  <a:cubicBezTo>
                    <a:pt x="6150" y="6606"/>
                    <a:pt x="10210" y="4422"/>
                    <a:pt x="12292" y="915"/>
                  </a:cubicBezTo>
                  <a:lnTo>
                    <a:pt x="12292" y="915"/>
                  </a:lnTo>
                  <a:cubicBezTo>
                    <a:pt x="12164" y="924"/>
                    <a:pt x="12037" y="929"/>
                    <a:pt x="11909" y="929"/>
                  </a:cubicBezTo>
                  <a:cubicBezTo>
                    <a:pt x="10035" y="929"/>
                    <a:pt x="8173" y="1"/>
                    <a:pt x="6334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5140;p64"/>
            <p:cNvSpPr/>
            <p:nvPr/>
          </p:nvSpPr>
          <p:spPr>
            <a:xfrm>
              <a:off x="5456225" y="3490200"/>
              <a:ext cx="168225" cy="391425"/>
            </a:xfrm>
            <a:custGeom>
              <a:avLst/>
              <a:gdLst/>
              <a:ahLst/>
              <a:cxnLst/>
              <a:rect l="l" t="t" r="r" b="b"/>
              <a:pathLst>
                <a:path w="6729" h="15657" extrusionOk="0">
                  <a:moveTo>
                    <a:pt x="2161" y="0"/>
                  </a:moveTo>
                  <a:cubicBezTo>
                    <a:pt x="658" y="2293"/>
                    <a:pt x="0" y="5037"/>
                    <a:pt x="320" y="7763"/>
                  </a:cubicBezTo>
                  <a:cubicBezTo>
                    <a:pt x="639" y="10450"/>
                    <a:pt x="1786" y="13815"/>
                    <a:pt x="3797" y="15657"/>
                  </a:cubicBezTo>
                  <a:cubicBezTo>
                    <a:pt x="6729" y="10657"/>
                    <a:pt x="6071" y="4304"/>
                    <a:pt x="2161" y="0"/>
                  </a:cubicBezTo>
                  <a:close/>
                </a:path>
              </a:pathLst>
            </a:custGeom>
            <a:solidFill>
              <a:srgbClr val="129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5141;p64"/>
            <p:cNvSpPr/>
            <p:nvPr/>
          </p:nvSpPr>
          <p:spPr>
            <a:xfrm>
              <a:off x="4856175" y="3500900"/>
              <a:ext cx="576575" cy="604500"/>
            </a:xfrm>
            <a:custGeom>
              <a:avLst/>
              <a:gdLst/>
              <a:ahLst/>
              <a:cxnLst/>
              <a:rect l="l" t="t" r="r" b="b"/>
              <a:pathLst>
                <a:path w="23063" h="24180" extrusionOk="0">
                  <a:moveTo>
                    <a:pt x="12103" y="1"/>
                  </a:moveTo>
                  <a:cubicBezTo>
                    <a:pt x="12047" y="1"/>
                    <a:pt x="11991" y="2"/>
                    <a:pt x="11935" y="4"/>
                  </a:cubicBezTo>
                  <a:cubicBezTo>
                    <a:pt x="10526" y="61"/>
                    <a:pt x="10507" y="1508"/>
                    <a:pt x="10112" y="2842"/>
                  </a:cubicBezTo>
                  <a:cubicBezTo>
                    <a:pt x="9342" y="5493"/>
                    <a:pt x="7819" y="8537"/>
                    <a:pt x="9774" y="10473"/>
                  </a:cubicBezTo>
                  <a:cubicBezTo>
                    <a:pt x="8208" y="9338"/>
                    <a:pt x="6323" y="8741"/>
                    <a:pt x="4414" y="8741"/>
                  </a:cubicBezTo>
                  <a:cubicBezTo>
                    <a:pt x="3826" y="8741"/>
                    <a:pt x="3235" y="8798"/>
                    <a:pt x="2650" y="8913"/>
                  </a:cubicBezTo>
                  <a:cubicBezTo>
                    <a:pt x="1824" y="9083"/>
                    <a:pt x="978" y="9402"/>
                    <a:pt x="527" y="10097"/>
                  </a:cubicBezTo>
                  <a:cubicBezTo>
                    <a:pt x="0" y="10924"/>
                    <a:pt x="226" y="12071"/>
                    <a:pt x="846" y="12823"/>
                  </a:cubicBezTo>
                  <a:cubicBezTo>
                    <a:pt x="1466" y="13593"/>
                    <a:pt x="2425" y="14007"/>
                    <a:pt x="3365" y="14251"/>
                  </a:cubicBezTo>
                  <a:cubicBezTo>
                    <a:pt x="4166" y="14453"/>
                    <a:pt x="4979" y="14552"/>
                    <a:pt x="5786" y="14552"/>
                  </a:cubicBezTo>
                  <a:cubicBezTo>
                    <a:pt x="7205" y="14552"/>
                    <a:pt x="8604" y="14246"/>
                    <a:pt x="9887" y="13659"/>
                  </a:cubicBezTo>
                  <a:lnTo>
                    <a:pt x="9887" y="13659"/>
                  </a:lnTo>
                  <a:cubicBezTo>
                    <a:pt x="8455" y="15149"/>
                    <a:pt x="7448" y="17016"/>
                    <a:pt x="6992" y="19044"/>
                  </a:cubicBezTo>
                  <a:cubicBezTo>
                    <a:pt x="6767" y="20153"/>
                    <a:pt x="6691" y="21337"/>
                    <a:pt x="7124" y="22371"/>
                  </a:cubicBezTo>
                  <a:cubicBezTo>
                    <a:pt x="7556" y="23362"/>
                    <a:pt x="8524" y="24180"/>
                    <a:pt x="9596" y="24180"/>
                  </a:cubicBezTo>
                  <a:cubicBezTo>
                    <a:pt x="9643" y="24180"/>
                    <a:pt x="9690" y="24178"/>
                    <a:pt x="9736" y="24175"/>
                  </a:cubicBezTo>
                  <a:cubicBezTo>
                    <a:pt x="11428" y="24044"/>
                    <a:pt x="12311" y="22108"/>
                    <a:pt x="12593" y="20435"/>
                  </a:cubicBezTo>
                  <a:cubicBezTo>
                    <a:pt x="12988" y="17785"/>
                    <a:pt x="12650" y="15097"/>
                    <a:pt x="11653" y="12616"/>
                  </a:cubicBezTo>
                  <a:lnTo>
                    <a:pt x="11653" y="12616"/>
                  </a:lnTo>
                  <a:cubicBezTo>
                    <a:pt x="13651" y="14886"/>
                    <a:pt x="16525" y="16173"/>
                    <a:pt x="19531" y="16173"/>
                  </a:cubicBezTo>
                  <a:cubicBezTo>
                    <a:pt x="19637" y="16173"/>
                    <a:pt x="19742" y="16172"/>
                    <a:pt x="19848" y="16168"/>
                  </a:cubicBezTo>
                  <a:cubicBezTo>
                    <a:pt x="20844" y="16131"/>
                    <a:pt x="21972" y="15868"/>
                    <a:pt x="22442" y="15003"/>
                  </a:cubicBezTo>
                  <a:cubicBezTo>
                    <a:pt x="23062" y="13875"/>
                    <a:pt x="22254" y="12484"/>
                    <a:pt x="21258" y="11695"/>
                  </a:cubicBezTo>
                  <a:cubicBezTo>
                    <a:pt x="20084" y="10775"/>
                    <a:pt x="18599" y="10321"/>
                    <a:pt x="17112" y="10321"/>
                  </a:cubicBezTo>
                  <a:cubicBezTo>
                    <a:pt x="15410" y="10321"/>
                    <a:pt x="13706" y="10916"/>
                    <a:pt x="12462" y="12090"/>
                  </a:cubicBezTo>
                  <a:cubicBezTo>
                    <a:pt x="14773" y="9477"/>
                    <a:pt x="16897" y="4835"/>
                    <a:pt x="15281" y="1733"/>
                  </a:cubicBezTo>
                  <a:cubicBezTo>
                    <a:pt x="14687" y="617"/>
                    <a:pt x="13385" y="1"/>
                    <a:pt x="12103" y="1"/>
                  </a:cubicBezTo>
                  <a:close/>
                </a:path>
              </a:pathLst>
            </a:custGeom>
            <a:solidFill>
              <a:srgbClr val="61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5142;p64"/>
            <p:cNvSpPr/>
            <p:nvPr/>
          </p:nvSpPr>
          <p:spPr>
            <a:xfrm>
              <a:off x="4919125" y="3770000"/>
              <a:ext cx="168250" cy="28700"/>
            </a:xfrm>
            <a:custGeom>
              <a:avLst/>
              <a:gdLst/>
              <a:ahLst/>
              <a:cxnLst/>
              <a:rect l="l" t="t" r="r" b="b"/>
              <a:pathLst>
                <a:path w="6730" h="1148" extrusionOk="0">
                  <a:moveTo>
                    <a:pt x="2781" y="1"/>
                  </a:moveTo>
                  <a:cubicBezTo>
                    <a:pt x="1209" y="1"/>
                    <a:pt x="18" y="196"/>
                    <a:pt x="1" y="480"/>
                  </a:cubicBezTo>
                  <a:cubicBezTo>
                    <a:pt x="1" y="781"/>
                    <a:pt x="1486" y="1081"/>
                    <a:pt x="3347" y="1138"/>
                  </a:cubicBezTo>
                  <a:cubicBezTo>
                    <a:pt x="3552" y="1144"/>
                    <a:pt x="3754" y="1147"/>
                    <a:pt x="3950" y="1147"/>
                  </a:cubicBezTo>
                  <a:cubicBezTo>
                    <a:pt x="5525" y="1147"/>
                    <a:pt x="6730" y="952"/>
                    <a:pt x="6730" y="668"/>
                  </a:cubicBezTo>
                  <a:cubicBezTo>
                    <a:pt x="6730" y="367"/>
                    <a:pt x="5245" y="66"/>
                    <a:pt x="3384" y="10"/>
                  </a:cubicBezTo>
                  <a:cubicBezTo>
                    <a:pt x="3178" y="4"/>
                    <a:pt x="2977" y="1"/>
                    <a:pt x="2781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5143;p64"/>
            <p:cNvSpPr/>
            <p:nvPr/>
          </p:nvSpPr>
          <p:spPr>
            <a:xfrm>
              <a:off x="5149375" y="3563950"/>
              <a:ext cx="42800" cy="181925"/>
            </a:xfrm>
            <a:custGeom>
              <a:avLst/>
              <a:gdLst/>
              <a:ahLst/>
              <a:cxnLst/>
              <a:rect l="l" t="t" r="r" b="b"/>
              <a:pathLst>
                <a:path w="1712" h="7277" extrusionOk="0">
                  <a:moveTo>
                    <a:pt x="1254" y="1"/>
                  </a:moveTo>
                  <a:cubicBezTo>
                    <a:pt x="936" y="1"/>
                    <a:pt x="563" y="1591"/>
                    <a:pt x="320" y="3572"/>
                  </a:cubicBezTo>
                  <a:cubicBezTo>
                    <a:pt x="57" y="5564"/>
                    <a:pt x="1" y="7218"/>
                    <a:pt x="320" y="7275"/>
                  </a:cubicBezTo>
                  <a:cubicBezTo>
                    <a:pt x="325" y="7276"/>
                    <a:pt x="331" y="7276"/>
                    <a:pt x="336" y="7276"/>
                  </a:cubicBezTo>
                  <a:cubicBezTo>
                    <a:pt x="640" y="7276"/>
                    <a:pt x="1171" y="5717"/>
                    <a:pt x="1448" y="3722"/>
                  </a:cubicBezTo>
                  <a:cubicBezTo>
                    <a:pt x="1711" y="1692"/>
                    <a:pt x="1579" y="20"/>
                    <a:pt x="1260" y="1"/>
                  </a:cubicBezTo>
                  <a:cubicBezTo>
                    <a:pt x="1258" y="1"/>
                    <a:pt x="1256" y="1"/>
                    <a:pt x="1254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5144;p64"/>
            <p:cNvSpPr/>
            <p:nvPr/>
          </p:nvSpPr>
          <p:spPr>
            <a:xfrm>
              <a:off x="5181800" y="3809250"/>
              <a:ext cx="175750" cy="29600"/>
            </a:xfrm>
            <a:custGeom>
              <a:avLst/>
              <a:gdLst/>
              <a:ahLst/>
              <a:cxnLst/>
              <a:rect l="l" t="t" r="r" b="b"/>
              <a:pathLst>
                <a:path w="7030" h="1184" extrusionOk="0">
                  <a:moveTo>
                    <a:pt x="2154" y="0"/>
                  </a:moveTo>
                  <a:cubicBezTo>
                    <a:pt x="932" y="0"/>
                    <a:pt x="66" y="103"/>
                    <a:pt x="38" y="338"/>
                  </a:cubicBezTo>
                  <a:cubicBezTo>
                    <a:pt x="1" y="639"/>
                    <a:pt x="1561" y="1071"/>
                    <a:pt x="3515" y="1165"/>
                  </a:cubicBezTo>
                  <a:cubicBezTo>
                    <a:pt x="3773" y="1178"/>
                    <a:pt x="4024" y="1184"/>
                    <a:pt x="4266" y="1184"/>
                  </a:cubicBezTo>
                  <a:cubicBezTo>
                    <a:pt x="5843" y="1184"/>
                    <a:pt x="7030" y="935"/>
                    <a:pt x="7030" y="658"/>
                  </a:cubicBezTo>
                  <a:cubicBezTo>
                    <a:pt x="7030" y="338"/>
                    <a:pt x="5489" y="113"/>
                    <a:pt x="3572" y="38"/>
                  </a:cubicBezTo>
                  <a:cubicBezTo>
                    <a:pt x="3068" y="13"/>
                    <a:pt x="2589" y="0"/>
                    <a:pt x="2154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5145;p64"/>
            <p:cNvSpPr/>
            <p:nvPr/>
          </p:nvSpPr>
          <p:spPr>
            <a:xfrm>
              <a:off x="5091575" y="3875925"/>
              <a:ext cx="50775" cy="155125"/>
            </a:xfrm>
            <a:custGeom>
              <a:avLst/>
              <a:gdLst/>
              <a:ahLst/>
              <a:cxnLst/>
              <a:rect l="l" t="t" r="r" b="b"/>
              <a:pathLst>
                <a:path w="2031" h="6205" extrusionOk="0">
                  <a:moveTo>
                    <a:pt x="1711" y="0"/>
                  </a:moveTo>
                  <a:cubicBezTo>
                    <a:pt x="1408" y="0"/>
                    <a:pt x="913" y="1258"/>
                    <a:pt x="508" y="2840"/>
                  </a:cubicBezTo>
                  <a:cubicBezTo>
                    <a:pt x="189" y="4081"/>
                    <a:pt x="1" y="5190"/>
                    <a:pt x="95" y="5659"/>
                  </a:cubicBezTo>
                  <a:lnTo>
                    <a:pt x="189" y="6205"/>
                  </a:lnTo>
                  <a:lnTo>
                    <a:pt x="396" y="5885"/>
                  </a:lnTo>
                  <a:cubicBezTo>
                    <a:pt x="419" y="5844"/>
                    <a:pt x="437" y="5807"/>
                    <a:pt x="449" y="5774"/>
                  </a:cubicBezTo>
                  <a:lnTo>
                    <a:pt x="449" y="5774"/>
                  </a:lnTo>
                  <a:lnTo>
                    <a:pt x="471" y="5791"/>
                  </a:lnTo>
                  <a:cubicBezTo>
                    <a:pt x="809" y="5453"/>
                    <a:pt x="1279" y="4419"/>
                    <a:pt x="1617" y="3122"/>
                  </a:cubicBezTo>
                  <a:cubicBezTo>
                    <a:pt x="2031" y="1468"/>
                    <a:pt x="2031" y="77"/>
                    <a:pt x="1730" y="2"/>
                  </a:cubicBezTo>
                  <a:cubicBezTo>
                    <a:pt x="1724" y="1"/>
                    <a:pt x="1717" y="0"/>
                    <a:pt x="1711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5146;p64"/>
            <p:cNvSpPr/>
            <p:nvPr/>
          </p:nvSpPr>
          <p:spPr>
            <a:xfrm>
              <a:off x="4856175" y="3500900"/>
              <a:ext cx="576575" cy="604500"/>
            </a:xfrm>
            <a:custGeom>
              <a:avLst/>
              <a:gdLst/>
              <a:ahLst/>
              <a:cxnLst/>
              <a:rect l="l" t="t" r="r" b="b"/>
              <a:pathLst>
                <a:path w="23063" h="24180" extrusionOk="0">
                  <a:moveTo>
                    <a:pt x="12103" y="1"/>
                  </a:moveTo>
                  <a:cubicBezTo>
                    <a:pt x="12047" y="1"/>
                    <a:pt x="11991" y="2"/>
                    <a:pt x="11935" y="4"/>
                  </a:cubicBezTo>
                  <a:cubicBezTo>
                    <a:pt x="10526" y="61"/>
                    <a:pt x="10507" y="1508"/>
                    <a:pt x="10112" y="2842"/>
                  </a:cubicBezTo>
                  <a:cubicBezTo>
                    <a:pt x="9342" y="5493"/>
                    <a:pt x="7819" y="8537"/>
                    <a:pt x="9774" y="10473"/>
                  </a:cubicBezTo>
                  <a:cubicBezTo>
                    <a:pt x="8208" y="9338"/>
                    <a:pt x="6323" y="8741"/>
                    <a:pt x="4414" y="8741"/>
                  </a:cubicBezTo>
                  <a:cubicBezTo>
                    <a:pt x="3826" y="8741"/>
                    <a:pt x="3235" y="8798"/>
                    <a:pt x="2650" y="8913"/>
                  </a:cubicBezTo>
                  <a:cubicBezTo>
                    <a:pt x="1824" y="9083"/>
                    <a:pt x="978" y="9402"/>
                    <a:pt x="527" y="10097"/>
                  </a:cubicBezTo>
                  <a:cubicBezTo>
                    <a:pt x="0" y="10924"/>
                    <a:pt x="226" y="12071"/>
                    <a:pt x="846" y="12823"/>
                  </a:cubicBezTo>
                  <a:cubicBezTo>
                    <a:pt x="1466" y="13593"/>
                    <a:pt x="2425" y="14007"/>
                    <a:pt x="3365" y="14251"/>
                  </a:cubicBezTo>
                  <a:cubicBezTo>
                    <a:pt x="4166" y="14453"/>
                    <a:pt x="4979" y="14552"/>
                    <a:pt x="5786" y="14552"/>
                  </a:cubicBezTo>
                  <a:cubicBezTo>
                    <a:pt x="7205" y="14552"/>
                    <a:pt x="8604" y="14246"/>
                    <a:pt x="9887" y="13659"/>
                  </a:cubicBezTo>
                  <a:lnTo>
                    <a:pt x="9887" y="13659"/>
                  </a:lnTo>
                  <a:cubicBezTo>
                    <a:pt x="8455" y="15149"/>
                    <a:pt x="7448" y="17016"/>
                    <a:pt x="6992" y="19044"/>
                  </a:cubicBezTo>
                  <a:cubicBezTo>
                    <a:pt x="6767" y="20153"/>
                    <a:pt x="6691" y="21337"/>
                    <a:pt x="7124" y="22371"/>
                  </a:cubicBezTo>
                  <a:cubicBezTo>
                    <a:pt x="7556" y="23362"/>
                    <a:pt x="8524" y="24180"/>
                    <a:pt x="9596" y="24180"/>
                  </a:cubicBezTo>
                  <a:cubicBezTo>
                    <a:pt x="9643" y="24180"/>
                    <a:pt x="9690" y="24178"/>
                    <a:pt x="9736" y="24175"/>
                  </a:cubicBezTo>
                  <a:cubicBezTo>
                    <a:pt x="11428" y="24044"/>
                    <a:pt x="12311" y="22108"/>
                    <a:pt x="12593" y="20435"/>
                  </a:cubicBezTo>
                  <a:cubicBezTo>
                    <a:pt x="12988" y="17785"/>
                    <a:pt x="12650" y="15097"/>
                    <a:pt x="11653" y="12616"/>
                  </a:cubicBezTo>
                  <a:lnTo>
                    <a:pt x="11653" y="12616"/>
                  </a:lnTo>
                  <a:cubicBezTo>
                    <a:pt x="13651" y="14886"/>
                    <a:pt x="16525" y="16173"/>
                    <a:pt x="19531" y="16173"/>
                  </a:cubicBezTo>
                  <a:cubicBezTo>
                    <a:pt x="19637" y="16173"/>
                    <a:pt x="19742" y="16172"/>
                    <a:pt x="19848" y="16168"/>
                  </a:cubicBezTo>
                  <a:cubicBezTo>
                    <a:pt x="20844" y="16131"/>
                    <a:pt x="21972" y="15868"/>
                    <a:pt x="22442" y="15003"/>
                  </a:cubicBezTo>
                  <a:cubicBezTo>
                    <a:pt x="23062" y="13875"/>
                    <a:pt x="22254" y="12484"/>
                    <a:pt x="21258" y="11695"/>
                  </a:cubicBezTo>
                  <a:cubicBezTo>
                    <a:pt x="20084" y="10775"/>
                    <a:pt x="18599" y="10321"/>
                    <a:pt x="17112" y="10321"/>
                  </a:cubicBezTo>
                  <a:cubicBezTo>
                    <a:pt x="15410" y="10321"/>
                    <a:pt x="13706" y="10916"/>
                    <a:pt x="12462" y="12090"/>
                  </a:cubicBezTo>
                  <a:cubicBezTo>
                    <a:pt x="14773" y="9477"/>
                    <a:pt x="16897" y="4835"/>
                    <a:pt x="15281" y="1733"/>
                  </a:cubicBezTo>
                  <a:cubicBezTo>
                    <a:pt x="14687" y="617"/>
                    <a:pt x="13385" y="1"/>
                    <a:pt x="12103" y="1"/>
                  </a:cubicBezTo>
                  <a:close/>
                </a:path>
              </a:pathLst>
            </a:custGeom>
            <a:solidFill>
              <a:srgbClr val="61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5147;p64"/>
            <p:cNvSpPr/>
            <p:nvPr/>
          </p:nvSpPr>
          <p:spPr>
            <a:xfrm>
              <a:off x="4919125" y="3770000"/>
              <a:ext cx="168250" cy="28700"/>
            </a:xfrm>
            <a:custGeom>
              <a:avLst/>
              <a:gdLst/>
              <a:ahLst/>
              <a:cxnLst/>
              <a:rect l="l" t="t" r="r" b="b"/>
              <a:pathLst>
                <a:path w="6730" h="1148" extrusionOk="0">
                  <a:moveTo>
                    <a:pt x="2781" y="1"/>
                  </a:moveTo>
                  <a:cubicBezTo>
                    <a:pt x="1209" y="1"/>
                    <a:pt x="18" y="196"/>
                    <a:pt x="1" y="480"/>
                  </a:cubicBezTo>
                  <a:cubicBezTo>
                    <a:pt x="1" y="781"/>
                    <a:pt x="1486" y="1081"/>
                    <a:pt x="3347" y="1138"/>
                  </a:cubicBezTo>
                  <a:cubicBezTo>
                    <a:pt x="3552" y="1144"/>
                    <a:pt x="3754" y="1147"/>
                    <a:pt x="3950" y="1147"/>
                  </a:cubicBezTo>
                  <a:cubicBezTo>
                    <a:pt x="5525" y="1147"/>
                    <a:pt x="6730" y="952"/>
                    <a:pt x="6730" y="668"/>
                  </a:cubicBezTo>
                  <a:cubicBezTo>
                    <a:pt x="6730" y="367"/>
                    <a:pt x="5245" y="66"/>
                    <a:pt x="3384" y="10"/>
                  </a:cubicBezTo>
                  <a:cubicBezTo>
                    <a:pt x="3178" y="4"/>
                    <a:pt x="2977" y="1"/>
                    <a:pt x="2781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5148;p64"/>
            <p:cNvSpPr/>
            <p:nvPr/>
          </p:nvSpPr>
          <p:spPr>
            <a:xfrm>
              <a:off x="5149375" y="3563950"/>
              <a:ext cx="42800" cy="181925"/>
            </a:xfrm>
            <a:custGeom>
              <a:avLst/>
              <a:gdLst/>
              <a:ahLst/>
              <a:cxnLst/>
              <a:rect l="l" t="t" r="r" b="b"/>
              <a:pathLst>
                <a:path w="1712" h="7277" extrusionOk="0">
                  <a:moveTo>
                    <a:pt x="1254" y="1"/>
                  </a:moveTo>
                  <a:cubicBezTo>
                    <a:pt x="936" y="1"/>
                    <a:pt x="563" y="1591"/>
                    <a:pt x="320" y="3572"/>
                  </a:cubicBezTo>
                  <a:cubicBezTo>
                    <a:pt x="57" y="5564"/>
                    <a:pt x="1" y="7218"/>
                    <a:pt x="320" y="7275"/>
                  </a:cubicBezTo>
                  <a:cubicBezTo>
                    <a:pt x="325" y="7276"/>
                    <a:pt x="331" y="7276"/>
                    <a:pt x="336" y="7276"/>
                  </a:cubicBezTo>
                  <a:cubicBezTo>
                    <a:pt x="640" y="7276"/>
                    <a:pt x="1171" y="5717"/>
                    <a:pt x="1448" y="3722"/>
                  </a:cubicBezTo>
                  <a:cubicBezTo>
                    <a:pt x="1711" y="1692"/>
                    <a:pt x="1579" y="20"/>
                    <a:pt x="1260" y="1"/>
                  </a:cubicBezTo>
                  <a:cubicBezTo>
                    <a:pt x="1258" y="1"/>
                    <a:pt x="1256" y="1"/>
                    <a:pt x="1254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5149;p64"/>
            <p:cNvSpPr/>
            <p:nvPr/>
          </p:nvSpPr>
          <p:spPr>
            <a:xfrm>
              <a:off x="5181800" y="3809250"/>
              <a:ext cx="175750" cy="29600"/>
            </a:xfrm>
            <a:custGeom>
              <a:avLst/>
              <a:gdLst/>
              <a:ahLst/>
              <a:cxnLst/>
              <a:rect l="l" t="t" r="r" b="b"/>
              <a:pathLst>
                <a:path w="7030" h="1184" extrusionOk="0">
                  <a:moveTo>
                    <a:pt x="2154" y="0"/>
                  </a:moveTo>
                  <a:cubicBezTo>
                    <a:pt x="932" y="0"/>
                    <a:pt x="66" y="103"/>
                    <a:pt x="38" y="338"/>
                  </a:cubicBezTo>
                  <a:cubicBezTo>
                    <a:pt x="1" y="639"/>
                    <a:pt x="1561" y="1071"/>
                    <a:pt x="3515" y="1165"/>
                  </a:cubicBezTo>
                  <a:cubicBezTo>
                    <a:pt x="3773" y="1178"/>
                    <a:pt x="4024" y="1184"/>
                    <a:pt x="4266" y="1184"/>
                  </a:cubicBezTo>
                  <a:cubicBezTo>
                    <a:pt x="5843" y="1184"/>
                    <a:pt x="7030" y="935"/>
                    <a:pt x="7030" y="658"/>
                  </a:cubicBezTo>
                  <a:cubicBezTo>
                    <a:pt x="7030" y="338"/>
                    <a:pt x="5489" y="113"/>
                    <a:pt x="3572" y="38"/>
                  </a:cubicBezTo>
                  <a:cubicBezTo>
                    <a:pt x="3068" y="13"/>
                    <a:pt x="2589" y="0"/>
                    <a:pt x="2154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5150;p64"/>
            <p:cNvSpPr/>
            <p:nvPr/>
          </p:nvSpPr>
          <p:spPr>
            <a:xfrm>
              <a:off x="5091575" y="3875925"/>
              <a:ext cx="50775" cy="155125"/>
            </a:xfrm>
            <a:custGeom>
              <a:avLst/>
              <a:gdLst/>
              <a:ahLst/>
              <a:cxnLst/>
              <a:rect l="l" t="t" r="r" b="b"/>
              <a:pathLst>
                <a:path w="2031" h="6205" extrusionOk="0">
                  <a:moveTo>
                    <a:pt x="1711" y="0"/>
                  </a:moveTo>
                  <a:cubicBezTo>
                    <a:pt x="1408" y="0"/>
                    <a:pt x="913" y="1258"/>
                    <a:pt x="508" y="2840"/>
                  </a:cubicBezTo>
                  <a:cubicBezTo>
                    <a:pt x="189" y="4081"/>
                    <a:pt x="1" y="5190"/>
                    <a:pt x="95" y="5659"/>
                  </a:cubicBezTo>
                  <a:lnTo>
                    <a:pt x="189" y="6205"/>
                  </a:lnTo>
                  <a:lnTo>
                    <a:pt x="396" y="5885"/>
                  </a:lnTo>
                  <a:cubicBezTo>
                    <a:pt x="419" y="5844"/>
                    <a:pt x="437" y="5807"/>
                    <a:pt x="449" y="5774"/>
                  </a:cubicBezTo>
                  <a:lnTo>
                    <a:pt x="449" y="5774"/>
                  </a:lnTo>
                  <a:lnTo>
                    <a:pt x="471" y="5791"/>
                  </a:lnTo>
                  <a:cubicBezTo>
                    <a:pt x="809" y="5453"/>
                    <a:pt x="1279" y="4419"/>
                    <a:pt x="1617" y="3122"/>
                  </a:cubicBezTo>
                  <a:cubicBezTo>
                    <a:pt x="2031" y="1468"/>
                    <a:pt x="2031" y="77"/>
                    <a:pt x="1730" y="2"/>
                  </a:cubicBezTo>
                  <a:cubicBezTo>
                    <a:pt x="1724" y="1"/>
                    <a:pt x="1717" y="0"/>
                    <a:pt x="1711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5151;p64"/>
            <p:cNvSpPr/>
            <p:nvPr/>
          </p:nvSpPr>
          <p:spPr>
            <a:xfrm>
              <a:off x="4887650" y="3544425"/>
              <a:ext cx="499525" cy="500425"/>
            </a:xfrm>
            <a:custGeom>
              <a:avLst/>
              <a:gdLst/>
              <a:ahLst/>
              <a:cxnLst/>
              <a:rect l="l" t="t" r="r" b="b"/>
              <a:pathLst>
                <a:path w="19981" h="20017" extrusionOk="0">
                  <a:moveTo>
                    <a:pt x="5417" y="0"/>
                  </a:moveTo>
                  <a:cubicBezTo>
                    <a:pt x="4756" y="0"/>
                    <a:pt x="4108" y="216"/>
                    <a:pt x="3647" y="688"/>
                  </a:cubicBezTo>
                  <a:cubicBezTo>
                    <a:pt x="2482" y="1910"/>
                    <a:pt x="3064" y="3958"/>
                    <a:pt x="4004" y="5387"/>
                  </a:cubicBezTo>
                  <a:cubicBezTo>
                    <a:pt x="5448" y="7618"/>
                    <a:pt x="7472" y="9419"/>
                    <a:pt x="9852" y="10604"/>
                  </a:cubicBezTo>
                  <a:lnTo>
                    <a:pt x="9852" y="10604"/>
                  </a:lnTo>
                  <a:cubicBezTo>
                    <a:pt x="9851" y="10606"/>
                    <a:pt x="9851" y="10608"/>
                    <a:pt x="9850" y="10610"/>
                  </a:cubicBezTo>
                  <a:lnTo>
                    <a:pt x="9850" y="10610"/>
                  </a:lnTo>
                  <a:cubicBezTo>
                    <a:pt x="9432" y="10560"/>
                    <a:pt x="9013" y="10535"/>
                    <a:pt x="8596" y="10535"/>
                  </a:cubicBezTo>
                  <a:cubicBezTo>
                    <a:pt x="5929" y="10535"/>
                    <a:pt x="3336" y="11544"/>
                    <a:pt x="1373" y="13394"/>
                  </a:cubicBezTo>
                  <a:cubicBezTo>
                    <a:pt x="658" y="14089"/>
                    <a:pt x="1" y="15029"/>
                    <a:pt x="207" y="15987"/>
                  </a:cubicBezTo>
                  <a:cubicBezTo>
                    <a:pt x="471" y="17166"/>
                    <a:pt x="1822" y="17686"/>
                    <a:pt x="3042" y="17686"/>
                  </a:cubicBezTo>
                  <a:cubicBezTo>
                    <a:pt x="3125" y="17686"/>
                    <a:pt x="3208" y="17684"/>
                    <a:pt x="3290" y="17679"/>
                  </a:cubicBezTo>
                  <a:cubicBezTo>
                    <a:pt x="6485" y="17491"/>
                    <a:pt x="9323" y="14728"/>
                    <a:pt x="9605" y="11552"/>
                  </a:cubicBezTo>
                  <a:cubicBezTo>
                    <a:pt x="9699" y="15123"/>
                    <a:pt x="11898" y="18318"/>
                    <a:pt x="15225" y="19652"/>
                  </a:cubicBezTo>
                  <a:cubicBezTo>
                    <a:pt x="15802" y="19871"/>
                    <a:pt x="16449" y="20017"/>
                    <a:pt x="17071" y="20017"/>
                  </a:cubicBezTo>
                  <a:cubicBezTo>
                    <a:pt x="17784" y="20017"/>
                    <a:pt x="18463" y="19825"/>
                    <a:pt x="18965" y="19333"/>
                  </a:cubicBezTo>
                  <a:cubicBezTo>
                    <a:pt x="19980" y="18356"/>
                    <a:pt x="19811" y="16664"/>
                    <a:pt x="19191" y="15386"/>
                  </a:cubicBezTo>
                  <a:cubicBezTo>
                    <a:pt x="17969" y="12867"/>
                    <a:pt x="15488" y="11176"/>
                    <a:pt x="12688" y="10988"/>
                  </a:cubicBezTo>
                  <a:cubicBezTo>
                    <a:pt x="15206" y="10725"/>
                    <a:pt x="17518" y="9428"/>
                    <a:pt x="19059" y="7417"/>
                  </a:cubicBezTo>
                  <a:cubicBezTo>
                    <a:pt x="19548" y="6759"/>
                    <a:pt x="19980" y="5951"/>
                    <a:pt x="19849" y="5142"/>
                  </a:cubicBezTo>
                  <a:cubicBezTo>
                    <a:pt x="19698" y="4165"/>
                    <a:pt x="18777" y="3451"/>
                    <a:pt x="17800" y="3300"/>
                  </a:cubicBezTo>
                  <a:cubicBezTo>
                    <a:pt x="17633" y="3275"/>
                    <a:pt x="17465" y="3263"/>
                    <a:pt x="17299" y="3263"/>
                  </a:cubicBezTo>
                  <a:cubicBezTo>
                    <a:pt x="16491" y="3263"/>
                    <a:pt x="15694" y="3544"/>
                    <a:pt x="14962" y="3902"/>
                  </a:cubicBezTo>
                  <a:cubicBezTo>
                    <a:pt x="12968" y="4938"/>
                    <a:pt x="11414" y="6615"/>
                    <a:pt x="10510" y="8613"/>
                  </a:cubicBezTo>
                  <a:lnTo>
                    <a:pt x="10510" y="8613"/>
                  </a:lnTo>
                  <a:cubicBezTo>
                    <a:pt x="10574" y="6567"/>
                    <a:pt x="10091" y="4525"/>
                    <a:pt x="9098" y="2699"/>
                  </a:cubicBezTo>
                  <a:cubicBezTo>
                    <a:pt x="8553" y="1722"/>
                    <a:pt x="7801" y="801"/>
                    <a:pt x="6786" y="312"/>
                  </a:cubicBezTo>
                  <a:cubicBezTo>
                    <a:pt x="6364" y="109"/>
                    <a:pt x="5887" y="0"/>
                    <a:pt x="5417" y="0"/>
                  </a:cubicBez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5152;p64"/>
            <p:cNvSpPr/>
            <p:nvPr/>
          </p:nvSpPr>
          <p:spPr>
            <a:xfrm>
              <a:off x="5163475" y="3841750"/>
              <a:ext cx="142400" cy="136350"/>
            </a:xfrm>
            <a:custGeom>
              <a:avLst/>
              <a:gdLst/>
              <a:ahLst/>
              <a:cxnLst/>
              <a:rect l="l" t="t" r="r" b="b"/>
              <a:pathLst>
                <a:path w="5696" h="5454" extrusionOk="0">
                  <a:moveTo>
                    <a:pt x="325" y="1"/>
                  </a:moveTo>
                  <a:cubicBezTo>
                    <a:pt x="280" y="1"/>
                    <a:pt x="247" y="12"/>
                    <a:pt x="226" y="35"/>
                  </a:cubicBezTo>
                  <a:cubicBezTo>
                    <a:pt x="1" y="279"/>
                    <a:pt x="1109" y="1576"/>
                    <a:pt x="2538" y="3042"/>
                  </a:cubicBezTo>
                  <a:cubicBezTo>
                    <a:pt x="3854" y="4375"/>
                    <a:pt x="5010" y="5453"/>
                    <a:pt x="5375" y="5453"/>
                  </a:cubicBezTo>
                  <a:cubicBezTo>
                    <a:pt x="5406" y="5453"/>
                    <a:pt x="5432" y="5445"/>
                    <a:pt x="5451" y="5429"/>
                  </a:cubicBezTo>
                  <a:cubicBezTo>
                    <a:pt x="5696" y="5241"/>
                    <a:pt x="4812" y="3756"/>
                    <a:pt x="3346" y="2234"/>
                  </a:cubicBezTo>
                  <a:cubicBezTo>
                    <a:pt x="2028" y="882"/>
                    <a:pt x="725" y="1"/>
                    <a:pt x="325" y="1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5153;p64"/>
            <p:cNvSpPr/>
            <p:nvPr/>
          </p:nvSpPr>
          <p:spPr>
            <a:xfrm>
              <a:off x="5197775" y="3685950"/>
              <a:ext cx="151800" cy="92100"/>
            </a:xfrm>
            <a:custGeom>
              <a:avLst/>
              <a:gdLst/>
              <a:ahLst/>
              <a:cxnLst/>
              <a:rect l="l" t="t" r="r" b="b"/>
              <a:pathLst>
                <a:path w="6072" h="3684" extrusionOk="0">
                  <a:moveTo>
                    <a:pt x="5710" y="0"/>
                  </a:moveTo>
                  <a:cubicBezTo>
                    <a:pt x="5209" y="0"/>
                    <a:pt x="3985" y="445"/>
                    <a:pt x="2688" y="1229"/>
                  </a:cubicBezTo>
                  <a:cubicBezTo>
                    <a:pt x="1053" y="2226"/>
                    <a:pt x="1" y="3372"/>
                    <a:pt x="207" y="3635"/>
                  </a:cubicBezTo>
                  <a:cubicBezTo>
                    <a:pt x="233" y="3668"/>
                    <a:pt x="278" y="3684"/>
                    <a:pt x="343" y="3684"/>
                  </a:cubicBezTo>
                  <a:cubicBezTo>
                    <a:pt x="757" y="3684"/>
                    <a:pt x="1937" y="3037"/>
                    <a:pt x="3271" y="2207"/>
                  </a:cubicBezTo>
                  <a:cubicBezTo>
                    <a:pt x="4831" y="1229"/>
                    <a:pt x="6071" y="384"/>
                    <a:pt x="5940" y="83"/>
                  </a:cubicBezTo>
                  <a:cubicBezTo>
                    <a:pt x="5914" y="27"/>
                    <a:pt x="5834" y="0"/>
                    <a:pt x="5710" y="0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5154;p64"/>
            <p:cNvSpPr/>
            <p:nvPr/>
          </p:nvSpPr>
          <p:spPr>
            <a:xfrm>
              <a:off x="5034250" y="3644675"/>
              <a:ext cx="107175" cy="128975"/>
            </a:xfrm>
            <a:custGeom>
              <a:avLst/>
              <a:gdLst/>
              <a:ahLst/>
              <a:cxnLst/>
              <a:rect l="l" t="t" r="r" b="b"/>
              <a:pathLst>
                <a:path w="4287" h="5159" extrusionOk="0">
                  <a:moveTo>
                    <a:pt x="339" y="1"/>
                  </a:moveTo>
                  <a:cubicBezTo>
                    <a:pt x="309" y="1"/>
                    <a:pt x="284" y="8"/>
                    <a:pt x="264" y="24"/>
                  </a:cubicBezTo>
                  <a:cubicBezTo>
                    <a:pt x="1" y="211"/>
                    <a:pt x="640" y="1508"/>
                    <a:pt x="1674" y="2918"/>
                  </a:cubicBezTo>
                  <a:cubicBezTo>
                    <a:pt x="2640" y="4213"/>
                    <a:pt x="3607" y="5159"/>
                    <a:pt x="3948" y="5159"/>
                  </a:cubicBezTo>
                  <a:cubicBezTo>
                    <a:pt x="3978" y="5159"/>
                    <a:pt x="4003" y="5151"/>
                    <a:pt x="4023" y="5136"/>
                  </a:cubicBezTo>
                  <a:cubicBezTo>
                    <a:pt x="4286" y="4948"/>
                    <a:pt x="3647" y="3651"/>
                    <a:pt x="2613" y="2241"/>
                  </a:cubicBezTo>
                  <a:cubicBezTo>
                    <a:pt x="1647" y="947"/>
                    <a:pt x="680" y="1"/>
                    <a:pt x="339" y="1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5155;p64"/>
            <p:cNvSpPr/>
            <p:nvPr/>
          </p:nvSpPr>
          <p:spPr>
            <a:xfrm>
              <a:off x="4976925" y="3817125"/>
              <a:ext cx="149450" cy="103550"/>
            </a:xfrm>
            <a:custGeom>
              <a:avLst/>
              <a:gdLst/>
              <a:ahLst/>
              <a:cxnLst/>
              <a:rect l="l" t="t" r="r" b="b"/>
              <a:pathLst>
                <a:path w="5978" h="4142" extrusionOk="0">
                  <a:moveTo>
                    <a:pt x="5649" y="1"/>
                  </a:moveTo>
                  <a:cubicBezTo>
                    <a:pt x="5203" y="1"/>
                    <a:pt x="3949" y="589"/>
                    <a:pt x="2613" y="1527"/>
                  </a:cubicBezTo>
                  <a:cubicBezTo>
                    <a:pt x="1035" y="2655"/>
                    <a:pt x="1" y="3858"/>
                    <a:pt x="208" y="4102"/>
                  </a:cubicBezTo>
                  <a:cubicBezTo>
                    <a:pt x="232" y="4129"/>
                    <a:pt x="272" y="4141"/>
                    <a:pt x="326" y="4141"/>
                  </a:cubicBezTo>
                  <a:cubicBezTo>
                    <a:pt x="731" y="4141"/>
                    <a:pt x="1928" y="3426"/>
                    <a:pt x="3271" y="2448"/>
                  </a:cubicBezTo>
                  <a:cubicBezTo>
                    <a:pt x="4812" y="1358"/>
                    <a:pt x="5978" y="343"/>
                    <a:pt x="5809" y="61"/>
                  </a:cubicBezTo>
                  <a:cubicBezTo>
                    <a:pt x="5785" y="20"/>
                    <a:pt x="5731" y="1"/>
                    <a:pt x="5649" y="1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5156;p64"/>
            <p:cNvSpPr/>
            <p:nvPr/>
          </p:nvSpPr>
          <p:spPr>
            <a:xfrm>
              <a:off x="5056800" y="3724750"/>
              <a:ext cx="186250" cy="158000"/>
            </a:xfrm>
            <a:custGeom>
              <a:avLst/>
              <a:gdLst/>
              <a:ahLst/>
              <a:cxnLst/>
              <a:rect l="l" t="t" r="r" b="b"/>
              <a:pathLst>
                <a:path w="7450" h="6320" extrusionOk="0">
                  <a:moveTo>
                    <a:pt x="3303" y="0"/>
                  </a:moveTo>
                  <a:cubicBezTo>
                    <a:pt x="1749" y="0"/>
                    <a:pt x="236" y="1146"/>
                    <a:pt x="114" y="2967"/>
                  </a:cubicBezTo>
                  <a:cubicBezTo>
                    <a:pt x="1" y="4715"/>
                    <a:pt x="1335" y="6199"/>
                    <a:pt x="3065" y="6312"/>
                  </a:cubicBezTo>
                  <a:cubicBezTo>
                    <a:pt x="3142" y="6317"/>
                    <a:pt x="3218" y="6320"/>
                    <a:pt x="3293" y="6320"/>
                  </a:cubicBezTo>
                  <a:cubicBezTo>
                    <a:pt x="5970" y="6320"/>
                    <a:pt x="7449" y="3134"/>
                    <a:pt x="5640" y="1068"/>
                  </a:cubicBezTo>
                  <a:cubicBezTo>
                    <a:pt x="4989" y="332"/>
                    <a:pt x="4140" y="0"/>
                    <a:pt x="3303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5157;p64"/>
            <p:cNvSpPr/>
            <p:nvPr/>
          </p:nvSpPr>
          <p:spPr>
            <a:xfrm>
              <a:off x="4393325" y="1709725"/>
              <a:ext cx="375000" cy="393425"/>
            </a:xfrm>
            <a:custGeom>
              <a:avLst/>
              <a:gdLst/>
              <a:ahLst/>
              <a:cxnLst/>
              <a:rect l="l" t="t" r="r" b="b"/>
              <a:pathLst>
                <a:path w="15000" h="15737" extrusionOk="0">
                  <a:moveTo>
                    <a:pt x="7872" y="1"/>
                  </a:moveTo>
                  <a:cubicBezTo>
                    <a:pt x="7836" y="1"/>
                    <a:pt x="7800" y="2"/>
                    <a:pt x="7763" y="3"/>
                  </a:cubicBezTo>
                  <a:cubicBezTo>
                    <a:pt x="6842" y="41"/>
                    <a:pt x="6824" y="981"/>
                    <a:pt x="6579" y="1864"/>
                  </a:cubicBezTo>
                  <a:cubicBezTo>
                    <a:pt x="6072" y="3574"/>
                    <a:pt x="5094" y="5548"/>
                    <a:pt x="6354" y="6826"/>
                  </a:cubicBezTo>
                  <a:cubicBezTo>
                    <a:pt x="5338" y="6082"/>
                    <a:pt x="4114" y="5697"/>
                    <a:pt x="2875" y="5697"/>
                  </a:cubicBezTo>
                  <a:cubicBezTo>
                    <a:pt x="2487" y="5697"/>
                    <a:pt x="2097" y="5735"/>
                    <a:pt x="1711" y="5811"/>
                  </a:cubicBezTo>
                  <a:cubicBezTo>
                    <a:pt x="1185" y="5905"/>
                    <a:pt x="640" y="6112"/>
                    <a:pt x="339" y="6563"/>
                  </a:cubicBezTo>
                  <a:cubicBezTo>
                    <a:pt x="1" y="7108"/>
                    <a:pt x="133" y="7860"/>
                    <a:pt x="546" y="8348"/>
                  </a:cubicBezTo>
                  <a:cubicBezTo>
                    <a:pt x="978" y="8818"/>
                    <a:pt x="1561" y="9157"/>
                    <a:pt x="2200" y="9269"/>
                  </a:cubicBezTo>
                  <a:cubicBezTo>
                    <a:pt x="2721" y="9404"/>
                    <a:pt x="3249" y="9470"/>
                    <a:pt x="3773" y="9470"/>
                  </a:cubicBezTo>
                  <a:cubicBezTo>
                    <a:pt x="4681" y="9470"/>
                    <a:pt x="5578" y="9273"/>
                    <a:pt x="6406" y="8897"/>
                  </a:cubicBezTo>
                  <a:lnTo>
                    <a:pt x="6406" y="8897"/>
                  </a:lnTo>
                  <a:cubicBezTo>
                    <a:pt x="5487" y="9870"/>
                    <a:pt x="4842" y="11073"/>
                    <a:pt x="4549" y="12389"/>
                  </a:cubicBezTo>
                  <a:cubicBezTo>
                    <a:pt x="4380" y="13104"/>
                    <a:pt x="4343" y="13874"/>
                    <a:pt x="4625" y="14551"/>
                  </a:cubicBezTo>
                  <a:cubicBezTo>
                    <a:pt x="4897" y="15205"/>
                    <a:pt x="5539" y="15737"/>
                    <a:pt x="6245" y="15737"/>
                  </a:cubicBezTo>
                  <a:cubicBezTo>
                    <a:pt x="6268" y="15737"/>
                    <a:pt x="6292" y="15736"/>
                    <a:pt x="6316" y="15735"/>
                  </a:cubicBezTo>
                  <a:cubicBezTo>
                    <a:pt x="7425" y="15641"/>
                    <a:pt x="8008" y="14382"/>
                    <a:pt x="8177" y="13292"/>
                  </a:cubicBezTo>
                  <a:cubicBezTo>
                    <a:pt x="8440" y="11581"/>
                    <a:pt x="8215" y="9814"/>
                    <a:pt x="7575" y="8217"/>
                  </a:cubicBezTo>
                  <a:lnTo>
                    <a:pt x="7575" y="8217"/>
                  </a:lnTo>
                  <a:cubicBezTo>
                    <a:pt x="8868" y="9691"/>
                    <a:pt x="10743" y="10531"/>
                    <a:pt x="12704" y="10531"/>
                  </a:cubicBezTo>
                  <a:cubicBezTo>
                    <a:pt x="12767" y="10531"/>
                    <a:pt x="12831" y="10530"/>
                    <a:pt x="12895" y="10529"/>
                  </a:cubicBezTo>
                  <a:cubicBezTo>
                    <a:pt x="13552" y="10491"/>
                    <a:pt x="14267" y="10322"/>
                    <a:pt x="14586" y="9758"/>
                  </a:cubicBezTo>
                  <a:cubicBezTo>
                    <a:pt x="15000" y="9044"/>
                    <a:pt x="14473" y="8123"/>
                    <a:pt x="13816" y="7615"/>
                  </a:cubicBezTo>
                  <a:cubicBezTo>
                    <a:pt x="13008" y="7018"/>
                    <a:pt x="12056" y="6721"/>
                    <a:pt x="11108" y="6721"/>
                  </a:cubicBezTo>
                  <a:cubicBezTo>
                    <a:pt x="10028" y="6721"/>
                    <a:pt x="8953" y="7107"/>
                    <a:pt x="8102" y="7878"/>
                  </a:cubicBezTo>
                  <a:cubicBezTo>
                    <a:pt x="9605" y="6168"/>
                    <a:pt x="10977" y="3161"/>
                    <a:pt x="9925" y="1131"/>
                  </a:cubicBezTo>
                  <a:cubicBezTo>
                    <a:pt x="9547" y="411"/>
                    <a:pt x="8703" y="1"/>
                    <a:pt x="7872" y="1"/>
                  </a:cubicBezTo>
                  <a:close/>
                </a:path>
              </a:pathLst>
            </a:custGeom>
            <a:solidFill>
              <a:srgbClr val="61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5158;p64"/>
            <p:cNvSpPr/>
            <p:nvPr/>
          </p:nvSpPr>
          <p:spPr>
            <a:xfrm>
              <a:off x="4433750" y="1884550"/>
              <a:ext cx="109975" cy="19000"/>
            </a:xfrm>
            <a:custGeom>
              <a:avLst/>
              <a:gdLst/>
              <a:ahLst/>
              <a:cxnLst/>
              <a:rect l="l" t="t" r="r" b="b"/>
              <a:pathLst>
                <a:path w="4399" h="760" extrusionOk="0">
                  <a:moveTo>
                    <a:pt x="1989" y="0"/>
                  </a:moveTo>
                  <a:cubicBezTo>
                    <a:pt x="876" y="0"/>
                    <a:pt x="19" y="128"/>
                    <a:pt x="19" y="322"/>
                  </a:cubicBezTo>
                  <a:cubicBezTo>
                    <a:pt x="0" y="510"/>
                    <a:pt x="978" y="716"/>
                    <a:pt x="2181" y="754"/>
                  </a:cubicBezTo>
                  <a:cubicBezTo>
                    <a:pt x="2308" y="758"/>
                    <a:pt x="2433" y="760"/>
                    <a:pt x="2554" y="760"/>
                  </a:cubicBezTo>
                  <a:cubicBezTo>
                    <a:pt x="3596" y="760"/>
                    <a:pt x="4380" y="622"/>
                    <a:pt x="4380" y="453"/>
                  </a:cubicBezTo>
                  <a:cubicBezTo>
                    <a:pt x="4398" y="246"/>
                    <a:pt x="3421" y="40"/>
                    <a:pt x="2218" y="2"/>
                  </a:cubicBezTo>
                  <a:cubicBezTo>
                    <a:pt x="2141" y="1"/>
                    <a:pt x="2064" y="0"/>
                    <a:pt x="1989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5159;p64"/>
            <p:cNvSpPr/>
            <p:nvPr/>
          </p:nvSpPr>
          <p:spPr>
            <a:xfrm>
              <a:off x="4583650" y="1750675"/>
              <a:ext cx="28200" cy="118450"/>
            </a:xfrm>
            <a:custGeom>
              <a:avLst/>
              <a:gdLst/>
              <a:ahLst/>
              <a:cxnLst/>
              <a:rect l="l" t="t" r="r" b="b"/>
              <a:pathLst>
                <a:path w="1128" h="4738" extrusionOk="0">
                  <a:moveTo>
                    <a:pt x="822" y="0"/>
                  </a:moveTo>
                  <a:cubicBezTo>
                    <a:pt x="616" y="0"/>
                    <a:pt x="374" y="1046"/>
                    <a:pt x="207" y="2331"/>
                  </a:cubicBezTo>
                  <a:cubicBezTo>
                    <a:pt x="38" y="3628"/>
                    <a:pt x="0" y="4699"/>
                    <a:pt x="207" y="4737"/>
                  </a:cubicBezTo>
                  <a:cubicBezTo>
                    <a:pt x="210" y="4738"/>
                    <a:pt x="213" y="4738"/>
                    <a:pt x="217" y="4738"/>
                  </a:cubicBezTo>
                  <a:cubicBezTo>
                    <a:pt x="408" y="4738"/>
                    <a:pt x="774" y="3717"/>
                    <a:pt x="940" y="2425"/>
                  </a:cubicBezTo>
                  <a:cubicBezTo>
                    <a:pt x="1128" y="1109"/>
                    <a:pt x="1034" y="38"/>
                    <a:pt x="827" y="0"/>
                  </a:cubicBezTo>
                  <a:cubicBezTo>
                    <a:pt x="825" y="0"/>
                    <a:pt x="823" y="0"/>
                    <a:pt x="822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5160;p64"/>
            <p:cNvSpPr/>
            <p:nvPr/>
          </p:nvSpPr>
          <p:spPr>
            <a:xfrm>
              <a:off x="4604775" y="1910325"/>
              <a:ext cx="114675" cy="19175"/>
            </a:xfrm>
            <a:custGeom>
              <a:avLst/>
              <a:gdLst/>
              <a:ahLst/>
              <a:cxnLst/>
              <a:rect l="l" t="t" r="r" b="b"/>
              <a:pathLst>
                <a:path w="4587" h="767" extrusionOk="0">
                  <a:moveTo>
                    <a:pt x="1367" y="0"/>
                  </a:moveTo>
                  <a:cubicBezTo>
                    <a:pt x="587" y="0"/>
                    <a:pt x="33" y="61"/>
                    <a:pt x="20" y="212"/>
                  </a:cubicBezTo>
                  <a:cubicBezTo>
                    <a:pt x="1" y="418"/>
                    <a:pt x="1016" y="700"/>
                    <a:pt x="2275" y="757"/>
                  </a:cubicBezTo>
                  <a:cubicBezTo>
                    <a:pt x="2432" y="764"/>
                    <a:pt x="2586" y="767"/>
                    <a:pt x="2734" y="767"/>
                  </a:cubicBezTo>
                  <a:cubicBezTo>
                    <a:pt x="3792" y="767"/>
                    <a:pt x="4587" y="602"/>
                    <a:pt x="4587" y="437"/>
                  </a:cubicBezTo>
                  <a:cubicBezTo>
                    <a:pt x="4568" y="230"/>
                    <a:pt x="3553" y="80"/>
                    <a:pt x="2313" y="24"/>
                  </a:cubicBezTo>
                  <a:cubicBezTo>
                    <a:pt x="1977" y="8"/>
                    <a:pt x="1656" y="0"/>
                    <a:pt x="1367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5161;p64"/>
            <p:cNvSpPr/>
            <p:nvPr/>
          </p:nvSpPr>
          <p:spPr>
            <a:xfrm>
              <a:off x="4546525" y="1953625"/>
              <a:ext cx="32900" cy="101100"/>
            </a:xfrm>
            <a:custGeom>
              <a:avLst/>
              <a:gdLst/>
              <a:ahLst/>
              <a:cxnLst/>
              <a:rect l="l" t="t" r="r" b="b"/>
              <a:pathLst>
                <a:path w="1316" h="4044" extrusionOk="0">
                  <a:moveTo>
                    <a:pt x="1096" y="1"/>
                  </a:moveTo>
                  <a:cubicBezTo>
                    <a:pt x="889" y="1"/>
                    <a:pt x="577" y="832"/>
                    <a:pt x="320" y="1844"/>
                  </a:cubicBezTo>
                  <a:cubicBezTo>
                    <a:pt x="113" y="2671"/>
                    <a:pt x="0" y="3385"/>
                    <a:pt x="38" y="3686"/>
                  </a:cubicBezTo>
                  <a:lnTo>
                    <a:pt x="113" y="4043"/>
                  </a:lnTo>
                  <a:lnTo>
                    <a:pt x="245" y="3836"/>
                  </a:lnTo>
                  <a:cubicBezTo>
                    <a:pt x="258" y="3809"/>
                    <a:pt x="269" y="3782"/>
                    <a:pt x="277" y="3757"/>
                  </a:cubicBezTo>
                  <a:lnTo>
                    <a:pt x="277" y="3757"/>
                  </a:lnTo>
                  <a:lnTo>
                    <a:pt x="282" y="3761"/>
                  </a:lnTo>
                  <a:cubicBezTo>
                    <a:pt x="508" y="3536"/>
                    <a:pt x="827" y="2859"/>
                    <a:pt x="1034" y="2032"/>
                  </a:cubicBezTo>
                  <a:cubicBezTo>
                    <a:pt x="1316" y="961"/>
                    <a:pt x="1316" y="40"/>
                    <a:pt x="1109" y="2"/>
                  </a:cubicBezTo>
                  <a:cubicBezTo>
                    <a:pt x="1105" y="1"/>
                    <a:pt x="1100" y="1"/>
                    <a:pt x="1096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5162;p64"/>
            <p:cNvSpPr/>
            <p:nvPr/>
          </p:nvSpPr>
          <p:spPr>
            <a:xfrm>
              <a:off x="4393325" y="1709725"/>
              <a:ext cx="375000" cy="393425"/>
            </a:xfrm>
            <a:custGeom>
              <a:avLst/>
              <a:gdLst/>
              <a:ahLst/>
              <a:cxnLst/>
              <a:rect l="l" t="t" r="r" b="b"/>
              <a:pathLst>
                <a:path w="15000" h="15737" extrusionOk="0">
                  <a:moveTo>
                    <a:pt x="7872" y="1"/>
                  </a:moveTo>
                  <a:cubicBezTo>
                    <a:pt x="7836" y="1"/>
                    <a:pt x="7800" y="2"/>
                    <a:pt x="7763" y="3"/>
                  </a:cubicBezTo>
                  <a:cubicBezTo>
                    <a:pt x="6842" y="41"/>
                    <a:pt x="6824" y="981"/>
                    <a:pt x="6579" y="1864"/>
                  </a:cubicBezTo>
                  <a:cubicBezTo>
                    <a:pt x="6072" y="3574"/>
                    <a:pt x="5094" y="5548"/>
                    <a:pt x="6354" y="6826"/>
                  </a:cubicBezTo>
                  <a:cubicBezTo>
                    <a:pt x="5338" y="6082"/>
                    <a:pt x="4114" y="5697"/>
                    <a:pt x="2875" y="5697"/>
                  </a:cubicBezTo>
                  <a:cubicBezTo>
                    <a:pt x="2487" y="5697"/>
                    <a:pt x="2097" y="5735"/>
                    <a:pt x="1711" y="5811"/>
                  </a:cubicBezTo>
                  <a:cubicBezTo>
                    <a:pt x="1185" y="5905"/>
                    <a:pt x="640" y="6112"/>
                    <a:pt x="339" y="6563"/>
                  </a:cubicBezTo>
                  <a:cubicBezTo>
                    <a:pt x="1" y="7108"/>
                    <a:pt x="133" y="7860"/>
                    <a:pt x="546" y="8348"/>
                  </a:cubicBezTo>
                  <a:cubicBezTo>
                    <a:pt x="978" y="8818"/>
                    <a:pt x="1561" y="9157"/>
                    <a:pt x="2200" y="9269"/>
                  </a:cubicBezTo>
                  <a:cubicBezTo>
                    <a:pt x="2721" y="9404"/>
                    <a:pt x="3249" y="9470"/>
                    <a:pt x="3773" y="9470"/>
                  </a:cubicBezTo>
                  <a:cubicBezTo>
                    <a:pt x="4681" y="9470"/>
                    <a:pt x="5578" y="9273"/>
                    <a:pt x="6406" y="8897"/>
                  </a:cubicBezTo>
                  <a:lnTo>
                    <a:pt x="6406" y="8897"/>
                  </a:lnTo>
                  <a:cubicBezTo>
                    <a:pt x="5487" y="9870"/>
                    <a:pt x="4842" y="11073"/>
                    <a:pt x="4549" y="12389"/>
                  </a:cubicBezTo>
                  <a:cubicBezTo>
                    <a:pt x="4380" y="13104"/>
                    <a:pt x="4343" y="13874"/>
                    <a:pt x="4625" y="14551"/>
                  </a:cubicBezTo>
                  <a:cubicBezTo>
                    <a:pt x="4897" y="15205"/>
                    <a:pt x="5539" y="15737"/>
                    <a:pt x="6245" y="15737"/>
                  </a:cubicBezTo>
                  <a:cubicBezTo>
                    <a:pt x="6268" y="15737"/>
                    <a:pt x="6292" y="15736"/>
                    <a:pt x="6316" y="15735"/>
                  </a:cubicBezTo>
                  <a:cubicBezTo>
                    <a:pt x="7425" y="15641"/>
                    <a:pt x="8008" y="14382"/>
                    <a:pt x="8177" y="13292"/>
                  </a:cubicBezTo>
                  <a:cubicBezTo>
                    <a:pt x="8440" y="11581"/>
                    <a:pt x="8215" y="9814"/>
                    <a:pt x="7575" y="8217"/>
                  </a:cubicBezTo>
                  <a:lnTo>
                    <a:pt x="7575" y="8217"/>
                  </a:lnTo>
                  <a:cubicBezTo>
                    <a:pt x="8868" y="9691"/>
                    <a:pt x="10743" y="10531"/>
                    <a:pt x="12704" y="10531"/>
                  </a:cubicBezTo>
                  <a:cubicBezTo>
                    <a:pt x="12767" y="10531"/>
                    <a:pt x="12831" y="10530"/>
                    <a:pt x="12895" y="10529"/>
                  </a:cubicBezTo>
                  <a:cubicBezTo>
                    <a:pt x="13552" y="10491"/>
                    <a:pt x="14267" y="10322"/>
                    <a:pt x="14586" y="9758"/>
                  </a:cubicBezTo>
                  <a:cubicBezTo>
                    <a:pt x="15000" y="9044"/>
                    <a:pt x="14473" y="8123"/>
                    <a:pt x="13816" y="7615"/>
                  </a:cubicBezTo>
                  <a:cubicBezTo>
                    <a:pt x="13008" y="7018"/>
                    <a:pt x="12056" y="6721"/>
                    <a:pt x="11108" y="6721"/>
                  </a:cubicBezTo>
                  <a:cubicBezTo>
                    <a:pt x="10028" y="6721"/>
                    <a:pt x="8953" y="7107"/>
                    <a:pt x="8102" y="7878"/>
                  </a:cubicBezTo>
                  <a:cubicBezTo>
                    <a:pt x="9605" y="6168"/>
                    <a:pt x="10977" y="3161"/>
                    <a:pt x="9925" y="1131"/>
                  </a:cubicBezTo>
                  <a:cubicBezTo>
                    <a:pt x="9547" y="411"/>
                    <a:pt x="8703" y="1"/>
                    <a:pt x="7872" y="1"/>
                  </a:cubicBezTo>
                  <a:close/>
                </a:path>
              </a:pathLst>
            </a:custGeom>
            <a:solidFill>
              <a:srgbClr val="61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5163;p64"/>
            <p:cNvSpPr/>
            <p:nvPr/>
          </p:nvSpPr>
          <p:spPr>
            <a:xfrm>
              <a:off x="4433750" y="1884550"/>
              <a:ext cx="109975" cy="19000"/>
            </a:xfrm>
            <a:custGeom>
              <a:avLst/>
              <a:gdLst/>
              <a:ahLst/>
              <a:cxnLst/>
              <a:rect l="l" t="t" r="r" b="b"/>
              <a:pathLst>
                <a:path w="4399" h="760" extrusionOk="0">
                  <a:moveTo>
                    <a:pt x="1989" y="0"/>
                  </a:moveTo>
                  <a:cubicBezTo>
                    <a:pt x="876" y="0"/>
                    <a:pt x="19" y="128"/>
                    <a:pt x="19" y="322"/>
                  </a:cubicBezTo>
                  <a:cubicBezTo>
                    <a:pt x="0" y="510"/>
                    <a:pt x="978" y="716"/>
                    <a:pt x="2181" y="754"/>
                  </a:cubicBezTo>
                  <a:cubicBezTo>
                    <a:pt x="2308" y="758"/>
                    <a:pt x="2433" y="760"/>
                    <a:pt x="2554" y="760"/>
                  </a:cubicBezTo>
                  <a:cubicBezTo>
                    <a:pt x="3596" y="760"/>
                    <a:pt x="4380" y="622"/>
                    <a:pt x="4380" y="453"/>
                  </a:cubicBezTo>
                  <a:cubicBezTo>
                    <a:pt x="4398" y="246"/>
                    <a:pt x="3421" y="40"/>
                    <a:pt x="2218" y="2"/>
                  </a:cubicBezTo>
                  <a:cubicBezTo>
                    <a:pt x="2141" y="1"/>
                    <a:pt x="2064" y="0"/>
                    <a:pt x="1989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5164;p64"/>
            <p:cNvSpPr/>
            <p:nvPr/>
          </p:nvSpPr>
          <p:spPr>
            <a:xfrm>
              <a:off x="4583650" y="1750675"/>
              <a:ext cx="28200" cy="118450"/>
            </a:xfrm>
            <a:custGeom>
              <a:avLst/>
              <a:gdLst/>
              <a:ahLst/>
              <a:cxnLst/>
              <a:rect l="l" t="t" r="r" b="b"/>
              <a:pathLst>
                <a:path w="1128" h="4738" extrusionOk="0">
                  <a:moveTo>
                    <a:pt x="822" y="0"/>
                  </a:moveTo>
                  <a:cubicBezTo>
                    <a:pt x="616" y="0"/>
                    <a:pt x="374" y="1046"/>
                    <a:pt x="207" y="2331"/>
                  </a:cubicBezTo>
                  <a:cubicBezTo>
                    <a:pt x="38" y="3628"/>
                    <a:pt x="0" y="4699"/>
                    <a:pt x="207" y="4737"/>
                  </a:cubicBezTo>
                  <a:cubicBezTo>
                    <a:pt x="210" y="4738"/>
                    <a:pt x="213" y="4738"/>
                    <a:pt x="217" y="4738"/>
                  </a:cubicBezTo>
                  <a:cubicBezTo>
                    <a:pt x="408" y="4738"/>
                    <a:pt x="774" y="3717"/>
                    <a:pt x="940" y="2425"/>
                  </a:cubicBezTo>
                  <a:cubicBezTo>
                    <a:pt x="1128" y="1109"/>
                    <a:pt x="1034" y="38"/>
                    <a:pt x="827" y="0"/>
                  </a:cubicBezTo>
                  <a:cubicBezTo>
                    <a:pt x="825" y="0"/>
                    <a:pt x="823" y="0"/>
                    <a:pt x="822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5165;p64"/>
            <p:cNvSpPr/>
            <p:nvPr/>
          </p:nvSpPr>
          <p:spPr>
            <a:xfrm>
              <a:off x="4604775" y="1910325"/>
              <a:ext cx="114675" cy="19175"/>
            </a:xfrm>
            <a:custGeom>
              <a:avLst/>
              <a:gdLst/>
              <a:ahLst/>
              <a:cxnLst/>
              <a:rect l="l" t="t" r="r" b="b"/>
              <a:pathLst>
                <a:path w="4587" h="767" extrusionOk="0">
                  <a:moveTo>
                    <a:pt x="1367" y="0"/>
                  </a:moveTo>
                  <a:cubicBezTo>
                    <a:pt x="587" y="0"/>
                    <a:pt x="33" y="61"/>
                    <a:pt x="20" y="212"/>
                  </a:cubicBezTo>
                  <a:cubicBezTo>
                    <a:pt x="1" y="418"/>
                    <a:pt x="1016" y="700"/>
                    <a:pt x="2275" y="757"/>
                  </a:cubicBezTo>
                  <a:cubicBezTo>
                    <a:pt x="2432" y="764"/>
                    <a:pt x="2586" y="767"/>
                    <a:pt x="2734" y="767"/>
                  </a:cubicBezTo>
                  <a:cubicBezTo>
                    <a:pt x="3792" y="767"/>
                    <a:pt x="4587" y="602"/>
                    <a:pt x="4587" y="437"/>
                  </a:cubicBezTo>
                  <a:cubicBezTo>
                    <a:pt x="4568" y="230"/>
                    <a:pt x="3553" y="80"/>
                    <a:pt x="2313" y="24"/>
                  </a:cubicBezTo>
                  <a:cubicBezTo>
                    <a:pt x="1977" y="8"/>
                    <a:pt x="1656" y="0"/>
                    <a:pt x="1367" y="0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5166;p64"/>
            <p:cNvSpPr/>
            <p:nvPr/>
          </p:nvSpPr>
          <p:spPr>
            <a:xfrm>
              <a:off x="4546525" y="1953625"/>
              <a:ext cx="32900" cy="101100"/>
            </a:xfrm>
            <a:custGeom>
              <a:avLst/>
              <a:gdLst/>
              <a:ahLst/>
              <a:cxnLst/>
              <a:rect l="l" t="t" r="r" b="b"/>
              <a:pathLst>
                <a:path w="1316" h="4044" extrusionOk="0">
                  <a:moveTo>
                    <a:pt x="1096" y="1"/>
                  </a:moveTo>
                  <a:cubicBezTo>
                    <a:pt x="889" y="1"/>
                    <a:pt x="577" y="832"/>
                    <a:pt x="320" y="1844"/>
                  </a:cubicBezTo>
                  <a:cubicBezTo>
                    <a:pt x="113" y="2671"/>
                    <a:pt x="0" y="3385"/>
                    <a:pt x="38" y="3686"/>
                  </a:cubicBezTo>
                  <a:lnTo>
                    <a:pt x="113" y="4043"/>
                  </a:lnTo>
                  <a:lnTo>
                    <a:pt x="245" y="3836"/>
                  </a:lnTo>
                  <a:cubicBezTo>
                    <a:pt x="258" y="3809"/>
                    <a:pt x="269" y="3782"/>
                    <a:pt x="277" y="3757"/>
                  </a:cubicBezTo>
                  <a:lnTo>
                    <a:pt x="277" y="3757"/>
                  </a:lnTo>
                  <a:lnTo>
                    <a:pt x="282" y="3761"/>
                  </a:lnTo>
                  <a:cubicBezTo>
                    <a:pt x="508" y="3536"/>
                    <a:pt x="827" y="2859"/>
                    <a:pt x="1034" y="2032"/>
                  </a:cubicBezTo>
                  <a:cubicBezTo>
                    <a:pt x="1316" y="961"/>
                    <a:pt x="1316" y="40"/>
                    <a:pt x="1109" y="2"/>
                  </a:cubicBezTo>
                  <a:cubicBezTo>
                    <a:pt x="1105" y="1"/>
                    <a:pt x="1100" y="1"/>
                    <a:pt x="1096" y="1"/>
                  </a:cubicBezTo>
                  <a:close/>
                </a:path>
              </a:pathLst>
            </a:custGeom>
            <a:solidFill>
              <a:srgbClr val="3D26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5167;p64"/>
            <p:cNvSpPr/>
            <p:nvPr/>
          </p:nvSpPr>
          <p:spPr>
            <a:xfrm>
              <a:off x="4413550" y="1738050"/>
              <a:ext cx="325175" cy="325400"/>
            </a:xfrm>
            <a:custGeom>
              <a:avLst/>
              <a:gdLst/>
              <a:ahLst/>
              <a:cxnLst/>
              <a:rect l="l" t="t" r="r" b="b"/>
              <a:pathLst>
                <a:path w="13007" h="13016" extrusionOk="0">
                  <a:moveTo>
                    <a:pt x="3523" y="1"/>
                  </a:moveTo>
                  <a:cubicBezTo>
                    <a:pt x="3090" y="1"/>
                    <a:pt x="2665" y="141"/>
                    <a:pt x="2368" y="449"/>
                  </a:cubicBezTo>
                  <a:cubicBezTo>
                    <a:pt x="1598" y="1238"/>
                    <a:pt x="1992" y="2573"/>
                    <a:pt x="2613" y="3513"/>
                  </a:cubicBezTo>
                  <a:cubicBezTo>
                    <a:pt x="3552" y="4960"/>
                    <a:pt x="4868" y="6125"/>
                    <a:pt x="6409" y="6896"/>
                  </a:cubicBezTo>
                  <a:cubicBezTo>
                    <a:pt x="6133" y="6862"/>
                    <a:pt x="5857" y="6846"/>
                    <a:pt x="5582" y="6846"/>
                  </a:cubicBezTo>
                  <a:cubicBezTo>
                    <a:pt x="3852" y="6846"/>
                    <a:pt x="2167" y="7500"/>
                    <a:pt x="902" y="8700"/>
                  </a:cubicBezTo>
                  <a:cubicBezTo>
                    <a:pt x="432" y="9151"/>
                    <a:pt x="0" y="9772"/>
                    <a:pt x="132" y="10392"/>
                  </a:cubicBezTo>
                  <a:cubicBezTo>
                    <a:pt x="310" y="11160"/>
                    <a:pt x="1219" y="11504"/>
                    <a:pt x="2018" y="11504"/>
                  </a:cubicBezTo>
                  <a:cubicBezTo>
                    <a:pt x="2060" y="11504"/>
                    <a:pt x="2102" y="11503"/>
                    <a:pt x="2143" y="11501"/>
                  </a:cubicBezTo>
                  <a:cubicBezTo>
                    <a:pt x="4285" y="11313"/>
                    <a:pt x="5996" y="9640"/>
                    <a:pt x="6240" y="7497"/>
                  </a:cubicBezTo>
                  <a:cubicBezTo>
                    <a:pt x="6297" y="9828"/>
                    <a:pt x="7744" y="11914"/>
                    <a:pt x="9905" y="12779"/>
                  </a:cubicBezTo>
                  <a:cubicBezTo>
                    <a:pt x="10275" y="12920"/>
                    <a:pt x="10694" y="13015"/>
                    <a:pt x="11099" y="13015"/>
                  </a:cubicBezTo>
                  <a:cubicBezTo>
                    <a:pt x="11559" y="13015"/>
                    <a:pt x="12000" y="12892"/>
                    <a:pt x="12330" y="12572"/>
                  </a:cubicBezTo>
                  <a:cubicBezTo>
                    <a:pt x="12988" y="11933"/>
                    <a:pt x="12875" y="10824"/>
                    <a:pt x="12480" y="9997"/>
                  </a:cubicBezTo>
                  <a:cubicBezTo>
                    <a:pt x="11691" y="8362"/>
                    <a:pt x="10074" y="7272"/>
                    <a:pt x="8251" y="7140"/>
                  </a:cubicBezTo>
                  <a:cubicBezTo>
                    <a:pt x="9905" y="6971"/>
                    <a:pt x="11409" y="6125"/>
                    <a:pt x="12405" y="4810"/>
                  </a:cubicBezTo>
                  <a:cubicBezTo>
                    <a:pt x="12725" y="4377"/>
                    <a:pt x="13007" y="3870"/>
                    <a:pt x="12931" y="3325"/>
                  </a:cubicBezTo>
                  <a:cubicBezTo>
                    <a:pt x="12819" y="2704"/>
                    <a:pt x="12217" y="2235"/>
                    <a:pt x="11597" y="2141"/>
                  </a:cubicBezTo>
                  <a:cubicBezTo>
                    <a:pt x="11485" y="2128"/>
                    <a:pt x="11373" y="2122"/>
                    <a:pt x="11263" y="2122"/>
                  </a:cubicBezTo>
                  <a:cubicBezTo>
                    <a:pt x="10724" y="2122"/>
                    <a:pt x="10204" y="2270"/>
                    <a:pt x="9736" y="2535"/>
                  </a:cubicBezTo>
                  <a:cubicBezTo>
                    <a:pt x="8428" y="3209"/>
                    <a:pt x="7417" y="4310"/>
                    <a:pt x="6834" y="5623"/>
                  </a:cubicBezTo>
                  <a:lnTo>
                    <a:pt x="6834" y="5623"/>
                  </a:lnTo>
                  <a:cubicBezTo>
                    <a:pt x="6879" y="4290"/>
                    <a:pt x="6566" y="2953"/>
                    <a:pt x="5921" y="1765"/>
                  </a:cubicBezTo>
                  <a:cubicBezTo>
                    <a:pt x="5564" y="1126"/>
                    <a:pt x="5075" y="524"/>
                    <a:pt x="4417" y="205"/>
                  </a:cubicBezTo>
                  <a:cubicBezTo>
                    <a:pt x="4144" y="72"/>
                    <a:pt x="3831" y="1"/>
                    <a:pt x="3523" y="1"/>
                  </a:cubicBezTo>
                  <a:close/>
                </a:path>
              </a:pathLst>
            </a:custGeom>
            <a:solidFill>
              <a:srgbClr val="857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5168;p64"/>
            <p:cNvSpPr/>
            <p:nvPr/>
          </p:nvSpPr>
          <p:spPr>
            <a:xfrm>
              <a:off x="4593025" y="1931475"/>
              <a:ext cx="92600" cy="88850"/>
            </a:xfrm>
            <a:custGeom>
              <a:avLst/>
              <a:gdLst/>
              <a:ahLst/>
              <a:cxnLst/>
              <a:rect l="l" t="t" r="r" b="b"/>
              <a:pathLst>
                <a:path w="3704" h="3554" extrusionOk="0">
                  <a:moveTo>
                    <a:pt x="198" y="1"/>
                  </a:moveTo>
                  <a:cubicBezTo>
                    <a:pt x="168" y="1"/>
                    <a:pt x="146" y="8"/>
                    <a:pt x="133" y="23"/>
                  </a:cubicBezTo>
                  <a:cubicBezTo>
                    <a:pt x="1" y="193"/>
                    <a:pt x="715" y="1020"/>
                    <a:pt x="1655" y="1978"/>
                  </a:cubicBezTo>
                  <a:cubicBezTo>
                    <a:pt x="2504" y="2862"/>
                    <a:pt x="3257" y="3553"/>
                    <a:pt x="3502" y="3553"/>
                  </a:cubicBezTo>
                  <a:cubicBezTo>
                    <a:pt x="3523" y="3553"/>
                    <a:pt x="3540" y="3548"/>
                    <a:pt x="3553" y="3538"/>
                  </a:cubicBezTo>
                  <a:cubicBezTo>
                    <a:pt x="3704" y="3407"/>
                    <a:pt x="3140" y="2448"/>
                    <a:pt x="2181" y="1452"/>
                  </a:cubicBezTo>
                  <a:cubicBezTo>
                    <a:pt x="1321" y="575"/>
                    <a:pt x="461" y="1"/>
                    <a:pt x="198" y="1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5169;p64"/>
            <p:cNvSpPr/>
            <p:nvPr/>
          </p:nvSpPr>
          <p:spPr>
            <a:xfrm>
              <a:off x="4615600" y="1830050"/>
              <a:ext cx="98225" cy="59675"/>
            </a:xfrm>
            <a:custGeom>
              <a:avLst/>
              <a:gdLst/>
              <a:ahLst/>
              <a:cxnLst/>
              <a:rect l="l" t="t" r="r" b="b"/>
              <a:pathLst>
                <a:path w="3929" h="2387" extrusionOk="0">
                  <a:moveTo>
                    <a:pt x="3691" y="1"/>
                  </a:moveTo>
                  <a:cubicBezTo>
                    <a:pt x="3355" y="1"/>
                    <a:pt x="2566" y="283"/>
                    <a:pt x="1729" y="791"/>
                  </a:cubicBezTo>
                  <a:cubicBezTo>
                    <a:pt x="677" y="1449"/>
                    <a:pt x="0" y="2182"/>
                    <a:pt x="113" y="2351"/>
                  </a:cubicBezTo>
                  <a:cubicBezTo>
                    <a:pt x="131" y="2375"/>
                    <a:pt x="164" y="2386"/>
                    <a:pt x="209" y="2386"/>
                  </a:cubicBezTo>
                  <a:cubicBezTo>
                    <a:pt x="485" y="2386"/>
                    <a:pt x="1235" y="1964"/>
                    <a:pt x="2124" y="1430"/>
                  </a:cubicBezTo>
                  <a:cubicBezTo>
                    <a:pt x="3139" y="810"/>
                    <a:pt x="3928" y="246"/>
                    <a:pt x="3853" y="58"/>
                  </a:cubicBezTo>
                  <a:cubicBezTo>
                    <a:pt x="3834" y="20"/>
                    <a:pt x="3778" y="1"/>
                    <a:pt x="3691" y="1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5170;p64"/>
            <p:cNvSpPr/>
            <p:nvPr/>
          </p:nvSpPr>
          <p:spPr>
            <a:xfrm>
              <a:off x="4508925" y="1803450"/>
              <a:ext cx="69575" cy="83825"/>
            </a:xfrm>
            <a:custGeom>
              <a:avLst/>
              <a:gdLst/>
              <a:ahLst/>
              <a:cxnLst/>
              <a:rect l="l" t="t" r="r" b="b"/>
              <a:pathLst>
                <a:path w="2783" h="3353" extrusionOk="0">
                  <a:moveTo>
                    <a:pt x="218" y="0"/>
                  </a:moveTo>
                  <a:cubicBezTo>
                    <a:pt x="199" y="0"/>
                    <a:pt x="183" y="5"/>
                    <a:pt x="170" y="13"/>
                  </a:cubicBezTo>
                  <a:cubicBezTo>
                    <a:pt x="1" y="126"/>
                    <a:pt x="414" y="972"/>
                    <a:pt x="1091" y="1893"/>
                  </a:cubicBezTo>
                  <a:cubicBezTo>
                    <a:pt x="1715" y="2743"/>
                    <a:pt x="2340" y="3353"/>
                    <a:pt x="2565" y="3353"/>
                  </a:cubicBezTo>
                  <a:cubicBezTo>
                    <a:pt x="2584" y="3353"/>
                    <a:pt x="2600" y="3349"/>
                    <a:pt x="2613" y="3340"/>
                  </a:cubicBezTo>
                  <a:cubicBezTo>
                    <a:pt x="2782" y="3209"/>
                    <a:pt x="2369" y="2363"/>
                    <a:pt x="1692" y="1461"/>
                  </a:cubicBezTo>
                  <a:cubicBezTo>
                    <a:pt x="1068" y="610"/>
                    <a:pt x="443" y="0"/>
                    <a:pt x="218" y="0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5171;p64"/>
            <p:cNvSpPr/>
            <p:nvPr/>
          </p:nvSpPr>
          <p:spPr>
            <a:xfrm>
              <a:off x="4471800" y="1915575"/>
              <a:ext cx="96825" cy="67100"/>
            </a:xfrm>
            <a:custGeom>
              <a:avLst/>
              <a:gdLst/>
              <a:ahLst/>
              <a:cxnLst/>
              <a:rect l="l" t="t" r="r" b="b"/>
              <a:pathLst>
                <a:path w="3873" h="2684" extrusionOk="0">
                  <a:moveTo>
                    <a:pt x="3669" y="0"/>
                  </a:moveTo>
                  <a:cubicBezTo>
                    <a:pt x="3372" y="0"/>
                    <a:pt x="2566" y="376"/>
                    <a:pt x="1692" y="979"/>
                  </a:cubicBezTo>
                  <a:cubicBezTo>
                    <a:pt x="677" y="1712"/>
                    <a:pt x="1" y="2501"/>
                    <a:pt x="132" y="2652"/>
                  </a:cubicBezTo>
                  <a:cubicBezTo>
                    <a:pt x="149" y="2673"/>
                    <a:pt x="178" y="2684"/>
                    <a:pt x="217" y="2684"/>
                  </a:cubicBezTo>
                  <a:cubicBezTo>
                    <a:pt x="487" y="2684"/>
                    <a:pt x="1256" y="2204"/>
                    <a:pt x="2125" y="1580"/>
                  </a:cubicBezTo>
                  <a:cubicBezTo>
                    <a:pt x="3121" y="866"/>
                    <a:pt x="3873" y="208"/>
                    <a:pt x="3779" y="39"/>
                  </a:cubicBezTo>
                  <a:cubicBezTo>
                    <a:pt x="3761" y="13"/>
                    <a:pt x="3724" y="0"/>
                    <a:pt x="3669" y="0"/>
                  </a:cubicBezTo>
                  <a:close/>
                </a:path>
              </a:pathLst>
            </a:custGeom>
            <a:solidFill>
              <a:srgbClr val="5F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5172;p64"/>
            <p:cNvSpPr/>
            <p:nvPr/>
          </p:nvSpPr>
          <p:spPr>
            <a:xfrm>
              <a:off x="4523500" y="1855350"/>
              <a:ext cx="121400" cy="102675"/>
            </a:xfrm>
            <a:custGeom>
              <a:avLst/>
              <a:gdLst/>
              <a:ahLst/>
              <a:cxnLst/>
              <a:rect l="l" t="t" r="r" b="b"/>
              <a:pathLst>
                <a:path w="4856" h="4107" extrusionOk="0">
                  <a:moveTo>
                    <a:pt x="2140" y="0"/>
                  </a:moveTo>
                  <a:cubicBezTo>
                    <a:pt x="1130" y="0"/>
                    <a:pt x="149" y="740"/>
                    <a:pt x="75" y="1922"/>
                  </a:cubicBezTo>
                  <a:cubicBezTo>
                    <a:pt x="0" y="3068"/>
                    <a:pt x="865" y="4027"/>
                    <a:pt x="1993" y="4102"/>
                  </a:cubicBezTo>
                  <a:cubicBezTo>
                    <a:pt x="2039" y="4105"/>
                    <a:pt x="2086" y="4106"/>
                    <a:pt x="2132" y="4106"/>
                  </a:cubicBezTo>
                  <a:cubicBezTo>
                    <a:pt x="3887" y="4106"/>
                    <a:pt x="4856" y="2037"/>
                    <a:pt x="3665" y="700"/>
                  </a:cubicBezTo>
                  <a:cubicBezTo>
                    <a:pt x="3242" y="218"/>
                    <a:pt x="2687" y="0"/>
                    <a:pt x="2140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5173;p64"/>
            <p:cNvSpPr/>
            <p:nvPr/>
          </p:nvSpPr>
          <p:spPr>
            <a:xfrm>
              <a:off x="5297400" y="1133725"/>
              <a:ext cx="181850" cy="369350"/>
            </a:xfrm>
            <a:custGeom>
              <a:avLst/>
              <a:gdLst/>
              <a:ahLst/>
              <a:cxnLst/>
              <a:rect l="l" t="t" r="r" b="b"/>
              <a:pathLst>
                <a:path w="7274" h="14774" extrusionOk="0">
                  <a:moveTo>
                    <a:pt x="2895" y="0"/>
                  </a:moveTo>
                  <a:cubicBezTo>
                    <a:pt x="2650" y="0"/>
                    <a:pt x="2481" y="226"/>
                    <a:pt x="2368" y="432"/>
                  </a:cubicBezTo>
                  <a:cubicBezTo>
                    <a:pt x="320" y="3891"/>
                    <a:pt x="0" y="8120"/>
                    <a:pt x="1523" y="11841"/>
                  </a:cubicBezTo>
                  <a:cubicBezTo>
                    <a:pt x="2105" y="13251"/>
                    <a:pt x="3214" y="14717"/>
                    <a:pt x="4737" y="14773"/>
                  </a:cubicBezTo>
                  <a:lnTo>
                    <a:pt x="5394" y="12988"/>
                  </a:lnTo>
                  <a:cubicBezTo>
                    <a:pt x="7274" y="8853"/>
                    <a:pt x="6447" y="3646"/>
                    <a:pt x="3402" y="301"/>
                  </a:cubicBezTo>
                  <a:cubicBezTo>
                    <a:pt x="3271" y="132"/>
                    <a:pt x="3101" y="19"/>
                    <a:pt x="2895" y="0"/>
                  </a:cubicBezTo>
                  <a:close/>
                </a:path>
              </a:pathLst>
            </a:custGeom>
            <a:solidFill>
              <a:srgbClr val="129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5174;p64"/>
            <p:cNvSpPr/>
            <p:nvPr/>
          </p:nvSpPr>
          <p:spPr>
            <a:xfrm>
              <a:off x="5479225" y="1291875"/>
              <a:ext cx="154625" cy="261950"/>
            </a:xfrm>
            <a:custGeom>
              <a:avLst/>
              <a:gdLst/>
              <a:ahLst/>
              <a:cxnLst/>
              <a:rect l="l" t="t" r="r" b="b"/>
              <a:pathLst>
                <a:path w="6185" h="10478" extrusionOk="0">
                  <a:moveTo>
                    <a:pt x="4952" y="1"/>
                  </a:moveTo>
                  <a:cubicBezTo>
                    <a:pt x="4831" y="1"/>
                    <a:pt x="4710" y="43"/>
                    <a:pt x="4606" y="121"/>
                  </a:cubicBezTo>
                  <a:cubicBezTo>
                    <a:pt x="2050" y="1718"/>
                    <a:pt x="377" y="4425"/>
                    <a:pt x="95" y="7432"/>
                  </a:cubicBezTo>
                  <a:cubicBezTo>
                    <a:pt x="1" y="8579"/>
                    <a:pt x="227" y="9932"/>
                    <a:pt x="1223" y="10477"/>
                  </a:cubicBezTo>
                  <a:lnTo>
                    <a:pt x="2275" y="9537"/>
                  </a:lnTo>
                  <a:cubicBezTo>
                    <a:pt x="4982" y="7357"/>
                    <a:pt x="6185" y="3786"/>
                    <a:pt x="5358" y="403"/>
                  </a:cubicBezTo>
                  <a:cubicBezTo>
                    <a:pt x="5339" y="252"/>
                    <a:pt x="5245" y="102"/>
                    <a:pt x="5113" y="27"/>
                  </a:cubicBezTo>
                  <a:cubicBezTo>
                    <a:pt x="5061" y="9"/>
                    <a:pt x="5007" y="1"/>
                    <a:pt x="495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5175;p64"/>
            <p:cNvSpPr/>
            <p:nvPr/>
          </p:nvSpPr>
          <p:spPr>
            <a:xfrm>
              <a:off x="5238175" y="1422700"/>
              <a:ext cx="404600" cy="374050"/>
            </a:xfrm>
            <a:custGeom>
              <a:avLst/>
              <a:gdLst/>
              <a:ahLst/>
              <a:cxnLst/>
              <a:rect l="l" t="t" r="r" b="b"/>
              <a:pathLst>
                <a:path w="16184" h="14962" extrusionOk="0">
                  <a:moveTo>
                    <a:pt x="9211" y="0"/>
                  </a:moveTo>
                  <a:cubicBezTo>
                    <a:pt x="8236" y="0"/>
                    <a:pt x="7307" y="249"/>
                    <a:pt x="6383" y="521"/>
                  </a:cubicBezTo>
                  <a:lnTo>
                    <a:pt x="6383" y="521"/>
                  </a:lnTo>
                  <a:cubicBezTo>
                    <a:pt x="5535" y="586"/>
                    <a:pt x="4687" y="698"/>
                    <a:pt x="3873" y="940"/>
                  </a:cubicBezTo>
                  <a:cubicBezTo>
                    <a:pt x="2689" y="1297"/>
                    <a:pt x="1523" y="1974"/>
                    <a:pt x="847" y="3026"/>
                  </a:cubicBezTo>
                  <a:cubicBezTo>
                    <a:pt x="1" y="4342"/>
                    <a:pt x="1" y="6015"/>
                    <a:pt x="20" y="7575"/>
                  </a:cubicBezTo>
                  <a:cubicBezTo>
                    <a:pt x="39" y="8515"/>
                    <a:pt x="57" y="9454"/>
                    <a:pt x="490" y="10281"/>
                  </a:cubicBezTo>
                  <a:cubicBezTo>
                    <a:pt x="772" y="10770"/>
                    <a:pt x="1129" y="11202"/>
                    <a:pt x="1542" y="11597"/>
                  </a:cubicBezTo>
                  <a:cubicBezTo>
                    <a:pt x="2125" y="12255"/>
                    <a:pt x="2801" y="12856"/>
                    <a:pt x="3516" y="13364"/>
                  </a:cubicBezTo>
                  <a:cubicBezTo>
                    <a:pt x="4512" y="14003"/>
                    <a:pt x="5658" y="14304"/>
                    <a:pt x="6805" y="14623"/>
                  </a:cubicBezTo>
                  <a:cubicBezTo>
                    <a:pt x="7369" y="14811"/>
                    <a:pt x="7970" y="14924"/>
                    <a:pt x="8572" y="14961"/>
                  </a:cubicBezTo>
                  <a:cubicBezTo>
                    <a:pt x="9248" y="14961"/>
                    <a:pt x="9925" y="14867"/>
                    <a:pt x="10583" y="14661"/>
                  </a:cubicBezTo>
                  <a:cubicBezTo>
                    <a:pt x="11748" y="14360"/>
                    <a:pt x="12951" y="13965"/>
                    <a:pt x="13834" y="13138"/>
                  </a:cubicBezTo>
                  <a:cubicBezTo>
                    <a:pt x="15131" y="11935"/>
                    <a:pt x="15507" y="10056"/>
                    <a:pt x="15827" y="8308"/>
                  </a:cubicBezTo>
                  <a:cubicBezTo>
                    <a:pt x="16015" y="7330"/>
                    <a:pt x="16184" y="6315"/>
                    <a:pt x="16052" y="5338"/>
                  </a:cubicBezTo>
                  <a:cubicBezTo>
                    <a:pt x="15902" y="4342"/>
                    <a:pt x="15394" y="3346"/>
                    <a:pt x="14492" y="2895"/>
                  </a:cubicBezTo>
                  <a:cubicBezTo>
                    <a:pt x="13985" y="2632"/>
                    <a:pt x="13402" y="2556"/>
                    <a:pt x="12951" y="2218"/>
                  </a:cubicBezTo>
                  <a:cubicBezTo>
                    <a:pt x="12575" y="1936"/>
                    <a:pt x="12368" y="1485"/>
                    <a:pt x="12049" y="1147"/>
                  </a:cubicBezTo>
                  <a:cubicBezTo>
                    <a:pt x="11372" y="339"/>
                    <a:pt x="10263" y="0"/>
                    <a:pt x="9211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5176;p64"/>
            <p:cNvSpPr/>
            <p:nvPr/>
          </p:nvSpPr>
          <p:spPr>
            <a:xfrm>
              <a:off x="5366000" y="1454250"/>
              <a:ext cx="174350" cy="214950"/>
            </a:xfrm>
            <a:custGeom>
              <a:avLst/>
              <a:gdLst/>
              <a:ahLst/>
              <a:cxnLst/>
              <a:rect l="l" t="t" r="r" b="b"/>
              <a:pathLst>
                <a:path w="6974" h="8598" extrusionOk="0">
                  <a:moveTo>
                    <a:pt x="3338" y="0"/>
                  </a:moveTo>
                  <a:cubicBezTo>
                    <a:pt x="3228" y="0"/>
                    <a:pt x="3118" y="5"/>
                    <a:pt x="3008" y="16"/>
                  </a:cubicBezTo>
                  <a:cubicBezTo>
                    <a:pt x="2350" y="91"/>
                    <a:pt x="2049" y="336"/>
                    <a:pt x="2068" y="373"/>
                  </a:cubicBezTo>
                  <a:cubicBezTo>
                    <a:pt x="2071" y="382"/>
                    <a:pt x="2082" y="386"/>
                    <a:pt x="2100" y="386"/>
                  </a:cubicBezTo>
                  <a:cubicBezTo>
                    <a:pt x="2200" y="386"/>
                    <a:pt x="2520" y="279"/>
                    <a:pt x="3026" y="279"/>
                  </a:cubicBezTo>
                  <a:cubicBezTo>
                    <a:pt x="3872" y="298"/>
                    <a:pt x="4699" y="655"/>
                    <a:pt x="5301" y="1257"/>
                  </a:cubicBezTo>
                  <a:cubicBezTo>
                    <a:pt x="6090" y="1971"/>
                    <a:pt x="6503" y="3287"/>
                    <a:pt x="6203" y="4678"/>
                  </a:cubicBezTo>
                  <a:cubicBezTo>
                    <a:pt x="6052" y="5392"/>
                    <a:pt x="5714" y="6068"/>
                    <a:pt x="5263" y="6651"/>
                  </a:cubicBezTo>
                  <a:cubicBezTo>
                    <a:pt x="4793" y="7234"/>
                    <a:pt x="4154" y="7741"/>
                    <a:pt x="3402" y="7873"/>
                  </a:cubicBezTo>
                  <a:cubicBezTo>
                    <a:pt x="3277" y="7893"/>
                    <a:pt x="3153" y="7903"/>
                    <a:pt x="3031" y="7903"/>
                  </a:cubicBezTo>
                  <a:cubicBezTo>
                    <a:pt x="1687" y="7903"/>
                    <a:pt x="580" y="6712"/>
                    <a:pt x="752" y="5317"/>
                  </a:cubicBezTo>
                  <a:cubicBezTo>
                    <a:pt x="809" y="4696"/>
                    <a:pt x="1147" y="4133"/>
                    <a:pt x="1673" y="3775"/>
                  </a:cubicBezTo>
                  <a:cubicBezTo>
                    <a:pt x="1906" y="3620"/>
                    <a:pt x="2168" y="3540"/>
                    <a:pt x="2430" y="3540"/>
                  </a:cubicBezTo>
                  <a:cubicBezTo>
                    <a:pt x="2676" y="3540"/>
                    <a:pt x="2921" y="3611"/>
                    <a:pt x="3139" y="3757"/>
                  </a:cubicBezTo>
                  <a:cubicBezTo>
                    <a:pt x="3515" y="3963"/>
                    <a:pt x="3741" y="4377"/>
                    <a:pt x="3684" y="4828"/>
                  </a:cubicBezTo>
                  <a:cubicBezTo>
                    <a:pt x="3609" y="5147"/>
                    <a:pt x="3383" y="5411"/>
                    <a:pt x="3064" y="5542"/>
                  </a:cubicBezTo>
                  <a:cubicBezTo>
                    <a:pt x="2902" y="5615"/>
                    <a:pt x="2760" y="5639"/>
                    <a:pt x="2640" y="5639"/>
                  </a:cubicBezTo>
                  <a:cubicBezTo>
                    <a:pt x="2391" y="5639"/>
                    <a:pt x="2237" y="5535"/>
                    <a:pt x="2193" y="5535"/>
                  </a:cubicBezTo>
                  <a:cubicBezTo>
                    <a:pt x="2186" y="5535"/>
                    <a:pt x="2182" y="5537"/>
                    <a:pt x="2181" y="5542"/>
                  </a:cubicBezTo>
                  <a:cubicBezTo>
                    <a:pt x="2162" y="5561"/>
                    <a:pt x="2218" y="5655"/>
                    <a:pt x="2369" y="5730"/>
                  </a:cubicBezTo>
                  <a:cubicBezTo>
                    <a:pt x="2519" y="5811"/>
                    <a:pt x="2683" y="5849"/>
                    <a:pt x="2849" y="5849"/>
                  </a:cubicBezTo>
                  <a:cubicBezTo>
                    <a:pt x="2952" y="5849"/>
                    <a:pt x="3057" y="5834"/>
                    <a:pt x="3158" y="5805"/>
                  </a:cubicBezTo>
                  <a:cubicBezTo>
                    <a:pt x="3590" y="5674"/>
                    <a:pt x="3947" y="5335"/>
                    <a:pt x="4079" y="4903"/>
                  </a:cubicBezTo>
                  <a:cubicBezTo>
                    <a:pt x="4192" y="4302"/>
                    <a:pt x="3947" y="3681"/>
                    <a:pt x="3421" y="3343"/>
                  </a:cubicBezTo>
                  <a:cubicBezTo>
                    <a:pt x="3139" y="3136"/>
                    <a:pt x="2801" y="3024"/>
                    <a:pt x="2444" y="3005"/>
                  </a:cubicBezTo>
                  <a:cubicBezTo>
                    <a:pt x="2416" y="3003"/>
                    <a:pt x="2389" y="3003"/>
                    <a:pt x="2362" y="3003"/>
                  </a:cubicBezTo>
                  <a:cubicBezTo>
                    <a:pt x="2016" y="3003"/>
                    <a:pt x="1687" y="3112"/>
                    <a:pt x="1391" y="3287"/>
                  </a:cubicBezTo>
                  <a:cubicBezTo>
                    <a:pt x="677" y="3700"/>
                    <a:pt x="207" y="4433"/>
                    <a:pt x="113" y="5241"/>
                  </a:cubicBezTo>
                  <a:cubicBezTo>
                    <a:pt x="0" y="6125"/>
                    <a:pt x="282" y="7027"/>
                    <a:pt x="902" y="7685"/>
                  </a:cubicBezTo>
                  <a:cubicBezTo>
                    <a:pt x="1479" y="8278"/>
                    <a:pt x="2274" y="8597"/>
                    <a:pt x="3090" y="8597"/>
                  </a:cubicBezTo>
                  <a:cubicBezTo>
                    <a:pt x="3232" y="8597"/>
                    <a:pt x="3374" y="8588"/>
                    <a:pt x="3515" y="8568"/>
                  </a:cubicBezTo>
                  <a:cubicBezTo>
                    <a:pt x="4511" y="8399"/>
                    <a:pt x="5282" y="7760"/>
                    <a:pt x="5808" y="7065"/>
                  </a:cubicBezTo>
                  <a:cubicBezTo>
                    <a:pt x="6316" y="6407"/>
                    <a:pt x="6673" y="5636"/>
                    <a:pt x="6823" y="4809"/>
                  </a:cubicBezTo>
                  <a:cubicBezTo>
                    <a:pt x="6973" y="4057"/>
                    <a:pt x="6936" y="3268"/>
                    <a:pt x="6710" y="2554"/>
                  </a:cubicBezTo>
                  <a:cubicBezTo>
                    <a:pt x="6522" y="1896"/>
                    <a:pt x="6146" y="1332"/>
                    <a:pt x="5639" y="881"/>
                  </a:cubicBezTo>
                  <a:cubicBezTo>
                    <a:pt x="5007" y="315"/>
                    <a:pt x="4184" y="0"/>
                    <a:pt x="333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5177;p64"/>
            <p:cNvSpPr/>
            <p:nvPr/>
          </p:nvSpPr>
          <p:spPr>
            <a:xfrm>
              <a:off x="5268725" y="1488300"/>
              <a:ext cx="189400" cy="226275"/>
            </a:xfrm>
            <a:custGeom>
              <a:avLst/>
              <a:gdLst/>
              <a:ahLst/>
              <a:cxnLst/>
              <a:rect l="l" t="t" r="r" b="b"/>
              <a:pathLst>
                <a:path w="7576" h="9051" extrusionOk="0">
                  <a:moveTo>
                    <a:pt x="2241" y="0"/>
                  </a:moveTo>
                  <a:cubicBezTo>
                    <a:pt x="2188" y="0"/>
                    <a:pt x="2014" y="114"/>
                    <a:pt x="1767" y="327"/>
                  </a:cubicBezTo>
                  <a:cubicBezTo>
                    <a:pt x="1335" y="665"/>
                    <a:pt x="978" y="1079"/>
                    <a:pt x="677" y="1530"/>
                  </a:cubicBezTo>
                  <a:cubicBezTo>
                    <a:pt x="170" y="2244"/>
                    <a:pt x="1" y="3146"/>
                    <a:pt x="207" y="3992"/>
                  </a:cubicBezTo>
                  <a:cubicBezTo>
                    <a:pt x="283" y="4237"/>
                    <a:pt x="395" y="4481"/>
                    <a:pt x="546" y="4688"/>
                  </a:cubicBezTo>
                  <a:cubicBezTo>
                    <a:pt x="696" y="4894"/>
                    <a:pt x="865" y="5082"/>
                    <a:pt x="1053" y="5252"/>
                  </a:cubicBezTo>
                  <a:cubicBezTo>
                    <a:pt x="1392" y="5515"/>
                    <a:pt x="1598" y="5909"/>
                    <a:pt x="1617" y="6323"/>
                  </a:cubicBezTo>
                  <a:cubicBezTo>
                    <a:pt x="1636" y="6586"/>
                    <a:pt x="1673" y="6849"/>
                    <a:pt x="1730" y="7112"/>
                  </a:cubicBezTo>
                  <a:cubicBezTo>
                    <a:pt x="1805" y="7394"/>
                    <a:pt x="1937" y="7657"/>
                    <a:pt x="2106" y="7883"/>
                  </a:cubicBezTo>
                  <a:cubicBezTo>
                    <a:pt x="2406" y="8315"/>
                    <a:pt x="2839" y="8635"/>
                    <a:pt x="3327" y="8823"/>
                  </a:cubicBezTo>
                  <a:cubicBezTo>
                    <a:pt x="3705" y="8976"/>
                    <a:pt x="4109" y="9051"/>
                    <a:pt x="4514" y="9051"/>
                  </a:cubicBezTo>
                  <a:cubicBezTo>
                    <a:pt x="4955" y="9051"/>
                    <a:pt x="5397" y="8961"/>
                    <a:pt x="5808" y="8785"/>
                  </a:cubicBezTo>
                  <a:cubicBezTo>
                    <a:pt x="6316" y="8578"/>
                    <a:pt x="6786" y="8278"/>
                    <a:pt x="7180" y="7902"/>
                  </a:cubicBezTo>
                  <a:cubicBezTo>
                    <a:pt x="7462" y="7639"/>
                    <a:pt x="7575" y="7451"/>
                    <a:pt x="7556" y="7432"/>
                  </a:cubicBezTo>
                  <a:cubicBezTo>
                    <a:pt x="7551" y="7426"/>
                    <a:pt x="7542" y="7424"/>
                    <a:pt x="7531" y="7424"/>
                  </a:cubicBezTo>
                  <a:cubicBezTo>
                    <a:pt x="7462" y="7424"/>
                    <a:pt x="7285" y="7518"/>
                    <a:pt x="7011" y="7695"/>
                  </a:cubicBezTo>
                  <a:cubicBezTo>
                    <a:pt x="6579" y="7958"/>
                    <a:pt x="6128" y="8165"/>
                    <a:pt x="5639" y="8315"/>
                  </a:cubicBezTo>
                  <a:cubicBezTo>
                    <a:pt x="5337" y="8424"/>
                    <a:pt x="5024" y="8477"/>
                    <a:pt x="4711" y="8477"/>
                  </a:cubicBezTo>
                  <a:cubicBezTo>
                    <a:pt x="4323" y="8477"/>
                    <a:pt x="3936" y="8396"/>
                    <a:pt x="3572" y="8240"/>
                  </a:cubicBezTo>
                  <a:cubicBezTo>
                    <a:pt x="3196" y="8090"/>
                    <a:pt x="2876" y="7826"/>
                    <a:pt x="2651" y="7507"/>
                  </a:cubicBezTo>
                  <a:cubicBezTo>
                    <a:pt x="2406" y="7169"/>
                    <a:pt x="2350" y="6793"/>
                    <a:pt x="2294" y="6248"/>
                  </a:cubicBezTo>
                  <a:cubicBezTo>
                    <a:pt x="2275" y="5947"/>
                    <a:pt x="2200" y="5665"/>
                    <a:pt x="2068" y="5402"/>
                  </a:cubicBezTo>
                  <a:cubicBezTo>
                    <a:pt x="1918" y="5158"/>
                    <a:pt x="1749" y="4951"/>
                    <a:pt x="1523" y="4763"/>
                  </a:cubicBezTo>
                  <a:cubicBezTo>
                    <a:pt x="1204" y="4518"/>
                    <a:pt x="959" y="4199"/>
                    <a:pt x="828" y="3804"/>
                  </a:cubicBezTo>
                  <a:cubicBezTo>
                    <a:pt x="640" y="3128"/>
                    <a:pt x="752" y="2395"/>
                    <a:pt x="1110" y="1774"/>
                  </a:cubicBezTo>
                  <a:cubicBezTo>
                    <a:pt x="1354" y="1342"/>
                    <a:pt x="1636" y="910"/>
                    <a:pt x="1955" y="515"/>
                  </a:cubicBezTo>
                  <a:cubicBezTo>
                    <a:pt x="2181" y="214"/>
                    <a:pt x="2294" y="26"/>
                    <a:pt x="2256" y="8"/>
                  </a:cubicBezTo>
                  <a:cubicBezTo>
                    <a:pt x="2254" y="3"/>
                    <a:pt x="2249" y="0"/>
                    <a:pt x="224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5178;p64"/>
            <p:cNvSpPr/>
            <p:nvPr/>
          </p:nvSpPr>
          <p:spPr>
            <a:xfrm>
              <a:off x="5384800" y="1597425"/>
              <a:ext cx="223200" cy="158525"/>
            </a:xfrm>
            <a:custGeom>
              <a:avLst/>
              <a:gdLst/>
              <a:ahLst/>
              <a:cxnLst/>
              <a:rect l="l" t="t" r="r" b="b"/>
              <a:pathLst>
                <a:path w="8928" h="6341" extrusionOk="0">
                  <a:moveTo>
                    <a:pt x="8881" y="0"/>
                  </a:moveTo>
                  <a:cubicBezTo>
                    <a:pt x="8836" y="0"/>
                    <a:pt x="8664" y="86"/>
                    <a:pt x="8477" y="341"/>
                  </a:cubicBezTo>
                  <a:cubicBezTo>
                    <a:pt x="8214" y="736"/>
                    <a:pt x="8026" y="1187"/>
                    <a:pt x="7951" y="1657"/>
                  </a:cubicBezTo>
                  <a:cubicBezTo>
                    <a:pt x="7819" y="2240"/>
                    <a:pt x="7763" y="2898"/>
                    <a:pt x="7443" y="3518"/>
                  </a:cubicBezTo>
                  <a:cubicBezTo>
                    <a:pt x="7312" y="3819"/>
                    <a:pt x="7105" y="4063"/>
                    <a:pt x="6823" y="4232"/>
                  </a:cubicBezTo>
                  <a:cubicBezTo>
                    <a:pt x="6625" y="4309"/>
                    <a:pt x="6422" y="4347"/>
                    <a:pt x="6219" y="4347"/>
                  </a:cubicBezTo>
                  <a:cubicBezTo>
                    <a:pt x="6074" y="4347"/>
                    <a:pt x="5930" y="4328"/>
                    <a:pt x="5789" y="4288"/>
                  </a:cubicBezTo>
                  <a:cubicBezTo>
                    <a:pt x="5475" y="4210"/>
                    <a:pt x="5151" y="4177"/>
                    <a:pt x="4825" y="4177"/>
                  </a:cubicBezTo>
                  <a:cubicBezTo>
                    <a:pt x="4683" y="4177"/>
                    <a:pt x="4541" y="4183"/>
                    <a:pt x="4398" y="4194"/>
                  </a:cubicBezTo>
                  <a:cubicBezTo>
                    <a:pt x="3947" y="4326"/>
                    <a:pt x="3552" y="4608"/>
                    <a:pt x="3271" y="4984"/>
                  </a:cubicBezTo>
                  <a:cubicBezTo>
                    <a:pt x="3083" y="5247"/>
                    <a:pt x="2857" y="5473"/>
                    <a:pt x="2594" y="5642"/>
                  </a:cubicBezTo>
                  <a:cubicBezTo>
                    <a:pt x="2350" y="5773"/>
                    <a:pt x="2086" y="5830"/>
                    <a:pt x="1804" y="5830"/>
                  </a:cubicBezTo>
                  <a:cubicBezTo>
                    <a:pt x="1372" y="5830"/>
                    <a:pt x="940" y="5773"/>
                    <a:pt x="526" y="5679"/>
                  </a:cubicBezTo>
                  <a:cubicBezTo>
                    <a:pt x="326" y="5629"/>
                    <a:pt x="176" y="5604"/>
                    <a:pt x="92" y="5604"/>
                  </a:cubicBezTo>
                  <a:cubicBezTo>
                    <a:pt x="50" y="5604"/>
                    <a:pt x="25" y="5610"/>
                    <a:pt x="19" y="5623"/>
                  </a:cubicBezTo>
                  <a:cubicBezTo>
                    <a:pt x="0" y="5679"/>
                    <a:pt x="150" y="5792"/>
                    <a:pt x="432" y="5924"/>
                  </a:cubicBezTo>
                  <a:cubicBezTo>
                    <a:pt x="865" y="6149"/>
                    <a:pt x="1316" y="6281"/>
                    <a:pt x="1804" y="6337"/>
                  </a:cubicBezTo>
                  <a:cubicBezTo>
                    <a:pt x="1849" y="6340"/>
                    <a:pt x="1894" y="6341"/>
                    <a:pt x="1938" y="6341"/>
                  </a:cubicBezTo>
                  <a:cubicBezTo>
                    <a:pt x="2250" y="6341"/>
                    <a:pt x="2559" y="6283"/>
                    <a:pt x="2838" y="6168"/>
                  </a:cubicBezTo>
                  <a:cubicBezTo>
                    <a:pt x="3195" y="5980"/>
                    <a:pt x="3515" y="5736"/>
                    <a:pt x="3759" y="5416"/>
                  </a:cubicBezTo>
                  <a:cubicBezTo>
                    <a:pt x="4022" y="5134"/>
                    <a:pt x="4248" y="4928"/>
                    <a:pt x="4530" y="4871"/>
                  </a:cubicBezTo>
                  <a:cubicBezTo>
                    <a:pt x="4596" y="4868"/>
                    <a:pt x="4661" y="4866"/>
                    <a:pt x="4726" y="4866"/>
                  </a:cubicBezTo>
                  <a:cubicBezTo>
                    <a:pt x="5050" y="4866"/>
                    <a:pt x="5363" y="4906"/>
                    <a:pt x="5676" y="4984"/>
                  </a:cubicBezTo>
                  <a:cubicBezTo>
                    <a:pt x="5854" y="5035"/>
                    <a:pt x="6034" y="5060"/>
                    <a:pt x="6211" y="5060"/>
                  </a:cubicBezTo>
                  <a:cubicBezTo>
                    <a:pt x="7007" y="5060"/>
                    <a:pt x="7749" y="4565"/>
                    <a:pt x="8026" y="3781"/>
                  </a:cubicBezTo>
                  <a:cubicBezTo>
                    <a:pt x="8364" y="3010"/>
                    <a:pt x="8364" y="2277"/>
                    <a:pt x="8420" y="1732"/>
                  </a:cubicBezTo>
                  <a:cubicBezTo>
                    <a:pt x="8458" y="1300"/>
                    <a:pt x="8552" y="887"/>
                    <a:pt x="8702" y="473"/>
                  </a:cubicBezTo>
                  <a:cubicBezTo>
                    <a:pt x="8834" y="191"/>
                    <a:pt x="8928" y="60"/>
                    <a:pt x="8890" y="3"/>
                  </a:cubicBezTo>
                  <a:cubicBezTo>
                    <a:pt x="8889" y="1"/>
                    <a:pt x="8885" y="0"/>
                    <a:pt x="888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5179;p64"/>
            <p:cNvSpPr/>
            <p:nvPr/>
          </p:nvSpPr>
          <p:spPr>
            <a:xfrm>
              <a:off x="4537600" y="2699400"/>
              <a:ext cx="319525" cy="225775"/>
            </a:xfrm>
            <a:custGeom>
              <a:avLst/>
              <a:gdLst/>
              <a:ahLst/>
              <a:cxnLst/>
              <a:rect l="l" t="t" r="r" b="b"/>
              <a:pathLst>
                <a:path w="12781" h="9031" extrusionOk="0">
                  <a:moveTo>
                    <a:pt x="1320" y="0"/>
                  </a:moveTo>
                  <a:cubicBezTo>
                    <a:pt x="1112" y="0"/>
                    <a:pt x="904" y="6"/>
                    <a:pt x="696" y="18"/>
                  </a:cubicBezTo>
                  <a:cubicBezTo>
                    <a:pt x="674" y="16"/>
                    <a:pt x="653" y="15"/>
                    <a:pt x="632" y="15"/>
                  </a:cubicBezTo>
                  <a:cubicBezTo>
                    <a:pt x="447" y="15"/>
                    <a:pt x="269" y="88"/>
                    <a:pt x="150" y="206"/>
                  </a:cubicBezTo>
                  <a:cubicBezTo>
                    <a:pt x="0" y="394"/>
                    <a:pt x="56" y="676"/>
                    <a:pt x="150" y="902"/>
                  </a:cubicBezTo>
                  <a:cubicBezTo>
                    <a:pt x="1541" y="4679"/>
                    <a:pt x="4624" y="7574"/>
                    <a:pt x="8477" y="8739"/>
                  </a:cubicBezTo>
                  <a:cubicBezTo>
                    <a:pt x="9069" y="8914"/>
                    <a:pt x="9719" y="9030"/>
                    <a:pt x="10350" y="9030"/>
                  </a:cubicBezTo>
                  <a:cubicBezTo>
                    <a:pt x="11283" y="9030"/>
                    <a:pt x="12176" y="8776"/>
                    <a:pt x="12781" y="8081"/>
                  </a:cubicBezTo>
                  <a:lnTo>
                    <a:pt x="11804" y="6446"/>
                  </a:lnTo>
                  <a:cubicBezTo>
                    <a:pt x="9867" y="2573"/>
                    <a:pt x="5638" y="0"/>
                    <a:pt x="1320" y="0"/>
                  </a:cubicBezTo>
                  <a:close/>
                </a:path>
              </a:pathLst>
            </a:custGeom>
            <a:solidFill>
              <a:srgbClr val="129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5180;p64"/>
            <p:cNvSpPr/>
            <p:nvPr/>
          </p:nvSpPr>
          <p:spPr>
            <a:xfrm>
              <a:off x="4798375" y="2619500"/>
              <a:ext cx="157425" cy="244425"/>
            </a:xfrm>
            <a:custGeom>
              <a:avLst/>
              <a:gdLst/>
              <a:ahLst/>
              <a:cxnLst/>
              <a:rect l="l" t="t" r="r" b="b"/>
              <a:pathLst>
                <a:path w="6297" h="9777" extrusionOk="0">
                  <a:moveTo>
                    <a:pt x="770" y="0"/>
                  </a:moveTo>
                  <a:cubicBezTo>
                    <a:pt x="721" y="0"/>
                    <a:pt x="671" y="6"/>
                    <a:pt x="621" y="19"/>
                  </a:cubicBezTo>
                  <a:cubicBezTo>
                    <a:pt x="452" y="94"/>
                    <a:pt x="414" y="301"/>
                    <a:pt x="395" y="470"/>
                  </a:cubicBezTo>
                  <a:cubicBezTo>
                    <a:pt x="1" y="3477"/>
                    <a:pt x="1053" y="6485"/>
                    <a:pt x="3215" y="8590"/>
                  </a:cubicBezTo>
                  <a:cubicBezTo>
                    <a:pt x="3863" y="9224"/>
                    <a:pt x="4732" y="9777"/>
                    <a:pt x="5594" y="9777"/>
                  </a:cubicBezTo>
                  <a:cubicBezTo>
                    <a:pt x="5830" y="9777"/>
                    <a:pt x="6066" y="9735"/>
                    <a:pt x="6297" y="9642"/>
                  </a:cubicBezTo>
                  <a:lnTo>
                    <a:pt x="6222" y="8233"/>
                  </a:lnTo>
                  <a:cubicBezTo>
                    <a:pt x="6241" y="4737"/>
                    <a:pt x="4211" y="1560"/>
                    <a:pt x="1053" y="75"/>
                  </a:cubicBezTo>
                  <a:cubicBezTo>
                    <a:pt x="965" y="25"/>
                    <a:pt x="869" y="0"/>
                    <a:pt x="77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5181;p64"/>
            <p:cNvSpPr/>
            <p:nvPr/>
          </p:nvSpPr>
          <p:spPr>
            <a:xfrm>
              <a:off x="4745275" y="2747600"/>
              <a:ext cx="412575" cy="395625"/>
            </a:xfrm>
            <a:custGeom>
              <a:avLst/>
              <a:gdLst/>
              <a:ahLst/>
              <a:cxnLst/>
              <a:rect l="l" t="t" r="r" b="b"/>
              <a:pathLst>
                <a:path w="16503" h="15825" extrusionOk="0">
                  <a:moveTo>
                    <a:pt x="9906" y="0"/>
                  </a:moveTo>
                  <a:cubicBezTo>
                    <a:pt x="9552" y="0"/>
                    <a:pt x="9201" y="66"/>
                    <a:pt x="8872" y="214"/>
                  </a:cubicBezTo>
                  <a:cubicBezTo>
                    <a:pt x="8365" y="440"/>
                    <a:pt x="7932" y="853"/>
                    <a:pt x="7368" y="985"/>
                  </a:cubicBezTo>
                  <a:cubicBezTo>
                    <a:pt x="7214" y="1023"/>
                    <a:pt x="7054" y="1035"/>
                    <a:pt x="6894" y="1035"/>
                  </a:cubicBezTo>
                  <a:cubicBezTo>
                    <a:pt x="6624" y="1035"/>
                    <a:pt x="6350" y="1001"/>
                    <a:pt x="6087" y="1001"/>
                  </a:cubicBezTo>
                  <a:cubicBezTo>
                    <a:pt x="6050" y="1001"/>
                    <a:pt x="6014" y="1002"/>
                    <a:pt x="5978" y="1003"/>
                  </a:cubicBezTo>
                  <a:cubicBezTo>
                    <a:pt x="4925" y="1041"/>
                    <a:pt x="3966" y="1680"/>
                    <a:pt x="3309" y="2507"/>
                  </a:cubicBezTo>
                  <a:cubicBezTo>
                    <a:pt x="2699" y="3252"/>
                    <a:pt x="2303" y="4120"/>
                    <a:pt x="1941" y="5000"/>
                  </a:cubicBezTo>
                  <a:lnTo>
                    <a:pt x="1941" y="5000"/>
                  </a:lnTo>
                  <a:cubicBezTo>
                    <a:pt x="1452" y="5709"/>
                    <a:pt x="999" y="6440"/>
                    <a:pt x="677" y="7225"/>
                  </a:cubicBezTo>
                  <a:cubicBezTo>
                    <a:pt x="207" y="8390"/>
                    <a:pt x="1" y="9706"/>
                    <a:pt x="395" y="10890"/>
                  </a:cubicBezTo>
                  <a:cubicBezTo>
                    <a:pt x="884" y="12393"/>
                    <a:pt x="2181" y="13446"/>
                    <a:pt x="3403" y="14423"/>
                  </a:cubicBezTo>
                  <a:cubicBezTo>
                    <a:pt x="4136" y="14987"/>
                    <a:pt x="4906" y="15570"/>
                    <a:pt x="5808" y="15758"/>
                  </a:cubicBezTo>
                  <a:cubicBezTo>
                    <a:pt x="6114" y="15800"/>
                    <a:pt x="6427" y="15824"/>
                    <a:pt x="6741" y="15824"/>
                  </a:cubicBezTo>
                  <a:cubicBezTo>
                    <a:pt x="6987" y="15824"/>
                    <a:pt x="7234" y="15810"/>
                    <a:pt x="7481" y="15777"/>
                  </a:cubicBezTo>
                  <a:cubicBezTo>
                    <a:pt x="8365" y="15739"/>
                    <a:pt x="9248" y="15589"/>
                    <a:pt x="10113" y="15344"/>
                  </a:cubicBezTo>
                  <a:cubicBezTo>
                    <a:pt x="11221" y="14968"/>
                    <a:pt x="12199" y="14273"/>
                    <a:pt x="13139" y="13596"/>
                  </a:cubicBezTo>
                  <a:cubicBezTo>
                    <a:pt x="13646" y="13258"/>
                    <a:pt x="14116" y="12863"/>
                    <a:pt x="14529" y="12412"/>
                  </a:cubicBezTo>
                  <a:cubicBezTo>
                    <a:pt x="14962" y="11886"/>
                    <a:pt x="15300" y="11303"/>
                    <a:pt x="15563" y="10664"/>
                  </a:cubicBezTo>
                  <a:cubicBezTo>
                    <a:pt x="16071" y="9574"/>
                    <a:pt x="16503" y="8390"/>
                    <a:pt x="16428" y="7187"/>
                  </a:cubicBezTo>
                  <a:cubicBezTo>
                    <a:pt x="16296" y="5420"/>
                    <a:pt x="15093" y="3936"/>
                    <a:pt x="13928" y="2601"/>
                  </a:cubicBezTo>
                  <a:cubicBezTo>
                    <a:pt x="13270" y="1830"/>
                    <a:pt x="12612" y="1060"/>
                    <a:pt x="11748" y="552"/>
                  </a:cubicBezTo>
                  <a:cubicBezTo>
                    <a:pt x="11192" y="214"/>
                    <a:pt x="10543" y="0"/>
                    <a:pt x="9906" y="0"/>
                  </a:cubicBezTo>
                  <a:close/>
                </a:path>
              </a:pathLst>
            </a:custGeom>
            <a:solidFill>
              <a:srgbClr val="FFC8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5182;p64"/>
            <p:cNvSpPr/>
            <p:nvPr/>
          </p:nvSpPr>
          <p:spPr>
            <a:xfrm>
              <a:off x="4826575" y="2812425"/>
              <a:ext cx="196900" cy="200525"/>
            </a:xfrm>
            <a:custGeom>
              <a:avLst/>
              <a:gdLst/>
              <a:ahLst/>
              <a:cxnLst/>
              <a:rect l="l" t="t" r="r" b="b"/>
              <a:pathLst>
                <a:path w="7876" h="8021" extrusionOk="0">
                  <a:moveTo>
                    <a:pt x="3362" y="0"/>
                  </a:moveTo>
                  <a:cubicBezTo>
                    <a:pt x="3142" y="0"/>
                    <a:pt x="2923" y="21"/>
                    <a:pt x="2707" y="64"/>
                  </a:cubicBezTo>
                  <a:cubicBezTo>
                    <a:pt x="1748" y="196"/>
                    <a:pt x="902" y="741"/>
                    <a:pt x="357" y="1549"/>
                  </a:cubicBezTo>
                  <a:cubicBezTo>
                    <a:pt x="0" y="2113"/>
                    <a:pt x="0" y="2508"/>
                    <a:pt x="38" y="2508"/>
                  </a:cubicBezTo>
                  <a:cubicBezTo>
                    <a:pt x="39" y="2508"/>
                    <a:pt x="41" y="2509"/>
                    <a:pt x="42" y="2509"/>
                  </a:cubicBezTo>
                  <a:cubicBezTo>
                    <a:pt x="99" y="2509"/>
                    <a:pt x="198" y="2158"/>
                    <a:pt x="583" y="1700"/>
                  </a:cubicBezTo>
                  <a:cubicBezTo>
                    <a:pt x="1147" y="1061"/>
                    <a:pt x="1917" y="647"/>
                    <a:pt x="2782" y="553"/>
                  </a:cubicBezTo>
                  <a:cubicBezTo>
                    <a:pt x="2912" y="532"/>
                    <a:pt x="3046" y="521"/>
                    <a:pt x="3183" y="521"/>
                  </a:cubicBezTo>
                  <a:cubicBezTo>
                    <a:pt x="4136" y="521"/>
                    <a:pt x="5224" y="1031"/>
                    <a:pt x="5996" y="2000"/>
                  </a:cubicBezTo>
                  <a:cubicBezTo>
                    <a:pt x="6447" y="2583"/>
                    <a:pt x="6785" y="3260"/>
                    <a:pt x="6936" y="3974"/>
                  </a:cubicBezTo>
                  <a:cubicBezTo>
                    <a:pt x="7105" y="4707"/>
                    <a:pt x="7086" y="5534"/>
                    <a:pt x="6710" y="6173"/>
                  </a:cubicBezTo>
                  <a:cubicBezTo>
                    <a:pt x="6280" y="6937"/>
                    <a:pt x="5498" y="7344"/>
                    <a:pt x="4708" y="7344"/>
                  </a:cubicBezTo>
                  <a:cubicBezTo>
                    <a:pt x="4117" y="7344"/>
                    <a:pt x="3522" y="7117"/>
                    <a:pt x="3064" y="6643"/>
                  </a:cubicBezTo>
                  <a:cubicBezTo>
                    <a:pt x="2613" y="6192"/>
                    <a:pt x="2387" y="5571"/>
                    <a:pt x="2462" y="4951"/>
                  </a:cubicBezTo>
                  <a:cubicBezTo>
                    <a:pt x="2481" y="4425"/>
                    <a:pt x="2838" y="3955"/>
                    <a:pt x="3346" y="3805"/>
                  </a:cubicBezTo>
                  <a:cubicBezTo>
                    <a:pt x="3482" y="3749"/>
                    <a:pt x="3622" y="3722"/>
                    <a:pt x="3760" y="3722"/>
                  </a:cubicBezTo>
                  <a:cubicBezTo>
                    <a:pt x="4042" y="3722"/>
                    <a:pt x="4316" y="3835"/>
                    <a:pt x="4530" y="4049"/>
                  </a:cubicBezTo>
                  <a:cubicBezTo>
                    <a:pt x="4718" y="4312"/>
                    <a:pt x="4793" y="4651"/>
                    <a:pt x="4699" y="4989"/>
                  </a:cubicBezTo>
                  <a:cubicBezTo>
                    <a:pt x="4530" y="5553"/>
                    <a:pt x="4098" y="5609"/>
                    <a:pt x="4135" y="5665"/>
                  </a:cubicBezTo>
                  <a:cubicBezTo>
                    <a:pt x="4135" y="5676"/>
                    <a:pt x="4163" y="5692"/>
                    <a:pt x="4220" y="5692"/>
                  </a:cubicBezTo>
                  <a:cubicBezTo>
                    <a:pt x="4266" y="5692"/>
                    <a:pt x="4332" y="5681"/>
                    <a:pt x="4417" y="5647"/>
                  </a:cubicBezTo>
                  <a:cubicBezTo>
                    <a:pt x="4661" y="5534"/>
                    <a:pt x="4849" y="5327"/>
                    <a:pt x="4943" y="5064"/>
                  </a:cubicBezTo>
                  <a:cubicBezTo>
                    <a:pt x="5131" y="4651"/>
                    <a:pt x="5075" y="4181"/>
                    <a:pt x="4831" y="3805"/>
                  </a:cubicBezTo>
                  <a:cubicBezTo>
                    <a:pt x="4534" y="3452"/>
                    <a:pt x="4099" y="3247"/>
                    <a:pt x="3654" y="3247"/>
                  </a:cubicBezTo>
                  <a:cubicBezTo>
                    <a:pt x="3507" y="3247"/>
                    <a:pt x="3359" y="3269"/>
                    <a:pt x="3214" y="3316"/>
                  </a:cubicBezTo>
                  <a:cubicBezTo>
                    <a:pt x="2876" y="3410"/>
                    <a:pt x="2556" y="3598"/>
                    <a:pt x="2331" y="3861"/>
                  </a:cubicBezTo>
                  <a:cubicBezTo>
                    <a:pt x="2087" y="4143"/>
                    <a:pt x="1936" y="4500"/>
                    <a:pt x="1880" y="4876"/>
                  </a:cubicBezTo>
                  <a:cubicBezTo>
                    <a:pt x="1767" y="5684"/>
                    <a:pt x="2049" y="6492"/>
                    <a:pt x="2613" y="7075"/>
                  </a:cubicBezTo>
                  <a:cubicBezTo>
                    <a:pt x="3188" y="7686"/>
                    <a:pt x="3991" y="8021"/>
                    <a:pt x="4824" y="8021"/>
                  </a:cubicBezTo>
                  <a:cubicBezTo>
                    <a:pt x="4889" y="8021"/>
                    <a:pt x="4954" y="8019"/>
                    <a:pt x="5019" y="8015"/>
                  </a:cubicBezTo>
                  <a:cubicBezTo>
                    <a:pt x="5977" y="7921"/>
                    <a:pt x="6842" y="7376"/>
                    <a:pt x="7349" y="6530"/>
                  </a:cubicBezTo>
                  <a:cubicBezTo>
                    <a:pt x="7763" y="5684"/>
                    <a:pt x="7875" y="4726"/>
                    <a:pt x="7631" y="3824"/>
                  </a:cubicBezTo>
                  <a:cubicBezTo>
                    <a:pt x="7424" y="2997"/>
                    <a:pt x="7049" y="2245"/>
                    <a:pt x="6503" y="1587"/>
                  </a:cubicBezTo>
                  <a:cubicBezTo>
                    <a:pt x="6015" y="1004"/>
                    <a:pt x="5395" y="553"/>
                    <a:pt x="4680" y="252"/>
                  </a:cubicBezTo>
                  <a:cubicBezTo>
                    <a:pt x="4263" y="88"/>
                    <a:pt x="3813" y="0"/>
                    <a:pt x="336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5183;p64"/>
            <p:cNvSpPr/>
            <p:nvPr/>
          </p:nvSpPr>
          <p:spPr>
            <a:xfrm>
              <a:off x="4787100" y="2962950"/>
              <a:ext cx="233550" cy="127075"/>
            </a:xfrm>
            <a:custGeom>
              <a:avLst/>
              <a:gdLst/>
              <a:ahLst/>
              <a:cxnLst/>
              <a:rect l="l" t="t" r="r" b="b"/>
              <a:pathLst>
                <a:path w="9342" h="5083" extrusionOk="0">
                  <a:moveTo>
                    <a:pt x="81" y="0"/>
                  </a:moveTo>
                  <a:cubicBezTo>
                    <a:pt x="79" y="0"/>
                    <a:pt x="77" y="1"/>
                    <a:pt x="76" y="2"/>
                  </a:cubicBezTo>
                  <a:cubicBezTo>
                    <a:pt x="19" y="2"/>
                    <a:pt x="0" y="208"/>
                    <a:pt x="0" y="584"/>
                  </a:cubicBezTo>
                  <a:cubicBezTo>
                    <a:pt x="19" y="1129"/>
                    <a:pt x="94" y="1674"/>
                    <a:pt x="264" y="2201"/>
                  </a:cubicBezTo>
                  <a:cubicBezTo>
                    <a:pt x="508" y="3028"/>
                    <a:pt x="1091" y="3723"/>
                    <a:pt x="1880" y="4099"/>
                  </a:cubicBezTo>
                  <a:cubicBezTo>
                    <a:pt x="2124" y="4212"/>
                    <a:pt x="2387" y="4268"/>
                    <a:pt x="2651" y="4287"/>
                  </a:cubicBezTo>
                  <a:cubicBezTo>
                    <a:pt x="2895" y="4287"/>
                    <a:pt x="3158" y="4287"/>
                    <a:pt x="3402" y="4231"/>
                  </a:cubicBezTo>
                  <a:cubicBezTo>
                    <a:pt x="3508" y="4206"/>
                    <a:pt x="3615" y="4195"/>
                    <a:pt x="3719" y="4195"/>
                  </a:cubicBezTo>
                  <a:cubicBezTo>
                    <a:pt x="4023" y="4195"/>
                    <a:pt x="4316" y="4293"/>
                    <a:pt x="4568" y="4475"/>
                  </a:cubicBezTo>
                  <a:cubicBezTo>
                    <a:pt x="4793" y="4625"/>
                    <a:pt x="5019" y="4757"/>
                    <a:pt x="5263" y="4870"/>
                  </a:cubicBezTo>
                  <a:cubicBezTo>
                    <a:pt x="5526" y="5001"/>
                    <a:pt x="5808" y="5058"/>
                    <a:pt x="6090" y="5076"/>
                  </a:cubicBezTo>
                  <a:cubicBezTo>
                    <a:pt x="6149" y="5081"/>
                    <a:pt x="6209" y="5083"/>
                    <a:pt x="6268" y="5083"/>
                  </a:cubicBezTo>
                  <a:cubicBezTo>
                    <a:pt x="6734" y="5083"/>
                    <a:pt x="7193" y="4953"/>
                    <a:pt x="7594" y="4719"/>
                  </a:cubicBezTo>
                  <a:cubicBezTo>
                    <a:pt x="8346" y="4306"/>
                    <a:pt x="8891" y="3591"/>
                    <a:pt x="9116" y="2764"/>
                  </a:cubicBezTo>
                  <a:cubicBezTo>
                    <a:pt x="9285" y="2238"/>
                    <a:pt x="9342" y="1674"/>
                    <a:pt x="9304" y="1129"/>
                  </a:cubicBezTo>
                  <a:cubicBezTo>
                    <a:pt x="9267" y="753"/>
                    <a:pt x="9210" y="547"/>
                    <a:pt x="9154" y="547"/>
                  </a:cubicBezTo>
                  <a:cubicBezTo>
                    <a:pt x="9116" y="547"/>
                    <a:pt x="9097" y="772"/>
                    <a:pt x="9041" y="1167"/>
                  </a:cubicBezTo>
                  <a:cubicBezTo>
                    <a:pt x="8985" y="1656"/>
                    <a:pt x="8853" y="2144"/>
                    <a:pt x="8684" y="2633"/>
                  </a:cubicBezTo>
                  <a:cubicBezTo>
                    <a:pt x="8421" y="3291"/>
                    <a:pt x="7951" y="3855"/>
                    <a:pt x="7312" y="4193"/>
                  </a:cubicBezTo>
                  <a:cubicBezTo>
                    <a:pt x="6990" y="4345"/>
                    <a:pt x="6639" y="4421"/>
                    <a:pt x="6270" y="4421"/>
                  </a:cubicBezTo>
                  <a:cubicBezTo>
                    <a:pt x="6229" y="4421"/>
                    <a:pt x="6188" y="4420"/>
                    <a:pt x="6147" y="4418"/>
                  </a:cubicBezTo>
                  <a:cubicBezTo>
                    <a:pt x="5733" y="4400"/>
                    <a:pt x="5413" y="4212"/>
                    <a:pt x="4962" y="3911"/>
                  </a:cubicBezTo>
                  <a:cubicBezTo>
                    <a:pt x="4718" y="3742"/>
                    <a:pt x="4436" y="3629"/>
                    <a:pt x="4154" y="3554"/>
                  </a:cubicBezTo>
                  <a:cubicBezTo>
                    <a:pt x="4013" y="3535"/>
                    <a:pt x="3872" y="3526"/>
                    <a:pt x="3734" y="3526"/>
                  </a:cubicBezTo>
                  <a:cubicBezTo>
                    <a:pt x="3595" y="3526"/>
                    <a:pt x="3459" y="3535"/>
                    <a:pt x="3327" y="3554"/>
                  </a:cubicBezTo>
                  <a:cubicBezTo>
                    <a:pt x="3153" y="3604"/>
                    <a:pt x="2974" y="3628"/>
                    <a:pt x="2795" y="3628"/>
                  </a:cubicBezTo>
                  <a:cubicBezTo>
                    <a:pt x="2570" y="3628"/>
                    <a:pt x="2344" y="3590"/>
                    <a:pt x="2124" y="3516"/>
                  </a:cubicBezTo>
                  <a:cubicBezTo>
                    <a:pt x="1485" y="3216"/>
                    <a:pt x="978" y="2689"/>
                    <a:pt x="715" y="2013"/>
                  </a:cubicBezTo>
                  <a:cubicBezTo>
                    <a:pt x="527" y="1543"/>
                    <a:pt x="376" y="1054"/>
                    <a:pt x="282" y="547"/>
                  </a:cubicBezTo>
                  <a:cubicBezTo>
                    <a:pt x="192" y="205"/>
                    <a:pt x="120" y="0"/>
                    <a:pt x="8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5184;p64"/>
            <p:cNvSpPr/>
            <p:nvPr/>
          </p:nvSpPr>
          <p:spPr>
            <a:xfrm>
              <a:off x="5019225" y="2812625"/>
              <a:ext cx="104800" cy="260675"/>
            </a:xfrm>
            <a:custGeom>
              <a:avLst/>
              <a:gdLst/>
              <a:ahLst/>
              <a:cxnLst/>
              <a:rect l="l" t="t" r="r" b="b"/>
              <a:pathLst>
                <a:path w="4192" h="10427" extrusionOk="0">
                  <a:moveTo>
                    <a:pt x="1278" y="0"/>
                  </a:moveTo>
                  <a:cubicBezTo>
                    <a:pt x="1241" y="0"/>
                    <a:pt x="1184" y="188"/>
                    <a:pt x="1241" y="508"/>
                  </a:cubicBezTo>
                  <a:cubicBezTo>
                    <a:pt x="1372" y="977"/>
                    <a:pt x="1617" y="1391"/>
                    <a:pt x="1936" y="1748"/>
                  </a:cubicBezTo>
                  <a:cubicBezTo>
                    <a:pt x="2293" y="2218"/>
                    <a:pt x="2782" y="2688"/>
                    <a:pt x="3064" y="3308"/>
                  </a:cubicBezTo>
                  <a:cubicBezTo>
                    <a:pt x="3214" y="3609"/>
                    <a:pt x="3271" y="3928"/>
                    <a:pt x="3214" y="4248"/>
                  </a:cubicBezTo>
                  <a:cubicBezTo>
                    <a:pt x="3120" y="4586"/>
                    <a:pt x="2914" y="4887"/>
                    <a:pt x="2632" y="5094"/>
                  </a:cubicBezTo>
                  <a:cubicBezTo>
                    <a:pt x="2256" y="5376"/>
                    <a:pt x="1936" y="5714"/>
                    <a:pt x="1692" y="6109"/>
                  </a:cubicBezTo>
                  <a:cubicBezTo>
                    <a:pt x="1485" y="6541"/>
                    <a:pt x="1448" y="7030"/>
                    <a:pt x="1579" y="7481"/>
                  </a:cubicBezTo>
                  <a:cubicBezTo>
                    <a:pt x="1673" y="7781"/>
                    <a:pt x="1692" y="8101"/>
                    <a:pt x="1654" y="8420"/>
                  </a:cubicBezTo>
                  <a:cubicBezTo>
                    <a:pt x="1598" y="8684"/>
                    <a:pt x="1485" y="8928"/>
                    <a:pt x="1316" y="9135"/>
                  </a:cubicBezTo>
                  <a:cubicBezTo>
                    <a:pt x="1034" y="9473"/>
                    <a:pt x="733" y="9774"/>
                    <a:pt x="376" y="10037"/>
                  </a:cubicBezTo>
                  <a:cubicBezTo>
                    <a:pt x="132" y="10244"/>
                    <a:pt x="0" y="10375"/>
                    <a:pt x="19" y="10413"/>
                  </a:cubicBezTo>
                  <a:cubicBezTo>
                    <a:pt x="28" y="10422"/>
                    <a:pt x="44" y="10426"/>
                    <a:pt x="68" y="10426"/>
                  </a:cubicBezTo>
                  <a:cubicBezTo>
                    <a:pt x="144" y="10426"/>
                    <a:pt x="297" y="10377"/>
                    <a:pt x="527" y="10262"/>
                  </a:cubicBezTo>
                  <a:cubicBezTo>
                    <a:pt x="959" y="10074"/>
                    <a:pt x="1372" y="9811"/>
                    <a:pt x="1711" y="9473"/>
                  </a:cubicBezTo>
                  <a:cubicBezTo>
                    <a:pt x="1955" y="9210"/>
                    <a:pt x="2124" y="8890"/>
                    <a:pt x="2237" y="8552"/>
                  </a:cubicBezTo>
                  <a:cubicBezTo>
                    <a:pt x="2312" y="8157"/>
                    <a:pt x="2312" y="7763"/>
                    <a:pt x="2237" y="7368"/>
                  </a:cubicBezTo>
                  <a:cubicBezTo>
                    <a:pt x="2181" y="7011"/>
                    <a:pt x="2143" y="6691"/>
                    <a:pt x="2293" y="6428"/>
                  </a:cubicBezTo>
                  <a:cubicBezTo>
                    <a:pt x="2519" y="6127"/>
                    <a:pt x="2801" y="5845"/>
                    <a:pt x="3102" y="5620"/>
                  </a:cubicBezTo>
                  <a:cubicBezTo>
                    <a:pt x="3947" y="5037"/>
                    <a:pt x="4192" y="3909"/>
                    <a:pt x="3665" y="3045"/>
                  </a:cubicBezTo>
                  <a:cubicBezTo>
                    <a:pt x="3271" y="2293"/>
                    <a:pt x="2688" y="1823"/>
                    <a:pt x="2312" y="1447"/>
                  </a:cubicBezTo>
                  <a:cubicBezTo>
                    <a:pt x="1993" y="1147"/>
                    <a:pt x="1730" y="808"/>
                    <a:pt x="1523" y="432"/>
                  </a:cubicBezTo>
                  <a:cubicBezTo>
                    <a:pt x="1391" y="169"/>
                    <a:pt x="1335" y="0"/>
                    <a:pt x="127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5185;p64"/>
            <p:cNvSpPr/>
            <p:nvPr/>
          </p:nvSpPr>
          <p:spPr>
            <a:xfrm>
              <a:off x="5031900" y="2458325"/>
              <a:ext cx="184700" cy="917350"/>
            </a:xfrm>
            <a:custGeom>
              <a:avLst/>
              <a:gdLst/>
              <a:ahLst/>
              <a:cxnLst/>
              <a:rect l="l" t="t" r="r" b="b"/>
              <a:pathLst>
                <a:path w="7388" h="36694" extrusionOk="0">
                  <a:moveTo>
                    <a:pt x="1" y="0"/>
                  </a:moveTo>
                  <a:cubicBezTo>
                    <a:pt x="1" y="0"/>
                    <a:pt x="1035" y="34584"/>
                    <a:pt x="3064" y="35956"/>
                  </a:cubicBezTo>
                  <a:cubicBezTo>
                    <a:pt x="3756" y="36428"/>
                    <a:pt x="4453" y="36693"/>
                    <a:pt x="5074" y="36693"/>
                  </a:cubicBezTo>
                  <a:cubicBezTo>
                    <a:pt x="6258" y="36693"/>
                    <a:pt x="7170" y="35730"/>
                    <a:pt x="7256" y="33400"/>
                  </a:cubicBezTo>
                  <a:cubicBezTo>
                    <a:pt x="7387" y="29866"/>
                    <a:pt x="6072" y="0"/>
                    <a:pt x="6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5186;p64"/>
            <p:cNvSpPr/>
            <p:nvPr/>
          </p:nvSpPr>
          <p:spPr>
            <a:xfrm>
              <a:off x="5503200" y="2206775"/>
              <a:ext cx="106700" cy="138725"/>
            </a:xfrm>
            <a:custGeom>
              <a:avLst/>
              <a:gdLst/>
              <a:ahLst/>
              <a:cxnLst/>
              <a:rect l="l" t="t" r="r" b="b"/>
              <a:pathLst>
                <a:path w="4268" h="5549" extrusionOk="0">
                  <a:moveTo>
                    <a:pt x="620" y="0"/>
                  </a:moveTo>
                  <a:cubicBezTo>
                    <a:pt x="539" y="0"/>
                    <a:pt x="469" y="21"/>
                    <a:pt x="414" y="63"/>
                  </a:cubicBezTo>
                  <a:cubicBezTo>
                    <a:pt x="1" y="364"/>
                    <a:pt x="489" y="1755"/>
                    <a:pt x="1410" y="3221"/>
                  </a:cubicBezTo>
                  <a:cubicBezTo>
                    <a:pt x="2226" y="4546"/>
                    <a:pt x="3133" y="5549"/>
                    <a:pt x="3647" y="5549"/>
                  </a:cubicBezTo>
                  <a:cubicBezTo>
                    <a:pt x="3702" y="5549"/>
                    <a:pt x="3752" y="5537"/>
                    <a:pt x="3797" y="5514"/>
                  </a:cubicBezTo>
                  <a:cubicBezTo>
                    <a:pt x="4267" y="5288"/>
                    <a:pt x="3985" y="3766"/>
                    <a:pt x="3027" y="2225"/>
                  </a:cubicBezTo>
                  <a:cubicBezTo>
                    <a:pt x="2196" y="872"/>
                    <a:pt x="1153" y="0"/>
                    <a:pt x="62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5187;p64"/>
            <p:cNvSpPr/>
            <p:nvPr/>
          </p:nvSpPr>
          <p:spPr>
            <a:xfrm>
              <a:off x="5600925" y="2166000"/>
              <a:ext cx="61600" cy="193250"/>
            </a:xfrm>
            <a:custGeom>
              <a:avLst/>
              <a:gdLst/>
              <a:ahLst/>
              <a:cxnLst/>
              <a:rect l="l" t="t" r="r" b="b"/>
              <a:pathLst>
                <a:path w="2464" h="7730" extrusionOk="0">
                  <a:moveTo>
                    <a:pt x="750" y="0"/>
                  </a:moveTo>
                  <a:cubicBezTo>
                    <a:pt x="738" y="0"/>
                    <a:pt x="727" y="1"/>
                    <a:pt x="715" y="3"/>
                  </a:cubicBezTo>
                  <a:cubicBezTo>
                    <a:pt x="189" y="78"/>
                    <a:pt x="1" y="1863"/>
                    <a:pt x="302" y="3987"/>
                  </a:cubicBezTo>
                  <a:cubicBezTo>
                    <a:pt x="578" y="6083"/>
                    <a:pt x="1213" y="7730"/>
                    <a:pt x="1716" y="7730"/>
                  </a:cubicBezTo>
                  <a:cubicBezTo>
                    <a:pt x="1727" y="7730"/>
                    <a:pt x="1738" y="7729"/>
                    <a:pt x="1749" y="7727"/>
                  </a:cubicBezTo>
                  <a:cubicBezTo>
                    <a:pt x="2275" y="7652"/>
                    <a:pt x="2463" y="5867"/>
                    <a:pt x="2181" y="3724"/>
                  </a:cubicBezTo>
                  <a:cubicBezTo>
                    <a:pt x="1887" y="1646"/>
                    <a:pt x="1269" y="0"/>
                    <a:pt x="75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5188;p64"/>
            <p:cNvSpPr/>
            <p:nvPr/>
          </p:nvSpPr>
          <p:spPr>
            <a:xfrm>
              <a:off x="5668125" y="2142425"/>
              <a:ext cx="63925" cy="207400"/>
            </a:xfrm>
            <a:custGeom>
              <a:avLst/>
              <a:gdLst/>
              <a:ahLst/>
              <a:cxnLst/>
              <a:rect l="l" t="t" r="r" b="b"/>
              <a:pathLst>
                <a:path w="2557" h="8296" extrusionOk="0">
                  <a:moveTo>
                    <a:pt x="2002" y="1"/>
                  </a:moveTo>
                  <a:cubicBezTo>
                    <a:pt x="1491" y="1"/>
                    <a:pt x="686" y="1730"/>
                    <a:pt x="358" y="3990"/>
                  </a:cubicBezTo>
                  <a:cubicBezTo>
                    <a:pt x="1" y="6321"/>
                    <a:pt x="301" y="8257"/>
                    <a:pt x="828" y="8295"/>
                  </a:cubicBezTo>
                  <a:cubicBezTo>
                    <a:pt x="833" y="8295"/>
                    <a:pt x="838" y="8295"/>
                    <a:pt x="844" y="8295"/>
                  </a:cubicBezTo>
                  <a:cubicBezTo>
                    <a:pt x="1365" y="8295"/>
                    <a:pt x="1902" y="6486"/>
                    <a:pt x="2237" y="4272"/>
                  </a:cubicBezTo>
                  <a:cubicBezTo>
                    <a:pt x="2557" y="2017"/>
                    <a:pt x="2557" y="119"/>
                    <a:pt x="2049" y="6"/>
                  </a:cubicBezTo>
                  <a:cubicBezTo>
                    <a:pt x="2034" y="2"/>
                    <a:pt x="2018" y="1"/>
                    <a:pt x="200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5189;p64"/>
            <p:cNvSpPr/>
            <p:nvPr/>
          </p:nvSpPr>
          <p:spPr>
            <a:xfrm>
              <a:off x="5713700" y="2216100"/>
              <a:ext cx="117500" cy="164400"/>
            </a:xfrm>
            <a:custGeom>
              <a:avLst/>
              <a:gdLst/>
              <a:ahLst/>
              <a:cxnLst/>
              <a:rect l="l" t="t" r="r" b="b"/>
              <a:pathLst>
                <a:path w="4700" h="6576" extrusionOk="0">
                  <a:moveTo>
                    <a:pt x="4107" y="0"/>
                  </a:moveTo>
                  <a:cubicBezTo>
                    <a:pt x="3575" y="0"/>
                    <a:pt x="2406" y="1106"/>
                    <a:pt x="1448" y="2754"/>
                  </a:cubicBezTo>
                  <a:cubicBezTo>
                    <a:pt x="377" y="4596"/>
                    <a:pt x="1" y="6325"/>
                    <a:pt x="471" y="6550"/>
                  </a:cubicBezTo>
                  <a:cubicBezTo>
                    <a:pt x="508" y="6568"/>
                    <a:pt x="549" y="6576"/>
                    <a:pt x="592" y="6576"/>
                  </a:cubicBezTo>
                  <a:cubicBezTo>
                    <a:pt x="1125" y="6576"/>
                    <a:pt x="2128" y="5345"/>
                    <a:pt x="3083" y="3712"/>
                  </a:cubicBezTo>
                  <a:cubicBezTo>
                    <a:pt x="4117" y="1946"/>
                    <a:pt x="4700" y="348"/>
                    <a:pt x="4267" y="47"/>
                  </a:cubicBezTo>
                  <a:cubicBezTo>
                    <a:pt x="4224" y="16"/>
                    <a:pt x="4170" y="0"/>
                    <a:pt x="410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5190;p64"/>
            <p:cNvSpPr/>
            <p:nvPr/>
          </p:nvSpPr>
          <p:spPr>
            <a:xfrm>
              <a:off x="5746125" y="2332075"/>
              <a:ext cx="149450" cy="72975"/>
            </a:xfrm>
            <a:custGeom>
              <a:avLst/>
              <a:gdLst/>
              <a:ahLst/>
              <a:cxnLst/>
              <a:rect l="l" t="t" r="r" b="b"/>
              <a:pathLst>
                <a:path w="5978" h="2919" extrusionOk="0">
                  <a:moveTo>
                    <a:pt x="4756" y="1"/>
                  </a:moveTo>
                  <a:cubicBezTo>
                    <a:pt x="4173" y="1"/>
                    <a:pt x="3417" y="139"/>
                    <a:pt x="2632" y="464"/>
                  </a:cubicBezTo>
                  <a:cubicBezTo>
                    <a:pt x="978" y="1122"/>
                    <a:pt x="1" y="2269"/>
                    <a:pt x="283" y="2720"/>
                  </a:cubicBezTo>
                  <a:cubicBezTo>
                    <a:pt x="372" y="2857"/>
                    <a:pt x="566" y="2919"/>
                    <a:pt x="836" y="2919"/>
                  </a:cubicBezTo>
                  <a:cubicBezTo>
                    <a:pt x="1414" y="2919"/>
                    <a:pt x="2340" y="2635"/>
                    <a:pt x="3328" y="2212"/>
                  </a:cubicBezTo>
                  <a:cubicBezTo>
                    <a:pt x="4794" y="1611"/>
                    <a:pt x="5978" y="953"/>
                    <a:pt x="5865" y="427"/>
                  </a:cubicBezTo>
                  <a:cubicBezTo>
                    <a:pt x="5816" y="163"/>
                    <a:pt x="5386" y="1"/>
                    <a:pt x="4756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5191;p64"/>
            <p:cNvSpPr/>
            <p:nvPr/>
          </p:nvSpPr>
          <p:spPr>
            <a:xfrm>
              <a:off x="5771975" y="2409850"/>
              <a:ext cx="98650" cy="47675"/>
            </a:xfrm>
            <a:custGeom>
              <a:avLst/>
              <a:gdLst/>
              <a:ahLst/>
              <a:cxnLst/>
              <a:rect l="l" t="t" r="r" b="b"/>
              <a:pathLst>
                <a:path w="3946" h="1907" extrusionOk="0">
                  <a:moveTo>
                    <a:pt x="1858" y="0"/>
                  </a:moveTo>
                  <a:cubicBezTo>
                    <a:pt x="953" y="0"/>
                    <a:pt x="183" y="278"/>
                    <a:pt x="94" y="755"/>
                  </a:cubicBezTo>
                  <a:cubicBezTo>
                    <a:pt x="0" y="1263"/>
                    <a:pt x="827" y="1845"/>
                    <a:pt x="1955" y="1902"/>
                  </a:cubicBezTo>
                  <a:cubicBezTo>
                    <a:pt x="2014" y="1905"/>
                    <a:pt x="2072" y="1906"/>
                    <a:pt x="2130" y="1906"/>
                  </a:cubicBezTo>
                  <a:cubicBezTo>
                    <a:pt x="3155" y="1906"/>
                    <a:pt x="3946" y="1442"/>
                    <a:pt x="3910" y="943"/>
                  </a:cubicBezTo>
                  <a:cubicBezTo>
                    <a:pt x="3854" y="417"/>
                    <a:pt x="3027" y="60"/>
                    <a:pt x="2030" y="3"/>
                  </a:cubicBezTo>
                  <a:cubicBezTo>
                    <a:pt x="1972" y="1"/>
                    <a:pt x="1915" y="0"/>
                    <a:pt x="1858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5192;p64"/>
            <p:cNvSpPr/>
            <p:nvPr/>
          </p:nvSpPr>
          <p:spPr>
            <a:xfrm>
              <a:off x="5695850" y="2385475"/>
              <a:ext cx="78500" cy="111900"/>
            </a:xfrm>
            <a:custGeom>
              <a:avLst/>
              <a:gdLst/>
              <a:ahLst/>
              <a:cxnLst/>
              <a:rect l="l" t="t" r="r" b="b"/>
              <a:pathLst>
                <a:path w="3140" h="4476" extrusionOk="0">
                  <a:moveTo>
                    <a:pt x="642" y="0"/>
                  </a:moveTo>
                  <a:cubicBezTo>
                    <a:pt x="580" y="0"/>
                    <a:pt x="522" y="13"/>
                    <a:pt x="471" y="39"/>
                  </a:cubicBezTo>
                  <a:cubicBezTo>
                    <a:pt x="1" y="283"/>
                    <a:pt x="113" y="1448"/>
                    <a:pt x="715" y="2670"/>
                  </a:cubicBezTo>
                  <a:cubicBezTo>
                    <a:pt x="1247" y="3734"/>
                    <a:pt x="2000" y="4475"/>
                    <a:pt x="2492" y="4475"/>
                  </a:cubicBezTo>
                  <a:cubicBezTo>
                    <a:pt x="2556" y="4475"/>
                    <a:pt x="2616" y="4463"/>
                    <a:pt x="2670" y="4437"/>
                  </a:cubicBezTo>
                  <a:cubicBezTo>
                    <a:pt x="3139" y="4192"/>
                    <a:pt x="3027" y="3027"/>
                    <a:pt x="2406" y="1805"/>
                  </a:cubicBezTo>
                  <a:cubicBezTo>
                    <a:pt x="1874" y="741"/>
                    <a:pt x="1121" y="0"/>
                    <a:pt x="642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5193;p64"/>
            <p:cNvSpPr/>
            <p:nvPr/>
          </p:nvSpPr>
          <p:spPr>
            <a:xfrm>
              <a:off x="5631475" y="2386900"/>
              <a:ext cx="51250" cy="134875"/>
            </a:xfrm>
            <a:custGeom>
              <a:avLst/>
              <a:gdLst/>
              <a:ahLst/>
              <a:cxnLst/>
              <a:rect l="l" t="t" r="r" b="b"/>
              <a:pathLst>
                <a:path w="2050" h="5395" extrusionOk="0">
                  <a:moveTo>
                    <a:pt x="1154" y="0"/>
                  </a:moveTo>
                  <a:cubicBezTo>
                    <a:pt x="632" y="0"/>
                    <a:pt x="150" y="1177"/>
                    <a:pt x="76" y="2651"/>
                  </a:cubicBezTo>
                  <a:cubicBezTo>
                    <a:pt x="1" y="4135"/>
                    <a:pt x="358" y="5357"/>
                    <a:pt x="884" y="5395"/>
                  </a:cubicBezTo>
                  <a:cubicBezTo>
                    <a:pt x="888" y="5395"/>
                    <a:pt x="892" y="5395"/>
                    <a:pt x="896" y="5395"/>
                  </a:cubicBezTo>
                  <a:cubicBezTo>
                    <a:pt x="1418" y="5395"/>
                    <a:pt x="1900" y="4218"/>
                    <a:pt x="1974" y="2745"/>
                  </a:cubicBezTo>
                  <a:cubicBezTo>
                    <a:pt x="2049" y="1260"/>
                    <a:pt x="1692" y="19"/>
                    <a:pt x="1166" y="0"/>
                  </a:cubicBezTo>
                  <a:cubicBezTo>
                    <a:pt x="1162" y="0"/>
                    <a:pt x="1158" y="0"/>
                    <a:pt x="1154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5194;p64"/>
            <p:cNvSpPr/>
            <p:nvPr/>
          </p:nvSpPr>
          <p:spPr>
            <a:xfrm>
              <a:off x="5528575" y="2379125"/>
              <a:ext cx="104350" cy="55875"/>
            </a:xfrm>
            <a:custGeom>
              <a:avLst/>
              <a:gdLst/>
              <a:ahLst/>
              <a:cxnLst/>
              <a:rect l="l" t="t" r="r" b="b"/>
              <a:pathLst>
                <a:path w="4174" h="2235" extrusionOk="0">
                  <a:moveTo>
                    <a:pt x="2939" y="0"/>
                  </a:moveTo>
                  <a:cubicBezTo>
                    <a:pt x="2597" y="0"/>
                    <a:pt x="2206" y="63"/>
                    <a:pt x="1805" y="199"/>
                  </a:cubicBezTo>
                  <a:cubicBezTo>
                    <a:pt x="696" y="575"/>
                    <a:pt x="0" y="1383"/>
                    <a:pt x="226" y="1853"/>
                  </a:cubicBezTo>
                  <a:cubicBezTo>
                    <a:pt x="351" y="2112"/>
                    <a:pt x="699" y="2234"/>
                    <a:pt x="1157" y="2234"/>
                  </a:cubicBezTo>
                  <a:cubicBezTo>
                    <a:pt x="1528" y="2234"/>
                    <a:pt x="1971" y="2154"/>
                    <a:pt x="2425" y="2003"/>
                  </a:cubicBezTo>
                  <a:cubicBezTo>
                    <a:pt x="3440" y="1646"/>
                    <a:pt x="4173" y="1026"/>
                    <a:pt x="4060" y="518"/>
                  </a:cubicBezTo>
                  <a:cubicBezTo>
                    <a:pt x="3988" y="194"/>
                    <a:pt x="3541" y="0"/>
                    <a:pt x="293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5195;p64"/>
            <p:cNvSpPr/>
            <p:nvPr/>
          </p:nvSpPr>
          <p:spPr>
            <a:xfrm>
              <a:off x="5753175" y="2115875"/>
              <a:ext cx="69575" cy="95500"/>
            </a:xfrm>
            <a:custGeom>
              <a:avLst/>
              <a:gdLst/>
              <a:ahLst/>
              <a:cxnLst/>
              <a:rect l="l" t="t" r="r" b="b"/>
              <a:pathLst>
                <a:path w="2783" h="3820" extrusionOk="0">
                  <a:moveTo>
                    <a:pt x="2091" y="1"/>
                  </a:moveTo>
                  <a:cubicBezTo>
                    <a:pt x="1621" y="1"/>
                    <a:pt x="980" y="596"/>
                    <a:pt x="546" y="1481"/>
                  </a:cubicBezTo>
                  <a:cubicBezTo>
                    <a:pt x="19" y="2515"/>
                    <a:pt x="1" y="3530"/>
                    <a:pt x="471" y="3774"/>
                  </a:cubicBezTo>
                  <a:cubicBezTo>
                    <a:pt x="532" y="3805"/>
                    <a:pt x="599" y="3820"/>
                    <a:pt x="672" y="3820"/>
                  </a:cubicBezTo>
                  <a:cubicBezTo>
                    <a:pt x="1135" y="3820"/>
                    <a:pt x="1799" y="3221"/>
                    <a:pt x="2237" y="2327"/>
                  </a:cubicBezTo>
                  <a:cubicBezTo>
                    <a:pt x="2745" y="1293"/>
                    <a:pt x="2782" y="278"/>
                    <a:pt x="2313" y="53"/>
                  </a:cubicBezTo>
                  <a:cubicBezTo>
                    <a:pt x="2245" y="18"/>
                    <a:pt x="2171" y="1"/>
                    <a:pt x="209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5196;p64"/>
            <p:cNvSpPr/>
            <p:nvPr/>
          </p:nvSpPr>
          <p:spPr>
            <a:xfrm>
              <a:off x="5626775" y="2075325"/>
              <a:ext cx="51250" cy="83750"/>
            </a:xfrm>
            <a:custGeom>
              <a:avLst/>
              <a:gdLst/>
              <a:ahLst/>
              <a:cxnLst/>
              <a:rect l="l" t="t" r="r" b="b"/>
              <a:pathLst>
                <a:path w="2050" h="3350" extrusionOk="0">
                  <a:moveTo>
                    <a:pt x="924" y="1"/>
                  </a:moveTo>
                  <a:cubicBezTo>
                    <a:pt x="911" y="1"/>
                    <a:pt x="897" y="1"/>
                    <a:pt x="884" y="2"/>
                  </a:cubicBezTo>
                  <a:cubicBezTo>
                    <a:pt x="377" y="58"/>
                    <a:pt x="1" y="829"/>
                    <a:pt x="76" y="1750"/>
                  </a:cubicBezTo>
                  <a:cubicBezTo>
                    <a:pt x="149" y="2648"/>
                    <a:pt x="615" y="3349"/>
                    <a:pt x="1126" y="3349"/>
                  </a:cubicBezTo>
                  <a:cubicBezTo>
                    <a:pt x="1140" y="3349"/>
                    <a:pt x="1153" y="3349"/>
                    <a:pt x="1166" y="3348"/>
                  </a:cubicBezTo>
                  <a:cubicBezTo>
                    <a:pt x="1692" y="3310"/>
                    <a:pt x="2049" y="2521"/>
                    <a:pt x="1974" y="1600"/>
                  </a:cubicBezTo>
                  <a:cubicBezTo>
                    <a:pt x="1901" y="702"/>
                    <a:pt x="1435" y="1"/>
                    <a:pt x="92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5197;p64"/>
            <p:cNvSpPr/>
            <p:nvPr/>
          </p:nvSpPr>
          <p:spPr>
            <a:xfrm>
              <a:off x="5502250" y="2113250"/>
              <a:ext cx="60650" cy="69450"/>
            </a:xfrm>
            <a:custGeom>
              <a:avLst/>
              <a:gdLst/>
              <a:ahLst/>
              <a:cxnLst/>
              <a:rect l="l" t="t" r="r" b="b"/>
              <a:pathLst>
                <a:path w="2426" h="2778" extrusionOk="0">
                  <a:moveTo>
                    <a:pt x="851" y="1"/>
                  </a:moveTo>
                  <a:cubicBezTo>
                    <a:pt x="751" y="1"/>
                    <a:pt x="654" y="21"/>
                    <a:pt x="565" y="64"/>
                  </a:cubicBezTo>
                  <a:cubicBezTo>
                    <a:pt x="95" y="308"/>
                    <a:pt x="1" y="1079"/>
                    <a:pt x="377" y="1812"/>
                  </a:cubicBezTo>
                  <a:cubicBezTo>
                    <a:pt x="666" y="2406"/>
                    <a:pt x="1165" y="2777"/>
                    <a:pt x="1594" y="2777"/>
                  </a:cubicBezTo>
                  <a:cubicBezTo>
                    <a:pt x="1694" y="2777"/>
                    <a:pt x="1791" y="2757"/>
                    <a:pt x="1880" y="2714"/>
                  </a:cubicBezTo>
                  <a:cubicBezTo>
                    <a:pt x="2350" y="2470"/>
                    <a:pt x="2426" y="1699"/>
                    <a:pt x="2068" y="966"/>
                  </a:cubicBezTo>
                  <a:cubicBezTo>
                    <a:pt x="1779" y="372"/>
                    <a:pt x="1280" y="1"/>
                    <a:pt x="85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5198;p64"/>
            <p:cNvSpPr/>
            <p:nvPr/>
          </p:nvSpPr>
          <p:spPr>
            <a:xfrm>
              <a:off x="5431300" y="2314950"/>
              <a:ext cx="80850" cy="47675"/>
            </a:xfrm>
            <a:custGeom>
              <a:avLst/>
              <a:gdLst/>
              <a:ahLst/>
              <a:cxnLst/>
              <a:rect l="l" t="t" r="r" b="b"/>
              <a:pathLst>
                <a:path w="3234" h="1907" extrusionOk="0">
                  <a:moveTo>
                    <a:pt x="1569" y="0"/>
                  </a:moveTo>
                  <a:cubicBezTo>
                    <a:pt x="726" y="0"/>
                    <a:pt x="74" y="365"/>
                    <a:pt x="38" y="867"/>
                  </a:cubicBezTo>
                  <a:cubicBezTo>
                    <a:pt x="1" y="1394"/>
                    <a:pt x="677" y="1845"/>
                    <a:pt x="1561" y="1901"/>
                  </a:cubicBezTo>
                  <a:cubicBezTo>
                    <a:pt x="1617" y="1905"/>
                    <a:pt x="1673" y="1906"/>
                    <a:pt x="1728" y="1906"/>
                  </a:cubicBezTo>
                  <a:cubicBezTo>
                    <a:pt x="2535" y="1906"/>
                    <a:pt x="3180" y="1529"/>
                    <a:pt x="3215" y="1036"/>
                  </a:cubicBezTo>
                  <a:cubicBezTo>
                    <a:pt x="3234" y="510"/>
                    <a:pt x="2576" y="59"/>
                    <a:pt x="1692" y="3"/>
                  </a:cubicBezTo>
                  <a:cubicBezTo>
                    <a:pt x="1651" y="1"/>
                    <a:pt x="1610" y="0"/>
                    <a:pt x="156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5199;p64"/>
            <p:cNvSpPr/>
            <p:nvPr/>
          </p:nvSpPr>
          <p:spPr>
            <a:xfrm>
              <a:off x="5795000" y="2250325"/>
              <a:ext cx="113725" cy="72975"/>
            </a:xfrm>
            <a:custGeom>
              <a:avLst/>
              <a:gdLst/>
              <a:ahLst/>
              <a:cxnLst/>
              <a:rect l="l" t="t" r="r" b="b"/>
              <a:pathLst>
                <a:path w="4549" h="2919" extrusionOk="0">
                  <a:moveTo>
                    <a:pt x="3579" y="1"/>
                  </a:moveTo>
                  <a:cubicBezTo>
                    <a:pt x="3085" y="1"/>
                    <a:pt x="2426" y="173"/>
                    <a:pt x="1767" y="558"/>
                  </a:cubicBezTo>
                  <a:cubicBezTo>
                    <a:pt x="564" y="1291"/>
                    <a:pt x="0" y="2362"/>
                    <a:pt x="358" y="2757"/>
                  </a:cubicBezTo>
                  <a:cubicBezTo>
                    <a:pt x="463" y="2868"/>
                    <a:pt x="625" y="2918"/>
                    <a:pt x="828" y="2918"/>
                  </a:cubicBezTo>
                  <a:cubicBezTo>
                    <a:pt x="1313" y="2918"/>
                    <a:pt x="2029" y="2630"/>
                    <a:pt x="2745" y="2193"/>
                  </a:cubicBezTo>
                  <a:cubicBezTo>
                    <a:pt x="3778" y="1573"/>
                    <a:pt x="4549" y="859"/>
                    <a:pt x="4380" y="351"/>
                  </a:cubicBezTo>
                  <a:cubicBezTo>
                    <a:pt x="4302" y="126"/>
                    <a:pt x="4001" y="1"/>
                    <a:pt x="3579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5200;p64"/>
            <p:cNvSpPr/>
            <p:nvPr/>
          </p:nvSpPr>
          <p:spPr>
            <a:xfrm>
              <a:off x="5875900" y="2386125"/>
              <a:ext cx="88275" cy="48275"/>
            </a:xfrm>
            <a:custGeom>
              <a:avLst/>
              <a:gdLst/>
              <a:ahLst/>
              <a:cxnLst/>
              <a:rect l="l" t="t" r="r" b="b"/>
              <a:pathLst>
                <a:path w="3531" h="1931" extrusionOk="0">
                  <a:moveTo>
                    <a:pt x="1553" y="0"/>
                  </a:moveTo>
                  <a:cubicBezTo>
                    <a:pt x="667" y="0"/>
                    <a:pt x="1" y="417"/>
                    <a:pt x="35" y="896"/>
                  </a:cubicBezTo>
                  <a:cubicBezTo>
                    <a:pt x="54" y="1422"/>
                    <a:pt x="768" y="1817"/>
                    <a:pt x="1632" y="1911"/>
                  </a:cubicBezTo>
                  <a:cubicBezTo>
                    <a:pt x="1752" y="1924"/>
                    <a:pt x="1870" y="1931"/>
                    <a:pt x="1985" y="1931"/>
                  </a:cubicBezTo>
                  <a:cubicBezTo>
                    <a:pt x="2688" y="1931"/>
                    <a:pt x="3286" y="1689"/>
                    <a:pt x="3399" y="1253"/>
                  </a:cubicBezTo>
                  <a:cubicBezTo>
                    <a:pt x="3531" y="727"/>
                    <a:pt x="2835" y="125"/>
                    <a:pt x="1820" y="13"/>
                  </a:cubicBezTo>
                  <a:cubicBezTo>
                    <a:pt x="1729" y="4"/>
                    <a:pt x="1640" y="0"/>
                    <a:pt x="155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5201;p64"/>
            <p:cNvSpPr/>
            <p:nvPr/>
          </p:nvSpPr>
          <p:spPr>
            <a:xfrm>
              <a:off x="5794050" y="2494450"/>
              <a:ext cx="59250" cy="64300"/>
            </a:xfrm>
            <a:custGeom>
              <a:avLst/>
              <a:gdLst/>
              <a:ahLst/>
              <a:cxnLst/>
              <a:rect l="l" t="t" r="r" b="b"/>
              <a:pathLst>
                <a:path w="2370" h="2572" extrusionOk="0">
                  <a:moveTo>
                    <a:pt x="905" y="1"/>
                  </a:moveTo>
                  <a:cubicBezTo>
                    <a:pt x="793" y="1"/>
                    <a:pt x="684" y="25"/>
                    <a:pt x="584" y="78"/>
                  </a:cubicBezTo>
                  <a:cubicBezTo>
                    <a:pt x="114" y="322"/>
                    <a:pt x="1" y="1055"/>
                    <a:pt x="339" y="1713"/>
                  </a:cubicBezTo>
                  <a:cubicBezTo>
                    <a:pt x="607" y="2248"/>
                    <a:pt x="1075" y="2572"/>
                    <a:pt x="1491" y="2572"/>
                  </a:cubicBezTo>
                  <a:cubicBezTo>
                    <a:pt x="1601" y="2572"/>
                    <a:pt x="1707" y="2549"/>
                    <a:pt x="1805" y="2502"/>
                  </a:cubicBezTo>
                  <a:cubicBezTo>
                    <a:pt x="2256" y="2258"/>
                    <a:pt x="2369" y="1506"/>
                    <a:pt x="2031" y="848"/>
                  </a:cubicBezTo>
                  <a:cubicBezTo>
                    <a:pt x="1765" y="332"/>
                    <a:pt x="1314" y="1"/>
                    <a:pt x="90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5202;p64"/>
            <p:cNvSpPr/>
            <p:nvPr/>
          </p:nvSpPr>
          <p:spPr>
            <a:xfrm>
              <a:off x="5672350" y="2512250"/>
              <a:ext cx="52200" cy="67500"/>
            </a:xfrm>
            <a:custGeom>
              <a:avLst/>
              <a:gdLst/>
              <a:ahLst/>
              <a:cxnLst/>
              <a:rect l="l" t="t" r="r" b="b"/>
              <a:pathLst>
                <a:path w="2088" h="2700" extrusionOk="0">
                  <a:moveTo>
                    <a:pt x="943" y="1"/>
                  </a:moveTo>
                  <a:cubicBezTo>
                    <a:pt x="917" y="1"/>
                    <a:pt x="891" y="2"/>
                    <a:pt x="865" y="5"/>
                  </a:cubicBezTo>
                  <a:cubicBezTo>
                    <a:pt x="339" y="61"/>
                    <a:pt x="1" y="738"/>
                    <a:pt x="114" y="1471"/>
                  </a:cubicBezTo>
                  <a:cubicBezTo>
                    <a:pt x="202" y="2176"/>
                    <a:pt x="654" y="2699"/>
                    <a:pt x="1128" y="2699"/>
                  </a:cubicBezTo>
                  <a:cubicBezTo>
                    <a:pt x="1160" y="2699"/>
                    <a:pt x="1191" y="2697"/>
                    <a:pt x="1223" y="2693"/>
                  </a:cubicBezTo>
                  <a:cubicBezTo>
                    <a:pt x="1749" y="2636"/>
                    <a:pt x="2087" y="1978"/>
                    <a:pt x="1993" y="1226"/>
                  </a:cubicBezTo>
                  <a:cubicBezTo>
                    <a:pt x="1904" y="512"/>
                    <a:pt x="1441" y="1"/>
                    <a:pt x="94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5203;p64"/>
            <p:cNvSpPr/>
            <p:nvPr/>
          </p:nvSpPr>
          <p:spPr>
            <a:xfrm>
              <a:off x="5527175" y="2462025"/>
              <a:ext cx="69100" cy="65900"/>
            </a:xfrm>
            <a:custGeom>
              <a:avLst/>
              <a:gdLst/>
              <a:ahLst/>
              <a:cxnLst/>
              <a:rect l="l" t="t" r="r" b="b"/>
              <a:pathLst>
                <a:path w="2764" h="2636" extrusionOk="0">
                  <a:moveTo>
                    <a:pt x="1900" y="1"/>
                  </a:moveTo>
                  <a:cubicBezTo>
                    <a:pt x="1507" y="1"/>
                    <a:pt x="1024" y="254"/>
                    <a:pt x="658" y="698"/>
                  </a:cubicBezTo>
                  <a:cubicBezTo>
                    <a:pt x="113" y="1337"/>
                    <a:pt x="0" y="2127"/>
                    <a:pt x="395" y="2484"/>
                  </a:cubicBezTo>
                  <a:cubicBezTo>
                    <a:pt x="515" y="2587"/>
                    <a:pt x="671" y="2636"/>
                    <a:pt x="844" y="2636"/>
                  </a:cubicBezTo>
                  <a:cubicBezTo>
                    <a:pt x="1239" y="2636"/>
                    <a:pt x="1727" y="2382"/>
                    <a:pt x="2105" y="1939"/>
                  </a:cubicBezTo>
                  <a:cubicBezTo>
                    <a:pt x="2650" y="1281"/>
                    <a:pt x="2763" y="491"/>
                    <a:pt x="2350" y="153"/>
                  </a:cubicBezTo>
                  <a:cubicBezTo>
                    <a:pt x="2229" y="50"/>
                    <a:pt x="2073" y="1"/>
                    <a:pt x="190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5204;p64"/>
            <p:cNvSpPr/>
            <p:nvPr/>
          </p:nvSpPr>
          <p:spPr>
            <a:xfrm>
              <a:off x="5453875" y="2390625"/>
              <a:ext cx="62050" cy="48475"/>
            </a:xfrm>
            <a:custGeom>
              <a:avLst/>
              <a:gdLst/>
              <a:ahLst/>
              <a:cxnLst/>
              <a:rect l="l" t="t" r="r" b="b"/>
              <a:pathLst>
                <a:path w="2482" h="1939" extrusionOk="0">
                  <a:moveTo>
                    <a:pt x="1368" y="1"/>
                  </a:moveTo>
                  <a:cubicBezTo>
                    <a:pt x="1223" y="1"/>
                    <a:pt x="1071" y="25"/>
                    <a:pt x="921" y="77"/>
                  </a:cubicBezTo>
                  <a:cubicBezTo>
                    <a:pt x="338" y="284"/>
                    <a:pt x="0" y="848"/>
                    <a:pt x="169" y="1336"/>
                  </a:cubicBezTo>
                  <a:cubicBezTo>
                    <a:pt x="296" y="1717"/>
                    <a:pt x="677" y="1939"/>
                    <a:pt x="1113" y="1939"/>
                  </a:cubicBezTo>
                  <a:cubicBezTo>
                    <a:pt x="1258" y="1939"/>
                    <a:pt x="1410" y="1914"/>
                    <a:pt x="1560" y="1863"/>
                  </a:cubicBezTo>
                  <a:cubicBezTo>
                    <a:pt x="2143" y="1656"/>
                    <a:pt x="2481" y="1092"/>
                    <a:pt x="2312" y="603"/>
                  </a:cubicBezTo>
                  <a:cubicBezTo>
                    <a:pt x="2185" y="223"/>
                    <a:pt x="1804" y="1"/>
                    <a:pt x="136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5205;p64"/>
            <p:cNvSpPr/>
            <p:nvPr/>
          </p:nvSpPr>
          <p:spPr>
            <a:xfrm>
              <a:off x="5194025" y="2731775"/>
              <a:ext cx="57950" cy="45750"/>
            </a:xfrm>
            <a:custGeom>
              <a:avLst/>
              <a:gdLst/>
              <a:ahLst/>
              <a:cxnLst/>
              <a:rect l="l" t="t" r="r" b="b"/>
              <a:pathLst>
                <a:path w="2318" h="1830" extrusionOk="0">
                  <a:moveTo>
                    <a:pt x="1095" y="0"/>
                  </a:moveTo>
                  <a:cubicBezTo>
                    <a:pt x="954" y="0"/>
                    <a:pt x="806" y="35"/>
                    <a:pt x="658" y="114"/>
                  </a:cubicBezTo>
                  <a:cubicBezTo>
                    <a:pt x="207" y="264"/>
                    <a:pt x="0" y="922"/>
                    <a:pt x="433" y="1448"/>
                  </a:cubicBezTo>
                  <a:cubicBezTo>
                    <a:pt x="649" y="1712"/>
                    <a:pt x="926" y="1829"/>
                    <a:pt x="1180" y="1829"/>
                  </a:cubicBezTo>
                  <a:cubicBezTo>
                    <a:pt x="1433" y="1829"/>
                    <a:pt x="1664" y="1712"/>
                    <a:pt x="1786" y="1505"/>
                  </a:cubicBezTo>
                  <a:cubicBezTo>
                    <a:pt x="2318" y="863"/>
                    <a:pt x="1795" y="0"/>
                    <a:pt x="109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3" name="Subtítulo 1"/>
          <p:cNvSpPr>
            <a:spLocks noGrp="1"/>
          </p:cNvSpPr>
          <p:nvPr>
            <p:ph type="subTitle" idx="1"/>
          </p:nvPr>
        </p:nvSpPr>
        <p:spPr>
          <a:xfrm flipH="1">
            <a:off x="1924451" y="1063074"/>
            <a:ext cx="4612179" cy="2962665"/>
          </a:xfrm>
        </p:spPr>
        <p:txBody>
          <a:bodyPr/>
          <a:lstStyle/>
          <a:p>
            <a:r>
              <a:rPr lang="es-MX" sz="1800" b="1" dirty="0" smtClean="0"/>
              <a:t>Para dar cierre se pondrá una canción llamada “las calaveras salen de su tumba </a:t>
            </a:r>
            <a:r>
              <a:rPr lang="es-MX" sz="1800" dirty="0" smtClean="0"/>
              <a:t>, </a:t>
            </a:r>
            <a:r>
              <a:rPr lang="es-MX" sz="1800" b="1" dirty="0"/>
              <a:t>CHUMBALA </a:t>
            </a:r>
            <a:r>
              <a:rPr lang="es-MX" sz="1800" b="1" dirty="0" smtClean="0"/>
              <a:t>CACHUMBALA:</a:t>
            </a:r>
          </a:p>
          <a:p>
            <a:r>
              <a:rPr lang="es-MX" sz="1800" b="1" dirty="0">
                <a:hlinkClick r:id="rId3"/>
              </a:rPr>
              <a:t>https://</a:t>
            </a:r>
            <a:r>
              <a:rPr lang="es-MX" sz="1800" b="1" dirty="0" smtClean="0">
                <a:hlinkClick r:id="rId3"/>
              </a:rPr>
              <a:t>www.youtube.com/watch?v=YXi2iMq8HDU</a:t>
            </a:r>
            <a:endParaRPr lang="es-MX" sz="1800" b="1" dirty="0" smtClean="0"/>
          </a:p>
          <a:p>
            <a:r>
              <a:rPr lang="es-MX" sz="1800" b="1" dirty="0"/>
              <a:t>E</a:t>
            </a:r>
            <a:r>
              <a:rPr lang="es-MX" sz="1800" b="1" dirty="0" smtClean="0"/>
              <a:t>l video lo tendrán que observar, cantar la canción y realizar los movimientos similares a los del video presentado.</a:t>
            </a:r>
            <a:endParaRPr lang="es-MX" sz="1800" b="1" dirty="0"/>
          </a:p>
          <a:p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1816239697"/>
      </p:ext>
    </p:extLst>
  </p:cSld>
  <p:clrMapOvr>
    <a:masterClrMapping/>
  </p:clrMapOvr>
</p:sld>
</file>

<file path=ppt/theme/theme1.xml><?xml version="1.0" encoding="utf-8"?>
<a:theme xmlns:a="http://schemas.openxmlformats.org/drawingml/2006/main" name="Dia de los Muerto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40A3E"/>
      </a:accent1>
      <a:accent2>
        <a:srgbClr val="E62B63"/>
      </a:accent2>
      <a:accent3>
        <a:srgbClr val="00CDA4"/>
      </a:accent3>
      <a:accent4>
        <a:srgbClr val="FFD35C"/>
      </a:accent4>
      <a:accent5>
        <a:srgbClr val="1E032E"/>
      </a:accent5>
      <a:accent6>
        <a:srgbClr val="00927C"/>
      </a:accent6>
      <a:hlink>
        <a:srgbClr val="E7336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184</Words>
  <Application>Microsoft Office PowerPoint</Application>
  <PresentationFormat>Presentación en pantalla (16:9)</PresentationFormat>
  <Paragraphs>16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Fira Sans Extra Condensed Medium</vt:lpstr>
      <vt:lpstr>Arial</vt:lpstr>
      <vt:lpstr>Nunito Sans Light</vt:lpstr>
      <vt:lpstr>Life Savers ExtraBold</vt:lpstr>
      <vt:lpstr>Dia de los Muertos by Slidesgo</vt:lpstr>
      <vt:lpstr>Día de Muertos</vt:lpstr>
      <vt:lpstr>Inicio</vt:lpstr>
      <vt:lpstr>Presentación de PowerPoint</vt:lpstr>
      <vt:lpstr>Desarrollo</vt:lpstr>
      <vt:lpstr>Presentación de PowerPoint</vt:lpstr>
      <vt:lpstr>Cierre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de Muertos</dc:title>
  <dc:creator>melissa</dc:creator>
  <cp:lastModifiedBy>Cuenta Microsoft</cp:lastModifiedBy>
  <cp:revision>4</cp:revision>
  <dcterms:modified xsi:type="dcterms:W3CDTF">2021-06-17T23:24:01Z</dcterms:modified>
</cp:coreProperties>
</file>