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579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292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843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446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065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57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9580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5291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43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759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914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2CB0E-69E0-49CB-B47F-8EEA6FC68C03}" type="datetimeFigureOut">
              <a:rPr lang="es-MX" smtClean="0"/>
              <a:t>17/06/2021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596AA-DEA8-42F4-BBB8-5C0CFBB0181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83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c06kmPcNk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172236" y="484055"/>
            <a:ext cx="724222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latin typeface="AR BLANCA" panose="02000000000000000000" pitchFamily="2" charset="0"/>
              </a:rPr>
              <a:t>ESCUELA NORMAL DE EDUCACION PREESCOLAR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Licenciatura en Educación Preescolar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Ciclo escolar 2020-2021</a:t>
            </a:r>
          </a:p>
          <a:p>
            <a:pPr algn="ctr"/>
            <a:endParaRPr lang="es-MX" sz="2000" b="1" dirty="0" smtClean="0">
              <a:latin typeface="AR BLANCA" panose="02000000000000000000" pitchFamily="2" charset="0"/>
            </a:endParaRP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Segundo semestre Sección A</a:t>
            </a:r>
          </a:p>
          <a:p>
            <a:pPr algn="ctr"/>
            <a:endParaRPr lang="es-MX" sz="2000" b="1" dirty="0" smtClean="0">
              <a:latin typeface="AR BLANCA" panose="02000000000000000000" pitchFamily="2" charset="0"/>
            </a:endParaRP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“Esquema corporal”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 Curso: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Estrategias </a:t>
            </a:r>
            <a:r>
              <a:rPr lang="es-MX" sz="2000" b="1" dirty="0" smtClean="0">
                <a:latin typeface="AR BLANCA" panose="02000000000000000000" pitchFamily="2" charset="0"/>
              </a:rPr>
              <a:t>de música y canto en educación preescolar</a:t>
            </a:r>
          </a:p>
          <a:p>
            <a:pPr algn="ctr"/>
            <a:endParaRPr lang="es-MX" sz="2000" b="1" dirty="0" smtClean="0">
              <a:latin typeface="AR BLANCA" panose="02000000000000000000" pitchFamily="2" charset="0"/>
            </a:endParaRP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Alumna: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Andrea Elizabeth Aguirre Rodríguez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Maestro:</a:t>
            </a: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Jesús Armando Posada Hernández</a:t>
            </a:r>
          </a:p>
          <a:p>
            <a:pPr algn="ctr"/>
            <a:endParaRPr lang="es-MX" sz="2000" b="1" dirty="0" smtClean="0">
              <a:latin typeface="AR BLANCA" panose="02000000000000000000" pitchFamily="2" charset="0"/>
            </a:endParaRPr>
          </a:p>
          <a:p>
            <a:pPr algn="ctr"/>
            <a:endParaRPr lang="es-MX" sz="2000" b="1" dirty="0" smtClean="0">
              <a:latin typeface="AR BLANCA" panose="02000000000000000000" pitchFamily="2" charset="0"/>
            </a:endParaRPr>
          </a:p>
          <a:p>
            <a:pPr algn="ctr"/>
            <a:r>
              <a:rPr lang="es-MX" sz="2000" b="1" dirty="0" smtClean="0">
                <a:latin typeface="AR BLANCA" panose="02000000000000000000" pitchFamily="2" charset="0"/>
              </a:rPr>
              <a:t>Saltillo, Coahuila de Zaragoza</a:t>
            </a:r>
            <a:endParaRPr lang="es-MX" sz="2000" b="1" dirty="0"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98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653459"/>
              </p:ext>
            </p:extLst>
          </p:nvPr>
        </p:nvGraphicFramePr>
        <p:xfrm>
          <a:off x="268311" y="274320"/>
          <a:ext cx="11655378" cy="635402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885126"/>
                <a:gridCol w="3885126"/>
                <a:gridCol w="3885126"/>
              </a:tblGrid>
              <a:tr h="495126">
                <a:tc>
                  <a:txBody>
                    <a:bodyPr/>
                    <a:lstStyle/>
                    <a:p>
                      <a:pPr algn="ctr"/>
                      <a:r>
                        <a:rPr lang="es-MX" sz="1400" i="1" dirty="0" smtClean="0"/>
                        <a:t>SESION</a:t>
                      </a:r>
                      <a:r>
                        <a:rPr lang="es-MX" sz="1400" i="1" baseline="0" dirty="0" smtClean="0"/>
                        <a:t> DE MUSICA EN PREESCOLAR </a:t>
                      </a:r>
                    </a:p>
                    <a:p>
                      <a:pPr algn="ctr"/>
                      <a:r>
                        <a:rPr lang="es-MX" sz="1400" i="1" dirty="0" smtClean="0"/>
                        <a:t>SECUENCIA DIDACTICA </a:t>
                      </a:r>
                      <a:endParaRPr lang="es-MX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i="1" dirty="0" smtClean="0"/>
                        <a:t>RECURSOS</a:t>
                      </a:r>
                      <a:r>
                        <a:rPr lang="es-MX" sz="1400" i="1" baseline="0" dirty="0" smtClean="0"/>
                        <a:t> MATERIALES, BIBLIOGRAFICOS Y DIGITALES </a:t>
                      </a:r>
                      <a:endParaRPr lang="es-MX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i="1" dirty="0" smtClean="0"/>
                        <a:t>ELEMENTOS DE EVALAUACION</a:t>
                      </a:r>
                      <a:endParaRPr lang="es-MX" sz="1400" b="1" i="1" dirty="0"/>
                    </a:p>
                  </a:txBody>
                  <a:tcPr/>
                </a:tc>
              </a:tr>
              <a:tr h="1951379">
                <a:tc>
                  <a:txBody>
                    <a:bodyPr/>
                    <a:lstStyle/>
                    <a:p>
                      <a:pPr algn="ctr"/>
                      <a:r>
                        <a:rPr lang="es-MX" sz="1400" b="1" i="1" dirty="0" smtClean="0"/>
                        <a:t>INICIO:</a:t>
                      </a:r>
                    </a:p>
                    <a:p>
                      <a:pPr algn="just"/>
                      <a:r>
                        <a:rPr lang="es-MX" sz="1400" b="1" i="1" dirty="0" smtClean="0"/>
                        <a:t>Para</a:t>
                      </a:r>
                      <a:r>
                        <a:rPr lang="es-MX" sz="1400" b="1" i="1" baseline="0" dirty="0" smtClean="0"/>
                        <a:t> comenzar el día la educadora recibirá a los niños con una buena actitud, saludara diciendo buenos días mis niños vamos a comenzar </a:t>
                      </a:r>
                      <a:r>
                        <a:rPr lang="es-MX" sz="1400" b="1" i="1" baseline="0" dirty="0" smtClean="0"/>
                        <a:t>con unas preguntas para </a:t>
                      </a:r>
                      <a:r>
                        <a:rPr lang="es-MX" sz="1400" b="1" i="1" baseline="0" dirty="0" smtClean="0"/>
                        <a:t>iniciar la clase si?  </a:t>
                      </a:r>
                      <a:endParaRPr lang="es-MX" sz="1400" b="1" i="1" baseline="0" dirty="0" smtClean="0"/>
                    </a:p>
                    <a:p>
                      <a:pPr algn="just"/>
                      <a:r>
                        <a:rPr lang="es-MX" sz="1400" b="1" i="1" baseline="0" dirty="0" smtClean="0"/>
                        <a:t>¿saben lo que es esquema corporal?  ¿ conocen sus partes del cuerpo?</a:t>
                      </a:r>
                      <a:endParaRPr lang="es-MX" sz="1400" b="1" i="1" baseline="0" dirty="0" smtClean="0"/>
                    </a:p>
                    <a:p>
                      <a:pPr algn="just"/>
                      <a:r>
                        <a:rPr lang="es-MX" sz="1400" b="1" i="1" baseline="0" dirty="0" smtClean="0"/>
                        <a:t> </a:t>
                      </a:r>
                      <a:endParaRPr lang="es-MX" sz="1400" b="1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 smtClean="0"/>
                    </a:p>
                    <a:p>
                      <a:endParaRPr lang="es-MX" dirty="0" smtClean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i="1" dirty="0" smtClean="0"/>
                        <a:t>La educadora observara que</a:t>
                      </a:r>
                      <a:r>
                        <a:rPr lang="es-MX" sz="1600" i="1" baseline="0" dirty="0" smtClean="0"/>
                        <a:t> los alumnos participen en las indicaciones que se </a:t>
                      </a:r>
                      <a:r>
                        <a:rPr lang="es-MX" sz="1600" i="1" baseline="0" dirty="0" smtClean="0"/>
                        <a:t>les da.</a:t>
                      </a:r>
                      <a:endParaRPr lang="es-MX" sz="1600" i="1" dirty="0"/>
                    </a:p>
                  </a:txBody>
                  <a:tcPr/>
                </a:tc>
              </a:tr>
              <a:tr h="2330005">
                <a:tc>
                  <a:txBody>
                    <a:bodyPr/>
                    <a:lstStyle/>
                    <a:p>
                      <a:pPr algn="ctr"/>
                      <a:r>
                        <a:rPr lang="es-MX" sz="1400" b="1" i="1" dirty="0" smtClean="0"/>
                        <a:t>DESARROLLO:</a:t>
                      </a:r>
                      <a:r>
                        <a:rPr lang="es-MX" sz="1400" b="1" i="1" baseline="0" dirty="0" smtClean="0"/>
                        <a:t> </a:t>
                      </a:r>
                    </a:p>
                    <a:p>
                      <a:pPr algn="just"/>
                      <a:r>
                        <a:rPr lang="es-MX" sz="1400" b="1" i="1" dirty="0" smtClean="0"/>
                        <a:t>A continuación se</a:t>
                      </a:r>
                      <a:r>
                        <a:rPr lang="es-MX" sz="1400" b="1" i="1" baseline="0" dirty="0" smtClean="0"/>
                        <a:t> les pondrá una canción sobre las partes del cuerpo para conocerlo mejor, a</a:t>
                      </a:r>
                      <a:r>
                        <a:rPr lang="es-MX" sz="1400" b="1" i="1" dirty="0" smtClean="0"/>
                        <a:t>sí mismo se pondrán de pie, cantaremos muy fuerte y bailaremos lo que dice la canción. La educadora también participara cantando y bailando para que los niños sigan su paso.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 smtClean="0"/>
                    </a:p>
                    <a:p>
                      <a:endParaRPr lang="es-MX" sz="1400" dirty="0" smtClean="0"/>
                    </a:p>
                    <a:p>
                      <a:r>
                        <a:rPr lang="es-MX" sz="1400" dirty="0" smtClean="0"/>
                        <a:t>-BOCINA</a:t>
                      </a:r>
                    </a:p>
                    <a:p>
                      <a:r>
                        <a:rPr lang="es-MX" sz="1400" dirty="0" smtClean="0"/>
                        <a:t>-LAPTOP</a:t>
                      </a:r>
                    </a:p>
                    <a:p>
                      <a:r>
                        <a:rPr lang="es-MX" sz="1400" dirty="0" smtClean="0"/>
                        <a:t>-INTERNET</a:t>
                      </a:r>
                    </a:p>
                    <a:p>
                      <a:r>
                        <a:rPr lang="es-MX" sz="1400" dirty="0" smtClean="0"/>
                        <a:t>-PROYECTOR</a:t>
                      </a:r>
                    </a:p>
                    <a:p>
                      <a:r>
                        <a:rPr lang="es-MX" sz="1400" dirty="0" smtClean="0"/>
                        <a:t>-VIDEO </a:t>
                      </a:r>
                      <a:r>
                        <a:rPr lang="es-MX" sz="1400" dirty="0" smtClean="0"/>
                        <a:t>LINK</a:t>
                      </a:r>
                    </a:p>
                    <a:p>
                      <a:r>
                        <a:rPr lang="es-MX" sz="1400" dirty="0" smtClean="0">
                          <a:hlinkClick r:id="rId3"/>
                        </a:rPr>
                        <a:t>https://youtu.be/pc06kmPcNkk</a:t>
                      </a:r>
                      <a:endParaRPr lang="es-MX" sz="1400" dirty="0" smtClean="0"/>
                    </a:p>
                    <a:p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i="1" dirty="0" smtClean="0"/>
                        <a:t>Se</a:t>
                      </a:r>
                      <a:r>
                        <a:rPr lang="es-MX" i="1" baseline="0" dirty="0" smtClean="0"/>
                        <a:t> evaluara la participación y atención que se esta presentando a la actividad grupalmente.</a:t>
                      </a:r>
                    </a:p>
                    <a:p>
                      <a:endParaRPr lang="es-MX" i="1" dirty="0"/>
                    </a:p>
                  </a:txBody>
                  <a:tcPr/>
                </a:tc>
              </a:tr>
              <a:tr h="157942">
                <a:tc>
                  <a:txBody>
                    <a:bodyPr/>
                    <a:lstStyle/>
                    <a:p>
                      <a:pPr algn="ctr"/>
                      <a:r>
                        <a:rPr lang="es-MX" sz="1400" b="1" i="1" dirty="0" smtClean="0"/>
                        <a:t>CIERRE:</a:t>
                      </a:r>
                    </a:p>
                    <a:p>
                      <a:pPr algn="just"/>
                      <a:r>
                        <a:rPr lang="es-MX" sz="1400" b="1" i="1" dirty="0" smtClean="0"/>
                        <a:t>Para finalizar</a:t>
                      </a:r>
                      <a:r>
                        <a:rPr lang="es-MX" sz="1400" b="1" i="1" baseline="0" dirty="0" smtClean="0"/>
                        <a:t> </a:t>
                      </a:r>
                      <a:r>
                        <a:rPr lang="es-MX" sz="1400" b="1" i="1" dirty="0" smtClean="0"/>
                        <a:t>con nuestras actividades del día se les preguntara a los alumnos como se llaman algunas partes del cuerpo señalando</a:t>
                      </a:r>
                      <a:r>
                        <a:rPr lang="es-MX" sz="1400" b="1" i="1" baseline="0" dirty="0" smtClean="0"/>
                        <a:t> cuales son, y que fue lo que aprendieron el día de hoy.</a:t>
                      </a:r>
                    </a:p>
                    <a:p>
                      <a:pPr algn="just"/>
                      <a:endParaRPr lang="es-MX" sz="1400" b="1" i="1" dirty="0" smtClean="0"/>
                    </a:p>
                    <a:p>
                      <a:pPr algn="ctr"/>
                      <a:r>
                        <a:rPr lang="es-MX" sz="1200" b="1" i="1" dirty="0" smtClean="0"/>
                        <a:t>.</a:t>
                      </a:r>
                      <a:endParaRPr lang="es-MX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Durante la jornada se evaluara la participación y atención que presto el alumno individualmente y grupalmente.</a:t>
                      </a:r>
                    </a:p>
                    <a:p>
                      <a:endParaRPr lang="es-MX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06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224</Words>
  <Application>Microsoft Office PowerPoint</Application>
  <PresentationFormat>Panorámica</PresentationFormat>
  <Paragraphs>43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 BLANCA</vt:lpstr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14</cp:revision>
  <dcterms:created xsi:type="dcterms:W3CDTF">2021-05-08T02:14:38Z</dcterms:created>
  <dcterms:modified xsi:type="dcterms:W3CDTF">2021-06-18T04:35:09Z</dcterms:modified>
</cp:coreProperties>
</file>