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9"/>
  </p:normalViewPr>
  <p:slideViewPr>
    <p:cSldViewPr snapToGrid="0" snapToObjects="1">
      <p:cViewPr varScale="1">
        <p:scale>
          <a:sx n="90" d="100"/>
          <a:sy n="90" d="100"/>
        </p:scale>
        <p:origin x="232"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6-18T04:20:05.837"/>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6/17/21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258562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155230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406899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5905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7355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6598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141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442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137406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537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6/17/21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0813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6/17/21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‹Nº›</a:t>
            </a:fld>
            <a:endParaRPr lang="en-US" dirty="0"/>
          </a:p>
        </p:txBody>
      </p:sp>
    </p:spTree>
    <p:extLst>
      <p:ext uri="{BB962C8B-B14F-4D97-AF65-F5344CB8AC3E}">
        <p14:creationId xmlns:p14="http://schemas.microsoft.com/office/powerpoint/2010/main" val="402414604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w88PyzeS9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youtu.be/EuyCiz455v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D63305C-082B-43C9-A31D-A12B9467584F}"/>
              </a:ext>
            </a:extLst>
          </p:cNvPr>
          <p:cNvPicPr>
            <a:picLocks noChangeAspect="1"/>
          </p:cNvPicPr>
          <p:nvPr/>
        </p:nvPicPr>
        <p:blipFill rotWithShape="1">
          <a:blip r:embed="rId2">
            <a:alphaModFix amt="50000"/>
          </a:blip>
          <a:srcRect t="21068" r="-1" b="2381"/>
          <a:stretch/>
        </p:blipFill>
        <p:spPr>
          <a:xfrm>
            <a:off x="20" y="10"/>
            <a:ext cx="12188930" cy="6857990"/>
          </a:xfrm>
          <a:prstGeom prst="rect">
            <a:avLst/>
          </a:prstGeom>
        </p:spPr>
      </p:pic>
      <p:sp>
        <p:nvSpPr>
          <p:cNvPr id="2" name="Título 1">
            <a:extLst>
              <a:ext uri="{FF2B5EF4-FFF2-40B4-BE49-F238E27FC236}">
                <a16:creationId xmlns:a16="http://schemas.microsoft.com/office/drawing/2014/main" id="{68D29CF9-25D1-DA43-8009-C643B0005F32}"/>
              </a:ext>
            </a:extLst>
          </p:cNvPr>
          <p:cNvSpPr>
            <a:spLocks noGrp="1"/>
          </p:cNvSpPr>
          <p:nvPr>
            <p:ph type="ctrTitle"/>
          </p:nvPr>
        </p:nvSpPr>
        <p:spPr>
          <a:xfrm>
            <a:off x="1524000" y="1122363"/>
            <a:ext cx="9144000" cy="3063240"/>
          </a:xfrm>
        </p:spPr>
        <p:txBody>
          <a:bodyPr>
            <a:normAutofit/>
          </a:bodyPr>
          <a:lstStyle/>
          <a:p>
            <a:pPr algn="ctr">
              <a:lnSpc>
                <a:spcPct val="90000"/>
              </a:lnSpc>
            </a:pPr>
            <a:br>
              <a:rPr lang="es-MX" sz="10000" dirty="0"/>
            </a:br>
            <a:r>
              <a:rPr lang="es-MX" sz="10000" dirty="0"/>
              <a:t>La primavera</a:t>
            </a:r>
          </a:p>
        </p:txBody>
      </p:sp>
      <p:sp>
        <p:nvSpPr>
          <p:cNvPr id="3" name="Subtítulo 2">
            <a:extLst>
              <a:ext uri="{FF2B5EF4-FFF2-40B4-BE49-F238E27FC236}">
                <a16:creationId xmlns:a16="http://schemas.microsoft.com/office/drawing/2014/main" id="{937A6331-D05C-1244-A3F6-4DE07460B3FD}"/>
              </a:ext>
            </a:extLst>
          </p:cNvPr>
          <p:cNvSpPr>
            <a:spLocks noGrp="1"/>
          </p:cNvSpPr>
          <p:nvPr>
            <p:ph type="subTitle" idx="1"/>
          </p:nvPr>
        </p:nvSpPr>
        <p:spPr>
          <a:xfrm>
            <a:off x="1527048" y="4599432"/>
            <a:ext cx="9144000" cy="1536192"/>
          </a:xfrm>
        </p:spPr>
        <p:txBody>
          <a:bodyPr>
            <a:normAutofit/>
          </a:bodyPr>
          <a:lstStyle/>
          <a:p>
            <a:pPr algn="ctr"/>
            <a:r>
              <a:rPr lang="es-MX" sz="3200" dirty="0"/>
              <a:t>Alondra Huerta Palacios </a:t>
            </a:r>
          </a:p>
        </p:txBody>
      </p:sp>
      <p:sp>
        <p:nvSpPr>
          <p:cNvPr id="1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278148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C837F43-1BF8-FB4D-9F91-54DF6D28D412}"/>
              </a:ext>
            </a:extLst>
          </p:cNvPr>
          <p:cNvSpPr>
            <a:spLocks noGrp="1"/>
          </p:cNvSpPr>
          <p:nvPr>
            <p:ph type="title"/>
          </p:nvPr>
        </p:nvSpPr>
        <p:spPr>
          <a:xfrm>
            <a:off x="630936" y="640080"/>
            <a:ext cx="4818888" cy="1481328"/>
          </a:xfrm>
        </p:spPr>
        <p:txBody>
          <a:bodyPr anchor="b">
            <a:normAutofit/>
          </a:bodyPr>
          <a:lstStyle/>
          <a:p>
            <a:pPr>
              <a:lnSpc>
                <a:spcPct val="90000"/>
              </a:lnSpc>
            </a:pPr>
            <a:r>
              <a:rPr lang="es-MX"/>
              <a:t>Inicio de la actividad</a:t>
            </a:r>
          </a:p>
        </p:txBody>
      </p:sp>
      <p:sp>
        <p:nvSpPr>
          <p:cNvPr id="7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22B94D"/>
          </a:solidFill>
          <a:ln w="38100" cap="rnd">
            <a:solidFill>
              <a:srgbClr val="22B9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EF0D352D-0EFE-CC45-B44B-67596B4EEB2A}"/>
              </a:ext>
            </a:extLst>
          </p:cNvPr>
          <p:cNvSpPr>
            <a:spLocks noGrp="1"/>
          </p:cNvSpPr>
          <p:nvPr>
            <p:ph idx="1"/>
          </p:nvPr>
        </p:nvSpPr>
        <p:spPr>
          <a:xfrm>
            <a:off x="630936" y="2660904"/>
            <a:ext cx="4818888" cy="3547872"/>
          </a:xfrm>
        </p:spPr>
        <p:txBody>
          <a:bodyPr anchor="t">
            <a:normAutofit/>
          </a:bodyPr>
          <a:lstStyle/>
          <a:p>
            <a:pPr marL="0" indent="0">
              <a:lnSpc>
                <a:spcPct val="100000"/>
              </a:lnSpc>
              <a:buNone/>
            </a:pPr>
            <a:r>
              <a:rPr lang="es-MX" sz="2400"/>
              <a:t>Buenos días, hoy hablaremos sobre las estaciones del año ¿saben que son?</a:t>
            </a:r>
          </a:p>
          <a:p>
            <a:pPr>
              <a:lnSpc>
                <a:spcPct val="100000"/>
              </a:lnSpc>
            </a:pPr>
            <a:r>
              <a:rPr lang="es-MX" sz="2400"/>
              <a:t>Las estaciones del año son cada uno de los periodos de tiempo en que se divide el año y se caracterizan por el clima que tiene cada una, pero hoy hablaremos de la primavera ¿sabes como es la primavera? La primavera es una estación que se conoce porque florecen las plantas, los animales mudan de cabello, dejan de invernar con un clima cálido etc y comienza aproximadamente el 21 de marzo</a:t>
            </a:r>
          </a:p>
          <a:p>
            <a:pPr>
              <a:lnSpc>
                <a:spcPct val="100000"/>
              </a:lnSpc>
            </a:pPr>
            <a:endParaRPr lang="es-MX" sz="2400"/>
          </a:p>
        </p:txBody>
      </p:sp>
      <mc:AlternateContent xmlns:mc="http://schemas.openxmlformats.org/markup-compatibility/2006">
        <mc:Choice xmlns:p14="http://schemas.microsoft.com/office/powerpoint/2010/main" Requires="p14">
          <p:contentPart p14:bwMode="auto" r:id="rId2">
            <p14:nvContentPartPr>
              <p14:cNvPr id="75" name="Ink 7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75" name="Ink 7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1026" name="Picture 2" descr="Láminas de las estaciones del año para el aula">
            <a:extLst>
              <a:ext uri="{FF2B5EF4-FFF2-40B4-BE49-F238E27FC236}">
                <a16:creationId xmlns:a16="http://schemas.microsoft.com/office/drawing/2014/main" id="{55A2A107-8A7D-E346-8C2C-7E23BFB7890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99048" y="2064259"/>
            <a:ext cx="5458968" cy="2729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965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7B280CF-E1A9-9F4C-8004-001C48D9278D}"/>
              </a:ext>
            </a:extLst>
          </p:cNvPr>
          <p:cNvSpPr>
            <a:spLocks noGrp="1"/>
          </p:cNvSpPr>
          <p:nvPr>
            <p:ph type="title"/>
          </p:nvPr>
        </p:nvSpPr>
        <p:spPr>
          <a:xfrm>
            <a:off x="640080" y="325369"/>
            <a:ext cx="4368602" cy="1956841"/>
          </a:xfrm>
        </p:spPr>
        <p:txBody>
          <a:bodyPr anchor="b">
            <a:normAutofit/>
          </a:bodyPr>
          <a:lstStyle/>
          <a:p>
            <a:pPr>
              <a:lnSpc>
                <a:spcPct val="90000"/>
              </a:lnSpc>
            </a:pPr>
            <a:r>
              <a:rPr lang="es-MX" sz="5100"/>
              <a:t>Desarrollo de la actividad </a:t>
            </a:r>
          </a:p>
        </p:txBody>
      </p:sp>
      <p:sp>
        <p:nvSpPr>
          <p:cNvPr id="73"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563839"/>
            <a:ext cx="3931920" cy="27432"/>
          </a:xfrm>
          <a:custGeom>
            <a:avLst/>
            <a:gdLst>
              <a:gd name="connsiteX0" fmla="*/ 0 w 3931920"/>
              <a:gd name="connsiteY0" fmla="*/ 0 h 27432"/>
              <a:gd name="connsiteX1" fmla="*/ 733958 w 3931920"/>
              <a:gd name="connsiteY1" fmla="*/ 0 h 27432"/>
              <a:gd name="connsiteX2" fmla="*/ 1428598 w 3931920"/>
              <a:gd name="connsiteY2" fmla="*/ 0 h 27432"/>
              <a:gd name="connsiteX3" fmla="*/ 2123237 w 3931920"/>
              <a:gd name="connsiteY3" fmla="*/ 0 h 27432"/>
              <a:gd name="connsiteX4" fmla="*/ 2660599 w 3931920"/>
              <a:gd name="connsiteY4" fmla="*/ 0 h 27432"/>
              <a:gd name="connsiteX5" fmla="*/ 3237281 w 3931920"/>
              <a:gd name="connsiteY5" fmla="*/ 0 h 27432"/>
              <a:gd name="connsiteX6" fmla="*/ 3931920 w 3931920"/>
              <a:gd name="connsiteY6" fmla="*/ 0 h 27432"/>
              <a:gd name="connsiteX7" fmla="*/ 3931920 w 3931920"/>
              <a:gd name="connsiteY7" fmla="*/ 27432 h 27432"/>
              <a:gd name="connsiteX8" fmla="*/ 3276600 w 3931920"/>
              <a:gd name="connsiteY8" fmla="*/ 27432 h 27432"/>
              <a:gd name="connsiteX9" fmla="*/ 2739238 w 3931920"/>
              <a:gd name="connsiteY9" fmla="*/ 27432 h 27432"/>
              <a:gd name="connsiteX10" fmla="*/ 2201875 w 3931920"/>
              <a:gd name="connsiteY10" fmla="*/ 27432 h 27432"/>
              <a:gd name="connsiteX11" fmla="*/ 1507236 w 3931920"/>
              <a:gd name="connsiteY11" fmla="*/ 27432 h 27432"/>
              <a:gd name="connsiteX12" fmla="*/ 930554 w 3931920"/>
              <a:gd name="connsiteY12" fmla="*/ 27432 h 27432"/>
              <a:gd name="connsiteX13" fmla="*/ 0 w 3931920"/>
              <a:gd name="connsiteY13" fmla="*/ 27432 h 27432"/>
              <a:gd name="connsiteX14" fmla="*/ 0 w 3931920"/>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1920" h="27432" fill="none" extrusionOk="0">
                <a:moveTo>
                  <a:pt x="0" y="0"/>
                </a:moveTo>
                <a:cubicBezTo>
                  <a:pt x="245351" y="16874"/>
                  <a:pt x="509174" y="13736"/>
                  <a:pt x="733958" y="0"/>
                </a:cubicBezTo>
                <a:cubicBezTo>
                  <a:pt x="958742" y="-13736"/>
                  <a:pt x="1245406" y="-17215"/>
                  <a:pt x="1428598" y="0"/>
                </a:cubicBezTo>
                <a:cubicBezTo>
                  <a:pt x="1611790" y="17215"/>
                  <a:pt x="1930525" y="20562"/>
                  <a:pt x="2123237" y="0"/>
                </a:cubicBezTo>
                <a:cubicBezTo>
                  <a:pt x="2315949" y="-20562"/>
                  <a:pt x="2485508" y="11332"/>
                  <a:pt x="2660599" y="0"/>
                </a:cubicBezTo>
                <a:cubicBezTo>
                  <a:pt x="2835690" y="-11332"/>
                  <a:pt x="3075198" y="-14809"/>
                  <a:pt x="3237281" y="0"/>
                </a:cubicBezTo>
                <a:cubicBezTo>
                  <a:pt x="3399364" y="14809"/>
                  <a:pt x="3745084" y="-4992"/>
                  <a:pt x="3931920" y="0"/>
                </a:cubicBezTo>
                <a:cubicBezTo>
                  <a:pt x="3930963" y="8431"/>
                  <a:pt x="3931571" y="14612"/>
                  <a:pt x="3931920" y="27432"/>
                </a:cubicBezTo>
                <a:cubicBezTo>
                  <a:pt x="3765435" y="40792"/>
                  <a:pt x="3452398" y="38703"/>
                  <a:pt x="3276600" y="27432"/>
                </a:cubicBezTo>
                <a:cubicBezTo>
                  <a:pt x="3100802" y="16161"/>
                  <a:pt x="2914889" y="26998"/>
                  <a:pt x="2739238" y="27432"/>
                </a:cubicBezTo>
                <a:cubicBezTo>
                  <a:pt x="2563587" y="27866"/>
                  <a:pt x="2395484" y="39154"/>
                  <a:pt x="2201875" y="27432"/>
                </a:cubicBezTo>
                <a:cubicBezTo>
                  <a:pt x="2008266" y="15710"/>
                  <a:pt x="1781367" y="4899"/>
                  <a:pt x="1507236" y="27432"/>
                </a:cubicBezTo>
                <a:cubicBezTo>
                  <a:pt x="1233105" y="49965"/>
                  <a:pt x="1075495" y="47542"/>
                  <a:pt x="930554" y="27432"/>
                </a:cubicBezTo>
                <a:cubicBezTo>
                  <a:pt x="785613" y="7322"/>
                  <a:pt x="268930" y="30433"/>
                  <a:pt x="0" y="27432"/>
                </a:cubicBezTo>
                <a:cubicBezTo>
                  <a:pt x="226" y="18208"/>
                  <a:pt x="-648" y="12891"/>
                  <a:pt x="0" y="0"/>
                </a:cubicBezTo>
                <a:close/>
              </a:path>
              <a:path w="3931920" h="27432" stroke="0" extrusionOk="0">
                <a:moveTo>
                  <a:pt x="0" y="0"/>
                </a:moveTo>
                <a:cubicBezTo>
                  <a:pt x="278269" y="4786"/>
                  <a:pt x="349028" y="-10422"/>
                  <a:pt x="616001" y="0"/>
                </a:cubicBezTo>
                <a:cubicBezTo>
                  <a:pt x="882974" y="10422"/>
                  <a:pt x="931617" y="-15515"/>
                  <a:pt x="1153363" y="0"/>
                </a:cubicBezTo>
                <a:cubicBezTo>
                  <a:pt x="1375109" y="15515"/>
                  <a:pt x="1704089" y="-3631"/>
                  <a:pt x="1887322" y="0"/>
                </a:cubicBezTo>
                <a:cubicBezTo>
                  <a:pt x="2070555" y="3631"/>
                  <a:pt x="2344155" y="2213"/>
                  <a:pt x="2503322" y="0"/>
                </a:cubicBezTo>
                <a:cubicBezTo>
                  <a:pt x="2662489" y="-2213"/>
                  <a:pt x="2976859" y="26691"/>
                  <a:pt x="3119323" y="0"/>
                </a:cubicBezTo>
                <a:cubicBezTo>
                  <a:pt x="3261787" y="-26691"/>
                  <a:pt x="3588171" y="-28651"/>
                  <a:pt x="3931920" y="0"/>
                </a:cubicBezTo>
                <a:cubicBezTo>
                  <a:pt x="3930565" y="9524"/>
                  <a:pt x="3930718" y="13975"/>
                  <a:pt x="3931920" y="27432"/>
                </a:cubicBezTo>
                <a:cubicBezTo>
                  <a:pt x="3664329" y="4021"/>
                  <a:pt x="3437686" y="14511"/>
                  <a:pt x="3276600" y="27432"/>
                </a:cubicBezTo>
                <a:cubicBezTo>
                  <a:pt x="3115514" y="40353"/>
                  <a:pt x="2913592" y="48967"/>
                  <a:pt x="2739238" y="27432"/>
                </a:cubicBezTo>
                <a:cubicBezTo>
                  <a:pt x="2564884" y="5897"/>
                  <a:pt x="2294049" y="39820"/>
                  <a:pt x="2083918" y="27432"/>
                </a:cubicBezTo>
                <a:cubicBezTo>
                  <a:pt x="1873787" y="15044"/>
                  <a:pt x="1718903" y="21388"/>
                  <a:pt x="1428598" y="27432"/>
                </a:cubicBezTo>
                <a:cubicBezTo>
                  <a:pt x="1138293" y="33476"/>
                  <a:pt x="952209" y="50441"/>
                  <a:pt x="812597" y="27432"/>
                </a:cubicBezTo>
                <a:cubicBezTo>
                  <a:pt x="672985" y="4423"/>
                  <a:pt x="305800" y="28240"/>
                  <a:pt x="0" y="27432"/>
                </a:cubicBezTo>
                <a:cubicBezTo>
                  <a:pt x="-800" y="16780"/>
                  <a:pt x="-583" y="12910"/>
                  <a:pt x="0" y="0"/>
                </a:cubicBezTo>
                <a:close/>
              </a:path>
            </a:pathLst>
          </a:custGeom>
          <a:solidFill>
            <a:srgbClr val="22B94D"/>
          </a:solidFill>
          <a:ln w="38100" cap="rnd">
            <a:solidFill>
              <a:srgbClr val="22B9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68A18158-1DF7-E944-896E-8CB78CE76058}"/>
              </a:ext>
            </a:extLst>
          </p:cNvPr>
          <p:cNvSpPr>
            <a:spLocks noGrp="1"/>
          </p:cNvSpPr>
          <p:nvPr>
            <p:ph idx="1"/>
          </p:nvPr>
        </p:nvSpPr>
        <p:spPr>
          <a:xfrm>
            <a:off x="640080" y="2872899"/>
            <a:ext cx="4243589" cy="3320668"/>
          </a:xfrm>
        </p:spPr>
        <p:txBody>
          <a:bodyPr>
            <a:normAutofit/>
          </a:bodyPr>
          <a:lstStyle/>
          <a:p>
            <a:pPr>
              <a:lnSpc>
                <a:spcPct val="100000"/>
              </a:lnSpc>
            </a:pPr>
            <a:r>
              <a:rPr lang="es-MX" sz="2400"/>
              <a:t>Para despertarnos un poco les voy a pedir que se paren de su lugar y le ayuden a cantar y bailar la siguiente canción </a:t>
            </a:r>
          </a:p>
          <a:p>
            <a:pPr marL="0" indent="0">
              <a:lnSpc>
                <a:spcPct val="100000"/>
              </a:lnSpc>
              <a:buNone/>
            </a:pPr>
            <a:r>
              <a:rPr lang="es-MX" sz="2400">
                <a:hlinkClick r:id="rId2"/>
              </a:rPr>
              <a:t>https://www.youtube.com/watch?v=w88PyzeS9CA</a:t>
            </a:r>
            <a:endParaRPr lang="es-MX" sz="2400"/>
          </a:p>
          <a:p>
            <a:pPr marL="0" indent="0">
              <a:lnSpc>
                <a:spcPct val="100000"/>
              </a:lnSpc>
              <a:buNone/>
            </a:pPr>
            <a:r>
              <a:rPr lang="es-MX" sz="2400"/>
              <a:t>Ahora ¿Saben que es la primavera?</a:t>
            </a:r>
          </a:p>
          <a:p>
            <a:pPr marL="0" indent="0">
              <a:lnSpc>
                <a:spcPct val="100000"/>
              </a:lnSpc>
              <a:buNone/>
            </a:pPr>
            <a:r>
              <a:rPr lang="es-MX" sz="2400"/>
              <a:t>¿Cuándo empieza la primavera?</a:t>
            </a:r>
          </a:p>
          <a:p>
            <a:pPr marL="0" indent="0">
              <a:lnSpc>
                <a:spcPct val="100000"/>
              </a:lnSpc>
              <a:buNone/>
            </a:pPr>
            <a:r>
              <a:rPr lang="es-MX" sz="2400"/>
              <a:t>¿Cómo estan los arboles en la primavera?</a:t>
            </a:r>
          </a:p>
        </p:txBody>
      </p:sp>
      <p:pic>
        <p:nvPicPr>
          <p:cNvPr id="2050" name="Picture 2" descr="Inicia la primavera el próximo sábado en México">
            <a:extLst>
              <a:ext uri="{FF2B5EF4-FFF2-40B4-BE49-F238E27FC236}">
                <a16:creationId xmlns:a16="http://schemas.microsoft.com/office/drawing/2014/main" id="{6889F715-753E-2648-8F47-1933D44F527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631" r="11907"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485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DDBD28-2D1E-6C4F-B31C-57691CA5F097}"/>
              </a:ext>
            </a:extLst>
          </p:cNvPr>
          <p:cNvSpPr>
            <a:spLocks noGrp="1"/>
          </p:cNvSpPr>
          <p:nvPr>
            <p:ph type="title"/>
          </p:nvPr>
        </p:nvSpPr>
        <p:spPr>
          <a:xfrm>
            <a:off x="576072" y="238539"/>
            <a:ext cx="11018520" cy="1434415"/>
          </a:xfrm>
        </p:spPr>
        <p:txBody>
          <a:bodyPr anchor="b">
            <a:normAutofit/>
          </a:bodyPr>
          <a:lstStyle/>
          <a:p>
            <a:r>
              <a:rPr lang="es-MX" sz="7200"/>
              <a:t>Cierre de la actividad</a:t>
            </a:r>
          </a:p>
        </p:txBody>
      </p:sp>
      <p:sp>
        <p:nvSpPr>
          <p:cNvPr id="75"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22B94D"/>
          </a:solidFill>
          <a:ln w="38100" cap="rnd">
            <a:solidFill>
              <a:srgbClr val="22B9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BA36B2DD-498C-ED4A-967C-B7DAA857131D}"/>
              </a:ext>
            </a:extLst>
          </p:cNvPr>
          <p:cNvSpPr>
            <a:spLocks noGrp="1"/>
          </p:cNvSpPr>
          <p:nvPr>
            <p:ph idx="1"/>
          </p:nvPr>
        </p:nvSpPr>
        <p:spPr>
          <a:xfrm>
            <a:off x="572493" y="2071316"/>
            <a:ext cx="6713552" cy="4119172"/>
          </a:xfrm>
        </p:spPr>
        <p:txBody>
          <a:bodyPr anchor="t">
            <a:normAutofit/>
          </a:bodyPr>
          <a:lstStyle/>
          <a:p>
            <a:r>
              <a:rPr lang="es-MX" dirty="0"/>
              <a:t>¿Que les pareció la canción? Para terminar el tema de la primavera escucharemos esta canción y completaremos la siguiente sopa de letras.. </a:t>
            </a:r>
          </a:p>
          <a:p>
            <a:pPr marL="0" indent="0">
              <a:buNone/>
            </a:pPr>
            <a:r>
              <a:rPr lang="es-MX" dirty="0">
                <a:hlinkClick r:id="rId2"/>
              </a:rPr>
              <a:t>https://youtu.be/EuyCiz455vM</a:t>
            </a:r>
            <a:endParaRPr lang="es-MX" dirty="0"/>
          </a:p>
          <a:p>
            <a:endParaRPr lang="es-MX" dirty="0"/>
          </a:p>
        </p:txBody>
      </p:sp>
      <p:pic>
        <p:nvPicPr>
          <p:cNvPr id="3076" name="Picture 4" descr="Dibujo de Flor de primavera pintado por en Dibujos.net el día 31-08-19 a  las 07:08:04. Imprime, pinta o colorea tus propios dibujos!">
            <a:extLst>
              <a:ext uri="{FF2B5EF4-FFF2-40B4-BE49-F238E27FC236}">
                <a16:creationId xmlns:a16="http://schemas.microsoft.com/office/drawing/2014/main" id="{49ABE5F3-53ED-6E4C-AE6C-6AEF0F8731A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009" r="13711" b="1"/>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99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73" name="Rectangle 72">
            <a:extLst>
              <a:ext uri="{FF2B5EF4-FFF2-40B4-BE49-F238E27FC236}">
                <a16:creationId xmlns:a16="http://schemas.microsoft.com/office/drawing/2014/main" id="{168AB93A-48BC-4C25-A3AD-C17B5A682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AF4AE179-A75B-4007-B5FA-8139ACF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8969" y="1168517"/>
            <a:ext cx="4889565" cy="4424065"/>
          </a:xfrm>
          <a:custGeom>
            <a:avLst/>
            <a:gdLst>
              <a:gd name="connsiteX0" fmla="*/ 2612540 w 5531319"/>
              <a:gd name="connsiteY0" fmla="*/ 836 h 4424065"/>
              <a:gd name="connsiteX1" fmla="*/ 2946310 w 5531319"/>
              <a:gd name="connsiteY1" fmla="*/ 35548 h 4424065"/>
              <a:gd name="connsiteX2" fmla="*/ 3961099 w 5531319"/>
              <a:gd name="connsiteY2" fmla="*/ 303581 h 4424065"/>
              <a:gd name="connsiteX3" fmla="*/ 4854587 w 5531319"/>
              <a:gd name="connsiteY3" fmla="*/ 764502 h 4424065"/>
              <a:gd name="connsiteX4" fmla="*/ 5377812 w 5531319"/>
              <a:gd name="connsiteY4" fmla="*/ 1339732 h 4424065"/>
              <a:gd name="connsiteX5" fmla="*/ 5526197 w 5531319"/>
              <a:gd name="connsiteY5" fmla="*/ 1825829 h 4424065"/>
              <a:gd name="connsiteX6" fmla="*/ 5510557 w 5531319"/>
              <a:gd name="connsiteY6" fmla="*/ 2199398 h 4424065"/>
              <a:gd name="connsiteX7" fmla="*/ 5509795 w 5531319"/>
              <a:gd name="connsiteY7" fmla="*/ 2402839 h 4424065"/>
              <a:gd name="connsiteX8" fmla="*/ 5323519 w 5531319"/>
              <a:gd name="connsiteY8" fmla="*/ 3144890 h 4424065"/>
              <a:gd name="connsiteX9" fmla="*/ 4853061 w 5531319"/>
              <a:gd name="connsiteY9" fmla="*/ 3612932 h 4424065"/>
              <a:gd name="connsiteX10" fmla="*/ 4316358 w 5531319"/>
              <a:gd name="connsiteY10" fmla="*/ 3982940 h 4424065"/>
              <a:gd name="connsiteX11" fmla="*/ 3352556 w 5531319"/>
              <a:gd name="connsiteY11" fmla="*/ 4386771 h 4424065"/>
              <a:gd name="connsiteX12" fmla="*/ 2770206 w 5531319"/>
              <a:gd name="connsiteY12" fmla="*/ 4412201 h 4424065"/>
              <a:gd name="connsiteX13" fmla="*/ 2514888 w 5531319"/>
              <a:gd name="connsiteY13" fmla="*/ 4393637 h 4424065"/>
              <a:gd name="connsiteX14" fmla="*/ 1903166 w 5531319"/>
              <a:gd name="connsiteY14" fmla="*/ 4263562 h 4424065"/>
              <a:gd name="connsiteX15" fmla="*/ 948392 w 5531319"/>
              <a:gd name="connsiteY15" fmla="*/ 3794249 h 4424065"/>
              <a:gd name="connsiteX16" fmla="*/ 223633 w 5531319"/>
              <a:gd name="connsiteY16" fmla="*/ 2975526 h 4424065"/>
              <a:gd name="connsiteX17" fmla="*/ 39519 w 5531319"/>
              <a:gd name="connsiteY17" fmla="*/ 2401695 h 4424065"/>
              <a:gd name="connsiteX18" fmla="*/ 16251 w 5531319"/>
              <a:gd name="connsiteY18" fmla="*/ 2300991 h 4424065"/>
              <a:gd name="connsiteX19" fmla="*/ 11800 w 5531319"/>
              <a:gd name="connsiteY19" fmla="*/ 2053556 h 4424065"/>
              <a:gd name="connsiteX20" fmla="*/ 812849 w 5531319"/>
              <a:gd name="connsiteY20" fmla="*/ 651084 h 4424065"/>
              <a:gd name="connsiteX21" fmla="*/ 2066809 w 5531319"/>
              <a:gd name="connsiteY21" fmla="*/ 52586 h 4424065"/>
              <a:gd name="connsiteX22" fmla="*/ 2332045 w 5531319"/>
              <a:gd name="connsiteY22" fmla="*/ 14441 h 4424065"/>
              <a:gd name="connsiteX23" fmla="*/ 2612540 w 5531319"/>
              <a:gd name="connsiteY23" fmla="*/ 836 h 4424065"/>
              <a:gd name="connsiteX24" fmla="*/ 5468597 w 5531319"/>
              <a:gd name="connsiteY24" fmla="*/ 2088522 h 4424065"/>
              <a:gd name="connsiteX25" fmla="*/ 5471140 w 5531319"/>
              <a:gd name="connsiteY25" fmla="*/ 1826083 h 4424065"/>
              <a:gd name="connsiteX26" fmla="*/ 5327079 w 5531319"/>
              <a:gd name="connsiteY26" fmla="*/ 1361348 h 4424065"/>
              <a:gd name="connsiteX27" fmla="*/ 4833353 w 5531319"/>
              <a:gd name="connsiteY27" fmla="*/ 816507 h 4424065"/>
              <a:gd name="connsiteX28" fmla="*/ 4063456 w 5531319"/>
              <a:gd name="connsiteY28" fmla="*/ 400724 h 4424065"/>
              <a:gd name="connsiteX29" fmla="*/ 3972543 w 5531319"/>
              <a:gd name="connsiteY29" fmla="*/ 365631 h 4424065"/>
              <a:gd name="connsiteX30" fmla="*/ 3885571 w 5531319"/>
              <a:gd name="connsiteY30" fmla="*/ 334733 h 4424065"/>
              <a:gd name="connsiteX31" fmla="*/ 4355012 w 5531319"/>
              <a:gd name="connsiteY31" fmla="*/ 579880 h 4424065"/>
              <a:gd name="connsiteX32" fmla="*/ 5144618 w 5531319"/>
              <a:gd name="connsiteY32" fmla="*/ 1290779 h 4424065"/>
              <a:gd name="connsiteX33" fmla="*/ 5468597 w 5531319"/>
              <a:gd name="connsiteY33" fmla="*/ 2088522 h 4424065"/>
              <a:gd name="connsiteX34" fmla="*/ 2219771 w 5531319"/>
              <a:gd name="connsiteY34" fmla="*/ 85645 h 4424065"/>
              <a:gd name="connsiteX35" fmla="*/ 2181626 w 5531319"/>
              <a:gd name="connsiteY35" fmla="*/ 89333 h 4424065"/>
              <a:gd name="connsiteX36" fmla="*/ 1462971 w 5531319"/>
              <a:gd name="connsiteY36" fmla="*/ 303073 h 4424065"/>
              <a:gd name="connsiteX37" fmla="*/ 308697 w 5531319"/>
              <a:gd name="connsiteY37" fmla="*/ 1338461 h 4424065"/>
              <a:gd name="connsiteX38" fmla="*/ 65839 w 5531319"/>
              <a:gd name="connsiteY38" fmla="*/ 2064364 h 4424065"/>
              <a:gd name="connsiteX39" fmla="*/ 82114 w 5531319"/>
              <a:gd name="connsiteY39" fmla="*/ 2022150 h 4424065"/>
              <a:gd name="connsiteX40" fmla="*/ 423260 w 5531319"/>
              <a:gd name="connsiteY40" fmla="*/ 1282260 h 4424065"/>
              <a:gd name="connsiteX41" fmla="*/ 1231811 w 5531319"/>
              <a:gd name="connsiteY41" fmla="*/ 454001 h 4424065"/>
              <a:gd name="connsiteX42" fmla="*/ 2219771 w 5531319"/>
              <a:gd name="connsiteY42" fmla="*/ 85645 h 4424065"/>
              <a:gd name="connsiteX43" fmla="*/ 2855524 w 5531319"/>
              <a:gd name="connsiteY43" fmla="*/ 4364392 h 4424065"/>
              <a:gd name="connsiteX44" fmla="*/ 4292327 w 5531319"/>
              <a:gd name="connsiteY44" fmla="*/ 3931444 h 4424065"/>
              <a:gd name="connsiteX45" fmla="*/ 2855652 w 5531319"/>
              <a:gd name="connsiteY45" fmla="*/ 4364392 h 4424065"/>
              <a:gd name="connsiteX46" fmla="*/ 3869805 w 5531319"/>
              <a:gd name="connsiteY46" fmla="*/ 330156 h 4424065"/>
              <a:gd name="connsiteX47" fmla="*/ 3865736 w 5531319"/>
              <a:gd name="connsiteY47" fmla="*/ 329520 h 4424065"/>
              <a:gd name="connsiteX48" fmla="*/ 3866499 w 5531319"/>
              <a:gd name="connsiteY48" fmla="*/ 330537 h 4424065"/>
              <a:gd name="connsiteX49" fmla="*/ 4302117 w 5531319"/>
              <a:gd name="connsiteY49" fmla="*/ 3923561 h 4424065"/>
              <a:gd name="connsiteX50" fmla="*/ 4301101 w 5531319"/>
              <a:gd name="connsiteY50" fmla="*/ 3924959 h 4424065"/>
              <a:gd name="connsiteX51" fmla="*/ 4302880 w 5531319"/>
              <a:gd name="connsiteY51" fmla="*/ 3924959 h 442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531319" h="4424065">
                <a:moveTo>
                  <a:pt x="2612540" y="836"/>
                </a:moveTo>
                <a:cubicBezTo>
                  <a:pt x="2715913" y="-4250"/>
                  <a:pt x="2831239" y="14695"/>
                  <a:pt x="2946310" y="35548"/>
                </a:cubicBezTo>
                <a:cubicBezTo>
                  <a:pt x="3291651" y="98106"/>
                  <a:pt x="3631143" y="182915"/>
                  <a:pt x="3961099" y="303581"/>
                </a:cubicBezTo>
                <a:cubicBezTo>
                  <a:pt x="4278340" y="419543"/>
                  <a:pt x="4581340" y="563350"/>
                  <a:pt x="4854587" y="764502"/>
                </a:cubicBezTo>
                <a:cubicBezTo>
                  <a:pt x="5067437" y="921152"/>
                  <a:pt x="5250407" y="1105521"/>
                  <a:pt x="5377812" y="1339732"/>
                </a:cubicBezTo>
                <a:cubicBezTo>
                  <a:pt x="5459811" y="1489986"/>
                  <a:pt x="5510303" y="1655396"/>
                  <a:pt x="5526197" y="1825829"/>
                </a:cubicBezTo>
                <a:cubicBezTo>
                  <a:pt x="5538276" y="1951327"/>
                  <a:pt x="5527341" y="2074917"/>
                  <a:pt x="5510557" y="2199398"/>
                </a:cubicBezTo>
                <a:cubicBezTo>
                  <a:pt x="5502966" y="2266991"/>
                  <a:pt x="5502712" y="2335195"/>
                  <a:pt x="5509795" y="2402839"/>
                </a:cubicBezTo>
                <a:cubicBezTo>
                  <a:pt x="5534207" y="2664197"/>
                  <a:pt x="5468471" y="2926051"/>
                  <a:pt x="5323519" y="3144890"/>
                </a:cubicBezTo>
                <a:cubicBezTo>
                  <a:pt x="5201339" y="3332234"/>
                  <a:pt x="5041041" y="3491719"/>
                  <a:pt x="4853061" y="3612932"/>
                </a:cubicBezTo>
                <a:cubicBezTo>
                  <a:pt x="4671109" y="3732072"/>
                  <a:pt x="4498565" y="3864563"/>
                  <a:pt x="4316358" y="3982940"/>
                </a:cubicBezTo>
                <a:cubicBezTo>
                  <a:pt x="4019716" y="4175573"/>
                  <a:pt x="3701076" y="4317347"/>
                  <a:pt x="3352556" y="4386771"/>
                </a:cubicBezTo>
                <a:cubicBezTo>
                  <a:pt x="3160953" y="4425590"/>
                  <a:pt x="2964455" y="4434173"/>
                  <a:pt x="2770206" y="4412201"/>
                </a:cubicBezTo>
                <a:cubicBezTo>
                  <a:pt x="2685524" y="4402537"/>
                  <a:pt x="2599952" y="4402410"/>
                  <a:pt x="2514888" y="4393637"/>
                </a:cubicBezTo>
                <a:cubicBezTo>
                  <a:pt x="2307136" y="4370851"/>
                  <a:pt x="2102208" y="4327277"/>
                  <a:pt x="1903166" y="4263562"/>
                </a:cubicBezTo>
                <a:cubicBezTo>
                  <a:pt x="1560622" y="4156119"/>
                  <a:pt x="1238931" y="4006972"/>
                  <a:pt x="948392" y="3794249"/>
                </a:cubicBezTo>
                <a:cubicBezTo>
                  <a:pt x="647553" y="3573897"/>
                  <a:pt x="396812" y="3308660"/>
                  <a:pt x="223633" y="2975526"/>
                </a:cubicBezTo>
                <a:cubicBezTo>
                  <a:pt x="129453" y="2796370"/>
                  <a:pt x="67149" y="2602198"/>
                  <a:pt x="39519" y="2401695"/>
                </a:cubicBezTo>
                <a:cubicBezTo>
                  <a:pt x="34509" y="2367555"/>
                  <a:pt x="26728" y="2333872"/>
                  <a:pt x="16251" y="2300991"/>
                </a:cubicBezTo>
                <a:cubicBezTo>
                  <a:pt x="-9180" y="2218598"/>
                  <a:pt x="-25" y="2135695"/>
                  <a:pt x="11800" y="2053556"/>
                </a:cubicBezTo>
                <a:cubicBezTo>
                  <a:pt x="93685" y="1480615"/>
                  <a:pt x="377867" y="1021983"/>
                  <a:pt x="812849" y="651084"/>
                </a:cubicBezTo>
                <a:cubicBezTo>
                  <a:pt x="1176754" y="340201"/>
                  <a:pt x="1598259" y="146042"/>
                  <a:pt x="2066809" y="52586"/>
                </a:cubicBezTo>
                <a:cubicBezTo>
                  <a:pt x="2154543" y="35039"/>
                  <a:pt x="2243040" y="23087"/>
                  <a:pt x="2332045" y="14441"/>
                </a:cubicBezTo>
                <a:cubicBezTo>
                  <a:pt x="2421051" y="5794"/>
                  <a:pt x="2508912" y="2107"/>
                  <a:pt x="2612540" y="836"/>
                </a:cubicBezTo>
                <a:close/>
                <a:moveTo>
                  <a:pt x="5468597" y="2088522"/>
                </a:moveTo>
                <a:cubicBezTo>
                  <a:pt x="5479329" y="2001424"/>
                  <a:pt x="5480181" y="1913385"/>
                  <a:pt x="5471140" y="1826083"/>
                </a:cubicBezTo>
                <a:cubicBezTo>
                  <a:pt x="5455336" y="1662962"/>
                  <a:pt x="5406306" y="1504799"/>
                  <a:pt x="5327079" y="1361348"/>
                </a:cubicBezTo>
                <a:cubicBezTo>
                  <a:pt x="5206159" y="1140233"/>
                  <a:pt x="5033361" y="965782"/>
                  <a:pt x="4833353" y="816507"/>
                </a:cubicBezTo>
                <a:cubicBezTo>
                  <a:pt x="4597234" y="640276"/>
                  <a:pt x="4336321" y="509438"/>
                  <a:pt x="4063456" y="400724"/>
                </a:cubicBezTo>
                <a:cubicBezTo>
                  <a:pt x="4033359" y="388607"/>
                  <a:pt x="4003059" y="376909"/>
                  <a:pt x="3972543" y="365631"/>
                </a:cubicBezTo>
                <a:cubicBezTo>
                  <a:pt x="3943679" y="354950"/>
                  <a:pt x="3914562" y="345033"/>
                  <a:pt x="3885571" y="334733"/>
                </a:cubicBezTo>
                <a:cubicBezTo>
                  <a:pt x="4046888" y="406840"/>
                  <a:pt x="4203652" y="488713"/>
                  <a:pt x="4355012" y="579880"/>
                </a:cubicBezTo>
                <a:cubicBezTo>
                  <a:pt x="4662081" y="768063"/>
                  <a:pt x="4933802" y="995790"/>
                  <a:pt x="5144618" y="1290779"/>
                </a:cubicBezTo>
                <a:cubicBezTo>
                  <a:pt x="5314364" y="1528042"/>
                  <a:pt x="5426257" y="1789591"/>
                  <a:pt x="5468597" y="2088522"/>
                </a:cubicBezTo>
                <a:close/>
                <a:moveTo>
                  <a:pt x="2219771" y="85645"/>
                </a:moveTo>
                <a:cubicBezTo>
                  <a:pt x="2206942" y="84005"/>
                  <a:pt x="2193909" y="85264"/>
                  <a:pt x="2181626" y="89333"/>
                </a:cubicBezTo>
                <a:cubicBezTo>
                  <a:pt x="1932919" y="125113"/>
                  <a:pt x="1690799" y="197118"/>
                  <a:pt x="1462971" y="303073"/>
                </a:cubicBezTo>
                <a:cubicBezTo>
                  <a:pt x="971788" y="529528"/>
                  <a:pt x="578129" y="865460"/>
                  <a:pt x="308697" y="1338461"/>
                </a:cubicBezTo>
                <a:cubicBezTo>
                  <a:pt x="180224" y="1561852"/>
                  <a:pt x="97652" y="1808638"/>
                  <a:pt x="65839" y="2064364"/>
                </a:cubicBezTo>
                <a:cubicBezTo>
                  <a:pt x="71942" y="2050505"/>
                  <a:pt x="77283" y="2036391"/>
                  <a:pt x="82114" y="2022150"/>
                </a:cubicBezTo>
                <a:cubicBezTo>
                  <a:pt x="170103" y="1763653"/>
                  <a:pt x="279579" y="1515073"/>
                  <a:pt x="423260" y="1282260"/>
                </a:cubicBezTo>
                <a:cubicBezTo>
                  <a:pt x="630769" y="945565"/>
                  <a:pt x="895370" y="664944"/>
                  <a:pt x="1231811" y="454001"/>
                </a:cubicBezTo>
                <a:cubicBezTo>
                  <a:pt x="1535192" y="263783"/>
                  <a:pt x="1866801" y="149729"/>
                  <a:pt x="2219771" y="85645"/>
                </a:cubicBezTo>
                <a:close/>
                <a:moveTo>
                  <a:pt x="2855524" y="4364392"/>
                </a:moveTo>
                <a:cubicBezTo>
                  <a:pt x="3386633" y="4394018"/>
                  <a:pt x="3853530" y="4210158"/>
                  <a:pt x="4292327" y="3931444"/>
                </a:cubicBezTo>
                <a:cubicBezTo>
                  <a:pt x="3830134" y="4131325"/>
                  <a:pt x="3346707" y="4259111"/>
                  <a:pt x="2855652" y="4364392"/>
                </a:cubicBezTo>
                <a:close/>
                <a:moveTo>
                  <a:pt x="3869805" y="330156"/>
                </a:moveTo>
                <a:lnTo>
                  <a:pt x="3865736" y="329520"/>
                </a:lnTo>
                <a:cubicBezTo>
                  <a:pt x="3865736" y="329520"/>
                  <a:pt x="3865736" y="330410"/>
                  <a:pt x="3866499" y="330537"/>
                </a:cubicBezTo>
                <a:close/>
                <a:moveTo>
                  <a:pt x="4302117" y="3923561"/>
                </a:moveTo>
                <a:lnTo>
                  <a:pt x="4301101" y="3924959"/>
                </a:lnTo>
                <a:lnTo>
                  <a:pt x="4302880" y="3924959"/>
                </a:lnTo>
                <a:close/>
              </a:path>
            </a:pathLst>
          </a:custGeom>
          <a:solidFill>
            <a:srgbClr val="22B94D"/>
          </a:solidFill>
          <a:ln w="12700"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DFB01B06-E522-DF44-97E9-12C42E54C95B}"/>
              </a:ext>
            </a:extLst>
          </p:cNvPr>
          <p:cNvSpPr>
            <a:spLocks noGrp="1"/>
          </p:cNvSpPr>
          <p:nvPr>
            <p:ph type="title"/>
          </p:nvPr>
        </p:nvSpPr>
        <p:spPr>
          <a:xfrm>
            <a:off x="7124135" y="2156348"/>
            <a:ext cx="3971495" cy="1866748"/>
          </a:xfrm>
        </p:spPr>
        <p:txBody>
          <a:bodyPr vert="horz" lIns="91440" tIns="45720" rIns="91440" bIns="45720" rtlCol="0" anchor="b">
            <a:normAutofit/>
          </a:bodyPr>
          <a:lstStyle/>
          <a:p>
            <a:pPr algn="ctr"/>
            <a:r>
              <a:rPr lang="en-US" sz="5800" dirty="0" err="1">
                <a:solidFill>
                  <a:srgbClr val="FFFFFF"/>
                </a:solidFill>
              </a:rPr>
              <a:t>Sopa</a:t>
            </a:r>
            <a:r>
              <a:rPr lang="en-US" sz="5800" dirty="0">
                <a:solidFill>
                  <a:srgbClr val="FFFFFF"/>
                </a:solidFill>
              </a:rPr>
              <a:t> de </a:t>
            </a:r>
            <a:r>
              <a:rPr lang="en-US" sz="5800" dirty="0" err="1">
                <a:solidFill>
                  <a:srgbClr val="FFFFFF"/>
                </a:solidFill>
              </a:rPr>
              <a:t>letras</a:t>
            </a:r>
            <a:endParaRPr lang="en-US" sz="5800" dirty="0">
              <a:solidFill>
                <a:srgbClr val="FFFFFF"/>
              </a:solidFill>
            </a:endParaRPr>
          </a:p>
        </p:txBody>
      </p:sp>
      <p:sp>
        <p:nvSpPr>
          <p:cNvPr id="7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5874" y="4409267"/>
            <a:ext cx="3242551" cy="27432"/>
          </a:xfrm>
          <a:custGeom>
            <a:avLst/>
            <a:gdLst>
              <a:gd name="connsiteX0" fmla="*/ 0 w 3242551"/>
              <a:gd name="connsiteY0" fmla="*/ 0 h 27432"/>
              <a:gd name="connsiteX1" fmla="*/ 616085 w 3242551"/>
              <a:gd name="connsiteY1" fmla="*/ 0 h 27432"/>
              <a:gd name="connsiteX2" fmla="*/ 1264595 w 3242551"/>
              <a:gd name="connsiteY2" fmla="*/ 0 h 27432"/>
              <a:gd name="connsiteX3" fmla="*/ 1945531 w 3242551"/>
              <a:gd name="connsiteY3" fmla="*/ 0 h 27432"/>
              <a:gd name="connsiteX4" fmla="*/ 2626466 w 3242551"/>
              <a:gd name="connsiteY4" fmla="*/ 0 h 27432"/>
              <a:gd name="connsiteX5" fmla="*/ 3242551 w 3242551"/>
              <a:gd name="connsiteY5" fmla="*/ 0 h 27432"/>
              <a:gd name="connsiteX6" fmla="*/ 3242551 w 3242551"/>
              <a:gd name="connsiteY6" fmla="*/ 27432 h 27432"/>
              <a:gd name="connsiteX7" fmla="*/ 2529190 w 3242551"/>
              <a:gd name="connsiteY7" fmla="*/ 27432 h 27432"/>
              <a:gd name="connsiteX8" fmla="*/ 1815829 w 3242551"/>
              <a:gd name="connsiteY8" fmla="*/ 27432 h 27432"/>
              <a:gd name="connsiteX9" fmla="*/ 1167318 w 3242551"/>
              <a:gd name="connsiteY9" fmla="*/ 27432 h 27432"/>
              <a:gd name="connsiteX10" fmla="*/ 0 w 3242551"/>
              <a:gd name="connsiteY10" fmla="*/ 27432 h 27432"/>
              <a:gd name="connsiteX11" fmla="*/ 0 w 3242551"/>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2551" h="27432" fill="none" extrusionOk="0">
                <a:moveTo>
                  <a:pt x="0" y="0"/>
                </a:moveTo>
                <a:cubicBezTo>
                  <a:pt x="194108" y="-30346"/>
                  <a:pt x="476260" y="9901"/>
                  <a:pt x="616085" y="0"/>
                </a:cubicBezTo>
                <a:cubicBezTo>
                  <a:pt x="755911" y="-9901"/>
                  <a:pt x="955441" y="-31994"/>
                  <a:pt x="1264595" y="0"/>
                </a:cubicBezTo>
                <a:cubicBezTo>
                  <a:pt x="1573749" y="31994"/>
                  <a:pt x="1618785" y="-7447"/>
                  <a:pt x="1945531" y="0"/>
                </a:cubicBezTo>
                <a:cubicBezTo>
                  <a:pt x="2272277" y="7447"/>
                  <a:pt x="2390625" y="1646"/>
                  <a:pt x="2626466" y="0"/>
                </a:cubicBezTo>
                <a:cubicBezTo>
                  <a:pt x="2862308" y="-1646"/>
                  <a:pt x="3064770" y="5184"/>
                  <a:pt x="3242551" y="0"/>
                </a:cubicBezTo>
                <a:cubicBezTo>
                  <a:pt x="3241385" y="7395"/>
                  <a:pt x="3242596" y="21864"/>
                  <a:pt x="3242551" y="27432"/>
                </a:cubicBezTo>
                <a:cubicBezTo>
                  <a:pt x="3023282" y="59750"/>
                  <a:pt x="2875833" y="36030"/>
                  <a:pt x="2529190" y="27432"/>
                </a:cubicBezTo>
                <a:cubicBezTo>
                  <a:pt x="2182547" y="18834"/>
                  <a:pt x="2011286" y="10066"/>
                  <a:pt x="1815829" y="27432"/>
                </a:cubicBezTo>
                <a:cubicBezTo>
                  <a:pt x="1620372" y="44798"/>
                  <a:pt x="1410011" y="-1058"/>
                  <a:pt x="1167318" y="27432"/>
                </a:cubicBezTo>
                <a:cubicBezTo>
                  <a:pt x="924625" y="55922"/>
                  <a:pt x="241931" y="85033"/>
                  <a:pt x="0" y="27432"/>
                </a:cubicBezTo>
                <a:cubicBezTo>
                  <a:pt x="-503" y="20663"/>
                  <a:pt x="1168" y="5855"/>
                  <a:pt x="0" y="0"/>
                </a:cubicBezTo>
                <a:close/>
              </a:path>
              <a:path w="3242551" h="27432" stroke="0" extrusionOk="0">
                <a:moveTo>
                  <a:pt x="0" y="0"/>
                </a:moveTo>
                <a:cubicBezTo>
                  <a:pt x="292987" y="-12051"/>
                  <a:pt x="313221" y="-4437"/>
                  <a:pt x="616085" y="0"/>
                </a:cubicBezTo>
                <a:cubicBezTo>
                  <a:pt x="918950" y="4437"/>
                  <a:pt x="1001475" y="-7765"/>
                  <a:pt x="1167318" y="0"/>
                </a:cubicBezTo>
                <a:cubicBezTo>
                  <a:pt x="1333161" y="7765"/>
                  <a:pt x="1642740" y="34995"/>
                  <a:pt x="1880680" y="0"/>
                </a:cubicBezTo>
                <a:cubicBezTo>
                  <a:pt x="2118620" y="-34995"/>
                  <a:pt x="2326628" y="756"/>
                  <a:pt x="2496764" y="0"/>
                </a:cubicBezTo>
                <a:cubicBezTo>
                  <a:pt x="2666900" y="-756"/>
                  <a:pt x="2887316" y="25599"/>
                  <a:pt x="3242551" y="0"/>
                </a:cubicBezTo>
                <a:cubicBezTo>
                  <a:pt x="3242744" y="12649"/>
                  <a:pt x="3241563" y="17989"/>
                  <a:pt x="3242551" y="27432"/>
                </a:cubicBezTo>
                <a:cubicBezTo>
                  <a:pt x="3008998" y="-2757"/>
                  <a:pt x="2799879" y="44559"/>
                  <a:pt x="2594041" y="27432"/>
                </a:cubicBezTo>
                <a:cubicBezTo>
                  <a:pt x="2388203" y="10306"/>
                  <a:pt x="2212925" y="-2221"/>
                  <a:pt x="1880680" y="27432"/>
                </a:cubicBezTo>
                <a:cubicBezTo>
                  <a:pt x="1548435" y="57085"/>
                  <a:pt x="1523943" y="37041"/>
                  <a:pt x="1329446" y="27432"/>
                </a:cubicBezTo>
                <a:cubicBezTo>
                  <a:pt x="1134949" y="17823"/>
                  <a:pt x="919920" y="28299"/>
                  <a:pt x="680936" y="27432"/>
                </a:cubicBezTo>
                <a:cubicBezTo>
                  <a:pt x="441952" y="26566"/>
                  <a:pt x="273000" y="57219"/>
                  <a:pt x="0" y="27432"/>
                </a:cubicBezTo>
                <a:cubicBezTo>
                  <a:pt x="1300" y="19678"/>
                  <a:pt x="-86" y="12044"/>
                  <a:pt x="0" y="0"/>
                </a:cubicBezTo>
                <a:close/>
              </a:path>
            </a:pathLst>
          </a:custGeom>
          <a:solidFill>
            <a:srgbClr val="22B94D"/>
          </a:solidFill>
          <a:ln w="38100" cap="rnd">
            <a:solidFill>
              <a:srgbClr val="22B9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Tareas - Aprendamos sobre las estaciones">
            <a:extLst>
              <a:ext uri="{FF2B5EF4-FFF2-40B4-BE49-F238E27FC236}">
                <a16:creationId xmlns:a16="http://schemas.microsoft.com/office/drawing/2014/main" id="{62BF50C8-FD27-7A4B-8192-8E24073E7DE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2473" y="288454"/>
            <a:ext cx="4527906" cy="6281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552943"/>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313820"/>
      </a:dk2>
      <a:lt2>
        <a:srgbClr val="E8E2E6"/>
      </a:lt2>
      <a:accent1>
        <a:srgbClr val="22B94D"/>
      </a:accent1>
      <a:accent2>
        <a:srgbClr val="2AB815"/>
      </a:accent2>
      <a:accent3>
        <a:srgbClr val="70B120"/>
      </a:accent3>
      <a:accent4>
        <a:srgbClr val="A2A713"/>
      </a:accent4>
      <a:accent5>
        <a:srgbClr val="D59227"/>
      </a:accent5>
      <a:accent6>
        <a:srgbClr val="D43E18"/>
      </a:accent6>
      <a:hlink>
        <a:srgbClr val="968032"/>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11</TotalTime>
  <Words>204</Words>
  <Application>Microsoft Macintosh PowerPoint</Application>
  <PresentationFormat>Panorámica</PresentationFormat>
  <Paragraphs>15</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Modern Love</vt:lpstr>
      <vt:lpstr>The Hand</vt:lpstr>
      <vt:lpstr>SketchyVTI</vt:lpstr>
      <vt:lpstr> La primavera</vt:lpstr>
      <vt:lpstr>Inicio de la actividad</vt:lpstr>
      <vt:lpstr>Desarrollo de la actividad </vt:lpstr>
      <vt:lpstr>Cierre de la actividad</vt:lpstr>
      <vt:lpstr>Sopa de letras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primavera</dc:title>
  <dc:creator>Alondra240103@gmail.com</dc:creator>
  <cp:lastModifiedBy>Alondra240103@gmail.com</cp:lastModifiedBy>
  <cp:revision>2</cp:revision>
  <dcterms:created xsi:type="dcterms:W3CDTF">2021-06-18T04:13:27Z</dcterms:created>
  <dcterms:modified xsi:type="dcterms:W3CDTF">2021-06-18T04:24:50Z</dcterms:modified>
</cp:coreProperties>
</file>