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1"/>
  </p:sldMasterIdLst>
  <p:sldIdLst>
    <p:sldId id="256" r:id="rId2"/>
    <p:sldId id="257" r:id="rId3"/>
    <p:sldId id="258" r:id="rId4"/>
    <p:sldId id="259" r:id="rId5"/>
    <p:sldId id="260" r:id="rId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79"/>
  </p:normalViewPr>
  <p:slideViewPr>
    <p:cSldViewPr snapToGrid="0" snapToObjects="1">
      <p:cViewPr varScale="1">
        <p:scale>
          <a:sx n="90" d="100"/>
          <a:sy n="90" d="100"/>
        </p:scale>
        <p:origin x="232" y="4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6-18T04:20:05.837"/>
    </inkml:context>
    <inkml:brush xml:id="br0">
      <inkml:brushProperty name="width" value="0.1" units="cm"/>
      <inkml:brushProperty name="height" value="0.1" units="cm"/>
      <inkml:brushProperty name="color" value="#FFFFFF"/>
    </inkml:brush>
  </inkml:definitions>
  <inkml:trace contextRef="#ctx0" brushRef="#br0">1 0 128,'0'6'0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6/17/21</a:t>
            </a:fld>
            <a:endParaRPr lang="en-US" dirty="0"/>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‹Nº›</a:t>
            </a:fld>
            <a:endParaRPr lang="en-US"/>
          </a:p>
        </p:txBody>
      </p:sp>
    </p:spTree>
    <p:extLst>
      <p:ext uri="{BB962C8B-B14F-4D97-AF65-F5344CB8AC3E}">
        <p14:creationId xmlns:p14="http://schemas.microsoft.com/office/powerpoint/2010/main" val="2585621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6/17/21</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‹Nº›</a:t>
            </a:fld>
            <a:endParaRPr lang="en-US"/>
          </a:p>
        </p:txBody>
      </p:sp>
    </p:spTree>
    <p:extLst>
      <p:ext uri="{BB962C8B-B14F-4D97-AF65-F5344CB8AC3E}">
        <p14:creationId xmlns:p14="http://schemas.microsoft.com/office/powerpoint/2010/main" val="1552302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6/17/21</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‹Nº›</a:t>
            </a:fld>
            <a:endParaRPr lang="en-US"/>
          </a:p>
        </p:txBody>
      </p:sp>
    </p:spTree>
    <p:extLst>
      <p:ext uri="{BB962C8B-B14F-4D97-AF65-F5344CB8AC3E}">
        <p14:creationId xmlns:p14="http://schemas.microsoft.com/office/powerpoint/2010/main" val="4068999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6/17/21</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‹Nº›</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959051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6/17/21</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‹Nº›</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773558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6/17/21</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‹Nº›</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065986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6/17/21</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‹Nº›</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051415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6/17/21</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‹Nº›</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844264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6/17/21</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‹Nº›</a:t>
            </a:fld>
            <a:endParaRPr lang="en-US"/>
          </a:p>
        </p:txBody>
      </p:sp>
    </p:spTree>
    <p:extLst>
      <p:ext uri="{BB962C8B-B14F-4D97-AF65-F5344CB8AC3E}">
        <p14:creationId xmlns:p14="http://schemas.microsoft.com/office/powerpoint/2010/main" val="1374063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6/17/21</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‹Nº›</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95372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6/17/21</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‹Nº›</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50813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6/17/21</a:t>
            </a:fld>
            <a:endParaRPr lang="en-US" dirty="0"/>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‹Nº›</a:t>
            </a:fld>
            <a:endParaRPr lang="en-US" dirty="0"/>
          </a:p>
        </p:txBody>
      </p:sp>
    </p:spTree>
    <p:extLst>
      <p:ext uri="{BB962C8B-B14F-4D97-AF65-F5344CB8AC3E}">
        <p14:creationId xmlns:p14="http://schemas.microsoft.com/office/powerpoint/2010/main" val="402414604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5" r:id="rId6"/>
    <p:sldLayoutId id="2147483680" r:id="rId7"/>
    <p:sldLayoutId id="2147483681" r:id="rId8"/>
    <p:sldLayoutId id="2147483682" r:id="rId9"/>
    <p:sldLayoutId id="2147483684" r:id="rId10"/>
    <p:sldLayoutId id="2147483683" r:id="rId11"/>
  </p:sldLayoutIdLst>
  <p:txStyles>
    <p:titleStyle>
      <a:lvl1pPr algn="l" defTabSz="914400" rtl="0" eaLnBrk="1" latinLnBrk="0" hangingPunct="1">
        <a:lnSpc>
          <a:spcPct val="100000"/>
        </a:lnSpc>
        <a:spcBef>
          <a:spcPct val="0"/>
        </a:spcBef>
        <a:buNone/>
        <a:defRPr sz="48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ustomXml" Target="../ink/ink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youtube.com/watch?v=w88PyzeS9C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youtu.be/EuyCiz455v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57F69E0-C4B0-4BEC-A689-4F8D877F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8D63305C-082B-43C9-A31D-A12B9467584F}"/>
              </a:ext>
            </a:extLst>
          </p:cNvPr>
          <p:cNvPicPr>
            <a:picLocks noChangeAspect="1"/>
          </p:cNvPicPr>
          <p:nvPr/>
        </p:nvPicPr>
        <p:blipFill rotWithShape="1">
          <a:blip r:embed="rId2">
            <a:alphaModFix amt="50000"/>
          </a:blip>
          <a:srcRect t="21068" r="-1" b="2381"/>
          <a:stretch/>
        </p:blipFill>
        <p:spPr>
          <a:xfrm>
            <a:off x="20" y="10"/>
            <a:ext cx="12188930" cy="6857990"/>
          </a:xfrm>
          <a:prstGeom prst="rect">
            <a:avLst/>
          </a:prstGeom>
        </p:spPr>
      </p:pic>
      <p:sp>
        <p:nvSpPr>
          <p:cNvPr id="2" name="Título 1">
            <a:extLst>
              <a:ext uri="{FF2B5EF4-FFF2-40B4-BE49-F238E27FC236}">
                <a16:creationId xmlns:a16="http://schemas.microsoft.com/office/drawing/2014/main" id="{68D29CF9-25D1-DA43-8009-C643B0005F32}"/>
              </a:ext>
            </a:extLst>
          </p:cNvPr>
          <p:cNvSpPr>
            <a:spLocks noGrp="1"/>
          </p:cNvSpPr>
          <p:nvPr>
            <p:ph type="ctrTitle"/>
          </p:nvPr>
        </p:nvSpPr>
        <p:spPr>
          <a:xfrm>
            <a:off x="1524000" y="1122363"/>
            <a:ext cx="9144000" cy="3063240"/>
          </a:xfrm>
        </p:spPr>
        <p:txBody>
          <a:bodyPr>
            <a:normAutofit/>
          </a:bodyPr>
          <a:lstStyle/>
          <a:p>
            <a:pPr algn="ctr">
              <a:lnSpc>
                <a:spcPct val="90000"/>
              </a:lnSpc>
            </a:pPr>
            <a:br>
              <a:rPr lang="es-MX" sz="10000" dirty="0"/>
            </a:br>
            <a:r>
              <a:rPr lang="es-MX" sz="10000" dirty="0"/>
              <a:t>La primavera</a:t>
            </a:r>
          </a:p>
        </p:txBody>
      </p:sp>
      <p:sp>
        <p:nvSpPr>
          <p:cNvPr id="3" name="Subtítulo 2">
            <a:extLst>
              <a:ext uri="{FF2B5EF4-FFF2-40B4-BE49-F238E27FC236}">
                <a16:creationId xmlns:a16="http://schemas.microsoft.com/office/drawing/2014/main" id="{937A6331-D05C-1244-A3F6-4DE07460B3FD}"/>
              </a:ext>
            </a:extLst>
          </p:cNvPr>
          <p:cNvSpPr>
            <a:spLocks noGrp="1"/>
          </p:cNvSpPr>
          <p:nvPr>
            <p:ph type="subTitle" idx="1"/>
          </p:nvPr>
        </p:nvSpPr>
        <p:spPr>
          <a:xfrm>
            <a:off x="1527048" y="4599432"/>
            <a:ext cx="9144000" cy="1536192"/>
          </a:xfrm>
        </p:spPr>
        <p:txBody>
          <a:bodyPr>
            <a:normAutofit/>
          </a:bodyPr>
          <a:lstStyle/>
          <a:p>
            <a:pPr algn="ctr"/>
            <a:r>
              <a:rPr lang="es-MX" sz="3200" dirty="0"/>
              <a:t>Alondra Huerta Palacios </a:t>
            </a:r>
          </a:p>
        </p:txBody>
      </p:sp>
      <p:sp>
        <p:nvSpPr>
          <p:cNvPr id="11" name="Rectangle 6">
            <a:extLst>
              <a:ext uri="{FF2B5EF4-FFF2-40B4-BE49-F238E27FC236}">
                <a16:creationId xmlns:a16="http://schemas.microsoft.com/office/drawing/2014/main" id="{9F6380B4-6A1C-481E-8408-B4E6C75B9B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36862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92781483"/>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C837F43-1BF8-FB4D-9F91-54DF6D28D412}"/>
              </a:ext>
            </a:extLst>
          </p:cNvPr>
          <p:cNvSpPr>
            <a:spLocks noGrp="1"/>
          </p:cNvSpPr>
          <p:nvPr>
            <p:ph type="title"/>
          </p:nvPr>
        </p:nvSpPr>
        <p:spPr>
          <a:xfrm>
            <a:off x="630936" y="640080"/>
            <a:ext cx="4818888" cy="1481328"/>
          </a:xfrm>
        </p:spPr>
        <p:txBody>
          <a:bodyPr anchor="b">
            <a:normAutofit/>
          </a:bodyPr>
          <a:lstStyle/>
          <a:p>
            <a:pPr>
              <a:lnSpc>
                <a:spcPct val="90000"/>
              </a:lnSpc>
            </a:pPr>
            <a:r>
              <a:rPr lang="es-MX"/>
              <a:t>Inicio de la actividad</a:t>
            </a:r>
          </a:p>
        </p:txBody>
      </p:sp>
      <p:sp>
        <p:nvSpPr>
          <p:cNvPr id="73" name="Rectangle 6">
            <a:extLst>
              <a:ext uri="{FF2B5EF4-FFF2-40B4-BE49-F238E27FC236}">
                <a16:creationId xmlns:a16="http://schemas.microsoft.com/office/drawing/2014/main" id="{3CE8AF5E-D374-4CF1-90CC-35CF73B81C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0936" y="2386584"/>
            <a:ext cx="4114800" cy="18288"/>
          </a:xfrm>
          <a:custGeom>
            <a:avLst/>
            <a:gdLst>
              <a:gd name="connsiteX0" fmla="*/ 0 w 4114800"/>
              <a:gd name="connsiteY0" fmla="*/ 0 h 18288"/>
              <a:gd name="connsiteX1" fmla="*/ 768096 w 4114800"/>
              <a:gd name="connsiteY1" fmla="*/ 0 h 18288"/>
              <a:gd name="connsiteX2" fmla="*/ 1495044 w 4114800"/>
              <a:gd name="connsiteY2" fmla="*/ 0 h 18288"/>
              <a:gd name="connsiteX3" fmla="*/ 2221992 w 4114800"/>
              <a:gd name="connsiteY3" fmla="*/ 0 h 18288"/>
              <a:gd name="connsiteX4" fmla="*/ 2784348 w 4114800"/>
              <a:gd name="connsiteY4" fmla="*/ 0 h 18288"/>
              <a:gd name="connsiteX5" fmla="*/ 3387852 w 4114800"/>
              <a:gd name="connsiteY5" fmla="*/ 0 h 18288"/>
              <a:gd name="connsiteX6" fmla="*/ 4114800 w 4114800"/>
              <a:gd name="connsiteY6" fmla="*/ 0 h 18288"/>
              <a:gd name="connsiteX7" fmla="*/ 4114800 w 4114800"/>
              <a:gd name="connsiteY7" fmla="*/ 18288 h 18288"/>
              <a:gd name="connsiteX8" fmla="*/ 3429000 w 4114800"/>
              <a:gd name="connsiteY8" fmla="*/ 18288 h 18288"/>
              <a:gd name="connsiteX9" fmla="*/ 2866644 w 4114800"/>
              <a:gd name="connsiteY9" fmla="*/ 18288 h 18288"/>
              <a:gd name="connsiteX10" fmla="*/ 2304288 w 4114800"/>
              <a:gd name="connsiteY10" fmla="*/ 18288 h 18288"/>
              <a:gd name="connsiteX11" fmla="*/ 1577340 w 4114800"/>
              <a:gd name="connsiteY11" fmla="*/ 18288 h 18288"/>
              <a:gd name="connsiteX12" fmla="*/ 973836 w 4114800"/>
              <a:gd name="connsiteY12" fmla="*/ 18288 h 18288"/>
              <a:gd name="connsiteX13" fmla="*/ 0 w 4114800"/>
              <a:gd name="connsiteY13" fmla="*/ 18288 h 18288"/>
              <a:gd name="connsiteX14" fmla="*/ 0 w 4114800"/>
              <a:gd name="connsiteY1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114800" h="18288" fill="none" extrusionOk="0">
                <a:moveTo>
                  <a:pt x="0" y="0"/>
                </a:moveTo>
                <a:cubicBezTo>
                  <a:pt x="338280" y="-26110"/>
                  <a:pt x="483942" y="6555"/>
                  <a:pt x="768096" y="0"/>
                </a:cubicBezTo>
                <a:cubicBezTo>
                  <a:pt x="1052250" y="-6555"/>
                  <a:pt x="1331484" y="24616"/>
                  <a:pt x="1495044" y="0"/>
                </a:cubicBezTo>
                <a:cubicBezTo>
                  <a:pt x="1658604" y="-24616"/>
                  <a:pt x="2056661" y="-33562"/>
                  <a:pt x="2221992" y="0"/>
                </a:cubicBezTo>
                <a:cubicBezTo>
                  <a:pt x="2387323" y="33562"/>
                  <a:pt x="2629463" y="-20094"/>
                  <a:pt x="2784348" y="0"/>
                </a:cubicBezTo>
                <a:cubicBezTo>
                  <a:pt x="2939233" y="20094"/>
                  <a:pt x="3151981" y="1524"/>
                  <a:pt x="3387852" y="0"/>
                </a:cubicBezTo>
                <a:cubicBezTo>
                  <a:pt x="3623723" y="-1524"/>
                  <a:pt x="3882724" y="26165"/>
                  <a:pt x="4114800" y="0"/>
                </a:cubicBezTo>
                <a:cubicBezTo>
                  <a:pt x="4114300" y="8855"/>
                  <a:pt x="4114909" y="14521"/>
                  <a:pt x="4114800" y="18288"/>
                </a:cubicBezTo>
                <a:cubicBezTo>
                  <a:pt x="3910038" y="37744"/>
                  <a:pt x="3683432" y="-3969"/>
                  <a:pt x="3429000" y="18288"/>
                </a:cubicBezTo>
                <a:cubicBezTo>
                  <a:pt x="3174568" y="40545"/>
                  <a:pt x="3085815" y="44166"/>
                  <a:pt x="2866644" y="18288"/>
                </a:cubicBezTo>
                <a:cubicBezTo>
                  <a:pt x="2647473" y="-7590"/>
                  <a:pt x="2580474" y="31338"/>
                  <a:pt x="2304288" y="18288"/>
                </a:cubicBezTo>
                <a:cubicBezTo>
                  <a:pt x="2028102" y="5238"/>
                  <a:pt x="1863008" y="-2001"/>
                  <a:pt x="1577340" y="18288"/>
                </a:cubicBezTo>
                <a:cubicBezTo>
                  <a:pt x="1291672" y="38577"/>
                  <a:pt x="1243931" y="9893"/>
                  <a:pt x="973836" y="18288"/>
                </a:cubicBezTo>
                <a:cubicBezTo>
                  <a:pt x="703741" y="26683"/>
                  <a:pt x="317656" y="-5910"/>
                  <a:pt x="0" y="18288"/>
                </a:cubicBezTo>
                <a:cubicBezTo>
                  <a:pt x="683" y="12014"/>
                  <a:pt x="724" y="5908"/>
                  <a:pt x="0" y="0"/>
                </a:cubicBezTo>
                <a:close/>
              </a:path>
              <a:path w="4114800" h="18288" stroke="0" extrusionOk="0">
                <a:moveTo>
                  <a:pt x="0" y="0"/>
                </a:moveTo>
                <a:cubicBezTo>
                  <a:pt x="276109" y="5266"/>
                  <a:pt x="325589" y="-19584"/>
                  <a:pt x="644652" y="0"/>
                </a:cubicBezTo>
                <a:cubicBezTo>
                  <a:pt x="963715" y="19584"/>
                  <a:pt x="1064991" y="6066"/>
                  <a:pt x="1207008" y="0"/>
                </a:cubicBezTo>
                <a:cubicBezTo>
                  <a:pt x="1349025" y="-6066"/>
                  <a:pt x="1791724" y="14506"/>
                  <a:pt x="1975104" y="0"/>
                </a:cubicBezTo>
                <a:cubicBezTo>
                  <a:pt x="2158484" y="-14506"/>
                  <a:pt x="2397469" y="20822"/>
                  <a:pt x="2619756" y="0"/>
                </a:cubicBezTo>
                <a:cubicBezTo>
                  <a:pt x="2842043" y="-20822"/>
                  <a:pt x="2992157" y="20388"/>
                  <a:pt x="3264408" y="0"/>
                </a:cubicBezTo>
                <a:cubicBezTo>
                  <a:pt x="3536659" y="-20388"/>
                  <a:pt x="3855620" y="38211"/>
                  <a:pt x="4114800" y="0"/>
                </a:cubicBezTo>
                <a:cubicBezTo>
                  <a:pt x="4113902" y="7180"/>
                  <a:pt x="4114969" y="13790"/>
                  <a:pt x="4114800" y="18288"/>
                </a:cubicBezTo>
                <a:cubicBezTo>
                  <a:pt x="3968901" y="8593"/>
                  <a:pt x="3623428" y="17559"/>
                  <a:pt x="3429000" y="18288"/>
                </a:cubicBezTo>
                <a:cubicBezTo>
                  <a:pt x="3234572" y="19017"/>
                  <a:pt x="3085079" y="41804"/>
                  <a:pt x="2866644" y="18288"/>
                </a:cubicBezTo>
                <a:cubicBezTo>
                  <a:pt x="2648209" y="-5228"/>
                  <a:pt x="2451737" y="24580"/>
                  <a:pt x="2180844" y="18288"/>
                </a:cubicBezTo>
                <a:cubicBezTo>
                  <a:pt x="1909951" y="11996"/>
                  <a:pt x="1681589" y="12244"/>
                  <a:pt x="1495044" y="18288"/>
                </a:cubicBezTo>
                <a:cubicBezTo>
                  <a:pt x="1308499" y="24332"/>
                  <a:pt x="1136614" y="21789"/>
                  <a:pt x="850392" y="18288"/>
                </a:cubicBezTo>
                <a:cubicBezTo>
                  <a:pt x="564170" y="14787"/>
                  <a:pt x="210636" y="54701"/>
                  <a:pt x="0" y="18288"/>
                </a:cubicBezTo>
                <a:cubicBezTo>
                  <a:pt x="571" y="10093"/>
                  <a:pt x="-125" y="8407"/>
                  <a:pt x="0" y="0"/>
                </a:cubicBezTo>
                <a:close/>
              </a:path>
            </a:pathLst>
          </a:custGeom>
          <a:solidFill>
            <a:srgbClr val="22B94D"/>
          </a:solidFill>
          <a:ln w="38100" cap="rnd">
            <a:solidFill>
              <a:srgbClr val="22B94D"/>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EF0D352D-0EFE-CC45-B44B-67596B4EEB2A}"/>
              </a:ext>
            </a:extLst>
          </p:cNvPr>
          <p:cNvSpPr>
            <a:spLocks noGrp="1"/>
          </p:cNvSpPr>
          <p:nvPr>
            <p:ph idx="1"/>
          </p:nvPr>
        </p:nvSpPr>
        <p:spPr>
          <a:xfrm>
            <a:off x="630936" y="2660904"/>
            <a:ext cx="4818888" cy="3547872"/>
          </a:xfrm>
        </p:spPr>
        <p:txBody>
          <a:bodyPr anchor="t">
            <a:normAutofit/>
          </a:bodyPr>
          <a:lstStyle/>
          <a:p>
            <a:pPr marL="0" indent="0">
              <a:lnSpc>
                <a:spcPct val="100000"/>
              </a:lnSpc>
              <a:buNone/>
            </a:pPr>
            <a:r>
              <a:rPr lang="es-MX" sz="2400"/>
              <a:t>Buenos días, hoy hablaremos sobre las estaciones del año ¿saben que son?</a:t>
            </a:r>
          </a:p>
          <a:p>
            <a:pPr>
              <a:lnSpc>
                <a:spcPct val="100000"/>
              </a:lnSpc>
            </a:pPr>
            <a:r>
              <a:rPr lang="es-MX" sz="2400"/>
              <a:t>Las estaciones del año son cada uno de los periodos de tiempo en que se divide el año y se caracterizan por el clima que tiene cada una, pero hoy hablaremos de la primavera ¿sabes como es la primavera? La primavera es una estación que se conoce porque florecen las plantas, los animales mudan de cabello, dejan de invernar con un clima cálido etc y comienza aproximadamente el 21 de marzo</a:t>
            </a:r>
          </a:p>
          <a:p>
            <a:pPr>
              <a:lnSpc>
                <a:spcPct val="100000"/>
              </a:lnSpc>
            </a:pPr>
            <a:endParaRPr lang="es-MX" sz="2400"/>
          </a:p>
        </p:txBody>
      </p:sp>
      <mc:AlternateContent xmlns:mc="http://schemas.openxmlformats.org/markup-compatibility/2006">
        <mc:Choice xmlns:p14="http://schemas.microsoft.com/office/powerpoint/2010/main" Requires="p14">
          <p:contentPart p14:bwMode="auto" r:id="rId2">
            <p14:nvContentPartPr>
              <p14:cNvPr id="75" name="Ink 74">
                <a:extLst>
                  <a:ext uri="{FF2B5EF4-FFF2-40B4-BE49-F238E27FC236}">
                    <a16:creationId xmlns:a16="http://schemas.microsoft.com/office/drawing/2014/main" id="{070477C5-0410-4E4F-97A1-F84C2465C187}"/>
                  </a:ext>
                  <a:ext uri="{C183D7F6-B498-43B3-948B-1728B52AA6E4}">
                    <adec:decorative xmlns:adec="http://schemas.microsoft.com/office/drawing/2017/decorative" val="1"/>
                  </a:ext>
                </a:extLst>
              </p14:cNvPr>
              <p14:cNvContentPartPr>
                <a14:cpLocks xmlns:a14="http://schemas.microsoft.com/office/drawing/2010/main" noGrp="1" noRot="1" noChangeAspect="1" noMove="1" noResize="1" noEditPoints="1" noAdjustHandles="1" noChangeArrowheads="1" noChangeShapeType="1"/>
              </p14:cNvContentPartPr>
              <p14:nvPr>
                <p:extLst>
                  <p:ext uri="{386F3935-93C4-4BCD-93E2-E3B085C9AB24}">
                    <p16:designElem xmlns:p16="http://schemas.microsoft.com/office/powerpoint/2015/main" val="1"/>
                  </p:ext>
                </p:extLst>
              </p14:nvPr>
            </p14:nvContentPartPr>
            <p14:xfrm>
              <a:off x="5755403" y="1971579"/>
              <a:ext cx="360" cy="2160"/>
            </p14:xfrm>
          </p:contentPart>
        </mc:Choice>
        <mc:Fallback>
          <p:pic>
            <p:nvPicPr>
              <p:cNvPr id="75" name="Ink 74">
                <a:extLst>
                  <a:ext uri="{FF2B5EF4-FFF2-40B4-BE49-F238E27FC236}">
                    <a16:creationId xmlns:a16="http://schemas.microsoft.com/office/drawing/2014/main" id="{070477C5-0410-4E4F-97A1-F84C2465C18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p:cNvPicPr>
              <p:nvPr/>
            </p:nvPicPr>
            <p:blipFill>
              <a:blip r:embed="rId3"/>
              <a:stretch>
                <a:fillRect/>
              </a:stretch>
            </p:blipFill>
            <p:spPr>
              <a:xfrm>
                <a:off x="5737403" y="1956150"/>
                <a:ext cx="36000" cy="32709"/>
              </a:xfrm>
              <a:prstGeom prst="rect">
                <a:avLst/>
              </a:prstGeom>
            </p:spPr>
          </p:pic>
        </mc:Fallback>
      </mc:AlternateContent>
      <p:pic>
        <p:nvPicPr>
          <p:cNvPr id="1026" name="Picture 2" descr="Láminas de las estaciones del año para el aula">
            <a:extLst>
              <a:ext uri="{FF2B5EF4-FFF2-40B4-BE49-F238E27FC236}">
                <a16:creationId xmlns:a16="http://schemas.microsoft.com/office/drawing/2014/main" id="{55A2A107-8A7D-E346-8C2C-7E23BFB78902}"/>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099048" y="2064259"/>
            <a:ext cx="5458968" cy="27294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5965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47B280CF-E1A9-9F4C-8004-001C48D9278D}"/>
              </a:ext>
            </a:extLst>
          </p:cNvPr>
          <p:cNvSpPr>
            <a:spLocks noGrp="1"/>
          </p:cNvSpPr>
          <p:nvPr>
            <p:ph type="title"/>
          </p:nvPr>
        </p:nvSpPr>
        <p:spPr>
          <a:xfrm>
            <a:off x="640080" y="325369"/>
            <a:ext cx="4368602" cy="1956841"/>
          </a:xfrm>
        </p:spPr>
        <p:txBody>
          <a:bodyPr anchor="b">
            <a:normAutofit/>
          </a:bodyPr>
          <a:lstStyle/>
          <a:p>
            <a:pPr>
              <a:lnSpc>
                <a:spcPct val="90000"/>
              </a:lnSpc>
            </a:pPr>
            <a:r>
              <a:rPr lang="es-MX" sz="5100"/>
              <a:t>Desarrollo de la actividad </a:t>
            </a:r>
          </a:p>
        </p:txBody>
      </p:sp>
      <p:sp>
        <p:nvSpPr>
          <p:cNvPr id="73" name="Rectangle 6">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5093" y="2563839"/>
            <a:ext cx="3931920" cy="27432"/>
          </a:xfrm>
          <a:custGeom>
            <a:avLst/>
            <a:gdLst>
              <a:gd name="connsiteX0" fmla="*/ 0 w 3931920"/>
              <a:gd name="connsiteY0" fmla="*/ 0 h 27432"/>
              <a:gd name="connsiteX1" fmla="*/ 733958 w 3931920"/>
              <a:gd name="connsiteY1" fmla="*/ 0 h 27432"/>
              <a:gd name="connsiteX2" fmla="*/ 1428598 w 3931920"/>
              <a:gd name="connsiteY2" fmla="*/ 0 h 27432"/>
              <a:gd name="connsiteX3" fmla="*/ 2123237 w 3931920"/>
              <a:gd name="connsiteY3" fmla="*/ 0 h 27432"/>
              <a:gd name="connsiteX4" fmla="*/ 2660599 w 3931920"/>
              <a:gd name="connsiteY4" fmla="*/ 0 h 27432"/>
              <a:gd name="connsiteX5" fmla="*/ 3237281 w 3931920"/>
              <a:gd name="connsiteY5" fmla="*/ 0 h 27432"/>
              <a:gd name="connsiteX6" fmla="*/ 3931920 w 3931920"/>
              <a:gd name="connsiteY6" fmla="*/ 0 h 27432"/>
              <a:gd name="connsiteX7" fmla="*/ 3931920 w 3931920"/>
              <a:gd name="connsiteY7" fmla="*/ 27432 h 27432"/>
              <a:gd name="connsiteX8" fmla="*/ 3276600 w 3931920"/>
              <a:gd name="connsiteY8" fmla="*/ 27432 h 27432"/>
              <a:gd name="connsiteX9" fmla="*/ 2739238 w 3931920"/>
              <a:gd name="connsiteY9" fmla="*/ 27432 h 27432"/>
              <a:gd name="connsiteX10" fmla="*/ 2201875 w 3931920"/>
              <a:gd name="connsiteY10" fmla="*/ 27432 h 27432"/>
              <a:gd name="connsiteX11" fmla="*/ 1507236 w 3931920"/>
              <a:gd name="connsiteY11" fmla="*/ 27432 h 27432"/>
              <a:gd name="connsiteX12" fmla="*/ 930554 w 3931920"/>
              <a:gd name="connsiteY12" fmla="*/ 27432 h 27432"/>
              <a:gd name="connsiteX13" fmla="*/ 0 w 3931920"/>
              <a:gd name="connsiteY13" fmla="*/ 27432 h 27432"/>
              <a:gd name="connsiteX14" fmla="*/ 0 w 3931920"/>
              <a:gd name="connsiteY14"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931920" h="27432" fill="none" extrusionOk="0">
                <a:moveTo>
                  <a:pt x="0" y="0"/>
                </a:moveTo>
                <a:cubicBezTo>
                  <a:pt x="245351" y="16874"/>
                  <a:pt x="509174" y="13736"/>
                  <a:pt x="733958" y="0"/>
                </a:cubicBezTo>
                <a:cubicBezTo>
                  <a:pt x="958742" y="-13736"/>
                  <a:pt x="1245406" y="-17215"/>
                  <a:pt x="1428598" y="0"/>
                </a:cubicBezTo>
                <a:cubicBezTo>
                  <a:pt x="1611790" y="17215"/>
                  <a:pt x="1930525" y="20562"/>
                  <a:pt x="2123237" y="0"/>
                </a:cubicBezTo>
                <a:cubicBezTo>
                  <a:pt x="2315949" y="-20562"/>
                  <a:pt x="2485508" y="11332"/>
                  <a:pt x="2660599" y="0"/>
                </a:cubicBezTo>
                <a:cubicBezTo>
                  <a:pt x="2835690" y="-11332"/>
                  <a:pt x="3075198" y="-14809"/>
                  <a:pt x="3237281" y="0"/>
                </a:cubicBezTo>
                <a:cubicBezTo>
                  <a:pt x="3399364" y="14809"/>
                  <a:pt x="3745084" y="-4992"/>
                  <a:pt x="3931920" y="0"/>
                </a:cubicBezTo>
                <a:cubicBezTo>
                  <a:pt x="3930963" y="8431"/>
                  <a:pt x="3931571" y="14612"/>
                  <a:pt x="3931920" y="27432"/>
                </a:cubicBezTo>
                <a:cubicBezTo>
                  <a:pt x="3765435" y="40792"/>
                  <a:pt x="3452398" y="38703"/>
                  <a:pt x="3276600" y="27432"/>
                </a:cubicBezTo>
                <a:cubicBezTo>
                  <a:pt x="3100802" y="16161"/>
                  <a:pt x="2914889" y="26998"/>
                  <a:pt x="2739238" y="27432"/>
                </a:cubicBezTo>
                <a:cubicBezTo>
                  <a:pt x="2563587" y="27866"/>
                  <a:pt x="2395484" y="39154"/>
                  <a:pt x="2201875" y="27432"/>
                </a:cubicBezTo>
                <a:cubicBezTo>
                  <a:pt x="2008266" y="15710"/>
                  <a:pt x="1781367" y="4899"/>
                  <a:pt x="1507236" y="27432"/>
                </a:cubicBezTo>
                <a:cubicBezTo>
                  <a:pt x="1233105" y="49965"/>
                  <a:pt x="1075495" y="47542"/>
                  <a:pt x="930554" y="27432"/>
                </a:cubicBezTo>
                <a:cubicBezTo>
                  <a:pt x="785613" y="7322"/>
                  <a:pt x="268930" y="30433"/>
                  <a:pt x="0" y="27432"/>
                </a:cubicBezTo>
                <a:cubicBezTo>
                  <a:pt x="226" y="18208"/>
                  <a:pt x="-648" y="12891"/>
                  <a:pt x="0" y="0"/>
                </a:cubicBezTo>
                <a:close/>
              </a:path>
              <a:path w="3931920" h="27432" stroke="0" extrusionOk="0">
                <a:moveTo>
                  <a:pt x="0" y="0"/>
                </a:moveTo>
                <a:cubicBezTo>
                  <a:pt x="278269" y="4786"/>
                  <a:pt x="349028" y="-10422"/>
                  <a:pt x="616001" y="0"/>
                </a:cubicBezTo>
                <a:cubicBezTo>
                  <a:pt x="882974" y="10422"/>
                  <a:pt x="931617" y="-15515"/>
                  <a:pt x="1153363" y="0"/>
                </a:cubicBezTo>
                <a:cubicBezTo>
                  <a:pt x="1375109" y="15515"/>
                  <a:pt x="1704089" y="-3631"/>
                  <a:pt x="1887322" y="0"/>
                </a:cubicBezTo>
                <a:cubicBezTo>
                  <a:pt x="2070555" y="3631"/>
                  <a:pt x="2344155" y="2213"/>
                  <a:pt x="2503322" y="0"/>
                </a:cubicBezTo>
                <a:cubicBezTo>
                  <a:pt x="2662489" y="-2213"/>
                  <a:pt x="2976859" y="26691"/>
                  <a:pt x="3119323" y="0"/>
                </a:cubicBezTo>
                <a:cubicBezTo>
                  <a:pt x="3261787" y="-26691"/>
                  <a:pt x="3588171" y="-28651"/>
                  <a:pt x="3931920" y="0"/>
                </a:cubicBezTo>
                <a:cubicBezTo>
                  <a:pt x="3930565" y="9524"/>
                  <a:pt x="3930718" y="13975"/>
                  <a:pt x="3931920" y="27432"/>
                </a:cubicBezTo>
                <a:cubicBezTo>
                  <a:pt x="3664329" y="4021"/>
                  <a:pt x="3437686" y="14511"/>
                  <a:pt x="3276600" y="27432"/>
                </a:cubicBezTo>
                <a:cubicBezTo>
                  <a:pt x="3115514" y="40353"/>
                  <a:pt x="2913592" y="48967"/>
                  <a:pt x="2739238" y="27432"/>
                </a:cubicBezTo>
                <a:cubicBezTo>
                  <a:pt x="2564884" y="5897"/>
                  <a:pt x="2294049" y="39820"/>
                  <a:pt x="2083918" y="27432"/>
                </a:cubicBezTo>
                <a:cubicBezTo>
                  <a:pt x="1873787" y="15044"/>
                  <a:pt x="1718903" y="21388"/>
                  <a:pt x="1428598" y="27432"/>
                </a:cubicBezTo>
                <a:cubicBezTo>
                  <a:pt x="1138293" y="33476"/>
                  <a:pt x="952209" y="50441"/>
                  <a:pt x="812597" y="27432"/>
                </a:cubicBezTo>
                <a:cubicBezTo>
                  <a:pt x="672985" y="4423"/>
                  <a:pt x="305800" y="28240"/>
                  <a:pt x="0" y="27432"/>
                </a:cubicBezTo>
                <a:cubicBezTo>
                  <a:pt x="-800" y="16780"/>
                  <a:pt x="-583" y="12910"/>
                  <a:pt x="0" y="0"/>
                </a:cubicBezTo>
                <a:close/>
              </a:path>
            </a:pathLst>
          </a:custGeom>
          <a:solidFill>
            <a:srgbClr val="22B94D"/>
          </a:solidFill>
          <a:ln w="38100" cap="rnd">
            <a:solidFill>
              <a:srgbClr val="22B94D"/>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68A18158-1DF7-E944-896E-8CB78CE76058}"/>
              </a:ext>
            </a:extLst>
          </p:cNvPr>
          <p:cNvSpPr>
            <a:spLocks noGrp="1"/>
          </p:cNvSpPr>
          <p:nvPr>
            <p:ph idx="1"/>
          </p:nvPr>
        </p:nvSpPr>
        <p:spPr>
          <a:xfrm>
            <a:off x="640080" y="2872899"/>
            <a:ext cx="4243589" cy="3320668"/>
          </a:xfrm>
        </p:spPr>
        <p:txBody>
          <a:bodyPr>
            <a:normAutofit/>
          </a:bodyPr>
          <a:lstStyle/>
          <a:p>
            <a:pPr>
              <a:lnSpc>
                <a:spcPct val="100000"/>
              </a:lnSpc>
            </a:pPr>
            <a:r>
              <a:rPr lang="es-MX" sz="2400"/>
              <a:t>Para despertarnos un poco les voy a pedir que se paren de su lugar y le ayuden a cantar y bailar la siguiente canción </a:t>
            </a:r>
          </a:p>
          <a:p>
            <a:pPr marL="0" indent="0">
              <a:lnSpc>
                <a:spcPct val="100000"/>
              </a:lnSpc>
              <a:buNone/>
            </a:pPr>
            <a:r>
              <a:rPr lang="es-MX" sz="2400">
                <a:hlinkClick r:id="rId2"/>
              </a:rPr>
              <a:t>https://www.youtube.com/watch?v=w88PyzeS9CA</a:t>
            </a:r>
            <a:endParaRPr lang="es-MX" sz="2400"/>
          </a:p>
          <a:p>
            <a:pPr marL="0" indent="0">
              <a:lnSpc>
                <a:spcPct val="100000"/>
              </a:lnSpc>
              <a:buNone/>
            </a:pPr>
            <a:r>
              <a:rPr lang="es-MX" sz="2400"/>
              <a:t>Ahora ¿Saben que es la primavera?</a:t>
            </a:r>
          </a:p>
          <a:p>
            <a:pPr marL="0" indent="0">
              <a:lnSpc>
                <a:spcPct val="100000"/>
              </a:lnSpc>
              <a:buNone/>
            </a:pPr>
            <a:r>
              <a:rPr lang="es-MX" sz="2400"/>
              <a:t>¿Cuándo empieza la primavera?</a:t>
            </a:r>
          </a:p>
          <a:p>
            <a:pPr marL="0" indent="0">
              <a:lnSpc>
                <a:spcPct val="100000"/>
              </a:lnSpc>
              <a:buNone/>
            </a:pPr>
            <a:r>
              <a:rPr lang="es-MX" sz="2400"/>
              <a:t>¿Cómo estan los arboles en la primavera?</a:t>
            </a:r>
          </a:p>
        </p:txBody>
      </p:sp>
      <p:pic>
        <p:nvPicPr>
          <p:cNvPr id="2050" name="Picture 2" descr="Inicia la primavera el próximo sábado en México">
            <a:extLst>
              <a:ext uri="{FF2B5EF4-FFF2-40B4-BE49-F238E27FC236}">
                <a16:creationId xmlns:a16="http://schemas.microsoft.com/office/drawing/2014/main" id="{6889F715-753E-2648-8F47-1933D44F527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7631" r="11907" b="1"/>
          <a:stretch/>
        </p:blipFill>
        <p:spPr bwMode="auto">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9485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E5DDBD28-2D1E-6C4F-B31C-57691CA5F097}"/>
              </a:ext>
            </a:extLst>
          </p:cNvPr>
          <p:cNvSpPr>
            <a:spLocks noGrp="1"/>
          </p:cNvSpPr>
          <p:nvPr>
            <p:ph type="title"/>
          </p:nvPr>
        </p:nvSpPr>
        <p:spPr>
          <a:xfrm>
            <a:off x="576072" y="238539"/>
            <a:ext cx="11018520" cy="1434415"/>
          </a:xfrm>
        </p:spPr>
        <p:txBody>
          <a:bodyPr anchor="b">
            <a:normAutofit/>
          </a:bodyPr>
          <a:lstStyle/>
          <a:p>
            <a:r>
              <a:rPr lang="es-MX" sz="7200"/>
              <a:t>Cierre de la actividad</a:t>
            </a:r>
          </a:p>
        </p:txBody>
      </p:sp>
      <p:sp>
        <p:nvSpPr>
          <p:cNvPr id="75" name="Rectangle 6">
            <a:extLst>
              <a:ext uri="{FF2B5EF4-FFF2-40B4-BE49-F238E27FC236}">
                <a16:creationId xmlns:a16="http://schemas.microsoft.com/office/drawing/2014/main" id="{3CE8AF5E-D374-4CF1-90CC-35CF73B81C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6072" y="1817073"/>
            <a:ext cx="11018520" cy="18288"/>
          </a:xfrm>
          <a:custGeom>
            <a:avLst/>
            <a:gdLst>
              <a:gd name="connsiteX0" fmla="*/ 0 w 11018520"/>
              <a:gd name="connsiteY0" fmla="*/ 0 h 18288"/>
              <a:gd name="connsiteX1" fmla="*/ 468287 w 11018520"/>
              <a:gd name="connsiteY1" fmla="*/ 0 h 18288"/>
              <a:gd name="connsiteX2" fmla="*/ 1156945 w 11018520"/>
              <a:gd name="connsiteY2" fmla="*/ 0 h 18288"/>
              <a:gd name="connsiteX3" fmla="*/ 1955787 w 11018520"/>
              <a:gd name="connsiteY3" fmla="*/ 0 h 18288"/>
              <a:gd name="connsiteX4" fmla="*/ 2313889 w 11018520"/>
              <a:gd name="connsiteY4" fmla="*/ 0 h 18288"/>
              <a:gd name="connsiteX5" fmla="*/ 2671991 w 11018520"/>
              <a:gd name="connsiteY5" fmla="*/ 0 h 18288"/>
              <a:gd name="connsiteX6" fmla="*/ 3581019 w 11018520"/>
              <a:gd name="connsiteY6" fmla="*/ 0 h 18288"/>
              <a:gd name="connsiteX7" fmla="*/ 4269677 w 11018520"/>
              <a:gd name="connsiteY7" fmla="*/ 0 h 18288"/>
              <a:gd name="connsiteX8" fmla="*/ 4627778 w 11018520"/>
              <a:gd name="connsiteY8" fmla="*/ 0 h 18288"/>
              <a:gd name="connsiteX9" fmla="*/ 5316436 w 11018520"/>
              <a:gd name="connsiteY9" fmla="*/ 0 h 18288"/>
              <a:gd name="connsiteX10" fmla="*/ 6225464 w 11018520"/>
              <a:gd name="connsiteY10" fmla="*/ 0 h 18288"/>
              <a:gd name="connsiteX11" fmla="*/ 6803936 w 11018520"/>
              <a:gd name="connsiteY11" fmla="*/ 0 h 18288"/>
              <a:gd name="connsiteX12" fmla="*/ 7382408 w 11018520"/>
              <a:gd name="connsiteY12" fmla="*/ 0 h 18288"/>
              <a:gd name="connsiteX13" fmla="*/ 8071066 w 11018520"/>
              <a:gd name="connsiteY13" fmla="*/ 0 h 18288"/>
              <a:gd name="connsiteX14" fmla="*/ 8869909 w 11018520"/>
              <a:gd name="connsiteY14" fmla="*/ 0 h 18288"/>
              <a:gd name="connsiteX15" fmla="*/ 9668751 w 11018520"/>
              <a:gd name="connsiteY15" fmla="*/ 0 h 18288"/>
              <a:gd name="connsiteX16" fmla="*/ 11018520 w 11018520"/>
              <a:gd name="connsiteY16" fmla="*/ 0 h 18288"/>
              <a:gd name="connsiteX17" fmla="*/ 11018520 w 11018520"/>
              <a:gd name="connsiteY17" fmla="*/ 18288 h 18288"/>
              <a:gd name="connsiteX18" fmla="*/ 10550233 w 11018520"/>
              <a:gd name="connsiteY18" fmla="*/ 18288 h 18288"/>
              <a:gd name="connsiteX19" fmla="*/ 9641205 w 11018520"/>
              <a:gd name="connsiteY19" fmla="*/ 18288 h 18288"/>
              <a:gd name="connsiteX20" fmla="*/ 8952548 w 11018520"/>
              <a:gd name="connsiteY20" fmla="*/ 18288 h 18288"/>
              <a:gd name="connsiteX21" fmla="*/ 8594446 w 11018520"/>
              <a:gd name="connsiteY21" fmla="*/ 18288 h 18288"/>
              <a:gd name="connsiteX22" fmla="*/ 7905788 w 11018520"/>
              <a:gd name="connsiteY22" fmla="*/ 18288 h 18288"/>
              <a:gd name="connsiteX23" fmla="*/ 7327316 w 11018520"/>
              <a:gd name="connsiteY23" fmla="*/ 18288 h 18288"/>
              <a:gd name="connsiteX24" fmla="*/ 6748844 w 11018520"/>
              <a:gd name="connsiteY24" fmla="*/ 18288 h 18288"/>
              <a:gd name="connsiteX25" fmla="*/ 6170371 w 11018520"/>
              <a:gd name="connsiteY25" fmla="*/ 18288 h 18288"/>
              <a:gd name="connsiteX26" fmla="*/ 5591899 w 11018520"/>
              <a:gd name="connsiteY26" fmla="*/ 18288 h 18288"/>
              <a:gd name="connsiteX27" fmla="*/ 4793056 w 11018520"/>
              <a:gd name="connsiteY27" fmla="*/ 18288 h 18288"/>
              <a:gd name="connsiteX28" fmla="*/ 4104399 w 11018520"/>
              <a:gd name="connsiteY28" fmla="*/ 18288 h 18288"/>
              <a:gd name="connsiteX29" fmla="*/ 3746297 w 11018520"/>
              <a:gd name="connsiteY29" fmla="*/ 18288 h 18288"/>
              <a:gd name="connsiteX30" fmla="*/ 3167825 w 11018520"/>
              <a:gd name="connsiteY30" fmla="*/ 18288 h 18288"/>
              <a:gd name="connsiteX31" fmla="*/ 2368982 w 11018520"/>
              <a:gd name="connsiteY31" fmla="*/ 18288 h 18288"/>
              <a:gd name="connsiteX32" fmla="*/ 1900695 w 11018520"/>
              <a:gd name="connsiteY32" fmla="*/ 18288 h 18288"/>
              <a:gd name="connsiteX33" fmla="*/ 991667 w 11018520"/>
              <a:gd name="connsiteY33" fmla="*/ 18288 h 18288"/>
              <a:gd name="connsiteX34" fmla="*/ 0 w 11018520"/>
              <a:gd name="connsiteY34" fmla="*/ 18288 h 18288"/>
              <a:gd name="connsiteX35" fmla="*/ 0 w 11018520"/>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1018520" h="18288" fill="none" extrusionOk="0">
                <a:moveTo>
                  <a:pt x="0" y="0"/>
                </a:moveTo>
                <a:cubicBezTo>
                  <a:pt x="176840" y="19448"/>
                  <a:pt x="369510" y="1686"/>
                  <a:pt x="468287" y="0"/>
                </a:cubicBezTo>
                <a:cubicBezTo>
                  <a:pt x="567064" y="-1686"/>
                  <a:pt x="844925" y="28710"/>
                  <a:pt x="1156945" y="0"/>
                </a:cubicBezTo>
                <a:cubicBezTo>
                  <a:pt x="1468965" y="-28710"/>
                  <a:pt x="1755775" y="35306"/>
                  <a:pt x="1955787" y="0"/>
                </a:cubicBezTo>
                <a:cubicBezTo>
                  <a:pt x="2155799" y="-35306"/>
                  <a:pt x="2224532" y="-16632"/>
                  <a:pt x="2313889" y="0"/>
                </a:cubicBezTo>
                <a:cubicBezTo>
                  <a:pt x="2403246" y="16632"/>
                  <a:pt x="2494050" y="6083"/>
                  <a:pt x="2671991" y="0"/>
                </a:cubicBezTo>
                <a:cubicBezTo>
                  <a:pt x="2849932" y="-6083"/>
                  <a:pt x="3354152" y="34614"/>
                  <a:pt x="3581019" y="0"/>
                </a:cubicBezTo>
                <a:cubicBezTo>
                  <a:pt x="3807886" y="-34614"/>
                  <a:pt x="4022451" y="14254"/>
                  <a:pt x="4269677" y="0"/>
                </a:cubicBezTo>
                <a:cubicBezTo>
                  <a:pt x="4516903" y="-14254"/>
                  <a:pt x="4514495" y="-13291"/>
                  <a:pt x="4627778" y="0"/>
                </a:cubicBezTo>
                <a:cubicBezTo>
                  <a:pt x="4741061" y="13291"/>
                  <a:pt x="5120758" y="-22660"/>
                  <a:pt x="5316436" y="0"/>
                </a:cubicBezTo>
                <a:cubicBezTo>
                  <a:pt x="5512114" y="22660"/>
                  <a:pt x="5812155" y="-9513"/>
                  <a:pt x="6225464" y="0"/>
                </a:cubicBezTo>
                <a:cubicBezTo>
                  <a:pt x="6638773" y="9513"/>
                  <a:pt x="6545417" y="2479"/>
                  <a:pt x="6803936" y="0"/>
                </a:cubicBezTo>
                <a:cubicBezTo>
                  <a:pt x="7062455" y="-2479"/>
                  <a:pt x="7245098" y="-20209"/>
                  <a:pt x="7382408" y="0"/>
                </a:cubicBezTo>
                <a:cubicBezTo>
                  <a:pt x="7519718" y="20209"/>
                  <a:pt x="7801947" y="19736"/>
                  <a:pt x="8071066" y="0"/>
                </a:cubicBezTo>
                <a:cubicBezTo>
                  <a:pt x="8340185" y="-19736"/>
                  <a:pt x="8495312" y="-6666"/>
                  <a:pt x="8869909" y="0"/>
                </a:cubicBezTo>
                <a:cubicBezTo>
                  <a:pt x="9244506" y="6666"/>
                  <a:pt x="9501461" y="-13745"/>
                  <a:pt x="9668751" y="0"/>
                </a:cubicBezTo>
                <a:cubicBezTo>
                  <a:pt x="9836041" y="13745"/>
                  <a:pt x="10607605" y="14143"/>
                  <a:pt x="11018520" y="0"/>
                </a:cubicBezTo>
                <a:cubicBezTo>
                  <a:pt x="11019166" y="4451"/>
                  <a:pt x="11019010" y="9226"/>
                  <a:pt x="11018520" y="18288"/>
                </a:cubicBezTo>
                <a:cubicBezTo>
                  <a:pt x="10834966" y="15274"/>
                  <a:pt x="10754561" y="35250"/>
                  <a:pt x="10550233" y="18288"/>
                </a:cubicBezTo>
                <a:cubicBezTo>
                  <a:pt x="10345905" y="1326"/>
                  <a:pt x="9906342" y="45884"/>
                  <a:pt x="9641205" y="18288"/>
                </a:cubicBezTo>
                <a:cubicBezTo>
                  <a:pt x="9376068" y="-9308"/>
                  <a:pt x="9177188" y="43988"/>
                  <a:pt x="8952548" y="18288"/>
                </a:cubicBezTo>
                <a:cubicBezTo>
                  <a:pt x="8727908" y="-7412"/>
                  <a:pt x="8707007" y="3271"/>
                  <a:pt x="8594446" y="18288"/>
                </a:cubicBezTo>
                <a:cubicBezTo>
                  <a:pt x="8481885" y="33305"/>
                  <a:pt x="8175004" y="35109"/>
                  <a:pt x="7905788" y="18288"/>
                </a:cubicBezTo>
                <a:cubicBezTo>
                  <a:pt x="7636572" y="1467"/>
                  <a:pt x="7535638" y="7399"/>
                  <a:pt x="7327316" y="18288"/>
                </a:cubicBezTo>
                <a:cubicBezTo>
                  <a:pt x="7118994" y="29177"/>
                  <a:pt x="6978247" y="47205"/>
                  <a:pt x="6748844" y="18288"/>
                </a:cubicBezTo>
                <a:cubicBezTo>
                  <a:pt x="6519441" y="-10629"/>
                  <a:pt x="6459241" y="43308"/>
                  <a:pt x="6170371" y="18288"/>
                </a:cubicBezTo>
                <a:cubicBezTo>
                  <a:pt x="5881501" y="-6732"/>
                  <a:pt x="5736201" y="35971"/>
                  <a:pt x="5591899" y="18288"/>
                </a:cubicBezTo>
                <a:cubicBezTo>
                  <a:pt x="5447597" y="605"/>
                  <a:pt x="4990303" y="20409"/>
                  <a:pt x="4793056" y="18288"/>
                </a:cubicBezTo>
                <a:cubicBezTo>
                  <a:pt x="4595809" y="16167"/>
                  <a:pt x="4271723" y="2909"/>
                  <a:pt x="4104399" y="18288"/>
                </a:cubicBezTo>
                <a:cubicBezTo>
                  <a:pt x="3937075" y="33667"/>
                  <a:pt x="3923235" y="10730"/>
                  <a:pt x="3746297" y="18288"/>
                </a:cubicBezTo>
                <a:cubicBezTo>
                  <a:pt x="3569359" y="25846"/>
                  <a:pt x="3351081" y="24702"/>
                  <a:pt x="3167825" y="18288"/>
                </a:cubicBezTo>
                <a:cubicBezTo>
                  <a:pt x="2984569" y="11874"/>
                  <a:pt x="2708033" y="13293"/>
                  <a:pt x="2368982" y="18288"/>
                </a:cubicBezTo>
                <a:cubicBezTo>
                  <a:pt x="2029931" y="23283"/>
                  <a:pt x="2009060" y="37671"/>
                  <a:pt x="1900695" y="18288"/>
                </a:cubicBezTo>
                <a:cubicBezTo>
                  <a:pt x="1792330" y="-1095"/>
                  <a:pt x="1183178" y="9337"/>
                  <a:pt x="991667" y="18288"/>
                </a:cubicBezTo>
                <a:cubicBezTo>
                  <a:pt x="800156" y="27239"/>
                  <a:pt x="375690" y="34110"/>
                  <a:pt x="0" y="18288"/>
                </a:cubicBezTo>
                <a:cubicBezTo>
                  <a:pt x="-213" y="9468"/>
                  <a:pt x="187" y="4459"/>
                  <a:pt x="0" y="0"/>
                </a:cubicBezTo>
                <a:close/>
              </a:path>
              <a:path w="11018520" h="18288" stroke="0" extrusionOk="0">
                <a:moveTo>
                  <a:pt x="0" y="0"/>
                </a:moveTo>
                <a:cubicBezTo>
                  <a:pt x="266588" y="-23405"/>
                  <a:pt x="350503" y="-27031"/>
                  <a:pt x="578472" y="0"/>
                </a:cubicBezTo>
                <a:cubicBezTo>
                  <a:pt x="806441" y="27031"/>
                  <a:pt x="803976" y="13604"/>
                  <a:pt x="936574" y="0"/>
                </a:cubicBezTo>
                <a:cubicBezTo>
                  <a:pt x="1069172" y="-13604"/>
                  <a:pt x="1661335" y="-31902"/>
                  <a:pt x="1845602" y="0"/>
                </a:cubicBezTo>
                <a:cubicBezTo>
                  <a:pt x="2029869" y="31902"/>
                  <a:pt x="2273452" y="17005"/>
                  <a:pt x="2424074" y="0"/>
                </a:cubicBezTo>
                <a:cubicBezTo>
                  <a:pt x="2574696" y="-17005"/>
                  <a:pt x="2790864" y="-28133"/>
                  <a:pt x="3002547" y="0"/>
                </a:cubicBezTo>
                <a:cubicBezTo>
                  <a:pt x="3214230" y="28133"/>
                  <a:pt x="3605033" y="-14934"/>
                  <a:pt x="3911575" y="0"/>
                </a:cubicBezTo>
                <a:cubicBezTo>
                  <a:pt x="4218117" y="14934"/>
                  <a:pt x="4198004" y="3604"/>
                  <a:pt x="4379862" y="0"/>
                </a:cubicBezTo>
                <a:cubicBezTo>
                  <a:pt x="4561720" y="-3604"/>
                  <a:pt x="4941151" y="-37368"/>
                  <a:pt x="5288890" y="0"/>
                </a:cubicBezTo>
                <a:cubicBezTo>
                  <a:pt x="5636629" y="37368"/>
                  <a:pt x="6011513" y="-33898"/>
                  <a:pt x="6197918" y="0"/>
                </a:cubicBezTo>
                <a:cubicBezTo>
                  <a:pt x="6384323" y="33898"/>
                  <a:pt x="6555799" y="11241"/>
                  <a:pt x="6886575" y="0"/>
                </a:cubicBezTo>
                <a:cubicBezTo>
                  <a:pt x="7217351" y="-11241"/>
                  <a:pt x="7604472" y="-44614"/>
                  <a:pt x="7795603" y="0"/>
                </a:cubicBezTo>
                <a:cubicBezTo>
                  <a:pt x="7986734" y="44614"/>
                  <a:pt x="8098870" y="-11086"/>
                  <a:pt x="8374075" y="0"/>
                </a:cubicBezTo>
                <a:cubicBezTo>
                  <a:pt x="8649280" y="11086"/>
                  <a:pt x="8701749" y="-25020"/>
                  <a:pt x="8952548" y="0"/>
                </a:cubicBezTo>
                <a:cubicBezTo>
                  <a:pt x="9203347" y="25020"/>
                  <a:pt x="9519297" y="4274"/>
                  <a:pt x="9751390" y="0"/>
                </a:cubicBezTo>
                <a:cubicBezTo>
                  <a:pt x="9983483" y="-4274"/>
                  <a:pt x="10169881" y="16480"/>
                  <a:pt x="10329863" y="0"/>
                </a:cubicBezTo>
                <a:cubicBezTo>
                  <a:pt x="10489845" y="-16480"/>
                  <a:pt x="10750941" y="-9727"/>
                  <a:pt x="11018520" y="0"/>
                </a:cubicBezTo>
                <a:cubicBezTo>
                  <a:pt x="11018113" y="8690"/>
                  <a:pt x="11018366" y="14141"/>
                  <a:pt x="11018520" y="18288"/>
                </a:cubicBezTo>
                <a:cubicBezTo>
                  <a:pt x="10841176" y="-3597"/>
                  <a:pt x="10399304" y="41504"/>
                  <a:pt x="10219677" y="18288"/>
                </a:cubicBezTo>
                <a:cubicBezTo>
                  <a:pt x="10040050" y="-4928"/>
                  <a:pt x="10030762" y="16144"/>
                  <a:pt x="9861575" y="18288"/>
                </a:cubicBezTo>
                <a:cubicBezTo>
                  <a:pt x="9692388" y="20432"/>
                  <a:pt x="9529439" y="40380"/>
                  <a:pt x="9393288" y="18288"/>
                </a:cubicBezTo>
                <a:cubicBezTo>
                  <a:pt x="9257137" y="-3804"/>
                  <a:pt x="8825003" y="25592"/>
                  <a:pt x="8484260" y="18288"/>
                </a:cubicBezTo>
                <a:cubicBezTo>
                  <a:pt x="8143517" y="10984"/>
                  <a:pt x="8082894" y="45968"/>
                  <a:pt x="7795603" y="18288"/>
                </a:cubicBezTo>
                <a:cubicBezTo>
                  <a:pt x="7508312" y="-9392"/>
                  <a:pt x="7466074" y="19486"/>
                  <a:pt x="7327316" y="18288"/>
                </a:cubicBezTo>
                <a:cubicBezTo>
                  <a:pt x="7188558" y="17090"/>
                  <a:pt x="6869645" y="4657"/>
                  <a:pt x="6638658" y="18288"/>
                </a:cubicBezTo>
                <a:cubicBezTo>
                  <a:pt x="6407671" y="31919"/>
                  <a:pt x="6359238" y="35967"/>
                  <a:pt x="6280556" y="18288"/>
                </a:cubicBezTo>
                <a:cubicBezTo>
                  <a:pt x="6201874" y="609"/>
                  <a:pt x="6041216" y="22404"/>
                  <a:pt x="5922455" y="18288"/>
                </a:cubicBezTo>
                <a:cubicBezTo>
                  <a:pt x="5803694" y="14172"/>
                  <a:pt x="5555521" y="48848"/>
                  <a:pt x="5233797" y="18288"/>
                </a:cubicBezTo>
                <a:cubicBezTo>
                  <a:pt x="4912073" y="-12272"/>
                  <a:pt x="4986440" y="-2740"/>
                  <a:pt x="4765510" y="18288"/>
                </a:cubicBezTo>
                <a:cubicBezTo>
                  <a:pt x="4544580" y="39316"/>
                  <a:pt x="4177715" y="18248"/>
                  <a:pt x="3966667" y="18288"/>
                </a:cubicBezTo>
                <a:cubicBezTo>
                  <a:pt x="3755619" y="18328"/>
                  <a:pt x="3664519" y="22387"/>
                  <a:pt x="3498380" y="18288"/>
                </a:cubicBezTo>
                <a:cubicBezTo>
                  <a:pt x="3332241" y="14189"/>
                  <a:pt x="3065858" y="-7524"/>
                  <a:pt x="2699537" y="18288"/>
                </a:cubicBezTo>
                <a:cubicBezTo>
                  <a:pt x="2333216" y="44100"/>
                  <a:pt x="2505666" y="4650"/>
                  <a:pt x="2341436" y="18288"/>
                </a:cubicBezTo>
                <a:cubicBezTo>
                  <a:pt x="2177206" y="31926"/>
                  <a:pt x="1790164" y="19880"/>
                  <a:pt x="1542593" y="18288"/>
                </a:cubicBezTo>
                <a:cubicBezTo>
                  <a:pt x="1295022" y="16696"/>
                  <a:pt x="1218012" y="39325"/>
                  <a:pt x="1074306" y="18288"/>
                </a:cubicBezTo>
                <a:cubicBezTo>
                  <a:pt x="930600" y="-2749"/>
                  <a:pt x="797266" y="24589"/>
                  <a:pt x="716204" y="18288"/>
                </a:cubicBezTo>
                <a:cubicBezTo>
                  <a:pt x="635142" y="11987"/>
                  <a:pt x="344503" y="41396"/>
                  <a:pt x="0" y="18288"/>
                </a:cubicBezTo>
                <a:cubicBezTo>
                  <a:pt x="-53" y="11301"/>
                  <a:pt x="-649" y="7756"/>
                  <a:pt x="0" y="0"/>
                </a:cubicBezTo>
                <a:close/>
              </a:path>
            </a:pathLst>
          </a:custGeom>
          <a:solidFill>
            <a:srgbClr val="22B94D"/>
          </a:solidFill>
          <a:ln w="38100" cap="rnd">
            <a:solidFill>
              <a:srgbClr val="22B94D"/>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BA36B2DD-498C-ED4A-967C-B7DAA857131D}"/>
              </a:ext>
            </a:extLst>
          </p:cNvPr>
          <p:cNvSpPr>
            <a:spLocks noGrp="1"/>
          </p:cNvSpPr>
          <p:nvPr>
            <p:ph idx="1"/>
          </p:nvPr>
        </p:nvSpPr>
        <p:spPr>
          <a:xfrm>
            <a:off x="572493" y="2071316"/>
            <a:ext cx="6713552" cy="4119172"/>
          </a:xfrm>
        </p:spPr>
        <p:txBody>
          <a:bodyPr anchor="t">
            <a:normAutofit/>
          </a:bodyPr>
          <a:lstStyle/>
          <a:p>
            <a:r>
              <a:rPr lang="es-MX" dirty="0"/>
              <a:t>¿Que les pareció la canción? Para terminar el tema de la primavera escucharemos esta canción y completaremos la siguiente sopa de letras.. </a:t>
            </a:r>
          </a:p>
          <a:p>
            <a:pPr marL="0" indent="0">
              <a:buNone/>
            </a:pPr>
            <a:r>
              <a:rPr lang="es-MX" dirty="0">
                <a:hlinkClick r:id="rId2"/>
              </a:rPr>
              <a:t>https://youtu.be/EuyCiz455vM</a:t>
            </a:r>
            <a:endParaRPr lang="es-MX" dirty="0"/>
          </a:p>
          <a:p>
            <a:endParaRPr lang="es-MX" dirty="0"/>
          </a:p>
        </p:txBody>
      </p:sp>
      <p:pic>
        <p:nvPicPr>
          <p:cNvPr id="3076" name="Picture 4" descr="Dibujo de Flor de primavera pintado por en Dibujos.net el día 31-08-19 a  las 07:08:04. Imprime, pinta o colorea tus propios dibujos!">
            <a:extLst>
              <a:ext uri="{FF2B5EF4-FFF2-40B4-BE49-F238E27FC236}">
                <a16:creationId xmlns:a16="http://schemas.microsoft.com/office/drawing/2014/main" id="{49ABE5F3-53ED-6E4C-AE6C-6AEF0F8731A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1009" r="13711" b="1"/>
          <a:stretch/>
        </p:blipFill>
        <p:spPr bwMode="auto">
          <a:xfrm>
            <a:off x="7675658" y="2093976"/>
            <a:ext cx="3941064" cy="4096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3994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6">
            <a:extLst>
              <a:ext uri="{FF2B5EF4-FFF2-40B4-BE49-F238E27FC236}">
                <a16:creationId xmlns:a16="http://schemas.microsoft.com/office/drawing/2014/main" id="{DA381740-063A-41A4-836D-85D14980EE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73" name="Rectangle 72">
            <a:extLst>
              <a:ext uri="{FF2B5EF4-FFF2-40B4-BE49-F238E27FC236}">
                <a16:creationId xmlns:a16="http://schemas.microsoft.com/office/drawing/2014/main" id="{168AB93A-48BC-4C25-A3AD-C17B5A682A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Shape 74">
            <a:extLst>
              <a:ext uri="{FF2B5EF4-FFF2-40B4-BE49-F238E27FC236}">
                <a16:creationId xmlns:a16="http://schemas.microsoft.com/office/drawing/2014/main" id="{AF4AE179-A75B-4007-B5FA-8139ACFB9B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58969" y="1168517"/>
            <a:ext cx="4889565" cy="4424065"/>
          </a:xfrm>
          <a:custGeom>
            <a:avLst/>
            <a:gdLst>
              <a:gd name="connsiteX0" fmla="*/ 2612540 w 5531319"/>
              <a:gd name="connsiteY0" fmla="*/ 836 h 4424065"/>
              <a:gd name="connsiteX1" fmla="*/ 2946310 w 5531319"/>
              <a:gd name="connsiteY1" fmla="*/ 35548 h 4424065"/>
              <a:gd name="connsiteX2" fmla="*/ 3961099 w 5531319"/>
              <a:gd name="connsiteY2" fmla="*/ 303581 h 4424065"/>
              <a:gd name="connsiteX3" fmla="*/ 4854587 w 5531319"/>
              <a:gd name="connsiteY3" fmla="*/ 764502 h 4424065"/>
              <a:gd name="connsiteX4" fmla="*/ 5377812 w 5531319"/>
              <a:gd name="connsiteY4" fmla="*/ 1339732 h 4424065"/>
              <a:gd name="connsiteX5" fmla="*/ 5526197 w 5531319"/>
              <a:gd name="connsiteY5" fmla="*/ 1825829 h 4424065"/>
              <a:gd name="connsiteX6" fmla="*/ 5510557 w 5531319"/>
              <a:gd name="connsiteY6" fmla="*/ 2199398 h 4424065"/>
              <a:gd name="connsiteX7" fmla="*/ 5509795 w 5531319"/>
              <a:gd name="connsiteY7" fmla="*/ 2402839 h 4424065"/>
              <a:gd name="connsiteX8" fmla="*/ 5323519 w 5531319"/>
              <a:gd name="connsiteY8" fmla="*/ 3144890 h 4424065"/>
              <a:gd name="connsiteX9" fmla="*/ 4853061 w 5531319"/>
              <a:gd name="connsiteY9" fmla="*/ 3612932 h 4424065"/>
              <a:gd name="connsiteX10" fmla="*/ 4316358 w 5531319"/>
              <a:gd name="connsiteY10" fmla="*/ 3982940 h 4424065"/>
              <a:gd name="connsiteX11" fmla="*/ 3352556 w 5531319"/>
              <a:gd name="connsiteY11" fmla="*/ 4386771 h 4424065"/>
              <a:gd name="connsiteX12" fmla="*/ 2770206 w 5531319"/>
              <a:gd name="connsiteY12" fmla="*/ 4412201 h 4424065"/>
              <a:gd name="connsiteX13" fmla="*/ 2514888 w 5531319"/>
              <a:gd name="connsiteY13" fmla="*/ 4393637 h 4424065"/>
              <a:gd name="connsiteX14" fmla="*/ 1903166 w 5531319"/>
              <a:gd name="connsiteY14" fmla="*/ 4263562 h 4424065"/>
              <a:gd name="connsiteX15" fmla="*/ 948392 w 5531319"/>
              <a:gd name="connsiteY15" fmla="*/ 3794249 h 4424065"/>
              <a:gd name="connsiteX16" fmla="*/ 223633 w 5531319"/>
              <a:gd name="connsiteY16" fmla="*/ 2975526 h 4424065"/>
              <a:gd name="connsiteX17" fmla="*/ 39519 w 5531319"/>
              <a:gd name="connsiteY17" fmla="*/ 2401695 h 4424065"/>
              <a:gd name="connsiteX18" fmla="*/ 16251 w 5531319"/>
              <a:gd name="connsiteY18" fmla="*/ 2300991 h 4424065"/>
              <a:gd name="connsiteX19" fmla="*/ 11800 w 5531319"/>
              <a:gd name="connsiteY19" fmla="*/ 2053556 h 4424065"/>
              <a:gd name="connsiteX20" fmla="*/ 812849 w 5531319"/>
              <a:gd name="connsiteY20" fmla="*/ 651084 h 4424065"/>
              <a:gd name="connsiteX21" fmla="*/ 2066809 w 5531319"/>
              <a:gd name="connsiteY21" fmla="*/ 52586 h 4424065"/>
              <a:gd name="connsiteX22" fmla="*/ 2332045 w 5531319"/>
              <a:gd name="connsiteY22" fmla="*/ 14441 h 4424065"/>
              <a:gd name="connsiteX23" fmla="*/ 2612540 w 5531319"/>
              <a:gd name="connsiteY23" fmla="*/ 836 h 4424065"/>
              <a:gd name="connsiteX24" fmla="*/ 5468597 w 5531319"/>
              <a:gd name="connsiteY24" fmla="*/ 2088522 h 4424065"/>
              <a:gd name="connsiteX25" fmla="*/ 5471140 w 5531319"/>
              <a:gd name="connsiteY25" fmla="*/ 1826083 h 4424065"/>
              <a:gd name="connsiteX26" fmla="*/ 5327079 w 5531319"/>
              <a:gd name="connsiteY26" fmla="*/ 1361348 h 4424065"/>
              <a:gd name="connsiteX27" fmla="*/ 4833353 w 5531319"/>
              <a:gd name="connsiteY27" fmla="*/ 816507 h 4424065"/>
              <a:gd name="connsiteX28" fmla="*/ 4063456 w 5531319"/>
              <a:gd name="connsiteY28" fmla="*/ 400724 h 4424065"/>
              <a:gd name="connsiteX29" fmla="*/ 3972543 w 5531319"/>
              <a:gd name="connsiteY29" fmla="*/ 365631 h 4424065"/>
              <a:gd name="connsiteX30" fmla="*/ 3885571 w 5531319"/>
              <a:gd name="connsiteY30" fmla="*/ 334733 h 4424065"/>
              <a:gd name="connsiteX31" fmla="*/ 4355012 w 5531319"/>
              <a:gd name="connsiteY31" fmla="*/ 579880 h 4424065"/>
              <a:gd name="connsiteX32" fmla="*/ 5144618 w 5531319"/>
              <a:gd name="connsiteY32" fmla="*/ 1290779 h 4424065"/>
              <a:gd name="connsiteX33" fmla="*/ 5468597 w 5531319"/>
              <a:gd name="connsiteY33" fmla="*/ 2088522 h 4424065"/>
              <a:gd name="connsiteX34" fmla="*/ 2219771 w 5531319"/>
              <a:gd name="connsiteY34" fmla="*/ 85645 h 4424065"/>
              <a:gd name="connsiteX35" fmla="*/ 2181626 w 5531319"/>
              <a:gd name="connsiteY35" fmla="*/ 89333 h 4424065"/>
              <a:gd name="connsiteX36" fmla="*/ 1462971 w 5531319"/>
              <a:gd name="connsiteY36" fmla="*/ 303073 h 4424065"/>
              <a:gd name="connsiteX37" fmla="*/ 308697 w 5531319"/>
              <a:gd name="connsiteY37" fmla="*/ 1338461 h 4424065"/>
              <a:gd name="connsiteX38" fmla="*/ 65839 w 5531319"/>
              <a:gd name="connsiteY38" fmla="*/ 2064364 h 4424065"/>
              <a:gd name="connsiteX39" fmla="*/ 82114 w 5531319"/>
              <a:gd name="connsiteY39" fmla="*/ 2022150 h 4424065"/>
              <a:gd name="connsiteX40" fmla="*/ 423260 w 5531319"/>
              <a:gd name="connsiteY40" fmla="*/ 1282260 h 4424065"/>
              <a:gd name="connsiteX41" fmla="*/ 1231811 w 5531319"/>
              <a:gd name="connsiteY41" fmla="*/ 454001 h 4424065"/>
              <a:gd name="connsiteX42" fmla="*/ 2219771 w 5531319"/>
              <a:gd name="connsiteY42" fmla="*/ 85645 h 4424065"/>
              <a:gd name="connsiteX43" fmla="*/ 2855524 w 5531319"/>
              <a:gd name="connsiteY43" fmla="*/ 4364392 h 4424065"/>
              <a:gd name="connsiteX44" fmla="*/ 4292327 w 5531319"/>
              <a:gd name="connsiteY44" fmla="*/ 3931444 h 4424065"/>
              <a:gd name="connsiteX45" fmla="*/ 2855652 w 5531319"/>
              <a:gd name="connsiteY45" fmla="*/ 4364392 h 4424065"/>
              <a:gd name="connsiteX46" fmla="*/ 3869805 w 5531319"/>
              <a:gd name="connsiteY46" fmla="*/ 330156 h 4424065"/>
              <a:gd name="connsiteX47" fmla="*/ 3865736 w 5531319"/>
              <a:gd name="connsiteY47" fmla="*/ 329520 h 4424065"/>
              <a:gd name="connsiteX48" fmla="*/ 3866499 w 5531319"/>
              <a:gd name="connsiteY48" fmla="*/ 330537 h 4424065"/>
              <a:gd name="connsiteX49" fmla="*/ 4302117 w 5531319"/>
              <a:gd name="connsiteY49" fmla="*/ 3923561 h 4424065"/>
              <a:gd name="connsiteX50" fmla="*/ 4301101 w 5531319"/>
              <a:gd name="connsiteY50" fmla="*/ 3924959 h 4424065"/>
              <a:gd name="connsiteX51" fmla="*/ 4302880 w 5531319"/>
              <a:gd name="connsiteY51" fmla="*/ 3924959 h 4424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5531319" h="4424065">
                <a:moveTo>
                  <a:pt x="2612540" y="836"/>
                </a:moveTo>
                <a:cubicBezTo>
                  <a:pt x="2715913" y="-4250"/>
                  <a:pt x="2831239" y="14695"/>
                  <a:pt x="2946310" y="35548"/>
                </a:cubicBezTo>
                <a:cubicBezTo>
                  <a:pt x="3291651" y="98106"/>
                  <a:pt x="3631143" y="182915"/>
                  <a:pt x="3961099" y="303581"/>
                </a:cubicBezTo>
                <a:cubicBezTo>
                  <a:pt x="4278340" y="419543"/>
                  <a:pt x="4581340" y="563350"/>
                  <a:pt x="4854587" y="764502"/>
                </a:cubicBezTo>
                <a:cubicBezTo>
                  <a:pt x="5067437" y="921152"/>
                  <a:pt x="5250407" y="1105521"/>
                  <a:pt x="5377812" y="1339732"/>
                </a:cubicBezTo>
                <a:cubicBezTo>
                  <a:pt x="5459811" y="1489986"/>
                  <a:pt x="5510303" y="1655396"/>
                  <a:pt x="5526197" y="1825829"/>
                </a:cubicBezTo>
                <a:cubicBezTo>
                  <a:pt x="5538276" y="1951327"/>
                  <a:pt x="5527341" y="2074917"/>
                  <a:pt x="5510557" y="2199398"/>
                </a:cubicBezTo>
                <a:cubicBezTo>
                  <a:pt x="5502966" y="2266991"/>
                  <a:pt x="5502712" y="2335195"/>
                  <a:pt x="5509795" y="2402839"/>
                </a:cubicBezTo>
                <a:cubicBezTo>
                  <a:pt x="5534207" y="2664197"/>
                  <a:pt x="5468471" y="2926051"/>
                  <a:pt x="5323519" y="3144890"/>
                </a:cubicBezTo>
                <a:cubicBezTo>
                  <a:pt x="5201339" y="3332234"/>
                  <a:pt x="5041041" y="3491719"/>
                  <a:pt x="4853061" y="3612932"/>
                </a:cubicBezTo>
                <a:cubicBezTo>
                  <a:pt x="4671109" y="3732072"/>
                  <a:pt x="4498565" y="3864563"/>
                  <a:pt x="4316358" y="3982940"/>
                </a:cubicBezTo>
                <a:cubicBezTo>
                  <a:pt x="4019716" y="4175573"/>
                  <a:pt x="3701076" y="4317347"/>
                  <a:pt x="3352556" y="4386771"/>
                </a:cubicBezTo>
                <a:cubicBezTo>
                  <a:pt x="3160953" y="4425590"/>
                  <a:pt x="2964455" y="4434173"/>
                  <a:pt x="2770206" y="4412201"/>
                </a:cubicBezTo>
                <a:cubicBezTo>
                  <a:pt x="2685524" y="4402537"/>
                  <a:pt x="2599952" y="4402410"/>
                  <a:pt x="2514888" y="4393637"/>
                </a:cubicBezTo>
                <a:cubicBezTo>
                  <a:pt x="2307136" y="4370851"/>
                  <a:pt x="2102208" y="4327277"/>
                  <a:pt x="1903166" y="4263562"/>
                </a:cubicBezTo>
                <a:cubicBezTo>
                  <a:pt x="1560622" y="4156119"/>
                  <a:pt x="1238931" y="4006972"/>
                  <a:pt x="948392" y="3794249"/>
                </a:cubicBezTo>
                <a:cubicBezTo>
                  <a:pt x="647553" y="3573897"/>
                  <a:pt x="396812" y="3308660"/>
                  <a:pt x="223633" y="2975526"/>
                </a:cubicBezTo>
                <a:cubicBezTo>
                  <a:pt x="129453" y="2796370"/>
                  <a:pt x="67149" y="2602198"/>
                  <a:pt x="39519" y="2401695"/>
                </a:cubicBezTo>
                <a:cubicBezTo>
                  <a:pt x="34509" y="2367555"/>
                  <a:pt x="26728" y="2333872"/>
                  <a:pt x="16251" y="2300991"/>
                </a:cubicBezTo>
                <a:cubicBezTo>
                  <a:pt x="-9180" y="2218598"/>
                  <a:pt x="-25" y="2135695"/>
                  <a:pt x="11800" y="2053556"/>
                </a:cubicBezTo>
                <a:cubicBezTo>
                  <a:pt x="93685" y="1480615"/>
                  <a:pt x="377867" y="1021983"/>
                  <a:pt x="812849" y="651084"/>
                </a:cubicBezTo>
                <a:cubicBezTo>
                  <a:pt x="1176754" y="340201"/>
                  <a:pt x="1598259" y="146042"/>
                  <a:pt x="2066809" y="52586"/>
                </a:cubicBezTo>
                <a:cubicBezTo>
                  <a:pt x="2154543" y="35039"/>
                  <a:pt x="2243040" y="23087"/>
                  <a:pt x="2332045" y="14441"/>
                </a:cubicBezTo>
                <a:cubicBezTo>
                  <a:pt x="2421051" y="5794"/>
                  <a:pt x="2508912" y="2107"/>
                  <a:pt x="2612540" y="836"/>
                </a:cubicBezTo>
                <a:close/>
                <a:moveTo>
                  <a:pt x="5468597" y="2088522"/>
                </a:moveTo>
                <a:cubicBezTo>
                  <a:pt x="5479329" y="2001424"/>
                  <a:pt x="5480181" y="1913385"/>
                  <a:pt x="5471140" y="1826083"/>
                </a:cubicBezTo>
                <a:cubicBezTo>
                  <a:pt x="5455336" y="1662962"/>
                  <a:pt x="5406306" y="1504799"/>
                  <a:pt x="5327079" y="1361348"/>
                </a:cubicBezTo>
                <a:cubicBezTo>
                  <a:pt x="5206159" y="1140233"/>
                  <a:pt x="5033361" y="965782"/>
                  <a:pt x="4833353" y="816507"/>
                </a:cubicBezTo>
                <a:cubicBezTo>
                  <a:pt x="4597234" y="640276"/>
                  <a:pt x="4336321" y="509438"/>
                  <a:pt x="4063456" y="400724"/>
                </a:cubicBezTo>
                <a:cubicBezTo>
                  <a:pt x="4033359" y="388607"/>
                  <a:pt x="4003059" y="376909"/>
                  <a:pt x="3972543" y="365631"/>
                </a:cubicBezTo>
                <a:cubicBezTo>
                  <a:pt x="3943679" y="354950"/>
                  <a:pt x="3914562" y="345033"/>
                  <a:pt x="3885571" y="334733"/>
                </a:cubicBezTo>
                <a:cubicBezTo>
                  <a:pt x="4046888" y="406840"/>
                  <a:pt x="4203652" y="488713"/>
                  <a:pt x="4355012" y="579880"/>
                </a:cubicBezTo>
                <a:cubicBezTo>
                  <a:pt x="4662081" y="768063"/>
                  <a:pt x="4933802" y="995790"/>
                  <a:pt x="5144618" y="1290779"/>
                </a:cubicBezTo>
                <a:cubicBezTo>
                  <a:pt x="5314364" y="1528042"/>
                  <a:pt x="5426257" y="1789591"/>
                  <a:pt x="5468597" y="2088522"/>
                </a:cubicBezTo>
                <a:close/>
                <a:moveTo>
                  <a:pt x="2219771" y="85645"/>
                </a:moveTo>
                <a:cubicBezTo>
                  <a:pt x="2206942" y="84005"/>
                  <a:pt x="2193909" y="85264"/>
                  <a:pt x="2181626" y="89333"/>
                </a:cubicBezTo>
                <a:cubicBezTo>
                  <a:pt x="1932919" y="125113"/>
                  <a:pt x="1690799" y="197118"/>
                  <a:pt x="1462971" y="303073"/>
                </a:cubicBezTo>
                <a:cubicBezTo>
                  <a:pt x="971788" y="529528"/>
                  <a:pt x="578129" y="865460"/>
                  <a:pt x="308697" y="1338461"/>
                </a:cubicBezTo>
                <a:cubicBezTo>
                  <a:pt x="180224" y="1561852"/>
                  <a:pt x="97652" y="1808638"/>
                  <a:pt x="65839" y="2064364"/>
                </a:cubicBezTo>
                <a:cubicBezTo>
                  <a:pt x="71942" y="2050505"/>
                  <a:pt x="77283" y="2036391"/>
                  <a:pt x="82114" y="2022150"/>
                </a:cubicBezTo>
                <a:cubicBezTo>
                  <a:pt x="170103" y="1763653"/>
                  <a:pt x="279579" y="1515073"/>
                  <a:pt x="423260" y="1282260"/>
                </a:cubicBezTo>
                <a:cubicBezTo>
                  <a:pt x="630769" y="945565"/>
                  <a:pt x="895370" y="664944"/>
                  <a:pt x="1231811" y="454001"/>
                </a:cubicBezTo>
                <a:cubicBezTo>
                  <a:pt x="1535192" y="263783"/>
                  <a:pt x="1866801" y="149729"/>
                  <a:pt x="2219771" y="85645"/>
                </a:cubicBezTo>
                <a:close/>
                <a:moveTo>
                  <a:pt x="2855524" y="4364392"/>
                </a:moveTo>
                <a:cubicBezTo>
                  <a:pt x="3386633" y="4394018"/>
                  <a:pt x="3853530" y="4210158"/>
                  <a:pt x="4292327" y="3931444"/>
                </a:cubicBezTo>
                <a:cubicBezTo>
                  <a:pt x="3830134" y="4131325"/>
                  <a:pt x="3346707" y="4259111"/>
                  <a:pt x="2855652" y="4364392"/>
                </a:cubicBezTo>
                <a:close/>
                <a:moveTo>
                  <a:pt x="3869805" y="330156"/>
                </a:moveTo>
                <a:lnTo>
                  <a:pt x="3865736" y="329520"/>
                </a:lnTo>
                <a:cubicBezTo>
                  <a:pt x="3865736" y="329520"/>
                  <a:pt x="3865736" y="330410"/>
                  <a:pt x="3866499" y="330537"/>
                </a:cubicBezTo>
                <a:close/>
                <a:moveTo>
                  <a:pt x="4302117" y="3923561"/>
                </a:moveTo>
                <a:lnTo>
                  <a:pt x="4301101" y="3924959"/>
                </a:lnTo>
                <a:lnTo>
                  <a:pt x="4302880" y="3924959"/>
                </a:lnTo>
                <a:close/>
              </a:path>
            </a:pathLst>
          </a:custGeom>
          <a:solidFill>
            <a:srgbClr val="22B94D"/>
          </a:solidFill>
          <a:ln w="12700" cap="flat">
            <a:noFill/>
            <a:prstDash val="solid"/>
            <a:miter/>
          </a:ln>
        </p:spPr>
        <p:txBody>
          <a:bodyPr rtlCol="0" anchor="ctr"/>
          <a:lstStyle/>
          <a:p>
            <a:endParaRPr lang="en-US"/>
          </a:p>
        </p:txBody>
      </p:sp>
      <p:sp>
        <p:nvSpPr>
          <p:cNvPr id="2" name="Título 1">
            <a:extLst>
              <a:ext uri="{FF2B5EF4-FFF2-40B4-BE49-F238E27FC236}">
                <a16:creationId xmlns:a16="http://schemas.microsoft.com/office/drawing/2014/main" id="{DFB01B06-E522-DF44-97E9-12C42E54C95B}"/>
              </a:ext>
            </a:extLst>
          </p:cNvPr>
          <p:cNvSpPr>
            <a:spLocks noGrp="1"/>
          </p:cNvSpPr>
          <p:nvPr>
            <p:ph type="title"/>
          </p:nvPr>
        </p:nvSpPr>
        <p:spPr>
          <a:xfrm>
            <a:off x="7124135" y="2156348"/>
            <a:ext cx="3971495" cy="1866748"/>
          </a:xfrm>
        </p:spPr>
        <p:txBody>
          <a:bodyPr vert="horz" lIns="91440" tIns="45720" rIns="91440" bIns="45720" rtlCol="0" anchor="b">
            <a:normAutofit/>
          </a:bodyPr>
          <a:lstStyle/>
          <a:p>
            <a:pPr algn="ctr"/>
            <a:r>
              <a:rPr lang="en-US" sz="5800" dirty="0" err="1">
                <a:solidFill>
                  <a:srgbClr val="FFFFFF"/>
                </a:solidFill>
              </a:rPr>
              <a:t>Sopa</a:t>
            </a:r>
            <a:r>
              <a:rPr lang="en-US" sz="5800" dirty="0">
                <a:solidFill>
                  <a:srgbClr val="FFFFFF"/>
                </a:solidFill>
              </a:rPr>
              <a:t> de </a:t>
            </a:r>
            <a:r>
              <a:rPr lang="en-US" sz="5800" dirty="0" err="1">
                <a:solidFill>
                  <a:srgbClr val="FFFFFF"/>
                </a:solidFill>
              </a:rPr>
              <a:t>letras</a:t>
            </a:r>
            <a:endParaRPr lang="en-US" sz="5800" dirty="0">
              <a:solidFill>
                <a:srgbClr val="FFFFFF"/>
              </a:solidFill>
            </a:endParaRPr>
          </a:p>
        </p:txBody>
      </p:sp>
      <p:sp>
        <p:nvSpPr>
          <p:cNvPr id="77" name="Rectangle 6">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05874" y="4409267"/>
            <a:ext cx="3242551" cy="27432"/>
          </a:xfrm>
          <a:custGeom>
            <a:avLst/>
            <a:gdLst>
              <a:gd name="connsiteX0" fmla="*/ 0 w 3242551"/>
              <a:gd name="connsiteY0" fmla="*/ 0 h 27432"/>
              <a:gd name="connsiteX1" fmla="*/ 616085 w 3242551"/>
              <a:gd name="connsiteY1" fmla="*/ 0 h 27432"/>
              <a:gd name="connsiteX2" fmla="*/ 1264595 w 3242551"/>
              <a:gd name="connsiteY2" fmla="*/ 0 h 27432"/>
              <a:gd name="connsiteX3" fmla="*/ 1945531 w 3242551"/>
              <a:gd name="connsiteY3" fmla="*/ 0 h 27432"/>
              <a:gd name="connsiteX4" fmla="*/ 2626466 w 3242551"/>
              <a:gd name="connsiteY4" fmla="*/ 0 h 27432"/>
              <a:gd name="connsiteX5" fmla="*/ 3242551 w 3242551"/>
              <a:gd name="connsiteY5" fmla="*/ 0 h 27432"/>
              <a:gd name="connsiteX6" fmla="*/ 3242551 w 3242551"/>
              <a:gd name="connsiteY6" fmla="*/ 27432 h 27432"/>
              <a:gd name="connsiteX7" fmla="*/ 2529190 w 3242551"/>
              <a:gd name="connsiteY7" fmla="*/ 27432 h 27432"/>
              <a:gd name="connsiteX8" fmla="*/ 1815829 w 3242551"/>
              <a:gd name="connsiteY8" fmla="*/ 27432 h 27432"/>
              <a:gd name="connsiteX9" fmla="*/ 1167318 w 3242551"/>
              <a:gd name="connsiteY9" fmla="*/ 27432 h 27432"/>
              <a:gd name="connsiteX10" fmla="*/ 0 w 3242551"/>
              <a:gd name="connsiteY10" fmla="*/ 27432 h 27432"/>
              <a:gd name="connsiteX11" fmla="*/ 0 w 3242551"/>
              <a:gd name="connsiteY11"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42551" h="27432" fill="none" extrusionOk="0">
                <a:moveTo>
                  <a:pt x="0" y="0"/>
                </a:moveTo>
                <a:cubicBezTo>
                  <a:pt x="194108" y="-30346"/>
                  <a:pt x="476260" y="9901"/>
                  <a:pt x="616085" y="0"/>
                </a:cubicBezTo>
                <a:cubicBezTo>
                  <a:pt x="755911" y="-9901"/>
                  <a:pt x="955441" y="-31994"/>
                  <a:pt x="1264595" y="0"/>
                </a:cubicBezTo>
                <a:cubicBezTo>
                  <a:pt x="1573749" y="31994"/>
                  <a:pt x="1618785" y="-7447"/>
                  <a:pt x="1945531" y="0"/>
                </a:cubicBezTo>
                <a:cubicBezTo>
                  <a:pt x="2272277" y="7447"/>
                  <a:pt x="2390625" y="1646"/>
                  <a:pt x="2626466" y="0"/>
                </a:cubicBezTo>
                <a:cubicBezTo>
                  <a:pt x="2862308" y="-1646"/>
                  <a:pt x="3064770" y="5184"/>
                  <a:pt x="3242551" y="0"/>
                </a:cubicBezTo>
                <a:cubicBezTo>
                  <a:pt x="3241385" y="7395"/>
                  <a:pt x="3242596" y="21864"/>
                  <a:pt x="3242551" y="27432"/>
                </a:cubicBezTo>
                <a:cubicBezTo>
                  <a:pt x="3023282" y="59750"/>
                  <a:pt x="2875833" y="36030"/>
                  <a:pt x="2529190" y="27432"/>
                </a:cubicBezTo>
                <a:cubicBezTo>
                  <a:pt x="2182547" y="18834"/>
                  <a:pt x="2011286" y="10066"/>
                  <a:pt x="1815829" y="27432"/>
                </a:cubicBezTo>
                <a:cubicBezTo>
                  <a:pt x="1620372" y="44798"/>
                  <a:pt x="1410011" y="-1058"/>
                  <a:pt x="1167318" y="27432"/>
                </a:cubicBezTo>
                <a:cubicBezTo>
                  <a:pt x="924625" y="55922"/>
                  <a:pt x="241931" y="85033"/>
                  <a:pt x="0" y="27432"/>
                </a:cubicBezTo>
                <a:cubicBezTo>
                  <a:pt x="-503" y="20663"/>
                  <a:pt x="1168" y="5855"/>
                  <a:pt x="0" y="0"/>
                </a:cubicBezTo>
                <a:close/>
              </a:path>
              <a:path w="3242551" h="27432" stroke="0" extrusionOk="0">
                <a:moveTo>
                  <a:pt x="0" y="0"/>
                </a:moveTo>
                <a:cubicBezTo>
                  <a:pt x="292987" y="-12051"/>
                  <a:pt x="313221" y="-4437"/>
                  <a:pt x="616085" y="0"/>
                </a:cubicBezTo>
                <a:cubicBezTo>
                  <a:pt x="918950" y="4437"/>
                  <a:pt x="1001475" y="-7765"/>
                  <a:pt x="1167318" y="0"/>
                </a:cubicBezTo>
                <a:cubicBezTo>
                  <a:pt x="1333161" y="7765"/>
                  <a:pt x="1642740" y="34995"/>
                  <a:pt x="1880680" y="0"/>
                </a:cubicBezTo>
                <a:cubicBezTo>
                  <a:pt x="2118620" y="-34995"/>
                  <a:pt x="2326628" y="756"/>
                  <a:pt x="2496764" y="0"/>
                </a:cubicBezTo>
                <a:cubicBezTo>
                  <a:pt x="2666900" y="-756"/>
                  <a:pt x="2887316" y="25599"/>
                  <a:pt x="3242551" y="0"/>
                </a:cubicBezTo>
                <a:cubicBezTo>
                  <a:pt x="3242744" y="12649"/>
                  <a:pt x="3241563" y="17989"/>
                  <a:pt x="3242551" y="27432"/>
                </a:cubicBezTo>
                <a:cubicBezTo>
                  <a:pt x="3008998" y="-2757"/>
                  <a:pt x="2799879" y="44559"/>
                  <a:pt x="2594041" y="27432"/>
                </a:cubicBezTo>
                <a:cubicBezTo>
                  <a:pt x="2388203" y="10306"/>
                  <a:pt x="2212925" y="-2221"/>
                  <a:pt x="1880680" y="27432"/>
                </a:cubicBezTo>
                <a:cubicBezTo>
                  <a:pt x="1548435" y="57085"/>
                  <a:pt x="1523943" y="37041"/>
                  <a:pt x="1329446" y="27432"/>
                </a:cubicBezTo>
                <a:cubicBezTo>
                  <a:pt x="1134949" y="17823"/>
                  <a:pt x="919920" y="28299"/>
                  <a:pt x="680936" y="27432"/>
                </a:cubicBezTo>
                <a:cubicBezTo>
                  <a:pt x="441952" y="26566"/>
                  <a:pt x="273000" y="57219"/>
                  <a:pt x="0" y="27432"/>
                </a:cubicBezTo>
                <a:cubicBezTo>
                  <a:pt x="1300" y="19678"/>
                  <a:pt x="-86" y="12044"/>
                  <a:pt x="0" y="0"/>
                </a:cubicBezTo>
                <a:close/>
              </a:path>
            </a:pathLst>
          </a:custGeom>
          <a:solidFill>
            <a:srgbClr val="22B94D"/>
          </a:solidFill>
          <a:ln w="38100" cap="rnd">
            <a:solidFill>
              <a:srgbClr val="22B94D"/>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8" name="Picture 2" descr="Tareas - Aprendamos sobre las estaciones">
            <a:extLst>
              <a:ext uri="{FF2B5EF4-FFF2-40B4-BE49-F238E27FC236}">
                <a16:creationId xmlns:a16="http://schemas.microsoft.com/office/drawing/2014/main" id="{62BF50C8-FD27-7A4B-8192-8E24073E7DE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342473" y="288454"/>
            <a:ext cx="4527906" cy="62810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2552943"/>
      </p:ext>
    </p:extLst>
  </p:cSld>
  <p:clrMapOvr>
    <a:masterClrMapping/>
  </p:clrMapOvr>
</p:sld>
</file>

<file path=ppt/theme/theme1.xml><?xml version="1.0" encoding="utf-8"?>
<a:theme xmlns:a="http://schemas.openxmlformats.org/drawingml/2006/main" name="SketchyVTI">
  <a:themeElements>
    <a:clrScheme name="AnalogousFromDarkSeedLeftStep">
      <a:dk1>
        <a:srgbClr val="000000"/>
      </a:dk1>
      <a:lt1>
        <a:srgbClr val="FFFFFF"/>
      </a:lt1>
      <a:dk2>
        <a:srgbClr val="313820"/>
      </a:dk2>
      <a:lt2>
        <a:srgbClr val="E8E2E6"/>
      </a:lt2>
      <a:accent1>
        <a:srgbClr val="22B94D"/>
      </a:accent1>
      <a:accent2>
        <a:srgbClr val="2AB815"/>
      </a:accent2>
      <a:accent3>
        <a:srgbClr val="70B120"/>
      </a:accent3>
      <a:accent4>
        <a:srgbClr val="A2A713"/>
      </a:accent4>
      <a:accent5>
        <a:srgbClr val="D59227"/>
      </a:accent5>
      <a:accent6>
        <a:srgbClr val="D43E18"/>
      </a:accent6>
      <a:hlink>
        <a:srgbClr val="968032"/>
      </a:hlink>
      <a:folHlink>
        <a:srgbClr val="7F7F7F"/>
      </a:folHlink>
    </a:clrScheme>
    <a:fontScheme name="Custom 2">
      <a:majorFont>
        <a:latin typeface="Modern Love"/>
        <a:ea typeface=""/>
        <a:cs typeface=""/>
      </a:majorFont>
      <a:minorFont>
        <a:latin typeface="The Ha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docProps/app.xml><?xml version="1.0" encoding="utf-8"?>
<Properties xmlns="http://schemas.openxmlformats.org/officeDocument/2006/extended-properties" xmlns:vt="http://schemas.openxmlformats.org/officeDocument/2006/docPropsVTypes">
  <TotalTime>11</TotalTime>
  <Words>204</Words>
  <Application>Microsoft Macintosh PowerPoint</Application>
  <PresentationFormat>Panorámica</PresentationFormat>
  <Paragraphs>15</Paragraphs>
  <Slides>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vt:i4>
      </vt:variant>
    </vt:vector>
  </HeadingPairs>
  <TitlesOfParts>
    <vt:vector size="9" baseType="lpstr">
      <vt:lpstr>Arial</vt:lpstr>
      <vt:lpstr>Modern Love</vt:lpstr>
      <vt:lpstr>The Hand</vt:lpstr>
      <vt:lpstr>SketchyVTI</vt:lpstr>
      <vt:lpstr> La primavera</vt:lpstr>
      <vt:lpstr>Inicio de la actividad</vt:lpstr>
      <vt:lpstr>Desarrollo de la actividad </vt:lpstr>
      <vt:lpstr>Cierre de la actividad</vt:lpstr>
      <vt:lpstr>Sopa de letras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La primavera</dc:title>
  <dc:creator>Alondra240103@gmail.com</dc:creator>
  <cp:lastModifiedBy>Alondra240103@gmail.com</cp:lastModifiedBy>
  <cp:revision>2</cp:revision>
  <dcterms:created xsi:type="dcterms:W3CDTF">2021-06-18T04:13:27Z</dcterms:created>
  <dcterms:modified xsi:type="dcterms:W3CDTF">2021-06-18T04:24:50Z</dcterms:modified>
</cp:coreProperties>
</file>