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9"/>
  </p:notesMasterIdLst>
  <p:sldIdLst>
    <p:sldId id="256" r:id="rId2"/>
    <p:sldId id="260" r:id="rId3"/>
    <p:sldId id="262" r:id="rId4"/>
    <p:sldId id="311" r:id="rId5"/>
    <p:sldId id="263" r:id="rId6"/>
    <p:sldId id="312" r:id="rId7"/>
    <p:sldId id="259" r:id="rId8"/>
  </p:sldIdLst>
  <p:sldSz cx="9144000" cy="5143500" type="screen16x9"/>
  <p:notesSz cx="6858000" cy="9144000"/>
  <p:embeddedFontLst>
    <p:embeddedFont>
      <p:font typeface="Maven Pro" panose="020B0604020202020204" charset="0"/>
      <p:regular r:id="rId10"/>
      <p:bold r:id="rId11"/>
    </p:embeddedFont>
    <p:embeddedFont>
      <p:font typeface="Roboto" panose="020B0604020202020204" charset="0"/>
      <p:regular r:id="rId12"/>
      <p:bold r:id="rId13"/>
      <p:italic r:id="rId14"/>
      <p:boldItalic r:id="rId15"/>
    </p:embeddedFont>
    <p:embeddedFont>
      <p:font typeface="Jua" panose="020B0604020202020204" charset="-127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884199-B162-41F6-8787-EFA7965D6132}">
  <a:tblStyle styleId="{BE884199-B162-41F6-8787-EFA7965D613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42463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1" name="Google Shape;93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14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g9414509433_0_2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5" name="Google Shape;995;g9414509433_0_2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8981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g941f27e7d2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9" name="Google Shape;1089;g941f27e7d2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8067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g9414509433_0_2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5" name="Google Shape;995;g9414509433_0_2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4194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g95a9c4bbe7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1" name="Google Shape;1131;g95a9c4bbe7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6869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g9414509433_0_2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5" name="Google Shape;995;g9414509433_0_2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4328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g95a9c4bbe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8" name="Google Shape;988;g95a9c4bbe7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794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rot="1871974">
            <a:off x="6927020" y="676935"/>
            <a:ext cx="1881892" cy="1143355"/>
            <a:chOff x="4422200" y="1605489"/>
            <a:chExt cx="3671784" cy="2230815"/>
          </a:xfrm>
        </p:grpSpPr>
        <p:sp>
          <p:nvSpPr>
            <p:cNvPr id="10" name="Google Shape;10;p2"/>
            <p:cNvSpPr/>
            <p:nvPr/>
          </p:nvSpPr>
          <p:spPr>
            <a:xfrm>
              <a:off x="4422200" y="1605489"/>
              <a:ext cx="1800986" cy="1664339"/>
            </a:xfrm>
            <a:custGeom>
              <a:avLst/>
              <a:gdLst/>
              <a:ahLst/>
              <a:cxnLst/>
              <a:rect l="l" t="t" r="r" b="b"/>
              <a:pathLst>
                <a:path w="33635" h="31083" extrusionOk="0">
                  <a:moveTo>
                    <a:pt x="4965" y="0"/>
                  </a:moveTo>
                  <a:cubicBezTo>
                    <a:pt x="3984" y="0"/>
                    <a:pt x="3162" y="351"/>
                    <a:pt x="2632" y="1160"/>
                  </a:cubicBezTo>
                  <a:cubicBezTo>
                    <a:pt x="0" y="5095"/>
                    <a:pt x="6592" y="9832"/>
                    <a:pt x="11003" y="12238"/>
                  </a:cubicBezTo>
                  <a:cubicBezTo>
                    <a:pt x="10357" y="12170"/>
                    <a:pt x="9768" y="12138"/>
                    <a:pt x="9233" y="12138"/>
                  </a:cubicBezTo>
                  <a:cubicBezTo>
                    <a:pt x="38" y="12138"/>
                    <a:pt x="6883" y="21641"/>
                    <a:pt x="15060" y="21641"/>
                  </a:cubicBezTo>
                  <a:cubicBezTo>
                    <a:pt x="15170" y="21641"/>
                    <a:pt x="15279" y="21640"/>
                    <a:pt x="15389" y="21636"/>
                  </a:cubicBezTo>
                  <a:lnTo>
                    <a:pt x="15389" y="21636"/>
                  </a:lnTo>
                  <a:cubicBezTo>
                    <a:pt x="3991" y="26299"/>
                    <a:pt x="14561" y="31082"/>
                    <a:pt x="25308" y="31082"/>
                  </a:cubicBezTo>
                  <a:cubicBezTo>
                    <a:pt x="27558" y="31082"/>
                    <a:pt x="29815" y="30872"/>
                    <a:pt x="31880" y="30408"/>
                  </a:cubicBezTo>
                  <a:lnTo>
                    <a:pt x="33108" y="29105"/>
                  </a:lnTo>
                  <a:cubicBezTo>
                    <a:pt x="33108" y="22213"/>
                    <a:pt x="33635" y="8228"/>
                    <a:pt x="28948" y="7626"/>
                  </a:cubicBezTo>
                  <a:cubicBezTo>
                    <a:pt x="28713" y="7570"/>
                    <a:pt x="28493" y="7544"/>
                    <a:pt x="28286" y="7544"/>
                  </a:cubicBezTo>
                  <a:cubicBezTo>
                    <a:pt x="26075" y="7544"/>
                    <a:pt x="25306" y="10519"/>
                    <a:pt x="24161" y="12238"/>
                  </a:cubicBezTo>
                  <a:cubicBezTo>
                    <a:pt x="24620" y="7630"/>
                    <a:pt x="21345" y="2528"/>
                    <a:pt x="18500" y="2528"/>
                  </a:cubicBezTo>
                  <a:cubicBezTo>
                    <a:pt x="16996" y="2528"/>
                    <a:pt x="15613" y="3952"/>
                    <a:pt x="14963" y="7626"/>
                  </a:cubicBezTo>
                  <a:cubicBezTo>
                    <a:pt x="13173" y="3835"/>
                    <a:pt x="8207" y="0"/>
                    <a:pt x="49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899939" y="1950753"/>
              <a:ext cx="1248134" cy="1278976"/>
            </a:xfrm>
            <a:custGeom>
              <a:avLst/>
              <a:gdLst/>
              <a:ahLst/>
              <a:cxnLst/>
              <a:rect l="l" t="t" r="r" b="b"/>
              <a:pathLst>
                <a:path w="23310" h="23886" extrusionOk="0">
                  <a:moveTo>
                    <a:pt x="1" y="0"/>
                  </a:moveTo>
                  <a:cubicBezTo>
                    <a:pt x="1" y="0"/>
                    <a:pt x="352" y="376"/>
                    <a:pt x="928" y="1028"/>
                  </a:cubicBezTo>
                  <a:cubicBezTo>
                    <a:pt x="1229" y="1354"/>
                    <a:pt x="1580" y="1730"/>
                    <a:pt x="2006" y="2181"/>
                  </a:cubicBezTo>
                  <a:cubicBezTo>
                    <a:pt x="2206" y="2431"/>
                    <a:pt x="2432" y="2657"/>
                    <a:pt x="2657" y="2907"/>
                  </a:cubicBezTo>
                  <a:cubicBezTo>
                    <a:pt x="2883" y="3158"/>
                    <a:pt x="3159" y="3409"/>
                    <a:pt x="3409" y="3684"/>
                  </a:cubicBezTo>
                  <a:cubicBezTo>
                    <a:pt x="4462" y="4762"/>
                    <a:pt x="5715" y="5990"/>
                    <a:pt x="7043" y="7319"/>
                  </a:cubicBezTo>
                  <a:cubicBezTo>
                    <a:pt x="7695" y="7970"/>
                    <a:pt x="8397" y="8647"/>
                    <a:pt x="9073" y="9374"/>
                  </a:cubicBezTo>
                  <a:cubicBezTo>
                    <a:pt x="9399" y="9725"/>
                    <a:pt x="9750" y="10075"/>
                    <a:pt x="10101" y="10451"/>
                  </a:cubicBezTo>
                  <a:lnTo>
                    <a:pt x="10602" y="11003"/>
                  </a:lnTo>
                  <a:lnTo>
                    <a:pt x="10878" y="11253"/>
                  </a:lnTo>
                  <a:lnTo>
                    <a:pt x="10928" y="11329"/>
                  </a:lnTo>
                  <a:lnTo>
                    <a:pt x="10953" y="11379"/>
                  </a:lnTo>
                  <a:lnTo>
                    <a:pt x="11078" y="11504"/>
                  </a:lnTo>
                  <a:cubicBezTo>
                    <a:pt x="12407" y="13058"/>
                    <a:pt x="13760" y="14537"/>
                    <a:pt x="14988" y="15940"/>
                  </a:cubicBezTo>
                  <a:cubicBezTo>
                    <a:pt x="15590" y="16642"/>
                    <a:pt x="16166" y="17319"/>
                    <a:pt x="16692" y="17970"/>
                  </a:cubicBezTo>
                  <a:cubicBezTo>
                    <a:pt x="17219" y="18622"/>
                    <a:pt x="17695" y="19248"/>
                    <a:pt x="18096" y="19850"/>
                  </a:cubicBezTo>
                  <a:cubicBezTo>
                    <a:pt x="18522" y="20426"/>
                    <a:pt x="18873" y="20978"/>
                    <a:pt x="19149" y="21454"/>
                  </a:cubicBezTo>
                  <a:cubicBezTo>
                    <a:pt x="19299" y="21705"/>
                    <a:pt x="19399" y="21930"/>
                    <a:pt x="19525" y="22156"/>
                  </a:cubicBezTo>
                  <a:cubicBezTo>
                    <a:pt x="19625" y="22356"/>
                    <a:pt x="19700" y="22532"/>
                    <a:pt x="19775" y="22707"/>
                  </a:cubicBezTo>
                  <a:cubicBezTo>
                    <a:pt x="19850" y="22857"/>
                    <a:pt x="19901" y="22983"/>
                    <a:pt x="19951" y="23133"/>
                  </a:cubicBezTo>
                  <a:cubicBezTo>
                    <a:pt x="20026" y="23284"/>
                    <a:pt x="20051" y="23434"/>
                    <a:pt x="20101" y="23534"/>
                  </a:cubicBezTo>
                  <a:cubicBezTo>
                    <a:pt x="20176" y="23760"/>
                    <a:pt x="20226" y="23885"/>
                    <a:pt x="20226" y="23885"/>
                  </a:cubicBezTo>
                  <a:lnTo>
                    <a:pt x="23309" y="22632"/>
                  </a:lnTo>
                  <a:cubicBezTo>
                    <a:pt x="23309" y="22632"/>
                    <a:pt x="23259" y="22507"/>
                    <a:pt x="23159" y="22306"/>
                  </a:cubicBezTo>
                  <a:cubicBezTo>
                    <a:pt x="23109" y="22206"/>
                    <a:pt x="23058" y="22055"/>
                    <a:pt x="22983" y="21905"/>
                  </a:cubicBezTo>
                  <a:cubicBezTo>
                    <a:pt x="22908" y="21755"/>
                    <a:pt x="22783" y="21529"/>
                    <a:pt x="22657" y="21304"/>
                  </a:cubicBezTo>
                  <a:cubicBezTo>
                    <a:pt x="22582" y="21178"/>
                    <a:pt x="22507" y="21053"/>
                    <a:pt x="22432" y="20928"/>
                  </a:cubicBezTo>
                  <a:cubicBezTo>
                    <a:pt x="22382" y="20802"/>
                    <a:pt x="22281" y="20702"/>
                    <a:pt x="22206" y="20577"/>
                  </a:cubicBezTo>
                  <a:cubicBezTo>
                    <a:pt x="22056" y="20351"/>
                    <a:pt x="21880" y="20075"/>
                    <a:pt x="21680" y="19800"/>
                  </a:cubicBezTo>
                  <a:cubicBezTo>
                    <a:pt x="21304" y="19273"/>
                    <a:pt x="20853" y="18697"/>
                    <a:pt x="20327" y="18096"/>
                  </a:cubicBezTo>
                  <a:cubicBezTo>
                    <a:pt x="19800" y="17519"/>
                    <a:pt x="19224" y="16892"/>
                    <a:pt x="18622" y="16266"/>
                  </a:cubicBezTo>
                  <a:cubicBezTo>
                    <a:pt x="17996" y="15639"/>
                    <a:pt x="17319" y="15013"/>
                    <a:pt x="16617" y="14361"/>
                  </a:cubicBezTo>
                  <a:cubicBezTo>
                    <a:pt x="15239" y="13058"/>
                    <a:pt x="13735" y="11730"/>
                    <a:pt x="12306" y="10376"/>
                  </a:cubicBezTo>
                  <a:lnTo>
                    <a:pt x="12156" y="10251"/>
                  </a:lnTo>
                  <a:lnTo>
                    <a:pt x="12056" y="10151"/>
                  </a:lnTo>
                  <a:lnTo>
                    <a:pt x="12006" y="10075"/>
                  </a:lnTo>
                  <a:lnTo>
                    <a:pt x="11705" y="9850"/>
                  </a:lnTo>
                  <a:lnTo>
                    <a:pt x="11129" y="9349"/>
                  </a:lnTo>
                  <a:cubicBezTo>
                    <a:pt x="10753" y="9023"/>
                    <a:pt x="10377" y="8697"/>
                    <a:pt x="10001" y="8396"/>
                  </a:cubicBezTo>
                  <a:cubicBezTo>
                    <a:pt x="9249" y="7745"/>
                    <a:pt x="8497" y="7118"/>
                    <a:pt x="7770" y="6542"/>
                  </a:cubicBezTo>
                  <a:cubicBezTo>
                    <a:pt x="6291" y="5364"/>
                    <a:pt x="4938" y="4236"/>
                    <a:pt x="3760" y="3308"/>
                  </a:cubicBezTo>
                  <a:cubicBezTo>
                    <a:pt x="3484" y="3058"/>
                    <a:pt x="3184" y="2832"/>
                    <a:pt x="2933" y="2607"/>
                  </a:cubicBezTo>
                  <a:cubicBezTo>
                    <a:pt x="2682" y="2381"/>
                    <a:pt x="2432" y="2181"/>
                    <a:pt x="2206" y="1980"/>
                  </a:cubicBezTo>
                  <a:cubicBezTo>
                    <a:pt x="1755" y="1554"/>
                    <a:pt x="1354" y="1203"/>
                    <a:pt x="1028" y="928"/>
                  </a:cubicBezTo>
                  <a:cubicBezTo>
                    <a:pt x="377" y="326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458212" y="2008421"/>
              <a:ext cx="77908" cy="495291"/>
            </a:xfrm>
            <a:custGeom>
              <a:avLst/>
              <a:gdLst/>
              <a:ahLst/>
              <a:cxnLst/>
              <a:rect l="l" t="t" r="r" b="b"/>
              <a:pathLst>
                <a:path w="1455" h="9250" extrusionOk="0">
                  <a:moveTo>
                    <a:pt x="176" y="1"/>
                  </a:moveTo>
                  <a:cubicBezTo>
                    <a:pt x="176" y="1"/>
                    <a:pt x="151" y="577"/>
                    <a:pt x="101" y="1429"/>
                  </a:cubicBezTo>
                  <a:cubicBezTo>
                    <a:pt x="76" y="1881"/>
                    <a:pt x="51" y="2382"/>
                    <a:pt x="26" y="2933"/>
                  </a:cubicBezTo>
                  <a:cubicBezTo>
                    <a:pt x="26" y="3460"/>
                    <a:pt x="26" y="4036"/>
                    <a:pt x="1" y="4612"/>
                  </a:cubicBezTo>
                  <a:cubicBezTo>
                    <a:pt x="26" y="5214"/>
                    <a:pt x="26" y="5790"/>
                    <a:pt x="51" y="6342"/>
                  </a:cubicBezTo>
                  <a:cubicBezTo>
                    <a:pt x="51" y="6617"/>
                    <a:pt x="51" y="6868"/>
                    <a:pt x="76" y="7119"/>
                  </a:cubicBezTo>
                  <a:cubicBezTo>
                    <a:pt x="76" y="7369"/>
                    <a:pt x="101" y="7595"/>
                    <a:pt x="126" y="7820"/>
                  </a:cubicBezTo>
                  <a:cubicBezTo>
                    <a:pt x="176" y="8673"/>
                    <a:pt x="226" y="9249"/>
                    <a:pt x="226" y="9249"/>
                  </a:cubicBezTo>
                  <a:lnTo>
                    <a:pt x="1454" y="9099"/>
                  </a:lnTo>
                  <a:cubicBezTo>
                    <a:pt x="1454" y="9099"/>
                    <a:pt x="1329" y="8522"/>
                    <a:pt x="1154" y="7670"/>
                  </a:cubicBezTo>
                  <a:cubicBezTo>
                    <a:pt x="1129" y="7470"/>
                    <a:pt x="1078" y="7244"/>
                    <a:pt x="1028" y="6993"/>
                  </a:cubicBezTo>
                  <a:cubicBezTo>
                    <a:pt x="953" y="6743"/>
                    <a:pt x="928" y="6492"/>
                    <a:pt x="903" y="6242"/>
                  </a:cubicBezTo>
                  <a:cubicBezTo>
                    <a:pt x="803" y="5715"/>
                    <a:pt x="728" y="5139"/>
                    <a:pt x="627" y="4587"/>
                  </a:cubicBezTo>
                  <a:cubicBezTo>
                    <a:pt x="552" y="4011"/>
                    <a:pt x="502" y="3434"/>
                    <a:pt x="427" y="2908"/>
                  </a:cubicBezTo>
                  <a:cubicBezTo>
                    <a:pt x="352" y="2382"/>
                    <a:pt x="327" y="1881"/>
                    <a:pt x="302" y="1429"/>
                  </a:cubicBezTo>
                  <a:cubicBezTo>
                    <a:pt x="226" y="577"/>
                    <a:pt x="176" y="1"/>
                    <a:pt x="1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834000" y="2378851"/>
              <a:ext cx="100718" cy="463004"/>
            </a:xfrm>
            <a:custGeom>
              <a:avLst/>
              <a:gdLst/>
              <a:ahLst/>
              <a:cxnLst/>
              <a:rect l="l" t="t" r="r" b="b"/>
              <a:pathLst>
                <a:path w="1881" h="8647" extrusionOk="0">
                  <a:moveTo>
                    <a:pt x="1830" y="0"/>
                  </a:moveTo>
                  <a:cubicBezTo>
                    <a:pt x="1830" y="0"/>
                    <a:pt x="1730" y="527"/>
                    <a:pt x="1579" y="1329"/>
                  </a:cubicBezTo>
                  <a:cubicBezTo>
                    <a:pt x="1504" y="1730"/>
                    <a:pt x="1429" y="2181"/>
                    <a:pt x="1329" y="2682"/>
                  </a:cubicBezTo>
                  <a:cubicBezTo>
                    <a:pt x="1253" y="3183"/>
                    <a:pt x="1153" y="3710"/>
                    <a:pt x="1028" y="4211"/>
                  </a:cubicBezTo>
                  <a:cubicBezTo>
                    <a:pt x="903" y="4737"/>
                    <a:pt x="802" y="5263"/>
                    <a:pt x="677" y="5740"/>
                  </a:cubicBezTo>
                  <a:cubicBezTo>
                    <a:pt x="552" y="6241"/>
                    <a:pt x="426" y="6692"/>
                    <a:pt x="326" y="7068"/>
                  </a:cubicBezTo>
                  <a:cubicBezTo>
                    <a:pt x="126" y="7845"/>
                    <a:pt x="0" y="8371"/>
                    <a:pt x="0" y="8371"/>
                  </a:cubicBezTo>
                  <a:lnTo>
                    <a:pt x="1654" y="8647"/>
                  </a:lnTo>
                  <a:cubicBezTo>
                    <a:pt x="1654" y="8647"/>
                    <a:pt x="1680" y="8095"/>
                    <a:pt x="1730" y="7293"/>
                  </a:cubicBezTo>
                  <a:cubicBezTo>
                    <a:pt x="1755" y="6892"/>
                    <a:pt x="1780" y="6416"/>
                    <a:pt x="1805" y="5915"/>
                  </a:cubicBezTo>
                  <a:cubicBezTo>
                    <a:pt x="1830" y="5414"/>
                    <a:pt x="1830" y="4862"/>
                    <a:pt x="1855" y="4311"/>
                  </a:cubicBezTo>
                  <a:cubicBezTo>
                    <a:pt x="1880" y="3785"/>
                    <a:pt x="1880" y="3233"/>
                    <a:pt x="1855" y="2732"/>
                  </a:cubicBezTo>
                  <a:cubicBezTo>
                    <a:pt x="1855" y="2231"/>
                    <a:pt x="1855" y="1755"/>
                    <a:pt x="1855" y="1354"/>
                  </a:cubicBezTo>
                  <a:cubicBezTo>
                    <a:pt x="1830" y="552"/>
                    <a:pt x="1830" y="0"/>
                    <a:pt x="18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917395" y="2432504"/>
              <a:ext cx="586478" cy="127544"/>
            </a:xfrm>
            <a:custGeom>
              <a:avLst/>
              <a:gdLst/>
              <a:ahLst/>
              <a:cxnLst/>
              <a:rect l="l" t="t" r="r" b="b"/>
              <a:pathLst>
                <a:path w="10953" h="2382" extrusionOk="0">
                  <a:moveTo>
                    <a:pt x="0" y="1"/>
                  </a:moveTo>
                  <a:cubicBezTo>
                    <a:pt x="1" y="1"/>
                    <a:pt x="677" y="151"/>
                    <a:pt x="1680" y="402"/>
                  </a:cubicBezTo>
                  <a:cubicBezTo>
                    <a:pt x="2181" y="502"/>
                    <a:pt x="2782" y="652"/>
                    <a:pt x="3409" y="803"/>
                  </a:cubicBezTo>
                  <a:cubicBezTo>
                    <a:pt x="4036" y="928"/>
                    <a:pt x="4712" y="1103"/>
                    <a:pt x="5389" y="1254"/>
                  </a:cubicBezTo>
                  <a:cubicBezTo>
                    <a:pt x="8071" y="1805"/>
                    <a:pt x="10752" y="2382"/>
                    <a:pt x="10752" y="2382"/>
                  </a:cubicBezTo>
                  <a:lnTo>
                    <a:pt x="10953" y="1129"/>
                  </a:lnTo>
                  <a:cubicBezTo>
                    <a:pt x="10953" y="1129"/>
                    <a:pt x="8196" y="878"/>
                    <a:pt x="5464" y="627"/>
                  </a:cubicBezTo>
                  <a:cubicBezTo>
                    <a:pt x="4787" y="552"/>
                    <a:pt x="4111" y="477"/>
                    <a:pt x="3459" y="402"/>
                  </a:cubicBezTo>
                  <a:cubicBezTo>
                    <a:pt x="2833" y="327"/>
                    <a:pt x="2231" y="251"/>
                    <a:pt x="1730" y="201"/>
                  </a:cubicBezTo>
                  <a:cubicBezTo>
                    <a:pt x="702" y="76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252916" y="2829760"/>
              <a:ext cx="603934" cy="107411"/>
            </a:xfrm>
            <a:custGeom>
              <a:avLst/>
              <a:gdLst/>
              <a:ahLst/>
              <a:cxnLst/>
              <a:rect l="l" t="t" r="r" b="b"/>
              <a:pathLst>
                <a:path w="11279" h="2006" extrusionOk="0">
                  <a:moveTo>
                    <a:pt x="11053" y="0"/>
                  </a:moveTo>
                  <a:cubicBezTo>
                    <a:pt x="11053" y="0"/>
                    <a:pt x="10376" y="151"/>
                    <a:pt x="9324" y="376"/>
                  </a:cubicBezTo>
                  <a:cubicBezTo>
                    <a:pt x="8822" y="502"/>
                    <a:pt x="8221" y="627"/>
                    <a:pt x="7569" y="752"/>
                  </a:cubicBezTo>
                  <a:cubicBezTo>
                    <a:pt x="6943" y="878"/>
                    <a:pt x="6241" y="1003"/>
                    <a:pt x="5564" y="1128"/>
                  </a:cubicBezTo>
                  <a:cubicBezTo>
                    <a:pt x="4862" y="1253"/>
                    <a:pt x="4186" y="1379"/>
                    <a:pt x="3534" y="1479"/>
                  </a:cubicBezTo>
                  <a:cubicBezTo>
                    <a:pt x="3208" y="1529"/>
                    <a:pt x="2882" y="1579"/>
                    <a:pt x="2582" y="1629"/>
                  </a:cubicBezTo>
                  <a:cubicBezTo>
                    <a:pt x="2281" y="1654"/>
                    <a:pt x="2005" y="1705"/>
                    <a:pt x="1755" y="1730"/>
                  </a:cubicBezTo>
                  <a:cubicBezTo>
                    <a:pt x="702" y="1855"/>
                    <a:pt x="0" y="1930"/>
                    <a:pt x="0" y="1930"/>
                  </a:cubicBezTo>
                  <a:cubicBezTo>
                    <a:pt x="0" y="1930"/>
                    <a:pt x="702" y="1955"/>
                    <a:pt x="1755" y="1980"/>
                  </a:cubicBezTo>
                  <a:cubicBezTo>
                    <a:pt x="2030" y="2005"/>
                    <a:pt x="2306" y="2005"/>
                    <a:pt x="2607" y="2005"/>
                  </a:cubicBezTo>
                  <a:lnTo>
                    <a:pt x="3559" y="2005"/>
                  </a:lnTo>
                  <a:cubicBezTo>
                    <a:pt x="4236" y="1980"/>
                    <a:pt x="4938" y="1980"/>
                    <a:pt x="5639" y="1980"/>
                  </a:cubicBezTo>
                  <a:cubicBezTo>
                    <a:pt x="6341" y="1930"/>
                    <a:pt x="7068" y="1905"/>
                    <a:pt x="7720" y="1880"/>
                  </a:cubicBezTo>
                  <a:cubicBezTo>
                    <a:pt x="8396" y="1855"/>
                    <a:pt x="8998" y="1830"/>
                    <a:pt x="9524" y="1780"/>
                  </a:cubicBezTo>
                  <a:cubicBezTo>
                    <a:pt x="10577" y="1705"/>
                    <a:pt x="11278" y="1654"/>
                    <a:pt x="11278" y="1654"/>
                  </a:cubicBezTo>
                  <a:lnTo>
                    <a:pt x="110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292944" y="1605489"/>
              <a:ext cx="1801040" cy="1664339"/>
            </a:xfrm>
            <a:custGeom>
              <a:avLst/>
              <a:gdLst/>
              <a:ahLst/>
              <a:cxnLst/>
              <a:rect l="l" t="t" r="r" b="b"/>
              <a:pathLst>
                <a:path w="33636" h="31083" extrusionOk="0">
                  <a:moveTo>
                    <a:pt x="28670" y="0"/>
                  </a:moveTo>
                  <a:cubicBezTo>
                    <a:pt x="25428" y="0"/>
                    <a:pt x="20462" y="3835"/>
                    <a:pt x="18673" y="7626"/>
                  </a:cubicBezTo>
                  <a:cubicBezTo>
                    <a:pt x="18023" y="3952"/>
                    <a:pt x="16642" y="2528"/>
                    <a:pt x="15143" y="2528"/>
                  </a:cubicBezTo>
                  <a:cubicBezTo>
                    <a:pt x="12304" y="2528"/>
                    <a:pt x="9040" y="7630"/>
                    <a:pt x="9500" y="12238"/>
                  </a:cubicBezTo>
                  <a:cubicBezTo>
                    <a:pt x="8354" y="10519"/>
                    <a:pt x="7564" y="7544"/>
                    <a:pt x="5350" y="7544"/>
                  </a:cubicBezTo>
                  <a:cubicBezTo>
                    <a:pt x="5142" y="7544"/>
                    <a:pt x="4922" y="7570"/>
                    <a:pt x="4688" y="7626"/>
                  </a:cubicBezTo>
                  <a:cubicBezTo>
                    <a:pt x="1" y="8228"/>
                    <a:pt x="527" y="22213"/>
                    <a:pt x="527" y="29105"/>
                  </a:cubicBezTo>
                  <a:lnTo>
                    <a:pt x="1755" y="30408"/>
                  </a:lnTo>
                  <a:cubicBezTo>
                    <a:pt x="3820" y="30872"/>
                    <a:pt x="6079" y="31082"/>
                    <a:pt x="8330" y="31082"/>
                  </a:cubicBezTo>
                  <a:cubicBezTo>
                    <a:pt x="19082" y="31082"/>
                    <a:pt x="29670" y="26299"/>
                    <a:pt x="18272" y="21636"/>
                  </a:cubicBezTo>
                  <a:lnTo>
                    <a:pt x="18272" y="21636"/>
                  </a:lnTo>
                  <a:cubicBezTo>
                    <a:pt x="18376" y="21639"/>
                    <a:pt x="18480" y="21641"/>
                    <a:pt x="18584" y="21641"/>
                  </a:cubicBezTo>
                  <a:cubicBezTo>
                    <a:pt x="22675" y="21641"/>
                    <a:pt x="26432" y="19270"/>
                    <a:pt x="28021" y="16874"/>
                  </a:cubicBezTo>
                  <a:cubicBezTo>
                    <a:pt x="29593" y="14516"/>
                    <a:pt x="29012" y="12138"/>
                    <a:pt x="24420" y="12138"/>
                  </a:cubicBezTo>
                  <a:cubicBezTo>
                    <a:pt x="23887" y="12138"/>
                    <a:pt x="23301" y="12170"/>
                    <a:pt x="22658" y="12238"/>
                  </a:cubicBezTo>
                  <a:cubicBezTo>
                    <a:pt x="27044" y="9832"/>
                    <a:pt x="33635" y="5095"/>
                    <a:pt x="31003" y="1160"/>
                  </a:cubicBezTo>
                  <a:cubicBezTo>
                    <a:pt x="30474" y="351"/>
                    <a:pt x="29651" y="0"/>
                    <a:pt x="28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360038" y="1950753"/>
              <a:ext cx="1248134" cy="1278976"/>
            </a:xfrm>
            <a:custGeom>
              <a:avLst/>
              <a:gdLst/>
              <a:ahLst/>
              <a:cxnLst/>
              <a:rect l="l" t="t" r="r" b="b"/>
              <a:pathLst>
                <a:path w="23310" h="23886" extrusionOk="0">
                  <a:moveTo>
                    <a:pt x="23309" y="0"/>
                  </a:moveTo>
                  <a:cubicBezTo>
                    <a:pt x="23309" y="0"/>
                    <a:pt x="22958" y="326"/>
                    <a:pt x="22282" y="928"/>
                  </a:cubicBezTo>
                  <a:cubicBezTo>
                    <a:pt x="21956" y="1203"/>
                    <a:pt x="21580" y="1554"/>
                    <a:pt x="21129" y="1980"/>
                  </a:cubicBezTo>
                  <a:cubicBezTo>
                    <a:pt x="20903" y="2181"/>
                    <a:pt x="20653" y="2381"/>
                    <a:pt x="20402" y="2607"/>
                  </a:cubicBezTo>
                  <a:cubicBezTo>
                    <a:pt x="20126" y="2832"/>
                    <a:pt x="19851" y="3058"/>
                    <a:pt x="19550" y="3308"/>
                  </a:cubicBezTo>
                  <a:cubicBezTo>
                    <a:pt x="18397" y="4236"/>
                    <a:pt x="17044" y="5364"/>
                    <a:pt x="15565" y="6542"/>
                  </a:cubicBezTo>
                  <a:cubicBezTo>
                    <a:pt x="14838" y="7118"/>
                    <a:pt x="14061" y="7745"/>
                    <a:pt x="13334" y="8396"/>
                  </a:cubicBezTo>
                  <a:cubicBezTo>
                    <a:pt x="12958" y="8697"/>
                    <a:pt x="12582" y="9023"/>
                    <a:pt x="12181" y="9349"/>
                  </a:cubicBezTo>
                  <a:lnTo>
                    <a:pt x="11630" y="9850"/>
                  </a:lnTo>
                  <a:lnTo>
                    <a:pt x="11329" y="10075"/>
                  </a:lnTo>
                  <a:lnTo>
                    <a:pt x="11254" y="10151"/>
                  </a:lnTo>
                  <a:lnTo>
                    <a:pt x="11154" y="10251"/>
                  </a:lnTo>
                  <a:lnTo>
                    <a:pt x="11029" y="10376"/>
                  </a:lnTo>
                  <a:cubicBezTo>
                    <a:pt x="9600" y="11730"/>
                    <a:pt x="8096" y="13058"/>
                    <a:pt x="6693" y="14361"/>
                  </a:cubicBezTo>
                  <a:cubicBezTo>
                    <a:pt x="6016" y="15013"/>
                    <a:pt x="5339" y="15639"/>
                    <a:pt x="4713" y="16266"/>
                  </a:cubicBezTo>
                  <a:cubicBezTo>
                    <a:pt x="4086" y="16892"/>
                    <a:pt x="3510" y="17519"/>
                    <a:pt x="3008" y="18096"/>
                  </a:cubicBezTo>
                  <a:cubicBezTo>
                    <a:pt x="2482" y="18697"/>
                    <a:pt x="2031" y="19273"/>
                    <a:pt x="1630" y="19800"/>
                  </a:cubicBezTo>
                  <a:cubicBezTo>
                    <a:pt x="1430" y="20075"/>
                    <a:pt x="1279" y="20351"/>
                    <a:pt x="1104" y="20577"/>
                  </a:cubicBezTo>
                  <a:cubicBezTo>
                    <a:pt x="1029" y="20702"/>
                    <a:pt x="953" y="20802"/>
                    <a:pt x="878" y="20928"/>
                  </a:cubicBezTo>
                  <a:cubicBezTo>
                    <a:pt x="803" y="21053"/>
                    <a:pt x="753" y="21178"/>
                    <a:pt x="678" y="21304"/>
                  </a:cubicBezTo>
                  <a:cubicBezTo>
                    <a:pt x="552" y="21529"/>
                    <a:pt x="427" y="21755"/>
                    <a:pt x="352" y="21905"/>
                  </a:cubicBezTo>
                  <a:cubicBezTo>
                    <a:pt x="277" y="22055"/>
                    <a:pt x="201" y="22206"/>
                    <a:pt x="176" y="22306"/>
                  </a:cubicBezTo>
                  <a:cubicBezTo>
                    <a:pt x="76" y="22507"/>
                    <a:pt x="1" y="22632"/>
                    <a:pt x="1" y="22632"/>
                  </a:cubicBezTo>
                  <a:lnTo>
                    <a:pt x="3109" y="23885"/>
                  </a:lnTo>
                  <a:cubicBezTo>
                    <a:pt x="3109" y="23885"/>
                    <a:pt x="3159" y="23760"/>
                    <a:pt x="3234" y="23534"/>
                  </a:cubicBezTo>
                  <a:cubicBezTo>
                    <a:pt x="3259" y="23434"/>
                    <a:pt x="3309" y="23284"/>
                    <a:pt x="3359" y="23133"/>
                  </a:cubicBezTo>
                  <a:cubicBezTo>
                    <a:pt x="3435" y="22983"/>
                    <a:pt x="3485" y="22857"/>
                    <a:pt x="3560" y="22707"/>
                  </a:cubicBezTo>
                  <a:cubicBezTo>
                    <a:pt x="3610" y="22532"/>
                    <a:pt x="3685" y="22356"/>
                    <a:pt x="3811" y="22156"/>
                  </a:cubicBezTo>
                  <a:cubicBezTo>
                    <a:pt x="3936" y="21930"/>
                    <a:pt x="4036" y="21705"/>
                    <a:pt x="4186" y="21454"/>
                  </a:cubicBezTo>
                  <a:cubicBezTo>
                    <a:pt x="4462" y="20978"/>
                    <a:pt x="4813" y="20426"/>
                    <a:pt x="5214" y="19850"/>
                  </a:cubicBezTo>
                  <a:cubicBezTo>
                    <a:pt x="5640" y="19248"/>
                    <a:pt x="6091" y="18622"/>
                    <a:pt x="6643" y="17970"/>
                  </a:cubicBezTo>
                  <a:cubicBezTo>
                    <a:pt x="7144" y="17319"/>
                    <a:pt x="7745" y="16642"/>
                    <a:pt x="8347" y="15940"/>
                  </a:cubicBezTo>
                  <a:cubicBezTo>
                    <a:pt x="9550" y="14537"/>
                    <a:pt x="10928" y="13058"/>
                    <a:pt x="12232" y="11504"/>
                  </a:cubicBezTo>
                  <a:lnTo>
                    <a:pt x="12357" y="11379"/>
                  </a:lnTo>
                  <a:lnTo>
                    <a:pt x="12407" y="11329"/>
                  </a:lnTo>
                  <a:lnTo>
                    <a:pt x="12457" y="11253"/>
                  </a:lnTo>
                  <a:lnTo>
                    <a:pt x="12708" y="11003"/>
                  </a:lnTo>
                  <a:lnTo>
                    <a:pt x="13234" y="10451"/>
                  </a:lnTo>
                  <a:cubicBezTo>
                    <a:pt x="13585" y="10075"/>
                    <a:pt x="13911" y="9725"/>
                    <a:pt x="14262" y="9374"/>
                  </a:cubicBezTo>
                  <a:cubicBezTo>
                    <a:pt x="14938" y="8647"/>
                    <a:pt x="15615" y="7970"/>
                    <a:pt x="16292" y="7319"/>
                  </a:cubicBezTo>
                  <a:cubicBezTo>
                    <a:pt x="17620" y="5990"/>
                    <a:pt x="18848" y="4762"/>
                    <a:pt x="19926" y="3684"/>
                  </a:cubicBezTo>
                  <a:cubicBezTo>
                    <a:pt x="20177" y="3409"/>
                    <a:pt x="20427" y="3158"/>
                    <a:pt x="20678" y="2907"/>
                  </a:cubicBezTo>
                  <a:cubicBezTo>
                    <a:pt x="20903" y="2657"/>
                    <a:pt x="21129" y="2431"/>
                    <a:pt x="21329" y="2181"/>
                  </a:cubicBezTo>
                  <a:cubicBezTo>
                    <a:pt x="21755" y="1730"/>
                    <a:pt x="22106" y="1354"/>
                    <a:pt x="22407" y="1028"/>
                  </a:cubicBezTo>
                  <a:cubicBezTo>
                    <a:pt x="22983" y="376"/>
                    <a:pt x="23309" y="0"/>
                    <a:pt x="233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6973356" y="2008421"/>
              <a:ext cx="94025" cy="496630"/>
            </a:xfrm>
            <a:custGeom>
              <a:avLst/>
              <a:gdLst/>
              <a:ahLst/>
              <a:cxnLst/>
              <a:rect l="l" t="t" r="r" b="b"/>
              <a:pathLst>
                <a:path w="1756" h="9275" extrusionOk="0">
                  <a:moveTo>
                    <a:pt x="1705" y="1"/>
                  </a:moveTo>
                  <a:cubicBezTo>
                    <a:pt x="1705" y="1"/>
                    <a:pt x="1630" y="577"/>
                    <a:pt x="1529" y="1429"/>
                  </a:cubicBezTo>
                  <a:cubicBezTo>
                    <a:pt x="1504" y="1655"/>
                    <a:pt x="1479" y="1881"/>
                    <a:pt x="1454" y="2131"/>
                  </a:cubicBezTo>
                  <a:cubicBezTo>
                    <a:pt x="1429" y="2382"/>
                    <a:pt x="1379" y="2632"/>
                    <a:pt x="1329" y="2908"/>
                  </a:cubicBezTo>
                  <a:cubicBezTo>
                    <a:pt x="1229" y="3434"/>
                    <a:pt x="1128" y="4011"/>
                    <a:pt x="1028" y="4562"/>
                  </a:cubicBezTo>
                  <a:cubicBezTo>
                    <a:pt x="778" y="5690"/>
                    <a:pt x="527" y="6818"/>
                    <a:pt x="326" y="7670"/>
                  </a:cubicBezTo>
                  <a:cubicBezTo>
                    <a:pt x="126" y="8497"/>
                    <a:pt x="1" y="9074"/>
                    <a:pt x="1" y="9074"/>
                  </a:cubicBezTo>
                  <a:lnTo>
                    <a:pt x="1229" y="9274"/>
                  </a:lnTo>
                  <a:cubicBezTo>
                    <a:pt x="1229" y="9274"/>
                    <a:pt x="1279" y="8698"/>
                    <a:pt x="1379" y="7846"/>
                  </a:cubicBezTo>
                  <a:cubicBezTo>
                    <a:pt x="1454" y="6968"/>
                    <a:pt x="1555" y="5815"/>
                    <a:pt x="1655" y="4637"/>
                  </a:cubicBezTo>
                  <a:cubicBezTo>
                    <a:pt x="1680" y="4061"/>
                    <a:pt x="1705" y="3485"/>
                    <a:pt x="1730" y="2933"/>
                  </a:cubicBezTo>
                  <a:cubicBezTo>
                    <a:pt x="1730" y="2658"/>
                    <a:pt x="1755" y="2407"/>
                    <a:pt x="1755" y="2156"/>
                  </a:cubicBezTo>
                  <a:cubicBezTo>
                    <a:pt x="1730" y="1906"/>
                    <a:pt x="1730" y="1680"/>
                    <a:pt x="1730" y="1455"/>
                  </a:cubicBezTo>
                  <a:cubicBezTo>
                    <a:pt x="1705" y="577"/>
                    <a:pt x="1705" y="1"/>
                    <a:pt x="17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6576150" y="2334569"/>
              <a:ext cx="99326" cy="507285"/>
            </a:xfrm>
            <a:custGeom>
              <a:avLst/>
              <a:gdLst/>
              <a:ahLst/>
              <a:cxnLst/>
              <a:rect l="l" t="t" r="r" b="b"/>
              <a:pathLst>
                <a:path w="1855" h="9474" extrusionOk="0">
                  <a:moveTo>
                    <a:pt x="25" y="0"/>
                  </a:moveTo>
                  <a:cubicBezTo>
                    <a:pt x="25" y="0"/>
                    <a:pt x="0" y="2356"/>
                    <a:pt x="0" y="4712"/>
                  </a:cubicBezTo>
                  <a:cubicBezTo>
                    <a:pt x="25" y="5313"/>
                    <a:pt x="25" y="5915"/>
                    <a:pt x="50" y="6466"/>
                  </a:cubicBezTo>
                  <a:cubicBezTo>
                    <a:pt x="50" y="6742"/>
                    <a:pt x="50" y="7018"/>
                    <a:pt x="75" y="7268"/>
                  </a:cubicBezTo>
                  <a:cubicBezTo>
                    <a:pt x="75" y="7519"/>
                    <a:pt x="100" y="7770"/>
                    <a:pt x="100" y="7995"/>
                  </a:cubicBezTo>
                  <a:cubicBezTo>
                    <a:pt x="176" y="8872"/>
                    <a:pt x="201" y="9474"/>
                    <a:pt x="201" y="9474"/>
                  </a:cubicBezTo>
                  <a:lnTo>
                    <a:pt x="1855" y="9198"/>
                  </a:lnTo>
                  <a:cubicBezTo>
                    <a:pt x="1855" y="9198"/>
                    <a:pt x="1704" y="8647"/>
                    <a:pt x="1504" y="7770"/>
                  </a:cubicBezTo>
                  <a:cubicBezTo>
                    <a:pt x="1454" y="7569"/>
                    <a:pt x="1404" y="7318"/>
                    <a:pt x="1328" y="7093"/>
                  </a:cubicBezTo>
                  <a:cubicBezTo>
                    <a:pt x="1278" y="6842"/>
                    <a:pt x="1228" y="6592"/>
                    <a:pt x="1178" y="6316"/>
                  </a:cubicBezTo>
                  <a:cubicBezTo>
                    <a:pt x="1078" y="5790"/>
                    <a:pt x="952" y="5213"/>
                    <a:pt x="852" y="4637"/>
                  </a:cubicBezTo>
                  <a:cubicBezTo>
                    <a:pt x="426" y="2331"/>
                    <a:pt x="25" y="0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009607" y="2432504"/>
              <a:ext cx="559652" cy="127544"/>
            </a:xfrm>
            <a:custGeom>
              <a:avLst/>
              <a:gdLst/>
              <a:ahLst/>
              <a:cxnLst/>
              <a:rect l="l" t="t" r="r" b="b"/>
              <a:pathLst>
                <a:path w="10452" h="2382" extrusionOk="0">
                  <a:moveTo>
                    <a:pt x="10452" y="1"/>
                  </a:moveTo>
                  <a:cubicBezTo>
                    <a:pt x="10451" y="1"/>
                    <a:pt x="9800" y="126"/>
                    <a:pt x="8822" y="327"/>
                  </a:cubicBezTo>
                  <a:cubicBezTo>
                    <a:pt x="8321" y="427"/>
                    <a:pt x="7770" y="527"/>
                    <a:pt x="7143" y="627"/>
                  </a:cubicBezTo>
                  <a:cubicBezTo>
                    <a:pt x="6842" y="677"/>
                    <a:pt x="6517" y="728"/>
                    <a:pt x="6191" y="778"/>
                  </a:cubicBezTo>
                  <a:cubicBezTo>
                    <a:pt x="5890" y="828"/>
                    <a:pt x="5564" y="878"/>
                    <a:pt x="5238" y="903"/>
                  </a:cubicBezTo>
                  <a:cubicBezTo>
                    <a:pt x="4913" y="953"/>
                    <a:pt x="4562" y="978"/>
                    <a:pt x="4261" y="1028"/>
                  </a:cubicBezTo>
                  <a:cubicBezTo>
                    <a:pt x="3935" y="1053"/>
                    <a:pt x="3609" y="1078"/>
                    <a:pt x="3309" y="1103"/>
                  </a:cubicBezTo>
                  <a:cubicBezTo>
                    <a:pt x="3008" y="1103"/>
                    <a:pt x="2707" y="1154"/>
                    <a:pt x="2431" y="1154"/>
                  </a:cubicBezTo>
                  <a:lnTo>
                    <a:pt x="1654" y="1154"/>
                  </a:lnTo>
                  <a:cubicBezTo>
                    <a:pt x="1515" y="1161"/>
                    <a:pt x="1380" y="1164"/>
                    <a:pt x="1251" y="1164"/>
                  </a:cubicBezTo>
                  <a:cubicBezTo>
                    <a:pt x="939" y="1164"/>
                    <a:pt x="664" y="1146"/>
                    <a:pt x="451" y="1129"/>
                  </a:cubicBezTo>
                  <a:lnTo>
                    <a:pt x="0" y="1129"/>
                  </a:lnTo>
                  <a:lnTo>
                    <a:pt x="25" y="2382"/>
                  </a:lnTo>
                  <a:cubicBezTo>
                    <a:pt x="25" y="2382"/>
                    <a:pt x="201" y="2357"/>
                    <a:pt x="477" y="2332"/>
                  </a:cubicBezTo>
                  <a:cubicBezTo>
                    <a:pt x="777" y="2306"/>
                    <a:pt x="1178" y="2306"/>
                    <a:pt x="1705" y="2206"/>
                  </a:cubicBezTo>
                  <a:cubicBezTo>
                    <a:pt x="1955" y="2181"/>
                    <a:pt x="2231" y="2156"/>
                    <a:pt x="2507" y="2106"/>
                  </a:cubicBezTo>
                  <a:cubicBezTo>
                    <a:pt x="2807" y="2056"/>
                    <a:pt x="3108" y="2006"/>
                    <a:pt x="3409" y="1956"/>
                  </a:cubicBezTo>
                  <a:cubicBezTo>
                    <a:pt x="3735" y="1880"/>
                    <a:pt x="4035" y="1830"/>
                    <a:pt x="4361" y="1755"/>
                  </a:cubicBezTo>
                  <a:cubicBezTo>
                    <a:pt x="4687" y="1680"/>
                    <a:pt x="5013" y="1605"/>
                    <a:pt x="5339" y="1530"/>
                  </a:cubicBezTo>
                  <a:cubicBezTo>
                    <a:pt x="5665" y="1454"/>
                    <a:pt x="5990" y="1354"/>
                    <a:pt x="6316" y="1279"/>
                  </a:cubicBezTo>
                  <a:cubicBezTo>
                    <a:pt x="6617" y="1204"/>
                    <a:pt x="6943" y="1103"/>
                    <a:pt x="7244" y="1028"/>
                  </a:cubicBezTo>
                  <a:cubicBezTo>
                    <a:pt x="7845" y="853"/>
                    <a:pt x="8396" y="677"/>
                    <a:pt x="8873" y="527"/>
                  </a:cubicBezTo>
                  <a:cubicBezTo>
                    <a:pt x="9800" y="201"/>
                    <a:pt x="10451" y="1"/>
                    <a:pt x="104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651276" y="2829760"/>
              <a:ext cx="605273" cy="107411"/>
            </a:xfrm>
            <a:custGeom>
              <a:avLst/>
              <a:gdLst/>
              <a:ahLst/>
              <a:cxnLst/>
              <a:rect l="l" t="t" r="r" b="b"/>
              <a:pathLst>
                <a:path w="11304" h="2006" extrusionOk="0">
                  <a:moveTo>
                    <a:pt x="251" y="0"/>
                  </a:moveTo>
                  <a:lnTo>
                    <a:pt x="1" y="1654"/>
                  </a:lnTo>
                  <a:cubicBezTo>
                    <a:pt x="1" y="1654"/>
                    <a:pt x="702" y="1705"/>
                    <a:pt x="1755" y="1780"/>
                  </a:cubicBezTo>
                  <a:cubicBezTo>
                    <a:pt x="2281" y="1830"/>
                    <a:pt x="2908" y="1855"/>
                    <a:pt x="3560" y="1880"/>
                  </a:cubicBezTo>
                  <a:cubicBezTo>
                    <a:pt x="4236" y="1905"/>
                    <a:pt x="4938" y="1930"/>
                    <a:pt x="5640" y="1980"/>
                  </a:cubicBezTo>
                  <a:cubicBezTo>
                    <a:pt x="6367" y="1980"/>
                    <a:pt x="7068" y="1980"/>
                    <a:pt x="7720" y="2005"/>
                  </a:cubicBezTo>
                  <a:lnTo>
                    <a:pt x="8672" y="2005"/>
                  </a:lnTo>
                  <a:cubicBezTo>
                    <a:pt x="8998" y="2005"/>
                    <a:pt x="9274" y="2005"/>
                    <a:pt x="9550" y="1980"/>
                  </a:cubicBezTo>
                  <a:cubicBezTo>
                    <a:pt x="10602" y="1955"/>
                    <a:pt x="11304" y="1930"/>
                    <a:pt x="11304" y="1930"/>
                  </a:cubicBezTo>
                  <a:cubicBezTo>
                    <a:pt x="11304" y="1930"/>
                    <a:pt x="10602" y="1855"/>
                    <a:pt x="9550" y="1730"/>
                  </a:cubicBezTo>
                  <a:cubicBezTo>
                    <a:pt x="9299" y="1705"/>
                    <a:pt x="8998" y="1654"/>
                    <a:pt x="8697" y="1629"/>
                  </a:cubicBezTo>
                  <a:cubicBezTo>
                    <a:pt x="8422" y="1579"/>
                    <a:pt x="8096" y="1529"/>
                    <a:pt x="7770" y="1479"/>
                  </a:cubicBezTo>
                  <a:cubicBezTo>
                    <a:pt x="7118" y="1379"/>
                    <a:pt x="6442" y="1253"/>
                    <a:pt x="5740" y="1128"/>
                  </a:cubicBezTo>
                  <a:cubicBezTo>
                    <a:pt x="5063" y="1003"/>
                    <a:pt x="4362" y="878"/>
                    <a:pt x="3710" y="752"/>
                  </a:cubicBezTo>
                  <a:cubicBezTo>
                    <a:pt x="3083" y="627"/>
                    <a:pt x="2482" y="502"/>
                    <a:pt x="1955" y="376"/>
                  </a:cubicBezTo>
                  <a:cubicBezTo>
                    <a:pt x="928" y="151"/>
                    <a:pt x="251" y="0"/>
                    <a:pt x="2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416607" y="3165332"/>
              <a:ext cx="1002041" cy="670972"/>
            </a:xfrm>
            <a:custGeom>
              <a:avLst/>
              <a:gdLst/>
              <a:ahLst/>
              <a:cxnLst/>
              <a:rect l="l" t="t" r="r" b="b"/>
              <a:pathLst>
                <a:path w="18714" h="12531" extrusionOk="0">
                  <a:moveTo>
                    <a:pt x="8924" y="1"/>
                  </a:moveTo>
                  <a:cubicBezTo>
                    <a:pt x="1021" y="1"/>
                    <a:pt x="1" y="12506"/>
                    <a:pt x="10101" y="12530"/>
                  </a:cubicBezTo>
                  <a:cubicBezTo>
                    <a:pt x="10109" y="12530"/>
                    <a:pt x="10117" y="12530"/>
                    <a:pt x="10124" y="12530"/>
                  </a:cubicBezTo>
                  <a:cubicBezTo>
                    <a:pt x="17747" y="12530"/>
                    <a:pt x="18713" y="249"/>
                    <a:pt x="9525" y="24"/>
                  </a:cubicBezTo>
                  <a:cubicBezTo>
                    <a:pt x="9320" y="8"/>
                    <a:pt x="9120" y="1"/>
                    <a:pt x="89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601823" y="3406823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0"/>
                  </a:moveTo>
                  <a:cubicBezTo>
                    <a:pt x="301" y="0"/>
                    <a:pt x="0" y="3509"/>
                    <a:pt x="2833" y="3509"/>
                  </a:cubicBezTo>
                  <a:cubicBezTo>
                    <a:pt x="4988" y="3509"/>
                    <a:pt x="5239" y="75"/>
                    <a:pt x="2682" y="25"/>
                  </a:cubicBezTo>
                  <a:cubicBezTo>
                    <a:pt x="2607" y="0"/>
                    <a:pt x="2557" y="0"/>
                    <a:pt x="25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110459" y="3165332"/>
              <a:ext cx="1000649" cy="670972"/>
            </a:xfrm>
            <a:custGeom>
              <a:avLst/>
              <a:gdLst/>
              <a:ahLst/>
              <a:cxnLst/>
              <a:rect l="l" t="t" r="r" b="b"/>
              <a:pathLst>
                <a:path w="18688" h="12531" extrusionOk="0">
                  <a:moveTo>
                    <a:pt x="8923" y="1"/>
                  </a:moveTo>
                  <a:cubicBezTo>
                    <a:pt x="1021" y="1"/>
                    <a:pt x="0" y="12506"/>
                    <a:pt x="10101" y="12530"/>
                  </a:cubicBezTo>
                  <a:cubicBezTo>
                    <a:pt x="10108" y="12530"/>
                    <a:pt x="10116" y="12530"/>
                    <a:pt x="10124" y="12530"/>
                  </a:cubicBezTo>
                  <a:cubicBezTo>
                    <a:pt x="17747" y="12530"/>
                    <a:pt x="18688" y="249"/>
                    <a:pt x="9524" y="24"/>
                  </a:cubicBezTo>
                  <a:cubicBezTo>
                    <a:pt x="9320" y="8"/>
                    <a:pt x="9119" y="1"/>
                    <a:pt x="89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608332" y="3496727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1"/>
                  </a:moveTo>
                  <a:cubicBezTo>
                    <a:pt x="301" y="1"/>
                    <a:pt x="1" y="3509"/>
                    <a:pt x="2833" y="3509"/>
                  </a:cubicBezTo>
                  <a:cubicBezTo>
                    <a:pt x="4988" y="3509"/>
                    <a:pt x="5239" y="76"/>
                    <a:pt x="26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729370" y="2964053"/>
              <a:ext cx="1001988" cy="670972"/>
            </a:xfrm>
            <a:custGeom>
              <a:avLst/>
              <a:gdLst/>
              <a:ahLst/>
              <a:cxnLst/>
              <a:rect l="l" t="t" r="r" b="b"/>
              <a:pathLst>
                <a:path w="18713" h="12531" extrusionOk="0">
                  <a:moveTo>
                    <a:pt x="8948" y="0"/>
                  </a:moveTo>
                  <a:cubicBezTo>
                    <a:pt x="1044" y="0"/>
                    <a:pt x="0" y="12506"/>
                    <a:pt x="10125" y="12530"/>
                  </a:cubicBezTo>
                  <a:cubicBezTo>
                    <a:pt x="10133" y="12530"/>
                    <a:pt x="10140" y="12530"/>
                    <a:pt x="10148" y="12530"/>
                  </a:cubicBezTo>
                  <a:cubicBezTo>
                    <a:pt x="17771" y="12530"/>
                    <a:pt x="18712" y="249"/>
                    <a:pt x="9548" y="24"/>
                  </a:cubicBezTo>
                  <a:cubicBezTo>
                    <a:pt x="9344" y="8"/>
                    <a:pt x="9144" y="0"/>
                    <a:pt x="89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205718" y="3094116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1"/>
                  </a:moveTo>
                  <a:cubicBezTo>
                    <a:pt x="301" y="1"/>
                    <a:pt x="1" y="3509"/>
                    <a:pt x="2833" y="3509"/>
                  </a:cubicBezTo>
                  <a:cubicBezTo>
                    <a:pt x="4988" y="3509"/>
                    <a:pt x="5239" y="76"/>
                    <a:pt x="26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Google Shape;28;p2"/>
          <p:cNvGrpSpPr/>
          <p:nvPr/>
        </p:nvGrpSpPr>
        <p:grpSpPr>
          <a:xfrm rot="-1871974" flipH="1">
            <a:off x="335095" y="676935"/>
            <a:ext cx="1881892" cy="1143355"/>
            <a:chOff x="4422200" y="1605489"/>
            <a:chExt cx="3671784" cy="2230815"/>
          </a:xfrm>
        </p:grpSpPr>
        <p:sp>
          <p:nvSpPr>
            <p:cNvPr id="29" name="Google Shape;29;p2"/>
            <p:cNvSpPr/>
            <p:nvPr/>
          </p:nvSpPr>
          <p:spPr>
            <a:xfrm>
              <a:off x="4422200" y="1605489"/>
              <a:ext cx="1800986" cy="1664339"/>
            </a:xfrm>
            <a:custGeom>
              <a:avLst/>
              <a:gdLst/>
              <a:ahLst/>
              <a:cxnLst/>
              <a:rect l="l" t="t" r="r" b="b"/>
              <a:pathLst>
                <a:path w="33635" h="31083" extrusionOk="0">
                  <a:moveTo>
                    <a:pt x="4965" y="0"/>
                  </a:moveTo>
                  <a:cubicBezTo>
                    <a:pt x="3984" y="0"/>
                    <a:pt x="3162" y="351"/>
                    <a:pt x="2632" y="1160"/>
                  </a:cubicBezTo>
                  <a:cubicBezTo>
                    <a:pt x="0" y="5095"/>
                    <a:pt x="6592" y="9832"/>
                    <a:pt x="11003" y="12238"/>
                  </a:cubicBezTo>
                  <a:cubicBezTo>
                    <a:pt x="10357" y="12170"/>
                    <a:pt x="9768" y="12138"/>
                    <a:pt x="9233" y="12138"/>
                  </a:cubicBezTo>
                  <a:cubicBezTo>
                    <a:pt x="38" y="12138"/>
                    <a:pt x="6883" y="21641"/>
                    <a:pt x="15060" y="21641"/>
                  </a:cubicBezTo>
                  <a:cubicBezTo>
                    <a:pt x="15170" y="21641"/>
                    <a:pt x="15279" y="21640"/>
                    <a:pt x="15389" y="21636"/>
                  </a:cubicBezTo>
                  <a:lnTo>
                    <a:pt x="15389" y="21636"/>
                  </a:lnTo>
                  <a:cubicBezTo>
                    <a:pt x="3991" y="26299"/>
                    <a:pt x="14561" y="31082"/>
                    <a:pt x="25308" y="31082"/>
                  </a:cubicBezTo>
                  <a:cubicBezTo>
                    <a:pt x="27558" y="31082"/>
                    <a:pt x="29815" y="30872"/>
                    <a:pt x="31880" y="30408"/>
                  </a:cubicBezTo>
                  <a:lnTo>
                    <a:pt x="33108" y="29105"/>
                  </a:lnTo>
                  <a:cubicBezTo>
                    <a:pt x="33108" y="22213"/>
                    <a:pt x="33635" y="8228"/>
                    <a:pt x="28948" y="7626"/>
                  </a:cubicBezTo>
                  <a:cubicBezTo>
                    <a:pt x="28713" y="7570"/>
                    <a:pt x="28493" y="7544"/>
                    <a:pt x="28286" y="7544"/>
                  </a:cubicBezTo>
                  <a:cubicBezTo>
                    <a:pt x="26075" y="7544"/>
                    <a:pt x="25306" y="10519"/>
                    <a:pt x="24161" y="12238"/>
                  </a:cubicBezTo>
                  <a:cubicBezTo>
                    <a:pt x="24620" y="7630"/>
                    <a:pt x="21345" y="2528"/>
                    <a:pt x="18500" y="2528"/>
                  </a:cubicBezTo>
                  <a:cubicBezTo>
                    <a:pt x="16996" y="2528"/>
                    <a:pt x="15613" y="3952"/>
                    <a:pt x="14963" y="7626"/>
                  </a:cubicBezTo>
                  <a:cubicBezTo>
                    <a:pt x="13173" y="3835"/>
                    <a:pt x="8207" y="0"/>
                    <a:pt x="49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899939" y="1950753"/>
              <a:ext cx="1248134" cy="1278976"/>
            </a:xfrm>
            <a:custGeom>
              <a:avLst/>
              <a:gdLst/>
              <a:ahLst/>
              <a:cxnLst/>
              <a:rect l="l" t="t" r="r" b="b"/>
              <a:pathLst>
                <a:path w="23310" h="23886" extrusionOk="0">
                  <a:moveTo>
                    <a:pt x="1" y="0"/>
                  </a:moveTo>
                  <a:cubicBezTo>
                    <a:pt x="1" y="0"/>
                    <a:pt x="352" y="376"/>
                    <a:pt x="928" y="1028"/>
                  </a:cubicBezTo>
                  <a:cubicBezTo>
                    <a:pt x="1229" y="1354"/>
                    <a:pt x="1580" y="1730"/>
                    <a:pt x="2006" y="2181"/>
                  </a:cubicBezTo>
                  <a:cubicBezTo>
                    <a:pt x="2206" y="2431"/>
                    <a:pt x="2432" y="2657"/>
                    <a:pt x="2657" y="2907"/>
                  </a:cubicBezTo>
                  <a:cubicBezTo>
                    <a:pt x="2883" y="3158"/>
                    <a:pt x="3159" y="3409"/>
                    <a:pt x="3409" y="3684"/>
                  </a:cubicBezTo>
                  <a:cubicBezTo>
                    <a:pt x="4462" y="4762"/>
                    <a:pt x="5715" y="5990"/>
                    <a:pt x="7043" y="7319"/>
                  </a:cubicBezTo>
                  <a:cubicBezTo>
                    <a:pt x="7695" y="7970"/>
                    <a:pt x="8397" y="8647"/>
                    <a:pt x="9073" y="9374"/>
                  </a:cubicBezTo>
                  <a:cubicBezTo>
                    <a:pt x="9399" y="9725"/>
                    <a:pt x="9750" y="10075"/>
                    <a:pt x="10101" y="10451"/>
                  </a:cubicBezTo>
                  <a:lnTo>
                    <a:pt x="10602" y="11003"/>
                  </a:lnTo>
                  <a:lnTo>
                    <a:pt x="10878" y="11253"/>
                  </a:lnTo>
                  <a:lnTo>
                    <a:pt x="10928" y="11329"/>
                  </a:lnTo>
                  <a:lnTo>
                    <a:pt x="10953" y="11379"/>
                  </a:lnTo>
                  <a:lnTo>
                    <a:pt x="11078" y="11504"/>
                  </a:lnTo>
                  <a:cubicBezTo>
                    <a:pt x="12407" y="13058"/>
                    <a:pt x="13760" y="14537"/>
                    <a:pt x="14988" y="15940"/>
                  </a:cubicBezTo>
                  <a:cubicBezTo>
                    <a:pt x="15590" y="16642"/>
                    <a:pt x="16166" y="17319"/>
                    <a:pt x="16692" y="17970"/>
                  </a:cubicBezTo>
                  <a:cubicBezTo>
                    <a:pt x="17219" y="18622"/>
                    <a:pt x="17695" y="19248"/>
                    <a:pt x="18096" y="19850"/>
                  </a:cubicBezTo>
                  <a:cubicBezTo>
                    <a:pt x="18522" y="20426"/>
                    <a:pt x="18873" y="20978"/>
                    <a:pt x="19149" y="21454"/>
                  </a:cubicBezTo>
                  <a:cubicBezTo>
                    <a:pt x="19299" y="21705"/>
                    <a:pt x="19399" y="21930"/>
                    <a:pt x="19525" y="22156"/>
                  </a:cubicBezTo>
                  <a:cubicBezTo>
                    <a:pt x="19625" y="22356"/>
                    <a:pt x="19700" y="22532"/>
                    <a:pt x="19775" y="22707"/>
                  </a:cubicBezTo>
                  <a:cubicBezTo>
                    <a:pt x="19850" y="22857"/>
                    <a:pt x="19901" y="22983"/>
                    <a:pt x="19951" y="23133"/>
                  </a:cubicBezTo>
                  <a:cubicBezTo>
                    <a:pt x="20026" y="23284"/>
                    <a:pt x="20051" y="23434"/>
                    <a:pt x="20101" y="23534"/>
                  </a:cubicBezTo>
                  <a:cubicBezTo>
                    <a:pt x="20176" y="23760"/>
                    <a:pt x="20226" y="23885"/>
                    <a:pt x="20226" y="23885"/>
                  </a:cubicBezTo>
                  <a:lnTo>
                    <a:pt x="23309" y="22632"/>
                  </a:lnTo>
                  <a:cubicBezTo>
                    <a:pt x="23309" y="22632"/>
                    <a:pt x="23259" y="22507"/>
                    <a:pt x="23159" y="22306"/>
                  </a:cubicBezTo>
                  <a:cubicBezTo>
                    <a:pt x="23109" y="22206"/>
                    <a:pt x="23058" y="22055"/>
                    <a:pt x="22983" y="21905"/>
                  </a:cubicBezTo>
                  <a:cubicBezTo>
                    <a:pt x="22908" y="21755"/>
                    <a:pt x="22783" y="21529"/>
                    <a:pt x="22657" y="21304"/>
                  </a:cubicBezTo>
                  <a:cubicBezTo>
                    <a:pt x="22582" y="21178"/>
                    <a:pt x="22507" y="21053"/>
                    <a:pt x="22432" y="20928"/>
                  </a:cubicBezTo>
                  <a:cubicBezTo>
                    <a:pt x="22382" y="20802"/>
                    <a:pt x="22281" y="20702"/>
                    <a:pt x="22206" y="20577"/>
                  </a:cubicBezTo>
                  <a:cubicBezTo>
                    <a:pt x="22056" y="20351"/>
                    <a:pt x="21880" y="20075"/>
                    <a:pt x="21680" y="19800"/>
                  </a:cubicBezTo>
                  <a:cubicBezTo>
                    <a:pt x="21304" y="19273"/>
                    <a:pt x="20853" y="18697"/>
                    <a:pt x="20327" y="18096"/>
                  </a:cubicBezTo>
                  <a:cubicBezTo>
                    <a:pt x="19800" y="17519"/>
                    <a:pt x="19224" y="16892"/>
                    <a:pt x="18622" y="16266"/>
                  </a:cubicBezTo>
                  <a:cubicBezTo>
                    <a:pt x="17996" y="15639"/>
                    <a:pt x="17319" y="15013"/>
                    <a:pt x="16617" y="14361"/>
                  </a:cubicBezTo>
                  <a:cubicBezTo>
                    <a:pt x="15239" y="13058"/>
                    <a:pt x="13735" y="11730"/>
                    <a:pt x="12306" y="10376"/>
                  </a:cubicBezTo>
                  <a:lnTo>
                    <a:pt x="12156" y="10251"/>
                  </a:lnTo>
                  <a:lnTo>
                    <a:pt x="12056" y="10151"/>
                  </a:lnTo>
                  <a:lnTo>
                    <a:pt x="12006" y="10075"/>
                  </a:lnTo>
                  <a:lnTo>
                    <a:pt x="11705" y="9850"/>
                  </a:lnTo>
                  <a:lnTo>
                    <a:pt x="11129" y="9349"/>
                  </a:lnTo>
                  <a:cubicBezTo>
                    <a:pt x="10753" y="9023"/>
                    <a:pt x="10377" y="8697"/>
                    <a:pt x="10001" y="8396"/>
                  </a:cubicBezTo>
                  <a:cubicBezTo>
                    <a:pt x="9249" y="7745"/>
                    <a:pt x="8497" y="7118"/>
                    <a:pt x="7770" y="6542"/>
                  </a:cubicBezTo>
                  <a:cubicBezTo>
                    <a:pt x="6291" y="5364"/>
                    <a:pt x="4938" y="4236"/>
                    <a:pt x="3760" y="3308"/>
                  </a:cubicBezTo>
                  <a:cubicBezTo>
                    <a:pt x="3484" y="3058"/>
                    <a:pt x="3184" y="2832"/>
                    <a:pt x="2933" y="2607"/>
                  </a:cubicBezTo>
                  <a:cubicBezTo>
                    <a:pt x="2682" y="2381"/>
                    <a:pt x="2432" y="2181"/>
                    <a:pt x="2206" y="1980"/>
                  </a:cubicBezTo>
                  <a:cubicBezTo>
                    <a:pt x="1755" y="1554"/>
                    <a:pt x="1354" y="1203"/>
                    <a:pt x="1028" y="928"/>
                  </a:cubicBezTo>
                  <a:cubicBezTo>
                    <a:pt x="377" y="326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458212" y="2008421"/>
              <a:ext cx="77908" cy="495291"/>
            </a:xfrm>
            <a:custGeom>
              <a:avLst/>
              <a:gdLst/>
              <a:ahLst/>
              <a:cxnLst/>
              <a:rect l="l" t="t" r="r" b="b"/>
              <a:pathLst>
                <a:path w="1455" h="9250" extrusionOk="0">
                  <a:moveTo>
                    <a:pt x="176" y="1"/>
                  </a:moveTo>
                  <a:cubicBezTo>
                    <a:pt x="176" y="1"/>
                    <a:pt x="151" y="577"/>
                    <a:pt x="101" y="1429"/>
                  </a:cubicBezTo>
                  <a:cubicBezTo>
                    <a:pt x="76" y="1881"/>
                    <a:pt x="51" y="2382"/>
                    <a:pt x="26" y="2933"/>
                  </a:cubicBezTo>
                  <a:cubicBezTo>
                    <a:pt x="26" y="3460"/>
                    <a:pt x="26" y="4036"/>
                    <a:pt x="1" y="4612"/>
                  </a:cubicBezTo>
                  <a:cubicBezTo>
                    <a:pt x="26" y="5214"/>
                    <a:pt x="26" y="5790"/>
                    <a:pt x="51" y="6342"/>
                  </a:cubicBezTo>
                  <a:cubicBezTo>
                    <a:pt x="51" y="6617"/>
                    <a:pt x="51" y="6868"/>
                    <a:pt x="76" y="7119"/>
                  </a:cubicBezTo>
                  <a:cubicBezTo>
                    <a:pt x="76" y="7369"/>
                    <a:pt x="101" y="7595"/>
                    <a:pt x="126" y="7820"/>
                  </a:cubicBezTo>
                  <a:cubicBezTo>
                    <a:pt x="176" y="8673"/>
                    <a:pt x="226" y="9249"/>
                    <a:pt x="226" y="9249"/>
                  </a:cubicBezTo>
                  <a:lnTo>
                    <a:pt x="1454" y="9099"/>
                  </a:lnTo>
                  <a:cubicBezTo>
                    <a:pt x="1454" y="9099"/>
                    <a:pt x="1329" y="8522"/>
                    <a:pt x="1154" y="7670"/>
                  </a:cubicBezTo>
                  <a:cubicBezTo>
                    <a:pt x="1129" y="7470"/>
                    <a:pt x="1078" y="7244"/>
                    <a:pt x="1028" y="6993"/>
                  </a:cubicBezTo>
                  <a:cubicBezTo>
                    <a:pt x="953" y="6743"/>
                    <a:pt x="928" y="6492"/>
                    <a:pt x="903" y="6242"/>
                  </a:cubicBezTo>
                  <a:cubicBezTo>
                    <a:pt x="803" y="5715"/>
                    <a:pt x="728" y="5139"/>
                    <a:pt x="627" y="4587"/>
                  </a:cubicBezTo>
                  <a:cubicBezTo>
                    <a:pt x="552" y="4011"/>
                    <a:pt x="502" y="3434"/>
                    <a:pt x="427" y="2908"/>
                  </a:cubicBezTo>
                  <a:cubicBezTo>
                    <a:pt x="352" y="2382"/>
                    <a:pt x="327" y="1881"/>
                    <a:pt x="302" y="1429"/>
                  </a:cubicBezTo>
                  <a:cubicBezTo>
                    <a:pt x="226" y="577"/>
                    <a:pt x="176" y="1"/>
                    <a:pt x="1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834000" y="2378851"/>
              <a:ext cx="100718" cy="463004"/>
            </a:xfrm>
            <a:custGeom>
              <a:avLst/>
              <a:gdLst/>
              <a:ahLst/>
              <a:cxnLst/>
              <a:rect l="l" t="t" r="r" b="b"/>
              <a:pathLst>
                <a:path w="1881" h="8647" extrusionOk="0">
                  <a:moveTo>
                    <a:pt x="1830" y="0"/>
                  </a:moveTo>
                  <a:cubicBezTo>
                    <a:pt x="1830" y="0"/>
                    <a:pt x="1730" y="527"/>
                    <a:pt x="1579" y="1329"/>
                  </a:cubicBezTo>
                  <a:cubicBezTo>
                    <a:pt x="1504" y="1730"/>
                    <a:pt x="1429" y="2181"/>
                    <a:pt x="1329" y="2682"/>
                  </a:cubicBezTo>
                  <a:cubicBezTo>
                    <a:pt x="1253" y="3183"/>
                    <a:pt x="1153" y="3710"/>
                    <a:pt x="1028" y="4211"/>
                  </a:cubicBezTo>
                  <a:cubicBezTo>
                    <a:pt x="903" y="4737"/>
                    <a:pt x="802" y="5263"/>
                    <a:pt x="677" y="5740"/>
                  </a:cubicBezTo>
                  <a:cubicBezTo>
                    <a:pt x="552" y="6241"/>
                    <a:pt x="426" y="6692"/>
                    <a:pt x="326" y="7068"/>
                  </a:cubicBezTo>
                  <a:cubicBezTo>
                    <a:pt x="126" y="7845"/>
                    <a:pt x="0" y="8371"/>
                    <a:pt x="0" y="8371"/>
                  </a:cubicBezTo>
                  <a:lnTo>
                    <a:pt x="1654" y="8647"/>
                  </a:lnTo>
                  <a:cubicBezTo>
                    <a:pt x="1654" y="8647"/>
                    <a:pt x="1680" y="8095"/>
                    <a:pt x="1730" y="7293"/>
                  </a:cubicBezTo>
                  <a:cubicBezTo>
                    <a:pt x="1755" y="6892"/>
                    <a:pt x="1780" y="6416"/>
                    <a:pt x="1805" y="5915"/>
                  </a:cubicBezTo>
                  <a:cubicBezTo>
                    <a:pt x="1830" y="5414"/>
                    <a:pt x="1830" y="4862"/>
                    <a:pt x="1855" y="4311"/>
                  </a:cubicBezTo>
                  <a:cubicBezTo>
                    <a:pt x="1880" y="3785"/>
                    <a:pt x="1880" y="3233"/>
                    <a:pt x="1855" y="2732"/>
                  </a:cubicBezTo>
                  <a:cubicBezTo>
                    <a:pt x="1855" y="2231"/>
                    <a:pt x="1855" y="1755"/>
                    <a:pt x="1855" y="1354"/>
                  </a:cubicBezTo>
                  <a:cubicBezTo>
                    <a:pt x="1830" y="552"/>
                    <a:pt x="1830" y="0"/>
                    <a:pt x="18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917395" y="2432504"/>
              <a:ext cx="586478" cy="127544"/>
            </a:xfrm>
            <a:custGeom>
              <a:avLst/>
              <a:gdLst/>
              <a:ahLst/>
              <a:cxnLst/>
              <a:rect l="l" t="t" r="r" b="b"/>
              <a:pathLst>
                <a:path w="10953" h="2382" extrusionOk="0">
                  <a:moveTo>
                    <a:pt x="0" y="1"/>
                  </a:moveTo>
                  <a:cubicBezTo>
                    <a:pt x="1" y="1"/>
                    <a:pt x="677" y="151"/>
                    <a:pt x="1680" y="402"/>
                  </a:cubicBezTo>
                  <a:cubicBezTo>
                    <a:pt x="2181" y="502"/>
                    <a:pt x="2782" y="652"/>
                    <a:pt x="3409" y="803"/>
                  </a:cubicBezTo>
                  <a:cubicBezTo>
                    <a:pt x="4036" y="928"/>
                    <a:pt x="4712" y="1103"/>
                    <a:pt x="5389" y="1254"/>
                  </a:cubicBezTo>
                  <a:cubicBezTo>
                    <a:pt x="8071" y="1805"/>
                    <a:pt x="10752" y="2382"/>
                    <a:pt x="10752" y="2382"/>
                  </a:cubicBezTo>
                  <a:lnTo>
                    <a:pt x="10953" y="1129"/>
                  </a:lnTo>
                  <a:cubicBezTo>
                    <a:pt x="10953" y="1129"/>
                    <a:pt x="8196" y="878"/>
                    <a:pt x="5464" y="627"/>
                  </a:cubicBezTo>
                  <a:cubicBezTo>
                    <a:pt x="4787" y="552"/>
                    <a:pt x="4111" y="477"/>
                    <a:pt x="3459" y="402"/>
                  </a:cubicBezTo>
                  <a:cubicBezTo>
                    <a:pt x="2833" y="327"/>
                    <a:pt x="2231" y="251"/>
                    <a:pt x="1730" y="201"/>
                  </a:cubicBezTo>
                  <a:cubicBezTo>
                    <a:pt x="702" y="76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252916" y="2829760"/>
              <a:ext cx="603934" cy="107411"/>
            </a:xfrm>
            <a:custGeom>
              <a:avLst/>
              <a:gdLst/>
              <a:ahLst/>
              <a:cxnLst/>
              <a:rect l="l" t="t" r="r" b="b"/>
              <a:pathLst>
                <a:path w="11279" h="2006" extrusionOk="0">
                  <a:moveTo>
                    <a:pt x="11053" y="0"/>
                  </a:moveTo>
                  <a:cubicBezTo>
                    <a:pt x="11053" y="0"/>
                    <a:pt x="10376" y="151"/>
                    <a:pt x="9324" y="376"/>
                  </a:cubicBezTo>
                  <a:cubicBezTo>
                    <a:pt x="8822" y="502"/>
                    <a:pt x="8221" y="627"/>
                    <a:pt x="7569" y="752"/>
                  </a:cubicBezTo>
                  <a:cubicBezTo>
                    <a:pt x="6943" y="878"/>
                    <a:pt x="6241" y="1003"/>
                    <a:pt x="5564" y="1128"/>
                  </a:cubicBezTo>
                  <a:cubicBezTo>
                    <a:pt x="4862" y="1253"/>
                    <a:pt x="4186" y="1379"/>
                    <a:pt x="3534" y="1479"/>
                  </a:cubicBezTo>
                  <a:cubicBezTo>
                    <a:pt x="3208" y="1529"/>
                    <a:pt x="2882" y="1579"/>
                    <a:pt x="2582" y="1629"/>
                  </a:cubicBezTo>
                  <a:cubicBezTo>
                    <a:pt x="2281" y="1654"/>
                    <a:pt x="2005" y="1705"/>
                    <a:pt x="1755" y="1730"/>
                  </a:cubicBezTo>
                  <a:cubicBezTo>
                    <a:pt x="702" y="1855"/>
                    <a:pt x="0" y="1930"/>
                    <a:pt x="0" y="1930"/>
                  </a:cubicBezTo>
                  <a:cubicBezTo>
                    <a:pt x="0" y="1930"/>
                    <a:pt x="702" y="1955"/>
                    <a:pt x="1755" y="1980"/>
                  </a:cubicBezTo>
                  <a:cubicBezTo>
                    <a:pt x="2030" y="2005"/>
                    <a:pt x="2306" y="2005"/>
                    <a:pt x="2607" y="2005"/>
                  </a:cubicBezTo>
                  <a:lnTo>
                    <a:pt x="3559" y="2005"/>
                  </a:lnTo>
                  <a:cubicBezTo>
                    <a:pt x="4236" y="1980"/>
                    <a:pt x="4938" y="1980"/>
                    <a:pt x="5639" y="1980"/>
                  </a:cubicBezTo>
                  <a:cubicBezTo>
                    <a:pt x="6341" y="1930"/>
                    <a:pt x="7068" y="1905"/>
                    <a:pt x="7720" y="1880"/>
                  </a:cubicBezTo>
                  <a:cubicBezTo>
                    <a:pt x="8396" y="1855"/>
                    <a:pt x="8998" y="1830"/>
                    <a:pt x="9524" y="1780"/>
                  </a:cubicBezTo>
                  <a:cubicBezTo>
                    <a:pt x="10577" y="1705"/>
                    <a:pt x="11278" y="1654"/>
                    <a:pt x="11278" y="1654"/>
                  </a:cubicBezTo>
                  <a:lnTo>
                    <a:pt x="110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292944" y="1605489"/>
              <a:ext cx="1801040" cy="1664339"/>
            </a:xfrm>
            <a:custGeom>
              <a:avLst/>
              <a:gdLst/>
              <a:ahLst/>
              <a:cxnLst/>
              <a:rect l="l" t="t" r="r" b="b"/>
              <a:pathLst>
                <a:path w="33636" h="31083" extrusionOk="0">
                  <a:moveTo>
                    <a:pt x="28670" y="0"/>
                  </a:moveTo>
                  <a:cubicBezTo>
                    <a:pt x="25428" y="0"/>
                    <a:pt x="20462" y="3835"/>
                    <a:pt x="18673" y="7626"/>
                  </a:cubicBezTo>
                  <a:cubicBezTo>
                    <a:pt x="18023" y="3952"/>
                    <a:pt x="16642" y="2528"/>
                    <a:pt x="15143" y="2528"/>
                  </a:cubicBezTo>
                  <a:cubicBezTo>
                    <a:pt x="12304" y="2528"/>
                    <a:pt x="9040" y="7630"/>
                    <a:pt x="9500" y="12238"/>
                  </a:cubicBezTo>
                  <a:cubicBezTo>
                    <a:pt x="8354" y="10519"/>
                    <a:pt x="7564" y="7544"/>
                    <a:pt x="5350" y="7544"/>
                  </a:cubicBezTo>
                  <a:cubicBezTo>
                    <a:pt x="5142" y="7544"/>
                    <a:pt x="4922" y="7570"/>
                    <a:pt x="4688" y="7626"/>
                  </a:cubicBezTo>
                  <a:cubicBezTo>
                    <a:pt x="1" y="8228"/>
                    <a:pt x="527" y="22213"/>
                    <a:pt x="527" y="29105"/>
                  </a:cubicBezTo>
                  <a:lnTo>
                    <a:pt x="1755" y="30408"/>
                  </a:lnTo>
                  <a:cubicBezTo>
                    <a:pt x="3820" y="30872"/>
                    <a:pt x="6079" y="31082"/>
                    <a:pt x="8330" y="31082"/>
                  </a:cubicBezTo>
                  <a:cubicBezTo>
                    <a:pt x="19082" y="31082"/>
                    <a:pt x="29670" y="26299"/>
                    <a:pt x="18272" y="21636"/>
                  </a:cubicBezTo>
                  <a:lnTo>
                    <a:pt x="18272" y="21636"/>
                  </a:lnTo>
                  <a:cubicBezTo>
                    <a:pt x="18376" y="21639"/>
                    <a:pt x="18480" y="21641"/>
                    <a:pt x="18584" y="21641"/>
                  </a:cubicBezTo>
                  <a:cubicBezTo>
                    <a:pt x="22675" y="21641"/>
                    <a:pt x="26432" y="19270"/>
                    <a:pt x="28021" y="16874"/>
                  </a:cubicBezTo>
                  <a:cubicBezTo>
                    <a:pt x="29593" y="14516"/>
                    <a:pt x="29012" y="12138"/>
                    <a:pt x="24420" y="12138"/>
                  </a:cubicBezTo>
                  <a:cubicBezTo>
                    <a:pt x="23887" y="12138"/>
                    <a:pt x="23301" y="12170"/>
                    <a:pt x="22658" y="12238"/>
                  </a:cubicBezTo>
                  <a:cubicBezTo>
                    <a:pt x="27044" y="9832"/>
                    <a:pt x="33635" y="5095"/>
                    <a:pt x="31003" y="1160"/>
                  </a:cubicBezTo>
                  <a:cubicBezTo>
                    <a:pt x="30474" y="351"/>
                    <a:pt x="29651" y="0"/>
                    <a:pt x="28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360038" y="1950753"/>
              <a:ext cx="1248134" cy="1278976"/>
            </a:xfrm>
            <a:custGeom>
              <a:avLst/>
              <a:gdLst/>
              <a:ahLst/>
              <a:cxnLst/>
              <a:rect l="l" t="t" r="r" b="b"/>
              <a:pathLst>
                <a:path w="23310" h="23886" extrusionOk="0">
                  <a:moveTo>
                    <a:pt x="23309" y="0"/>
                  </a:moveTo>
                  <a:cubicBezTo>
                    <a:pt x="23309" y="0"/>
                    <a:pt x="22958" y="326"/>
                    <a:pt x="22282" y="928"/>
                  </a:cubicBezTo>
                  <a:cubicBezTo>
                    <a:pt x="21956" y="1203"/>
                    <a:pt x="21580" y="1554"/>
                    <a:pt x="21129" y="1980"/>
                  </a:cubicBezTo>
                  <a:cubicBezTo>
                    <a:pt x="20903" y="2181"/>
                    <a:pt x="20653" y="2381"/>
                    <a:pt x="20402" y="2607"/>
                  </a:cubicBezTo>
                  <a:cubicBezTo>
                    <a:pt x="20126" y="2832"/>
                    <a:pt x="19851" y="3058"/>
                    <a:pt x="19550" y="3308"/>
                  </a:cubicBezTo>
                  <a:cubicBezTo>
                    <a:pt x="18397" y="4236"/>
                    <a:pt x="17044" y="5364"/>
                    <a:pt x="15565" y="6542"/>
                  </a:cubicBezTo>
                  <a:cubicBezTo>
                    <a:pt x="14838" y="7118"/>
                    <a:pt x="14061" y="7745"/>
                    <a:pt x="13334" y="8396"/>
                  </a:cubicBezTo>
                  <a:cubicBezTo>
                    <a:pt x="12958" y="8697"/>
                    <a:pt x="12582" y="9023"/>
                    <a:pt x="12181" y="9349"/>
                  </a:cubicBezTo>
                  <a:lnTo>
                    <a:pt x="11630" y="9850"/>
                  </a:lnTo>
                  <a:lnTo>
                    <a:pt x="11329" y="10075"/>
                  </a:lnTo>
                  <a:lnTo>
                    <a:pt x="11254" y="10151"/>
                  </a:lnTo>
                  <a:lnTo>
                    <a:pt x="11154" y="10251"/>
                  </a:lnTo>
                  <a:lnTo>
                    <a:pt x="11029" y="10376"/>
                  </a:lnTo>
                  <a:cubicBezTo>
                    <a:pt x="9600" y="11730"/>
                    <a:pt x="8096" y="13058"/>
                    <a:pt x="6693" y="14361"/>
                  </a:cubicBezTo>
                  <a:cubicBezTo>
                    <a:pt x="6016" y="15013"/>
                    <a:pt x="5339" y="15639"/>
                    <a:pt x="4713" y="16266"/>
                  </a:cubicBezTo>
                  <a:cubicBezTo>
                    <a:pt x="4086" y="16892"/>
                    <a:pt x="3510" y="17519"/>
                    <a:pt x="3008" y="18096"/>
                  </a:cubicBezTo>
                  <a:cubicBezTo>
                    <a:pt x="2482" y="18697"/>
                    <a:pt x="2031" y="19273"/>
                    <a:pt x="1630" y="19800"/>
                  </a:cubicBezTo>
                  <a:cubicBezTo>
                    <a:pt x="1430" y="20075"/>
                    <a:pt x="1279" y="20351"/>
                    <a:pt x="1104" y="20577"/>
                  </a:cubicBezTo>
                  <a:cubicBezTo>
                    <a:pt x="1029" y="20702"/>
                    <a:pt x="953" y="20802"/>
                    <a:pt x="878" y="20928"/>
                  </a:cubicBezTo>
                  <a:cubicBezTo>
                    <a:pt x="803" y="21053"/>
                    <a:pt x="753" y="21178"/>
                    <a:pt x="678" y="21304"/>
                  </a:cubicBezTo>
                  <a:cubicBezTo>
                    <a:pt x="552" y="21529"/>
                    <a:pt x="427" y="21755"/>
                    <a:pt x="352" y="21905"/>
                  </a:cubicBezTo>
                  <a:cubicBezTo>
                    <a:pt x="277" y="22055"/>
                    <a:pt x="201" y="22206"/>
                    <a:pt x="176" y="22306"/>
                  </a:cubicBezTo>
                  <a:cubicBezTo>
                    <a:pt x="76" y="22507"/>
                    <a:pt x="1" y="22632"/>
                    <a:pt x="1" y="22632"/>
                  </a:cubicBezTo>
                  <a:lnTo>
                    <a:pt x="3109" y="23885"/>
                  </a:lnTo>
                  <a:cubicBezTo>
                    <a:pt x="3109" y="23885"/>
                    <a:pt x="3159" y="23760"/>
                    <a:pt x="3234" y="23534"/>
                  </a:cubicBezTo>
                  <a:cubicBezTo>
                    <a:pt x="3259" y="23434"/>
                    <a:pt x="3309" y="23284"/>
                    <a:pt x="3359" y="23133"/>
                  </a:cubicBezTo>
                  <a:cubicBezTo>
                    <a:pt x="3435" y="22983"/>
                    <a:pt x="3485" y="22857"/>
                    <a:pt x="3560" y="22707"/>
                  </a:cubicBezTo>
                  <a:cubicBezTo>
                    <a:pt x="3610" y="22532"/>
                    <a:pt x="3685" y="22356"/>
                    <a:pt x="3811" y="22156"/>
                  </a:cubicBezTo>
                  <a:cubicBezTo>
                    <a:pt x="3936" y="21930"/>
                    <a:pt x="4036" y="21705"/>
                    <a:pt x="4186" y="21454"/>
                  </a:cubicBezTo>
                  <a:cubicBezTo>
                    <a:pt x="4462" y="20978"/>
                    <a:pt x="4813" y="20426"/>
                    <a:pt x="5214" y="19850"/>
                  </a:cubicBezTo>
                  <a:cubicBezTo>
                    <a:pt x="5640" y="19248"/>
                    <a:pt x="6091" y="18622"/>
                    <a:pt x="6643" y="17970"/>
                  </a:cubicBezTo>
                  <a:cubicBezTo>
                    <a:pt x="7144" y="17319"/>
                    <a:pt x="7745" y="16642"/>
                    <a:pt x="8347" y="15940"/>
                  </a:cubicBezTo>
                  <a:cubicBezTo>
                    <a:pt x="9550" y="14537"/>
                    <a:pt x="10928" y="13058"/>
                    <a:pt x="12232" y="11504"/>
                  </a:cubicBezTo>
                  <a:lnTo>
                    <a:pt x="12357" y="11379"/>
                  </a:lnTo>
                  <a:lnTo>
                    <a:pt x="12407" y="11329"/>
                  </a:lnTo>
                  <a:lnTo>
                    <a:pt x="12457" y="11253"/>
                  </a:lnTo>
                  <a:lnTo>
                    <a:pt x="12708" y="11003"/>
                  </a:lnTo>
                  <a:lnTo>
                    <a:pt x="13234" y="10451"/>
                  </a:lnTo>
                  <a:cubicBezTo>
                    <a:pt x="13585" y="10075"/>
                    <a:pt x="13911" y="9725"/>
                    <a:pt x="14262" y="9374"/>
                  </a:cubicBezTo>
                  <a:cubicBezTo>
                    <a:pt x="14938" y="8647"/>
                    <a:pt x="15615" y="7970"/>
                    <a:pt x="16292" y="7319"/>
                  </a:cubicBezTo>
                  <a:cubicBezTo>
                    <a:pt x="17620" y="5990"/>
                    <a:pt x="18848" y="4762"/>
                    <a:pt x="19926" y="3684"/>
                  </a:cubicBezTo>
                  <a:cubicBezTo>
                    <a:pt x="20177" y="3409"/>
                    <a:pt x="20427" y="3158"/>
                    <a:pt x="20678" y="2907"/>
                  </a:cubicBezTo>
                  <a:cubicBezTo>
                    <a:pt x="20903" y="2657"/>
                    <a:pt x="21129" y="2431"/>
                    <a:pt x="21329" y="2181"/>
                  </a:cubicBezTo>
                  <a:cubicBezTo>
                    <a:pt x="21755" y="1730"/>
                    <a:pt x="22106" y="1354"/>
                    <a:pt x="22407" y="1028"/>
                  </a:cubicBezTo>
                  <a:cubicBezTo>
                    <a:pt x="22983" y="376"/>
                    <a:pt x="23309" y="0"/>
                    <a:pt x="233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973356" y="2008421"/>
              <a:ext cx="94025" cy="496630"/>
            </a:xfrm>
            <a:custGeom>
              <a:avLst/>
              <a:gdLst/>
              <a:ahLst/>
              <a:cxnLst/>
              <a:rect l="l" t="t" r="r" b="b"/>
              <a:pathLst>
                <a:path w="1756" h="9275" extrusionOk="0">
                  <a:moveTo>
                    <a:pt x="1705" y="1"/>
                  </a:moveTo>
                  <a:cubicBezTo>
                    <a:pt x="1705" y="1"/>
                    <a:pt x="1630" y="577"/>
                    <a:pt x="1529" y="1429"/>
                  </a:cubicBezTo>
                  <a:cubicBezTo>
                    <a:pt x="1504" y="1655"/>
                    <a:pt x="1479" y="1881"/>
                    <a:pt x="1454" y="2131"/>
                  </a:cubicBezTo>
                  <a:cubicBezTo>
                    <a:pt x="1429" y="2382"/>
                    <a:pt x="1379" y="2632"/>
                    <a:pt x="1329" y="2908"/>
                  </a:cubicBezTo>
                  <a:cubicBezTo>
                    <a:pt x="1229" y="3434"/>
                    <a:pt x="1128" y="4011"/>
                    <a:pt x="1028" y="4562"/>
                  </a:cubicBezTo>
                  <a:cubicBezTo>
                    <a:pt x="778" y="5690"/>
                    <a:pt x="527" y="6818"/>
                    <a:pt x="326" y="7670"/>
                  </a:cubicBezTo>
                  <a:cubicBezTo>
                    <a:pt x="126" y="8497"/>
                    <a:pt x="1" y="9074"/>
                    <a:pt x="1" y="9074"/>
                  </a:cubicBezTo>
                  <a:lnTo>
                    <a:pt x="1229" y="9274"/>
                  </a:lnTo>
                  <a:cubicBezTo>
                    <a:pt x="1229" y="9274"/>
                    <a:pt x="1279" y="8698"/>
                    <a:pt x="1379" y="7846"/>
                  </a:cubicBezTo>
                  <a:cubicBezTo>
                    <a:pt x="1454" y="6968"/>
                    <a:pt x="1555" y="5815"/>
                    <a:pt x="1655" y="4637"/>
                  </a:cubicBezTo>
                  <a:cubicBezTo>
                    <a:pt x="1680" y="4061"/>
                    <a:pt x="1705" y="3485"/>
                    <a:pt x="1730" y="2933"/>
                  </a:cubicBezTo>
                  <a:cubicBezTo>
                    <a:pt x="1730" y="2658"/>
                    <a:pt x="1755" y="2407"/>
                    <a:pt x="1755" y="2156"/>
                  </a:cubicBezTo>
                  <a:cubicBezTo>
                    <a:pt x="1730" y="1906"/>
                    <a:pt x="1730" y="1680"/>
                    <a:pt x="1730" y="1455"/>
                  </a:cubicBezTo>
                  <a:cubicBezTo>
                    <a:pt x="1705" y="577"/>
                    <a:pt x="1705" y="1"/>
                    <a:pt x="17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576150" y="2334569"/>
              <a:ext cx="99326" cy="507285"/>
            </a:xfrm>
            <a:custGeom>
              <a:avLst/>
              <a:gdLst/>
              <a:ahLst/>
              <a:cxnLst/>
              <a:rect l="l" t="t" r="r" b="b"/>
              <a:pathLst>
                <a:path w="1855" h="9474" extrusionOk="0">
                  <a:moveTo>
                    <a:pt x="25" y="0"/>
                  </a:moveTo>
                  <a:cubicBezTo>
                    <a:pt x="25" y="0"/>
                    <a:pt x="0" y="2356"/>
                    <a:pt x="0" y="4712"/>
                  </a:cubicBezTo>
                  <a:cubicBezTo>
                    <a:pt x="25" y="5313"/>
                    <a:pt x="25" y="5915"/>
                    <a:pt x="50" y="6466"/>
                  </a:cubicBezTo>
                  <a:cubicBezTo>
                    <a:pt x="50" y="6742"/>
                    <a:pt x="50" y="7018"/>
                    <a:pt x="75" y="7268"/>
                  </a:cubicBezTo>
                  <a:cubicBezTo>
                    <a:pt x="75" y="7519"/>
                    <a:pt x="100" y="7770"/>
                    <a:pt x="100" y="7995"/>
                  </a:cubicBezTo>
                  <a:cubicBezTo>
                    <a:pt x="176" y="8872"/>
                    <a:pt x="201" y="9474"/>
                    <a:pt x="201" y="9474"/>
                  </a:cubicBezTo>
                  <a:lnTo>
                    <a:pt x="1855" y="9198"/>
                  </a:lnTo>
                  <a:cubicBezTo>
                    <a:pt x="1855" y="9198"/>
                    <a:pt x="1704" y="8647"/>
                    <a:pt x="1504" y="7770"/>
                  </a:cubicBezTo>
                  <a:cubicBezTo>
                    <a:pt x="1454" y="7569"/>
                    <a:pt x="1404" y="7318"/>
                    <a:pt x="1328" y="7093"/>
                  </a:cubicBezTo>
                  <a:cubicBezTo>
                    <a:pt x="1278" y="6842"/>
                    <a:pt x="1228" y="6592"/>
                    <a:pt x="1178" y="6316"/>
                  </a:cubicBezTo>
                  <a:cubicBezTo>
                    <a:pt x="1078" y="5790"/>
                    <a:pt x="952" y="5213"/>
                    <a:pt x="852" y="4637"/>
                  </a:cubicBezTo>
                  <a:cubicBezTo>
                    <a:pt x="426" y="2331"/>
                    <a:pt x="25" y="0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009607" y="2432504"/>
              <a:ext cx="559652" cy="127544"/>
            </a:xfrm>
            <a:custGeom>
              <a:avLst/>
              <a:gdLst/>
              <a:ahLst/>
              <a:cxnLst/>
              <a:rect l="l" t="t" r="r" b="b"/>
              <a:pathLst>
                <a:path w="10452" h="2382" extrusionOk="0">
                  <a:moveTo>
                    <a:pt x="10452" y="1"/>
                  </a:moveTo>
                  <a:cubicBezTo>
                    <a:pt x="10451" y="1"/>
                    <a:pt x="9800" y="126"/>
                    <a:pt x="8822" y="327"/>
                  </a:cubicBezTo>
                  <a:cubicBezTo>
                    <a:pt x="8321" y="427"/>
                    <a:pt x="7770" y="527"/>
                    <a:pt x="7143" y="627"/>
                  </a:cubicBezTo>
                  <a:cubicBezTo>
                    <a:pt x="6842" y="677"/>
                    <a:pt x="6517" y="728"/>
                    <a:pt x="6191" y="778"/>
                  </a:cubicBezTo>
                  <a:cubicBezTo>
                    <a:pt x="5890" y="828"/>
                    <a:pt x="5564" y="878"/>
                    <a:pt x="5238" y="903"/>
                  </a:cubicBezTo>
                  <a:cubicBezTo>
                    <a:pt x="4913" y="953"/>
                    <a:pt x="4562" y="978"/>
                    <a:pt x="4261" y="1028"/>
                  </a:cubicBezTo>
                  <a:cubicBezTo>
                    <a:pt x="3935" y="1053"/>
                    <a:pt x="3609" y="1078"/>
                    <a:pt x="3309" y="1103"/>
                  </a:cubicBezTo>
                  <a:cubicBezTo>
                    <a:pt x="3008" y="1103"/>
                    <a:pt x="2707" y="1154"/>
                    <a:pt x="2431" y="1154"/>
                  </a:cubicBezTo>
                  <a:lnTo>
                    <a:pt x="1654" y="1154"/>
                  </a:lnTo>
                  <a:cubicBezTo>
                    <a:pt x="1515" y="1161"/>
                    <a:pt x="1380" y="1164"/>
                    <a:pt x="1251" y="1164"/>
                  </a:cubicBezTo>
                  <a:cubicBezTo>
                    <a:pt x="939" y="1164"/>
                    <a:pt x="664" y="1146"/>
                    <a:pt x="451" y="1129"/>
                  </a:cubicBezTo>
                  <a:lnTo>
                    <a:pt x="0" y="1129"/>
                  </a:lnTo>
                  <a:lnTo>
                    <a:pt x="25" y="2382"/>
                  </a:lnTo>
                  <a:cubicBezTo>
                    <a:pt x="25" y="2382"/>
                    <a:pt x="201" y="2357"/>
                    <a:pt x="477" y="2332"/>
                  </a:cubicBezTo>
                  <a:cubicBezTo>
                    <a:pt x="777" y="2306"/>
                    <a:pt x="1178" y="2306"/>
                    <a:pt x="1705" y="2206"/>
                  </a:cubicBezTo>
                  <a:cubicBezTo>
                    <a:pt x="1955" y="2181"/>
                    <a:pt x="2231" y="2156"/>
                    <a:pt x="2507" y="2106"/>
                  </a:cubicBezTo>
                  <a:cubicBezTo>
                    <a:pt x="2807" y="2056"/>
                    <a:pt x="3108" y="2006"/>
                    <a:pt x="3409" y="1956"/>
                  </a:cubicBezTo>
                  <a:cubicBezTo>
                    <a:pt x="3735" y="1880"/>
                    <a:pt x="4035" y="1830"/>
                    <a:pt x="4361" y="1755"/>
                  </a:cubicBezTo>
                  <a:cubicBezTo>
                    <a:pt x="4687" y="1680"/>
                    <a:pt x="5013" y="1605"/>
                    <a:pt x="5339" y="1530"/>
                  </a:cubicBezTo>
                  <a:cubicBezTo>
                    <a:pt x="5665" y="1454"/>
                    <a:pt x="5990" y="1354"/>
                    <a:pt x="6316" y="1279"/>
                  </a:cubicBezTo>
                  <a:cubicBezTo>
                    <a:pt x="6617" y="1204"/>
                    <a:pt x="6943" y="1103"/>
                    <a:pt x="7244" y="1028"/>
                  </a:cubicBezTo>
                  <a:cubicBezTo>
                    <a:pt x="7845" y="853"/>
                    <a:pt x="8396" y="677"/>
                    <a:pt x="8873" y="527"/>
                  </a:cubicBezTo>
                  <a:cubicBezTo>
                    <a:pt x="9800" y="201"/>
                    <a:pt x="10451" y="1"/>
                    <a:pt x="104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651276" y="2829760"/>
              <a:ext cx="605273" cy="107411"/>
            </a:xfrm>
            <a:custGeom>
              <a:avLst/>
              <a:gdLst/>
              <a:ahLst/>
              <a:cxnLst/>
              <a:rect l="l" t="t" r="r" b="b"/>
              <a:pathLst>
                <a:path w="11304" h="2006" extrusionOk="0">
                  <a:moveTo>
                    <a:pt x="251" y="0"/>
                  </a:moveTo>
                  <a:lnTo>
                    <a:pt x="1" y="1654"/>
                  </a:lnTo>
                  <a:cubicBezTo>
                    <a:pt x="1" y="1654"/>
                    <a:pt x="702" y="1705"/>
                    <a:pt x="1755" y="1780"/>
                  </a:cubicBezTo>
                  <a:cubicBezTo>
                    <a:pt x="2281" y="1830"/>
                    <a:pt x="2908" y="1855"/>
                    <a:pt x="3560" y="1880"/>
                  </a:cubicBezTo>
                  <a:cubicBezTo>
                    <a:pt x="4236" y="1905"/>
                    <a:pt x="4938" y="1930"/>
                    <a:pt x="5640" y="1980"/>
                  </a:cubicBezTo>
                  <a:cubicBezTo>
                    <a:pt x="6367" y="1980"/>
                    <a:pt x="7068" y="1980"/>
                    <a:pt x="7720" y="2005"/>
                  </a:cubicBezTo>
                  <a:lnTo>
                    <a:pt x="8672" y="2005"/>
                  </a:lnTo>
                  <a:cubicBezTo>
                    <a:pt x="8998" y="2005"/>
                    <a:pt x="9274" y="2005"/>
                    <a:pt x="9550" y="1980"/>
                  </a:cubicBezTo>
                  <a:cubicBezTo>
                    <a:pt x="10602" y="1955"/>
                    <a:pt x="11304" y="1930"/>
                    <a:pt x="11304" y="1930"/>
                  </a:cubicBezTo>
                  <a:cubicBezTo>
                    <a:pt x="11304" y="1930"/>
                    <a:pt x="10602" y="1855"/>
                    <a:pt x="9550" y="1730"/>
                  </a:cubicBezTo>
                  <a:cubicBezTo>
                    <a:pt x="9299" y="1705"/>
                    <a:pt x="8998" y="1654"/>
                    <a:pt x="8697" y="1629"/>
                  </a:cubicBezTo>
                  <a:cubicBezTo>
                    <a:pt x="8422" y="1579"/>
                    <a:pt x="8096" y="1529"/>
                    <a:pt x="7770" y="1479"/>
                  </a:cubicBezTo>
                  <a:cubicBezTo>
                    <a:pt x="7118" y="1379"/>
                    <a:pt x="6442" y="1253"/>
                    <a:pt x="5740" y="1128"/>
                  </a:cubicBezTo>
                  <a:cubicBezTo>
                    <a:pt x="5063" y="1003"/>
                    <a:pt x="4362" y="878"/>
                    <a:pt x="3710" y="752"/>
                  </a:cubicBezTo>
                  <a:cubicBezTo>
                    <a:pt x="3083" y="627"/>
                    <a:pt x="2482" y="502"/>
                    <a:pt x="1955" y="376"/>
                  </a:cubicBezTo>
                  <a:cubicBezTo>
                    <a:pt x="928" y="151"/>
                    <a:pt x="251" y="0"/>
                    <a:pt x="2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416607" y="3165332"/>
              <a:ext cx="1002041" cy="670972"/>
            </a:xfrm>
            <a:custGeom>
              <a:avLst/>
              <a:gdLst/>
              <a:ahLst/>
              <a:cxnLst/>
              <a:rect l="l" t="t" r="r" b="b"/>
              <a:pathLst>
                <a:path w="18714" h="12531" extrusionOk="0">
                  <a:moveTo>
                    <a:pt x="8924" y="1"/>
                  </a:moveTo>
                  <a:cubicBezTo>
                    <a:pt x="1021" y="1"/>
                    <a:pt x="1" y="12506"/>
                    <a:pt x="10101" y="12530"/>
                  </a:cubicBezTo>
                  <a:cubicBezTo>
                    <a:pt x="10109" y="12530"/>
                    <a:pt x="10117" y="12530"/>
                    <a:pt x="10124" y="12530"/>
                  </a:cubicBezTo>
                  <a:cubicBezTo>
                    <a:pt x="17747" y="12530"/>
                    <a:pt x="18713" y="249"/>
                    <a:pt x="9525" y="24"/>
                  </a:cubicBezTo>
                  <a:cubicBezTo>
                    <a:pt x="9320" y="8"/>
                    <a:pt x="9120" y="1"/>
                    <a:pt x="89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601823" y="3406823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0"/>
                  </a:moveTo>
                  <a:cubicBezTo>
                    <a:pt x="301" y="0"/>
                    <a:pt x="0" y="3509"/>
                    <a:pt x="2833" y="3509"/>
                  </a:cubicBezTo>
                  <a:cubicBezTo>
                    <a:pt x="4988" y="3509"/>
                    <a:pt x="5239" y="75"/>
                    <a:pt x="2682" y="25"/>
                  </a:cubicBezTo>
                  <a:cubicBezTo>
                    <a:pt x="2607" y="0"/>
                    <a:pt x="2557" y="0"/>
                    <a:pt x="25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110459" y="3165332"/>
              <a:ext cx="1000649" cy="670972"/>
            </a:xfrm>
            <a:custGeom>
              <a:avLst/>
              <a:gdLst/>
              <a:ahLst/>
              <a:cxnLst/>
              <a:rect l="l" t="t" r="r" b="b"/>
              <a:pathLst>
                <a:path w="18688" h="12531" extrusionOk="0">
                  <a:moveTo>
                    <a:pt x="8923" y="1"/>
                  </a:moveTo>
                  <a:cubicBezTo>
                    <a:pt x="1021" y="1"/>
                    <a:pt x="0" y="12506"/>
                    <a:pt x="10101" y="12530"/>
                  </a:cubicBezTo>
                  <a:cubicBezTo>
                    <a:pt x="10108" y="12530"/>
                    <a:pt x="10116" y="12530"/>
                    <a:pt x="10124" y="12530"/>
                  </a:cubicBezTo>
                  <a:cubicBezTo>
                    <a:pt x="17747" y="12530"/>
                    <a:pt x="18688" y="249"/>
                    <a:pt x="9524" y="24"/>
                  </a:cubicBezTo>
                  <a:cubicBezTo>
                    <a:pt x="9320" y="8"/>
                    <a:pt x="9119" y="1"/>
                    <a:pt x="89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608332" y="3496727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1"/>
                  </a:moveTo>
                  <a:cubicBezTo>
                    <a:pt x="301" y="1"/>
                    <a:pt x="1" y="3509"/>
                    <a:pt x="2833" y="3509"/>
                  </a:cubicBezTo>
                  <a:cubicBezTo>
                    <a:pt x="4988" y="3509"/>
                    <a:pt x="5239" y="76"/>
                    <a:pt x="26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729370" y="2964053"/>
              <a:ext cx="1001988" cy="670972"/>
            </a:xfrm>
            <a:custGeom>
              <a:avLst/>
              <a:gdLst/>
              <a:ahLst/>
              <a:cxnLst/>
              <a:rect l="l" t="t" r="r" b="b"/>
              <a:pathLst>
                <a:path w="18713" h="12531" extrusionOk="0">
                  <a:moveTo>
                    <a:pt x="8948" y="0"/>
                  </a:moveTo>
                  <a:cubicBezTo>
                    <a:pt x="1044" y="0"/>
                    <a:pt x="0" y="12506"/>
                    <a:pt x="10125" y="12530"/>
                  </a:cubicBezTo>
                  <a:cubicBezTo>
                    <a:pt x="10133" y="12530"/>
                    <a:pt x="10140" y="12530"/>
                    <a:pt x="10148" y="12530"/>
                  </a:cubicBezTo>
                  <a:cubicBezTo>
                    <a:pt x="17771" y="12530"/>
                    <a:pt x="18712" y="249"/>
                    <a:pt x="9548" y="24"/>
                  </a:cubicBezTo>
                  <a:cubicBezTo>
                    <a:pt x="9344" y="8"/>
                    <a:pt x="9144" y="0"/>
                    <a:pt x="89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205718" y="3094116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1"/>
                  </a:moveTo>
                  <a:cubicBezTo>
                    <a:pt x="301" y="1"/>
                    <a:pt x="1" y="3509"/>
                    <a:pt x="2833" y="3509"/>
                  </a:cubicBezTo>
                  <a:cubicBezTo>
                    <a:pt x="4988" y="3509"/>
                    <a:pt x="5239" y="76"/>
                    <a:pt x="26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47;p2"/>
          <p:cNvGrpSpPr/>
          <p:nvPr/>
        </p:nvGrpSpPr>
        <p:grpSpPr>
          <a:xfrm rot="191764">
            <a:off x="96892" y="2812553"/>
            <a:ext cx="2074547" cy="1949796"/>
            <a:chOff x="39161" y="2569289"/>
            <a:chExt cx="2207289" cy="2074556"/>
          </a:xfrm>
        </p:grpSpPr>
        <p:sp>
          <p:nvSpPr>
            <p:cNvPr id="48" name="Google Shape;48;p2"/>
            <p:cNvSpPr/>
            <p:nvPr/>
          </p:nvSpPr>
          <p:spPr>
            <a:xfrm rot="376776" flipH="1">
              <a:off x="135373" y="2672421"/>
              <a:ext cx="1988222" cy="1868294"/>
            </a:xfrm>
            <a:custGeom>
              <a:avLst/>
              <a:gdLst/>
              <a:ahLst/>
              <a:cxnLst/>
              <a:rect l="l" t="t" r="r" b="b"/>
              <a:pathLst>
                <a:path w="59500" h="55911" extrusionOk="0">
                  <a:moveTo>
                    <a:pt x="41074" y="1"/>
                  </a:moveTo>
                  <a:cubicBezTo>
                    <a:pt x="35013" y="1"/>
                    <a:pt x="29092" y="3078"/>
                    <a:pt x="25765" y="8617"/>
                  </a:cubicBezTo>
                  <a:lnTo>
                    <a:pt x="1229" y="49344"/>
                  </a:lnTo>
                  <a:cubicBezTo>
                    <a:pt x="0" y="51399"/>
                    <a:pt x="652" y="54056"/>
                    <a:pt x="2707" y="55284"/>
                  </a:cubicBezTo>
                  <a:cubicBezTo>
                    <a:pt x="3409" y="55710"/>
                    <a:pt x="4186" y="55910"/>
                    <a:pt x="4938" y="55910"/>
                  </a:cubicBezTo>
                  <a:cubicBezTo>
                    <a:pt x="6391" y="55910"/>
                    <a:pt x="7845" y="55158"/>
                    <a:pt x="8647" y="53805"/>
                  </a:cubicBezTo>
                  <a:lnTo>
                    <a:pt x="33184" y="13078"/>
                  </a:lnTo>
                  <a:cubicBezTo>
                    <a:pt x="34900" y="10229"/>
                    <a:pt x="37956" y="8643"/>
                    <a:pt x="41078" y="8643"/>
                  </a:cubicBezTo>
                  <a:cubicBezTo>
                    <a:pt x="42653" y="8643"/>
                    <a:pt x="44245" y="9046"/>
                    <a:pt x="45690" y="9895"/>
                  </a:cubicBezTo>
                  <a:cubicBezTo>
                    <a:pt x="47820" y="11148"/>
                    <a:pt x="49324" y="13178"/>
                    <a:pt x="49926" y="15584"/>
                  </a:cubicBezTo>
                  <a:cubicBezTo>
                    <a:pt x="50527" y="17990"/>
                    <a:pt x="50151" y="20472"/>
                    <a:pt x="48848" y="22602"/>
                  </a:cubicBezTo>
                  <a:lnTo>
                    <a:pt x="46316" y="26737"/>
                  </a:lnTo>
                  <a:cubicBezTo>
                    <a:pt x="45063" y="28792"/>
                    <a:pt x="45715" y="31449"/>
                    <a:pt x="47745" y="32702"/>
                  </a:cubicBezTo>
                  <a:cubicBezTo>
                    <a:pt x="48445" y="33126"/>
                    <a:pt x="49222" y="33329"/>
                    <a:pt x="49991" y="33329"/>
                  </a:cubicBezTo>
                  <a:cubicBezTo>
                    <a:pt x="51451" y="33329"/>
                    <a:pt x="52880" y="32595"/>
                    <a:pt x="53685" y="31249"/>
                  </a:cubicBezTo>
                  <a:lnTo>
                    <a:pt x="56241" y="27113"/>
                  </a:lnTo>
                  <a:cubicBezTo>
                    <a:pt x="58748" y="23003"/>
                    <a:pt x="59500" y="18166"/>
                    <a:pt x="58322" y="13479"/>
                  </a:cubicBezTo>
                  <a:cubicBezTo>
                    <a:pt x="57169" y="8817"/>
                    <a:pt x="54236" y="4883"/>
                    <a:pt x="50076" y="2451"/>
                  </a:cubicBezTo>
                  <a:cubicBezTo>
                    <a:pt x="47252" y="791"/>
                    <a:pt x="44145" y="1"/>
                    <a:pt x="410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 rot="376776" flipH="1">
              <a:off x="1688275" y="4022649"/>
              <a:ext cx="218604" cy="585348"/>
            </a:xfrm>
            <a:custGeom>
              <a:avLst/>
              <a:gdLst/>
              <a:ahLst/>
              <a:cxnLst/>
              <a:rect l="l" t="t" r="r" b="b"/>
              <a:pathLst>
                <a:path w="6542" h="16968" extrusionOk="0">
                  <a:moveTo>
                    <a:pt x="3559" y="0"/>
                  </a:moveTo>
                  <a:lnTo>
                    <a:pt x="0" y="5915"/>
                  </a:lnTo>
                  <a:lnTo>
                    <a:pt x="2782" y="16968"/>
                  </a:lnTo>
                  <a:cubicBezTo>
                    <a:pt x="3409" y="16617"/>
                    <a:pt x="3960" y="16116"/>
                    <a:pt x="4361" y="15439"/>
                  </a:cubicBezTo>
                  <a:lnTo>
                    <a:pt x="6542" y="11805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 rot="376748" flipH="1">
              <a:off x="1485677" y="3577206"/>
              <a:ext cx="218654" cy="625325"/>
            </a:xfrm>
            <a:custGeom>
              <a:avLst/>
              <a:gdLst/>
              <a:ahLst/>
              <a:cxnLst/>
              <a:rect l="l" t="t" r="r" b="b"/>
              <a:pathLst>
                <a:path w="6543" h="17720" extrusionOk="0">
                  <a:moveTo>
                    <a:pt x="3560" y="1"/>
                  </a:moveTo>
                  <a:lnTo>
                    <a:pt x="1" y="5915"/>
                  </a:lnTo>
                  <a:lnTo>
                    <a:pt x="2983" y="17720"/>
                  </a:lnTo>
                  <a:lnTo>
                    <a:pt x="6542" y="11805"/>
                  </a:lnTo>
                  <a:lnTo>
                    <a:pt x="356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 rot="376776" flipH="1">
              <a:off x="1284459" y="3145767"/>
              <a:ext cx="218604" cy="612897"/>
            </a:xfrm>
            <a:custGeom>
              <a:avLst/>
              <a:gdLst/>
              <a:ahLst/>
              <a:cxnLst/>
              <a:rect l="l" t="t" r="r" b="b"/>
              <a:pathLst>
                <a:path w="6542" h="17746" extrusionOk="0">
                  <a:moveTo>
                    <a:pt x="3559" y="1"/>
                  </a:moveTo>
                  <a:lnTo>
                    <a:pt x="0" y="5941"/>
                  </a:lnTo>
                  <a:lnTo>
                    <a:pt x="2983" y="17745"/>
                  </a:lnTo>
                  <a:lnTo>
                    <a:pt x="6542" y="11830"/>
                  </a:lnTo>
                  <a:lnTo>
                    <a:pt x="355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rot="376776" flipH="1">
              <a:off x="1078967" y="2779772"/>
              <a:ext cx="217802" cy="546449"/>
            </a:xfrm>
            <a:custGeom>
              <a:avLst/>
              <a:gdLst/>
              <a:ahLst/>
              <a:cxnLst/>
              <a:rect l="l" t="t" r="r" b="b"/>
              <a:pathLst>
                <a:path w="6518" h="15791" extrusionOk="0">
                  <a:moveTo>
                    <a:pt x="4036" y="1"/>
                  </a:moveTo>
                  <a:cubicBezTo>
                    <a:pt x="2507" y="1104"/>
                    <a:pt x="1129" y="2457"/>
                    <a:pt x="1" y="4061"/>
                  </a:cubicBezTo>
                  <a:lnTo>
                    <a:pt x="2958" y="15790"/>
                  </a:lnTo>
                  <a:lnTo>
                    <a:pt x="6517" y="9850"/>
                  </a:lnTo>
                  <a:lnTo>
                    <a:pt x="403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 rot="376798" flipH="1">
              <a:off x="496526" y="3476634"/>
              <a:ext cx="125298" cy="239556"/>
            </a:xfrm>
            <a:custGeom>
              <a:avLst/>
              <a:gdLst/>
              <a:ahLst/>
              <a:cxnLst/>
              <a:rect l="l" t="t" r="r" b="b"/>
              <a:pathLst>
                <a:path w="3560" h="7169" extrusionOk="0">
                  <a:moveTo>
                    <a:pt x="1755" y="0"/>
                  </a:moveTo>
                  <a:lnTo>
                    <a:pt x="1253" y="802"/>
                  </a:lnTo>
                  <a:cubicBezTo>
                    <a:pt x="0" y="2857"/>
                    <a:pt x="652" y="5514"/>
                    <a:pt x="2682" y="6767"/>
                  </a:cubicBezTo>
                  <a:cubicBezTo>
                    <a:pt x="2958" y="6918"/>
                    <a:pt x="3258" y="7068"/>
                    <a:pt x="3559" y="7168"/>
                  </a:cubicBezTo>
                  <a:lnTo>
                    <a:pt x="17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 rot="376776" flipH="1">
              <a:off x="791432" y="2635135"/>
              <a:ext cx="235345" cy="320570"/>
            </a:xfrm>
            <a:custGeom>
              <a:avLst/>
              <a:gdLst/>
              <a:ahLst/>
              <a:cxnLst/>
              <a:rect l="l" t="t" r="r" b="b"/>
              <a:pathLst>
                <a:path w="7043" h="9324" extrusionOk="0">
                  <a:moveTo>
                    <a:pt x="4837" y="0"/>
                  </a:moveTo>
                  <a:cubicBezTo>
                    <a:pt x="3183" y="76"/>
                    <a:pt x="1554" y="376"/>
                    <a:pt x="0" y="903"/>
                  </a:cubicBezTo>
                  <a:lnTo>
                    <a:pt x="2131" y="9324"/>
                  </a:lnTo>
                  <a:cubicBezTo>
                    <a:pt x="3213" y="8862"/>
                    <a:pt x="4384" y="8627"/>
                    <a:pt x="5572" y="8627"/>
                  </a:cubicBezTo>
                  <a:cubicBezTo>
                    <a:pt x="6061" y="8627"/>
                    <a:pt x="6553" y="8667"/>
                    <a:pt x="7043" y="8747"/>
                  </a:cubicBezTo>
                  <a:lnTo>
                    <a:pt x="483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 rot="376804" flipH="1">
              <a:off x="260070" y="2611373"/>
              <a:ext cx="377701" cy="1044490"/>
            </a:xfrm>
            <a:custGeom>
              <a:avLst/>
              <a:gdLst/>
              <a:ahLst/>
              <a:cxnLst/>
              <a:rect l="l" t="t" r="r" b="b"/>
              <a:pathLst>
                <a:path w="11304" h="30678" extrusionOk="0">
                  <a:moveTo>
                    <a:pt x="0" y="1"/>
                  </a:moveTo>
                  <a:lnTo>
                    <a:pt x="3259" y="12858"/>
                  </a:lnTo>
                  <a:cubicBezTo>
                    <a:pt x="3584" y="13510"/>
                    <a:pt x="3860" y="14187"/>
                    <a:pt x="4036" y="14913"/>
                  </a:cubicBezTo>
                  <a:cubicBezTo>
                    <a:pt x="4236" y="15640"/>
                    <a:pt x="4311" y="16367"/>
                    <a:pt x="4311" y="17069"/>
                  </a:cubicBezTo>
                  <a:lnTo>
                    <a:pt x="7745" y="30678"/>
                  </a:lnTo>
                  <a:lnTo>
                    <a:pt x="7795" y="30578"/>
                  </a:lnTo>
                  <a:lnTo>
                    <a:pt x="10351" y="26442"/>
                  </a:lnTo>
                  <a:cubicBezTo>
                    <a:pt x="10702" y="25866"/>
                    <a:pt x="11003" y="25264"/>
                    <a:pt x="11304" y="24663"/>
                  </a:cubicBezTo>
                  <a:lnTo>
                    <a:pt x="5790" y="2833"/>
                  </a:lnTo>
                  <a:cubicBezTo>
                    <a:pt x="5264" y="2457"/>
                    <a:pt x="4737" y="2106"/>
                    <a:pt x="4186" y="1780"/>
                  </a:cubicBezTo>
                  <a:cubicBezTo>
                    <a:pt x="2833" y="978"/>
                    <a:pt x="1429" y="402"/>
                    <a:pt x="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 rot="376776" flipH="1">
              <a:off x="1266619" y="4060058"/>
              <a:ext cx="284767" cy="322292"/>
            </a:xfrm>
            <a:custGeom>
              <a:avLst/>
              <a:gdLst/>
              <a:ahLst/>
              <a:cxnLst/>
              <a:rect l="l" t="t" r="r" b="b"/>
              <a:pathLst>
                <a:path w="8522" h="9645" extrusionOk="0">
                  <a:moveTo>
                    <a:pt x="2162" y="0"/>
                  </a:moveTo>
                  <a:cubicBezTo>
                    <a:pt x="821" y="0"/>
                    <a:pt x="0" y="672"/>
                    <a:pt x="0" y="672"/>
                  </a:cubicBezTo>
                  <a:cubicBezTo>
                    <a:pt x="0" y="672"/>
                    <a:pt x="3183" y="3053"/>
                    <a:pt x="3259" y="9645"/>
                  </a:cubicBezTo>
                  <a:cubicBezTo>
                    <a:pt x="4888" y="8868"/>
                    <a:pt x="5665" y="6512"/>
                    <a:pt x="5665" y="6512"/>
                  </a:cubicBezTo>
                  <a:lnTo>
                    <a:pt x="8522" y="6186"/>
                  </a:lnTo>
                  <a:cubicBezTo>
                    <a:pt x="8522" y="6186"/>
                    <a:pt x="7093" y="2051"/>
                    <a:pt x="4437" y="622"/>
                  </a:cubicBezTo>
                  <a:cubicBezTo>
                    <a:pt x="3579" y="157"/>
                    <a:pt x="2810" y="0"/>
                    <a:pt x="2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 rot="376776" flipH="1">
              <a:off x="1779390" y="3939080"/>
              <a:ext cx="333353" cy="251518"/>
            </a:xfrm>
            <a:custGeom>
              <a:avLst/>
              <a:gdLst/>
              <a:ahLst/>
              <a:cxnLst/>
              <a:rect l="l" t="t" r="r" b="b"/>
              <a:pathLst>
                <a:path w="9976" h="7527" extrusionOk="0">
                  <a:moveTo>
                    <a:pt x="5297" y="0"/>
                  </a:moveTo>
                  <a:cubicBezTo>
                    <a:pt x="2722" y="0"/>
                    <a:pt x="1" y="1361"/>
                    <a:pt x="1" y="1361"/>
                  </a:cubicBezTo>
                  <a:lnTo>
                    <a:pt x="1830" y="3591"/>
                  </a:lnTo>
                  <a:cubicBezTo>
                    <a:pt x="1830" y="3591"/>
                    <a:pt x="753" y="5822"/>
                    <a:pt x="1379" y="7526"/>
                  </a:cubicBezTo>
                  <a:cubicBezTo>
                    <a:pt x="5236" y="3607"/>
                    <a:pt x="8625" y="3277"/>
                    <a:pt x="9656" y="3277"/>
                  </a:cubicBezTo>
                  <a:cubicBezTo>
                    <a:pt x="9864" y="3277"/>
                    <a:pt x="9976" y="3291"/>
                    <a:pt x="9976" y="3291"/>
                  </a:cubicBezTo>
                  <a:cubicBezTo>
                    <a:pt x="9976" y="3291"/>
                    <a:pt x="9675" y="985"/>
                    <a:pt x="6793" y="183"/>
                  </a:cubicBezTo>
                  <a:cubicBezTo>
                    <a:pt x="6315" y="54"/>
                    <a:pt x="5809" y="0"/>
                    <a:pt x="52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 rot="376776" flipH="1">
              <a:off x="1112618" y="3877158"/>
              <a:ext cx="548582" cy="285836"/>
            </a:xfrm>
            <a:custGeom>
              <a:avLst/>
              <a:gdLst/>
              <a:ahLst/>
              <a:cxnLst/>
              <a:rect l="l" t="t" r="r" b="b"/>
              <a:pathLst>
                <a:path w="16417" h="8554" extrusionOk="0">
                  <a:moveTo>
                    <a:pt x="9155" y="1"/>
                  </a:moveTo>
                  <a:cubicBezTo>
                    <a:pt x="6313" y="1"/>
                    <a:pt x="3375" y="1325"/>
                    <a:pt x="502" y="2980"/>
                  </a:cubicBezTo>
                  <a:cubicBezTo>
                    <a:pt x="1" y="3932"/>
                    <a:pt x="101" y="5561"/>
                    <a:pt x="101" y="5561"/>
                  </a:cubicBezTo>
                  <a:cubicBezTo>
                    <a:pt x="687" y="5832"/>
                    <a:pt x="12052" y="8554"/>
                    <a:pt x="14940" y="8554"/>
                  </a:cubicBezTo>
                  <a:cubicBezTo>
                    <a:pt x="15264" y="8554"/>
                    <a:pt x="15481" y="8519"/>
                    <a:pt x="15565" y="8443"/>
                  </a:cubicBezTo>
                  <a:cubicBezTo>
                    <a:pt x="16417" y="7692"/>
                    <a:pt x="15139" y="4860"/>
                    <a:pt x="15239" y="4283"/>
                  </a:cubicBezTo>
                  <a:cubicBezTo>
                    <a:pt x="15339" y="3707"/>
                    <a:pt x="16141" y="2228"/>
                    <a:pt x="12332" y="624"/>
                  </a:cubicBezTo>
                  <a:cubicBezTo>
                    <a:pt x="11293" y="190"/>
                    <a:pt x="10231" y="1"/>
                    <a:pt x="91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rot="376776" flipH="1">
              <a:off x="1091256" y="4006289"/>
              <a:ext cx="558373" cy="175665"/>
            </a:xfrm>
            <a:custGeom>
              <a:avLst/>
              <a:gdLst/>
              <a:ahLst/>
              <a:cxnLst/>
              <a:rect l="l" t="t" r="r" b="b"/>
              <a:pathLst>
                <a:path w="16710" h="5257" extrusionOk="0">
                  <a:moveTo>
                    <a:pt x="7301" y="0"/>
                  </a:moveTo>
                  <a:cubicBezTo>
                    <a:pt x="3363" y="0"/>
                    <a:pt x="0" y="1656"/>
                    <a:pt x="0" y="1656"/>
                  </a:cubicBezTo>
                  <a:cubicBezTo>
                    <a:pt x="4373" y="3898"/>
                    <a:pt x="9937" y="5256"/>
                    <a:pt x="13110" y="5256"/>
                  </a:cubicBezTo>
                  <a:cubicBezTo>
                    <a:pt x="15719" y="5256"/>
                    <a:pt x="16710" y="4337"/>
                    <a:pt x="14085" y="2233"/>
                  </a:cubicBezTo>
                  <a:cubicBezTo>
                    <a:pt x="11982" y="539"/>
                    <a:pt x="9548" y="0"/>
                    <a:pt x="7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 rot="376776" flipH="1">
              <a:off x="1673051" y="3634359"/>
              <a:ext cx="458126" cy="457258"/>
            </a:xfrm>
            <a:custGeom>
              <a:avLst/>
              <a:gdLst/>
              <a:ahLst/>
              <a:cxnLst/>
              <a:rect l="l" t="t" r="r" b="b"/>
              <a:pathLst>
                <a:path w="13710" h="13684" extrusionOk="0">
                  <a:moveTo>
                    <a:pt x="5298" y="0"/>
                  </a:moveTo>
                  <a:cubicBezTo>
                    <a:pt x="4185" y="0"/>
                    <a:pt x="3835" y="710"/>
                    <a:pt x="3584" y="976"/>
                  </a:cubicBezTo>
                  <a:cubicBezTo>
                    <a:pt x="3183" y="1402"/>
                    <a:pt x="150" y="2054"/>
                    <a:pt x="75" y="3157"/>
                  </a:cubicBezTo>
                  <a:cubicBezTo>
                    <a:pt x="0" y="4285"/>
                    <a:pt x="11253" y="13357"/>
                    <a:pt x="11930" y="13683"/>
                  </a:cubicBezTo>
                  <a:cubicBezTo>
                    <a:pt x="11930" y="13683"/>
                    <a:pt x="13258" y="12756"/>
                    <a:pt x="13709" y="11753"/>
                  </a:cubicBezTo>
                  <a:cubicBezTo>
                    <a:pt x="13058" y="7267"/>
                    <a:pt x="11830" y="3007"/>
                    <a:pt x="8246" y="1001"/>
                  </a:cubicBezTo>
                  <a:cubicBezTo>
                    <a:pt x="6897" y="252"/>
                    <a:pt x="5962" y="0"/>
                    <a:pt x="52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376776" flipH="1">
              <a:off x="1727081" y="3733750"/>
              <a:ext cx="500831" cy="366434"/>
            </a:xfrm>
            <a:custGeom>
              <a:avLst/>
              <a:gdLst/>
              <a:ahLst/>
              <a:cxnLst/>
              <a:rect l="l" t="t" r="r" b="b"/>
              <a:pathLst>
                <a:path w="14988" h="10966" extrusionOk="0">
                  <a:moveTo>
                    <a:pt x="4290" y="0"/>
                  </a:moveTo>
                  <a:cubicBezTo>
                    <a:pt x="0" y="0"/>
                    <a:pt x="7525" y="7532"/>
                    <a:pt x="14988" y="10965"/>
                  </a:cubicBezTo>
                  <a:cubicBezTo>
                    <a:pt x="14988" y="10965"/>
                    <a:pt x="13083" y="1918"/>
                    <a:pt x="5840" y="213"/>
                  </a:cubicBezTo>
                  <a:cubicBezTo>
                    <a:pt x="5210" y="68"/>
                    <a:pt x="4697" y="0"/>
                    <a:pt x="429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376776" flipH="1">
              <a:off x="1511572" y="3871653"/>
              <a:ext cx="296496" cy="274742"/>
            </a:xfrm>
            <a:custGeom>
              <a:avLst/>
              <a:gdLst/>
              <a:ahLst/>
              <a:cxnLst/>
              <a:rect l="l" t="t" r="r" b="b"/>
              <a:pathLst>
                <a:path w="8873" h="8222" extrusionOk="0">
                  <a:moveTo>
                    <a:pt x="3785" y="1"/>
                  </a:moveTo>
                  <a:cubicBezTo>
                    <a:pt x="3258" y="2482"/>
                    <a:pt x="0" y="4362"/>
                    <a:pt x="0" y="4362"/>
                  </a:cubicBezTo>
                  <a:cubicBezTo>
                    <a:pt x="0" y="4362"/>
                    <a:pt x="3409" y="7996"/>
                    <a:pt x="7920" y="8221"/>
                  </a:cubicBezTo>
                  <a:cubicBezTo>
                    <a:pt x="7694" y="8046"/>
                    <a:pt x="7719" y="4337"/>
                    <a:pt x="8872" y="2031"/>
                  </a:cubicBezTo>
                  <a:lnTo>
                    <a:pt x="8872" y="2031"/>
                  </a:lnTo>
                  <a:cubicBezTo>
                    <a:pt x="8689" y="2093"/>
                    <a:pt x="8490" y="2121"/>
                    <a:pt x="8278" y="2121"/>
                  </a:cubicBezTo>
                  <a:cubicBezTo>
                    <a:pt x="6697" y="2121"/>
                    <a:pt x="4470" y="553"/>
                    <a:pt x="378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" name="Google Shape;63;p2"/>
          <p:cNvGrpSpPr/>
          <p:nvPr/>
        </p:nvGrpSpPr>
        <p:grpSpPr>
          <a:xfrm>
            <a:off x="6726877" y="2429202"/>
            <a:ext cx="2361547" cy="2389462"/>
            <a:chOff x="6726877" y="2429202"/>
            <a:chExt cx="2361547" cy="2389462"/>
          </a:xfrm>
        </p:grpSpPr>
        <p:grpSp>
          <p:nvGrpSpPr>
            <p:cNvPr id="64" name="Google Shape;64;p2"/>
            <p:cNvGrpSpPr/>
            <p:nvPr/>
          </p:nvGrpSpPr>
          <p:grpSpPr>
            <a:xfrm rot="1294701">
              <a:off x="7004782" y="2696235"/>
              <a:ext cx="1805736" cy="1855395"/>
              <a:chOff x="961225" y="311200"/>
              <a:chExt cx="884525" cy="908850"/>
            </a:xfrm>
          </p:grpSpPr>
          <p:sp>
            <p:nvSpPr>
              <p:cNvPr id="65" name="Google Shape;65;p2"/>
              <p:cNvSpPr/>
              <p:nvPr/>
            </p:nvSpPr>
            <p:spPr>
              <a:xfrm>
                <a:off x="961225" y="639725"/>
                <a:ext cx="884525" cy="580325"/>
              </a:xfrm>
              <a:custGeom>
                <a:avLst/>
                <a:gdLst/>
                <a:ahLst/>
                <a:cxnLst/>
                <a:rect l="l" t="t" r="r" b="b"/>
                <a:pathLst>
                  <a:path w="35381" h="23213" extrusionOk="0">
                    <a:moveTo>
                      <a:pt x="16002" y="1"/>
                    </a:moveTo>
                    <a:cubicBezTo>
                      <a:pt x="0" y="1"/>
                      <a:pt x="433" y="23213"/>
                      <a:pt x="16675" y="23213"/>
                    </a:cubicBezTo>
                    <a:cubicBezTo>
                      <a:pt x="16819" y="23213"/>
                      <a:pt x="16964" y="23211"/>
                      <a:pt x="17111" y="23207"/>
                    </a:cubicBezTo>
                    <a:cubicBezTo>
                      <a:pt x="35381" y="22737"/>
                      <a:pt x="33306" y="13"/>
                      <a:pt x="17479" y="13"/>
                    </a:cubicBezTo>
                    <a:cubicBezTo>
                      <a:pt x="17283" y="13"/>
                      <a:pt x="17085" y="17"/>
                      <a:pt x="16885" y="24"/>
                    </a:cubicBezTo>
                    <a:cubicBezTo>
                      <a:pt x="16585" y="9"/>
                      <a:pt x="16291" y="1"/>
                      <a:pt x="1600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1032775" y="794875"/>
                <a:ext cx="734875" cy="224075"/>
              </a:xfrm>
              <a:custGeom>
                <a:avLst/>
                <a:gdLst/>
                <a:ahLst/>
                <a:cxnLst/>
                <a:rect l="l" t="t" r="r" b="b"/>
                <a:pathLst>
                  <a:path w="29395" h="8963" extrusionOk="0">
                    <a:moveTo>
                      <a:pt x="1176" y="0"/>
                    </a:moveTo>
                    <a:cubicBezTo>
                      <a:pt x="549" y="0"/>
                      <a:pt x="1" y="807"/>
                      <a:pt x="590" y="1337"/>
                    </a:cubicBezTo>
                    <a:cubicBezTo>
                      <a:pt x="1692" y="2314"/>
                      <a:pt x="665" y="4745"/>
                      <a:pt x="2620" y="5121"/>
                    </a:cubicBezTo>
                    <a:cubicBezTo>
                      <a:pt x="2694" y="5134"/>
                      <a:pt x="2769" y="5140"/>
                      <a:pt x="2845" y="5140"/>
                    </a:cubicBezTo>
                    <a:cubicBezTo>
                      <a:pt x="3500" y="5140"/>
                      <a:pt x="4160" y="4684"/>
                      <a:pt x="4700" y="4369"/>
                    </a:cubicBezTo>
                    <a:cubicBezTo>
                      <a:pt x="5064" y="4155"/>
                      <a:pt x="5336" y="4062"/>
                      <a:pt x="5547" y="4062"/>
                    </a:cubicBezTo>
                    <a:cubicBezTo>
                      <a:pt x="6150" y="4062"/>
                      <a:pt x="6265" y="4819"/>
                      <a:pt x="6655" y="5673"/>
                    </a:cubicBezTo>
                    <a:cubicBezTo>
                      <a:pt x="7063" y="6563"/>
                      <a:pt x="7616" y="6986"/>
                      <a:pt x="8269" y="6986"/>
                    </a:cubicBezTo>
                    <a:cubicBezTo>
                      <a:pt x="8738" y="6986"/>
                      <a:pt x="9258" y="6768"/>
                      <a:pt x="9813" y="6349"/>
                    </a:cubicBezTo>
                    <a:cubicBezTo>
                      <a:pt x="10434" y="5884"/>
                      <a:pt x="10814" y="5571"/>
                      <a:pt x="11141" y="5571"/>
                    </a:cubicBezTo>
                    <a:cubicBezTo>
                      <a:pt x="11446" y="5571"/>
                      <a:pt x="11705" y="5846"/>
                      <a:pt x="12068" y="6525"/>
                    </a:cubicBezTo>
                    <a:cubicBezTo>
                      <a:pt x="12369" y="7101"/>
                      <a:pt x="12770" y="7828"/>
                      <a:pt x="13397" y="8054"/>
                    </a:cubicBezTo>
                    <a:cubicBezTo>
                      <a:pt x="13591" y="8130"/>
                      <a:pt x="13783" y="8166"/>
                      <a:pt x="13970" y="8166"/>
                    </a:cubicBezTo>
                    <a:cubicBezTo>
                      <a:pt x="14337" y="8166"/>
                      <a:pt x="14685" y="8027"/>
                      <a:pt x="15001" y="7778"/>
                    </a:cubicBezTo>
                    <a:cubicBezTo>
                      <a:pt x="15578" y="7335"/>
                      <a:pt x="16215" y="6257"/>
                      <a:pt x="16831" y="6257"/>
                    </a:cubicBezTo>
                    <a:cubicBezTo>
                      <a:pt x="17017" y="6257"/>
                      <a:pt x="17201" y="6356"/>
                      <a:pt x="17382" y="6600"/>
                    </a:cubicBezTo>
                    <a:cubicBezTo>
                      <a:pt x="18031" y="7505"/>
                      <a:pt x="18680" y="8672"/>
                      <a:pt x="19692" y="8672"/>
                    </a:cubicBezTo>
                    <a:cubicBezTo>
                      <a:pt x="19970" y="8672"/>
                      <a:pt x="20275" y="8584"/>
                      <a:pt x="20615" y="8379"/>
                    </a:cubicBezTo>
                    <a:cubicBezTo>
                      <a:pt x="21009" y="8139"/>
                      <a:pt x="21995" y="6540"/>
                      <a:pt x="22640" y="6540"/>
                    </a:cubicBezTo>
                    <a:cubicBezTo>
                      <a:pt x="22733" y="6540"/>
                      <a:pt x="22819" y="6574"/>
                      <a:pt x="22895" y="6650"/>
                    </a:cubicBezTo>
                    <a:cubicBezTo>
                      <a:pt x="23572" y="7352"/>
                      <a:pt x="23923" y="8154"/>
                      <a:pt x="24725" y="8705"/>
                    </a:cubicBezTo>
                    <a:cubicBezTo>
                      <a:pt x="24986" y="8886"/>
                      <a:pt x="25228" y="8963"/>
                      <a:pt x="25454" y="8963"/>
                    </a:cubicBezTo>
                    <a:cubicBezTo>
                      <a:pt x="26705" y="8963"/>
                      <a:pt x="27487" y="6608"/>
                      <a:pt x="28484" y="6374"/>
                    </a:cubicBezTo>
                    <a:cubicBezTo>
                      <a:pt x="29394" y="6141"/>
                      <a:pt x="29110" y="4823"/>
                      <a:pt x="28258" y="4823"/>
                    </a:cubicBezTo>
                    <a:cubicBezTo>
                      <a:pt x="28195" y="4823"/>
                      <a:pt x="28128" y="4830"/>
                      <a:pt x="28058" y="4846"/>
                    </a:cubicBezTo>
                    <a:cubicBezTo>
                      <a:pt x="27407" y="5021"/>
                      <a:pt x="27006" y="5422"/>
                      <a:pt x="26580" y="5948"/>
                    </a:cubicBezTo>
                    <a:cubicBezTo>
                      <a:pt x="26053" y="6562"/>
                      <a:pt x="25746" y="6882"/>
                      <a:pt x="25436" y="6882"/>
                    </a:cubicBezTo>
                    <a:cubicBezTo>
                      <a:pt x="25126" y="6882"/>
                      <a:pt x="24813" y="6562"/>
                      <a:pt x="24274" y="5898"/>
                    </a:cubicBezTo>
                    <a:cubicBezTo>
                      <a:pt x="23727" y="5221"/>
                      <a:pt x="23171" y="4842"/>
                      <a:pt x="22574" y="4842"/>
                    </a:cubicBezTo>
                    <a:cubicBezTo>
                      <a:pt x="22132" y="4842"/>
                      <a:pt x="21667" y="5050"/>
                      <a:pt x="21166" y="5497"/>
                    </a:cubicBezTo>
                    <a:cubicBezTo>
                      <a:pt x="20648" y="5981"/>
                      <a:pt x="20260" y="6811"/>
                      <a:pt x="19757" y="6811"/>
                    </a:cubicBezTo>
                    <a:cubicBezTo>
                      <a:pt x="19531" y="6811"/>
                      <a:pt x="19281" y="6642"/>
                      <a:pt x="18986" y="6199"/>
                    </a:cubicBezTo>
                    <a:cubicBezTo>
                      <a:pt x="18610" y="5623"/>
                      <a:pt x="18159" y="4795"/>
                      <a:pt x="17457" y="4570"/>
                    </a:cubicBezTo>
                    <a:cubicBezTo>
                      <a:pt x="17273" y="4506"/>
                      <a:pt x="17091" y="4475"/>
                      <a:pt x="16913" y="4475"/>
                    </a:cubicBezTo>
                    <a:cubicBezTo>
                      <a:pt x="16533" y="4475"/>
                      <a:pt x="16169" y="4615"/>
                      <a:pt x="15828" y="4871"/>
                    </a:cubicBezTo>
                    <a:cubicBezTo>
                      <a:pt x="15335" y="5265"/>
                      <a:pt x="14626" y="6386"/>
                      <a:pt x="14053" y="6386"/>
                    </a:cubicBezTo>
                    <a:cubicBezTo>
                      <a:pt x="13897" y="6386"/>
                      <a:pt x="13751" y="6303"/>
                      <a:pt x="13622" y="6099"/>
                    </a:cubicBezTo>
                    <a:cubicBezTo>
                      <a:pt x="13177" y="5387"/>
                      <a:pt x="12515" y="3628"/>
                      <a:pt x="11390" y="3628"/>
                    </a:cubicBezTo>
                    <a:cubicBezTo>
                      <a:pt x="11248" y="3628"/>
                      <a:pt x="11098" y="3656"/>
                      <a:pt x="10941" y="3718"/>
                    </a:cubicBezTo>
                    <a:cubicBezTo>
                      <a:pt x="10289" y="3993"/>
                      <a:pt x="9763" y="4394"/>
                      <a:pt x="9211" y="4846"/>
                    </a:cubicBezTo>
                    <a:cubicBezTo>
                      <a:pt x="8913" y="5091"/>
                      <a:pt x="8679" y="5193"/>
                      <a:pt x="8490" y="5193"/>
                    </a:cubicBezTo>
                    <a:cubicBezTo>
                      <a:pt x="7869" y="5193"/>
                      <a:pt x="7733" y="4086"/>
                      <a:pt x="7407" y="3317"/>
                    </a:cubicBezTo>
                    <a:cubicBezTo>
                      <a:pt x="7058" y="2566"/>
                      <a:pt x="6523" y="2289"/>
                      <a:pt x="5929" y="2289"/>
                    </a:cubicBezTo>
                    <a:cubicBezTo>
                      <a:pt x="5411" y="2289"/>
                      <a:pt x="4849" y="2499"/>
                      <a:pt x="4324" y="2790"/>
                    </a:cubicBezTo>
                    <a:cubicBezTo>
                      <a:pt x="3873" y="3041"/>
                      <a:pt x="3447" y="3342"/>
                      <a:pt x="2945" y="3542"/>
                    </a:cubicBezTo>
                    <a:cubicBezTo>
                      <a:pt x="2941" y="3544"/>
                      <a:pt x="2936" y="3545"/>
                      <a:pt x="2931" y="3545"/>
                    </a:cubicBezTo>
                    <a:cubicBezTo>
                      <a:pt x="2759" y="3545"/>
                      <a:pt x="2569" y="2261"/>
                      <a:pt x="2544" y="2139"/>
                    </a:cubicBezTo>
                    <a:cubicBezTo>
                      <a:pt x="2419" y="1437"/>
                      <a:pt x="2244" y="735"/>
                      <a:pt x="1692" y="209"/>
                    </a:cubicBezTo>
                    <a:cubicBezTo>
                      <a:pt x="1529" y="62"/>
                      <a:pt x="1350" y="0"/>
                      <a:pt x="117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1071725" y="725525"/>
                <a:ext cx="672550" cy="134525"/>
              </a:xfrm>
              <a:custGeom>
                <a:avLst/>
                <a:gdLst/>
                <a:ahLst/>
                <a:cxnLst/>
                <a:rect l="l" t="t" r="r" b="b"/>
                <a:pathLst>
                  <a:path w="26902" h="5381" extrusionOk="0">
                    <a:moveTo>
                      <a:pt x="691" y="0"/>
                    </a:moveTo>
                    <a:cubicBezTo>
                      <a:pt x="283" y="0"/>
                      <a:pt x="1" y="672"/>
                      <a:pt x="435" y="1003"/>
                    </a:cubicBezTo>
                    <a:cubicBezTo>
                      <a:pt x="5755" y="4867"/>
                      <a:pt x="12813" y="5380"/>
                      <a:pt x="19528" y="5380"/>
                    </a:cubicBezTo>
                    <a:cubicBezTo>
                      <a:pt x="21828" y="5380"/>
                      <a:pt x="24089" y="5320"/>
                      <a:pt x="26225" y="5314"/>
                    </a:cubicBezTo>
                    <a:cubicBezTo>
                      <a:pt x="26901" y="5314"/>
                      <a:pt x="26901" y="4286"/>
                      <a:pt x="26225" y="4286"/>
                    </a:cubicBezTo>
                    <a:cubicBezTo>
                      <a:pt x="24079" y="4286"/>
                      <a:pt x="21804" y="4348"/>
                      <a:pt x="19490" y="4348"/>
                    </a:cubicBezTo>
                    <a:cubicBezTo>
                      <a:pt x="12965" y="4348"/>
                      <a:pt x="6123" y="3856"/>
                      <a:pt x="961" y="101"/>
                    </a:cubicBezTo>
                    <a:cubicBezTo>
                      <a:pt x="869" y="31"/>
                      <a:pt x="777" y="0"/>
                      <a:pt x="6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1007000" y="951450"/>
                <a:ext cx="724750" cy="139700"/>
              </a:xfrm>
              <a:custGeom>
                <a:avLst/>
                <a:gdLst/>
                <a:ahLst/>
                <a:cxnLst/>
                <a:rect l="l" t="t" r="r" b="b"/>
                <a:pathLst>
                  <a:path w="28990" h="5588" extrusionOk="0">
                    <a:moveTo>
                      <a:pt x="799" y="1"/>
                    </a:moveTo>
                    <a:cubicBezTo>
                      <a:pt x="318" y="1"/>
                      <a:pt x="0" y="705"/>
                      <a:pt x="518" y="964"/>
                    </a:cubicBezTo>
                    <a:cubicBezTo>
                      <a:pt x="8065" y="4636"/>
                      <a:pt x="16932" y="5588"/>
                      <a:pt x="25333" y="5588"/>
                    </a:cubicBezTo>
                    <a:cubicBezTo>
                      <a:pt x="26334" y="5588"/>
                      <a:pt x="27328" y="5574"/>
                      <a:pt x="28312" y="5550"/>
                    </a:cubicBezTo>
                    <a:cubicBezTo>
                      <a:pt x="28981" y="5525"/>
                      <a:pt x="28989" y="4497"/>
                      <a:pt x="28336" y="4497"/>
                    </a:cubicBezTo>
                    <a:cubicBezTo>
                      <a:pt x="28328" y="4497"/>
                      <a:pt x="28320" y="4497"/>
                      <a:pt x="28312" y="4497"/>
                    </a:cubicBezTo>
                    <a:cubicBezTo>
                      <a:pt x="27286" y="4523"/>
                      <a:pt x="26249" y="4538"/>
                      <a:pt x="25204" y="4538"/>
                    </a:cubicBezTo>
                    <a:cubicBezTo>
                      <a:pt x="17020" y="4538"/>
                      <a:pt x="8401" y="3640"/>
                      <a:pt x="1044" y="61"/>
                    </a:cubicBezTo>
                    <a:cubicBezTo>
                      <a:pt x="960" y="19"/>
                      <a:pt x="878" y="1"/>
                      <a:pt x="79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1135225" y="921025"/>
                <a:ext cx="50775" cy="38850"/>
              </a:xfrm>
              <a:custGeom>
                <a:avLst/>
                <a:gdLst/>
                <a:ahLst/>
                <a:cxnLst/>
                <a:rect l="l" t="t" r="r" b="b"/>
                <a:pathLst>
                  <a:path w="2031" h="1554" extrusionOk="0">
                    <a:moveTo>
                      <a:pt x="1028" y="0"/>
                    </a:moveTo>
                    <a:cubicBezTo>
                      <a:pt x="0" y="0"/>
                      <a:pt x="0" y="1554"/>
                      <a:pt x="1028" y="1554"/>
                    </a:cubicBezTo>
                    <a:cubicBezTo>
                      <a:pt x="2030" y="1554"/>
                      <a:pt x="2030" y="0"/>
                      <a:pt x="10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1276200" y="961125"/>
                <a:ext cx="50775" cy="38850"/>
              </a:xfrm>
              <a:custGeom>
                <a:avLst/>
                <a:gdLst/>
                <a:ahLst/>
                <a:cxnLst/>
                <a:rect l="l" t="t" r="r" b="b"/>
                <a:pathLst>
                  <a:path w="2031" h="1554" extrusionOk="0">
                    <a:moveTo>
                      <a:pt x="1028" y="0"/>
                    </a:moveTo>
                    <a:cubicBezTo>
                      <a:pt x="0" y="0"/>
                      <a:pt x="0" y="1554"/>
                      <a:pt x="1028" y="1554"/>
                    </a:cubicBezTo>
                    <a:cubicBezTo>
                      <a:pt x="2031" y="1554"/>
                      <a:pt x="2031" y="0"/>
                      <a:pt x="10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1427825" y="981800"/>
                <a:ext cx="50775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2031" h="1555" extrusionOk="0">
                    <a:moveTo>
                      <a:pt x="1003" y="0"/>
                    </a:moveTo>
                    <a:cubicBezTo>
                      <a:pt x="1" y="0"/>
                      <a:pt x="1" y="1554"/>
                      <a:pt x="1003" y="1554"/>
                    </a:cubicBezTo>
                    <a:cubicBezTo>
                      <a:pt x="2031" y="1554"/>
                      <a:pt x="2031" y="0"/>
                      <a:pt x="10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1573825" y="995575"/>
                <a:ext cx="50775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2031" h="1580" extrusionOk="0">
                    <a:moveTo>
                      <a:pt x="1028" y="1"/>
                    </a:moveTo>
                    <a:cubicBezTo>
                      <a:pt x="0" y="1"/>
                      <a:pt x="0" y="1580"/>
                      <a:pt x="1028" y="1580"/>
                    </a:cubicBezTo>
                    <a:cubicBezTo>
                      <a:pt x="2030" y="1580"/>
                      <a:pt x="2030" y="1"/>
                      <a:pt x="10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1640225" y="896575"/>
                <a:ext cx="5080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2032" h="1555" extrusionOk="0">
                    <a:moveTo>
                      <a:pt x="1003" y="1"/>
                    </a:moveTo>
                    <a:cubicBezTo>
                      <a:pt x="1" y="1"/>
                      <a:pt x="1" y="1555"/>
                      <a:pt x="1003" y="1555"/>
                    </a:cubicBezTo>
                    <a:cubicBezTo>
                      <a:pt x="2031" y="1555"/>
                      <a:pt x="2031" y="1"/>
                      <a:pt x="10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1503025" y="891575"/>
                <a:ext cx="50150" cy="3887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555" extrusionOk="0">
                    <a:moveTo>
                      <a:pt x="1003" y="0"/>
                    </a:moveTo>
                    <a:cubicBezTo>
                      <a:pt x="0" y="0"/>
                      <a:pt x="0" y="1554"/>
                      <a:pt x="1003" y="1554"/>
                    </a:cubicBezTo>
                    <a:cubicBezTo>
                      <a:pt x="2005" y="1554"/>
                      <a:pt x="2005" y="0"/>
                      <a:pt x="10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1362050" y="879025"/>
                <a:ext cx="501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580" extrusionOk="0">
                    <a:moveTo>
                      <a:pt x="1003" y="1"/>
                    </a:moveTo>
                    <a:cubicBezTo>
                      <a:pt x="0" y="1"/>
                      <a:pt x="0" y="1580"/>
                      <a:pt x="1003" y="1580"/>
                    </a:cubicBezTo>
                    <a:cubicBezTo>
                      <a:pt x="2005" y="1580"/>
                      <a:pt x="2005" y="1"/>
                      <a:pt x="10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1234850" y="852725"/>
                <a:ext cx="50150" cy="39500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1580" extrusionOk="0">
                    <a:moveTo>
                      <a:pt x="1003" y="0"/>
                    </a:moveTo>
                    <a:cubicBezTo>
                      <a:pt x="0" y="0"/>
                      <a:pt x="0" y="1579"/>
                      <a:pt x="1003" y="1579"/>
                    </a:cubicBezTo>
                    <a:cubicBezTo>
                      <a:pt x="2005" y="1579"/>
                      <a:pt x="2005" y="0"/>
                      <a:pt x="10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1172363" y="686820"/>
                <a:ext cx="488658" cy="105819"/>
              </a:xfrm>
              <a:custGeom>
                <a:avLst/>
                <a:gdLst/>
                <a:ahLst/>
                <a:cxnLst/>
                <a:rect l="l" t="t" r="r" b="b"/>
                <a:pathLst>
                  <a:path w="25098" h="5435" extrusionOk="0">
                    <a:moveTo>
                      <a:pt x="1122" y="0"/>
                    </a:moveTo>
                    <a:cubicBezTo>
                      <a:pt x="452" y="0"/>
                      <a:pt x="0" y="1030"/>
                      <a:pt x="739" y="1473"/>
                    </a:cubicBezTo>
                    <a:cubicBezTo>
                      <a:pt x="5633" y="4377"/>
                      <a:pt x="11527" y="5435"/>
                      <a:pt x="17312" y="5435"/>
                    </a:cubicBezTo>
                    <a:cubicBezTo>
                      <a:pt x="19614" y="5435"/>
                      <a:pt x="21900" y="5267"/>
                      <a:pt x="24098" y="4982"/>
                    </a:cubicBezTo>
                    <a:cubicBezTo>
                      <a:pt x="25055" y="4862"/>
                      <a:pt x="25098" y="3418"/>
                      <a:pt x="24228" y="3418"/>
                    </a:cubicBezTo>
                    <a:cubicBezTo>
                      <a:pt x="24186" y="3418"/>
                      <a:pt x="24143" y="3421"/>
                      <a:pt x="24098" y="3428"/>
                    </a:cubicBezTo>
                    <a:cubicBezTo>
                      <a:pt x="21919" y="3706"/>
                      <a:pt x="19654" y="3872"/>
                      <a:pt x="17375" y="3872"/>
                    </a:cubicBezTo>
                    <a:cubicBezTo>
                      <a:pt x="11842" y="3872"/>
                      <a:pt x="6220" y="2889"/>
                      <a:pt x="1516" y="119"/>
                    </a:cubicBezTo>
                    <a:cubicBezTo>
                      <a:pt x="1381" y="36"/>
                      <a:pt x="1248" y="0"/>
                      <a:pt x="11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1090695" y="1029472"/>
                <a:ext cx="536639" cy="119577"/>
              </a:xfrm>
              <a:custGeom>
                <a:avLst/>
                <a:gdLst/>
                <a:ahLst/>
                <a:cxnLst/>
                <a:rect l="l" t="t" r="r" b="b"/>
                <a:pathLst>
                  <a:path w="26662" h="5941" extrusionOk="0">
                    <a:moveTo>
                      <a:pt x="1166" y="1"/>
                    </a:moveTo>
                    <a:cubicBezTo>
                      <a:pt x="455" y="1"/>
                      <a:pt x="1" y="1047"/>
                      <a:pt x="771" y="1454"/>
                    </a:cubicBezTo>
                    <a:cubicBezTo>
                      <a:pt x="8516" y="5489"/>
                      <a:pt x="17087" y="5940"/>
                      <a:pt x="25659" y="5940"/>
                    </a:cubicBezTo>
                    <a:cubicBezTo>
                      <a:pt x="26661" y="5940"/>
                      <a:pt x="26661" y="4386"/>
                      <a:pt x="25659" y="4386"/>
                    </a:cubicBezTo>
                    <a:cubicBezTo>
                      <a:pt x="17388" y="4386"/>
                      <a:pt x="9042" y="4011"/>
                      <a:pt x="1548" y="101"/>
                    </a:cubicBezTo>
                    <a:cubicBezTo>
                      <a:pt x="1417" y="31"/>
                      <a:pt x="1288" y="1"/>
                      <a:pt x="11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1328825" y="493075"/>
                <a:ext cx="261950" cy="156025"/>
              </a:xfrm>
              <a:custGeom>
                <a:avLst/>
                <a:gdLst/>
                <a:ahLst/>
                <a:cxnLst/>
                <a:rect l="l" t="t" r="r" b="b"/>
                <a:pathLst>
                  <a:path w="10478" h="6241" extrusionOk="0">
                    <a:moveTo>
                      <a:pt x="4011" y="0"/>
                    </a:moveTo>
                    <a:cubicBezTo>
                      <a:pt x="1" y="0"/>
                      <a:pt x="1429" y="1504"/>
                      <a:pt x="1354" y="6015"/>
                    </a:cubicBezTo>
                    <a:lnTo>
                      <a:pt x="7194" y="6241"/>
                    </a:lnTo>
                    <a:cubicBezTo>
                      <a:pt x="8246" y="2406"/>
                      <a:pt x="10477" y="0"/>
                      <a:pt x="401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1316300" y="583300"/>
                <a:ext cx="231225" cy="85850"/>
              </a:xfrm>
              <a:custGeom>
                <a:avLst/>
                <a:gdLst/>
                <a:ahLst/>
                <a:cxnLst/>
                <a:rect l="l" t="t" r="r" b="b"/>
                <a:pathLst>
                  <a:path w="9249" h="3434" extrusionOk="0">
                    <a:moveTo>
                      <a:pt x="1028" y="0"/>
                    </a:moveTo>
                    <a:lnTo>
                      <a:pt x="1" y="2281"/>
                    </a:lnTo>
                    <a:cubicBezTo>
                      <a:pt x="928" y="2682"/>
                      <a:pt x="2006" y="2958"/>
                      <a:pt x="3209" y="3158"/>
                    </a:cubicBezTo>
                    <a:cubicBezTo>
                      <a:pt x="4387" y="3334"/>
                      <a:pt x="5665" y="3434"/>
                      <a:pt x="6868" y="3434"/>
                    </a:cubicBezTo>
                    <a:cubicBezTo>
                      <a:pt x="7695" y="3434"/>
                      <a:pt x="8522" y="3384"/>
                      <a:pt x="9249" y="3309"/>
                    </a:cubicBezTo>
                    <a:lnTo>
                      <a:pt x="8948" y="802"/>
                    </a:lnTo>
                    <a:cubicBezTo>
                      <a:pt x="8321" y="877"/>
                      <a:pt x="7620" y="928"/>
                      <a:pt x="6868" y="928"/>
                    </a:cubicBezTo>
                    <a:cubicBezTo>
                      <a:pt x="5790" y="928"/>
                      <a:pt x="4637" y="852"/>
                      <a:pt x="3584" y="677"/>
                    </a:cubicBezTo>
                    <a:cubicBezTo>
                      <a:pt x="2557" y="527"/>
                      <a:pt x="1630" y="276"/>
                      <a:pt x="102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1386850" y="311200"/>
                <a:ext cx="200775" cy="232400"/>
              </a:xfrm>
              <a:custGeom>
                <a:avLst/>
                <a:gdLst/>
                <a:ahLst/>
                <a:cxnLst/>
                <a:rect l="l" t="t" r="r" b="b"/>
                <a:pathLst>
                  <a:path w="8031" h="9296" extrusionOk="0">
                    <a:moveTo>
                      <a:pt x="3610" y="941"/>
                    </a:moveTo>
                    <a:cubicBezTo>
                      <a:pt x="4201" y="941"/>
                      <a:pt x="4597" y="1705"/>
                      <a:pt x="4597" y="2263"/>
                    </a:cubicBezTo>
                    <a:cubicBezTo>
                      <a:pt x="4622" y="3015"/>
                      <a:pt x="4321" y="3817"/>
                      <a:pt x="4046" y="4518"/>
                    </a:cubicBezTo>
                    <a:cubicBezTo>
                      <a:pt x="3690" y="5496"/>
                      <a:pt x="3221" y="6436"/>
                      <a:pt x="2746" y="7365"/>
                    </a:cubicBezTo>
                    <a:lnTo>
                      <a:pt x="2746" y="7365"/>
                    </a:lnTo>
                    <a:cubicBezTo>
                      <a:pt x="2671" y="6523"/>
                      <a:pt x="2559" y="5677"/>
                      <a:pt x="2492" y="4819"/>
                    </a:cubicBezTo>
                    <a:cubicBezTo>
                      <a:pt x="2417" y="3791"/>
                      <a:pt x="2116" y="1812"/>
                      <a:pt x="3118" y="1110"/>
                    </a:cubicBezTo>
                    <a:cubicBezTo>
                      <a:pt x="3293" y="992"/>
                      <a:pt x="3458" y="941"/>
                      <a:pt x="3610" y="941"/>
                    </a:cubicBezTo>
                    <a:close/>
                    <a:moveTo>
                      <a:pt x="3660" y="0"/>
                    </a:moveTo>
                    <a:cubicBezTo>
                      <a:pt x="0" y="0"/>
                      <a:pt x="1716" y="6488"/>
                      <a:pt x="1765" y="8604"/>
                    </a:cubicBezTo>
                    <a:cubicBezTo>
                      <a:pt x="1765" y="8927"/>
                      <a:pt x="2005" y="9095"/>
                      <a:pt x="2256" y="9110"/>
                    </a:cubicBezTo>
                    <a:lnTo>
                      <a:pt x="2256" y="9110"/>
                    </a:lnTo>
                    <a:cubicBezTo>
                      <a:pt x="2364" y="9224"/>
                      <a:pt x="2517" y="9295"/>
                      <a:pt x="2666" y="9295"/>
                    </a:cubicBezTo>
                    <a:cubicBezTo>
                      <a:pt x="2822" y="9295"/>
                      <a:pt x="2974" y="9217"/>
                      <a:pt x="3068" y="9030"/>
                    </a:cubicBezTo>
                    <a:cubicBezTo>
                      <a:pt x="3820" y="7526"/>
                      <a:pt x="8031" y="233"/>
                      <a:pt x="3870" y="7"/>
                    </a:cubicBezTo>
                    <a:cubicBezTo>
                      <a:pt x="3798" y="2"/>
                      <a:pt x="3728" y="0"/>
                      <a:pt x="366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82;p2"/>
            <p:cNvSpPr/>
            <p:nvPr/>
          </p:nvSpPr>
          <p:spPr>
            <a:xfrm>
              <a:off x="7300966" y="3491252"/>
              <a:ext cx="86544" cy="68165"/>
            </a:xfrm>
            <a:custGeom>
              <a:avLst/>
              <a:gdLst/>
              <a:ahLst/>
              <a:cxnLst/>
              <a:rect l="l" t="t" r="r" b="b"/>
              <a:pathLst>
                <a:path w="2006" h="1580" extrusionOk="0">
                  <a:moveTo>
                    <a:pt x="1003" y="0"/>
                  </a:moveTo>
                  <a:cubicBezTo>
                    <a:pt x="0" y="0"/>
                    <a:pt x="0" y="1579"/>
                    <a:pt x="1003" y="1579"/>
                  </a:cubicBezTo>
                  <a:cubicBezTo>
                    <a:pt x="2005" y="1579"/>
                    <a:pt x="2005" y="0"/>
                    <a:pt x="10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" name="Google Shape;83;p2"/>
          <p:cNvGrpSpPr/>
          <p:nvPr/>
        </p:nvGrpSpPr>
        <p:grpSpPr>
          <a:xfrm>
            <a:off x="8393050" y="4392815"/>
            <a:ext cx="424193" cy="496557"/>
            <a:chOff x="5827575" y="3641525"/>
            <a:chExt cx="202450" cy="236975"/>
          </a:xfrm>
        </p:grpSpPr>
        <p:sp>
          <p:nvSpPr>
            <p:cNvPr id="84" name="Google Shape;84;p2"/>
            <p:cNvSpPr/>
            <p:nvPr/>
          </p:nvSpPr>
          <p:spPr>
            <a:xfrm>
              <a:off x="5942475" y="3641525"/>
              <a:ext cx="87550" cy="58425"/>
            </a:xfrm>
            <a:custGeom>
              <a:avLst/>
              <a:gdLst/>
              <a:ahLst/>
              <a:cxnLst/>
              <a:rect l="l" t="t" r="r" b="b"/>
              <a:pathLst>
                <a:path w="3502" h="2337" extrusionOk="0">
                  <a:moveTo>
                    <a:pt x="1666" y="0"/>
                  </a:moveTo>
                  <a:cubicBezTo>
                    <a:pt x="192" y="0"/>
                    <a:pt x="0" y="2336"/>
                    <a:pt x="1882" y="2336"/>
                  </a:cubicBezTo>
                  <a:cubicBezTo>
                    <a:pt x="1890" y="2336"/>
                    <a:pt x="1898" y="2336"/>
                    <a:pt x="1905" y="2336"/>
                  </a:cubicBezTo>
                  <a:cubicBezTo>
                    <a:pt x="3337" y="2336"/>
                    <a:pt x="3502" y="55"/>
                    <a:pt x="1782" y="5"/>
                  </a:cubicBezTo>
                  <a:cubicBezTo>
                    <a:pt x="1742" y="2"/>
                    <a:pt x="1704" y="0"/>
                    <a:pt x="16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827575" y="3833275"/>
              <a:ext cx="67350" cy="45225"/>
            </a:xfrm>
            <a:custGeom>
              <a:avLst/>
              <a:gdLst/>
              <a:ahLst/>
              <a:cxnLst/>
              <a:rect l="l" t="t" r="r" b="b"/>
              <a:pathLst>
                <a:path w="2694" h="1809" extrusionOk="0">
                  <a:moveTo>
                    <a:pt x="1275" y="0"/>
                  </a:moveTo>
                  <a:cubicBezTo>
                    <a:pt x="153" y="0"/>
                    <a:pt x="0" y="1809"/>
                    <a:pt x="1465" y="1809"/>
                  </a:cubicBezTo>
                  <a:cubicBezTo>
                    <a:pt x="2568" y="1809"/>
                    <a:pt x="2693" y="29"/>
                    <a:pt x="1365" y="4"/>
                  </a:cubicBezTo>
                  <a:cubicBezTo>
                    <a:pt x="1334" y="2"/>
                    <a:pt x="1304" y="0"/>
                    <a:pt x="12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86;p2"/>
          <p:cNvGrpSpPr/>
          <p:nvPr/>
        </p:nvGrpSpPr>
        <p:grpSpPr>
          <a:xfrm rot="-10285185">
            <a:off x="361433" y="282991"/>
            <a:ext cx="424183" cy="496545"/>
            <a:chOff x="5827575" y="3641525"/>
            <a:chExt cx="202450" cy="236975"/>
          </a:xfrm>
        </p:grpSpPr>
        <p:sp>
          <p:nvSpPr>
            <p:cNvPr id="87" name="Google Shape;87;p2"/>
            <p:cNvSpPr/>
            <p:nvPr/>
          </p:nvSpPr>
          <p:spPr>
            <a:xfrm>
              <a:off x="5942475" y="3641525"/>
              <a:ext cx="87550" cy="58425"/>
            </a:xfrm>
            <a:custGeom>
              <a:avLst/>
              <a:gdLst/>
              <a:ahLst/>
              <a:cxnLst/>
              <a:rect l="l" t="t" r="r" b="b"/>
              <a:pathLst>
                <a:path w="3502" h="2337" extrusionOk="0">
                  <a:moveTo>
                    <a:pt x="1666" y="0"/>
                  </a:moveTo>
                  <a:cubicBezTo>
                    <a:pt x="192" y="0"/>
                    <a:pt x="0" y="2336"/>
                    <a:pt x="1882" y="2336"/>
                  </a:cubicBezTo>
                  <a:cubicBezTo>
                    <a:pt x="1890" y="2336"/>
                    <a:pt x="1898" y="2336"/>
                    <a:pt x="1905" y="2336"/>
                  </a:cubicBezTo>
                  <a:cubicBezTo>
                    <a:pt x="3337" y="2336"/>
                    <a:pt x="3502" y="55"/>
                    <a:pt x="1782" y="5"/>
                  </a:cubicBezTo>
                  <a:cubicBezTo>
                    <a:pt x="1742" y="2"/>
                    <a:pt x="1704" y="0"/>
                    <a:pt x="16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827575" y="3833275"/>
              <a:ext cx="67350" cy="45225"/>
            </a:xfrm>
            <a:custGeom>
              <a:avLst/>
              <a:gdLst/>
              <a:ahLst/>
              <a:cxnLst/>
              <a:rect l="l" t="t" r="r" b="b"/>
              <a:pathLst>
                <a:path w="2694" h="1809" extrusionOk="0">
                  <a:moveTo>
                    <a:pt x="1275" y="0"/>
                  </a:moveTo>
                  <a:cubicBezTo>
                    <a:pt x="153" y="0"/>
                    <a:pt x="0" y="1809"/>
                    <a:pt x="1465" y="1809"/>
                  </a:cubicBezTo>
                  <a:cubicBezTo>
                    <a:pt x="2568" y="1809"/>
                    <a:pt x="2693" y="29"/>
                    <a:pt x="1365" y="4"/>
                  </a:cubicBezTo>
                  <a:cubicBezTo>
                    <a:pt x="1334" y="2"/>
                    <a:pt x="1304" y="0"/>
                    <a:pt x="12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2"/>
          <p:cNvSpPr/>
          <p:nvPr/>
        </p:nvSpPr>
        <p:spPr>
          <a:xfrm>
            <a:off x="479492" y="4377086"/>
            <a:ext cx="260546" cy="398110"/>
          </a:xfrm>
          <a:custGeom>
            <a:avLst/>
            <a:gdLst/>
            <a:ahLst/>
            <a:cxnLst/>
            <a:rect l="l" t="t" r="r" b="b"/>
            <a:pathLst>
              <a:path w="7595" h="11605" extrusionOk="0">
                <a:moveTo>
                  <a:pt x="2155" y="0"/>
                </a:moveTo>
                <a:cubicBezTo>
                  <a:pt x="2406" y="2507"/>
                  <a:pt x="2506" y="5940"/>
                  <a:pt x="0" y="6943"/>
                </a:cubicBezTo>
                <a:cubicBezTo>
                  <a:pt x="2757" y="6943"/>
                  <a:pt x="4336" y="9123"/>
                  <a:pt x="5589" y="11604"/>
                </a:cubicBezTo>
                <a:cubicBezTo>
                  <a:pt x="5589" y="9123"/>
                  <a:pt x="5338" y="6617"/>
                  <a:pt x="7594" y="5113"/>
                </a:cubicBezTo>
                <a:lnTo>
                  <a:pt x="7594" y="5113"/>
                </a:lnTo>
                <a:cubicBezTo>
                  <a:pt x="7536" y="5115"/>
                  <a:pt x="7479" y="5116"/>
                  <a:pt x="7423" y="5116"/>
                </a:cubicBezTo>
                <a:cubicBezTo>
                  <a:pt x="4895" y="5116"/>
                  <a:pt x="3381" y="2942"/>
                  <a:pt x="215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353510" y="4775192"/>
            <a:ext cx="119251" cy="80225"/>
          </a:xfrm>
          <a:custGeom>
            <a:avLst/>
            <a:gdLst/>
            <a:ahLst/>
            <a:cxnLst/>
            <a:rect l="l" t="t" r="r" b="b"/>
            <a:pathLst>
              <a:path w="3511" h="2362" extrusionOk="0">
                <a:moveTo>
                  <a:pt x="1689" y="1"/>
                </a:moveTo>
                <a:cubicBezTo>
                  <a:pt x="191" y="1"/>
                  <a:pt x="0" y="2337"/>
                  <a:pt x="1907" y="2361"/>
                </a:cubicBezTo>
                <a:cubicBezTo>
                  <a:pt x="3335" y="2361"/>
                  <a:pt x="3511" y="55"/>
                  <a:pt x="1806" y="5"/>
                </a:cubicBezTo>
                <a:cubicBezTo>
                  <a:pt x="1766" y="2"/>
                  <a:pt x="1727" y="1"/>
                  <a:pt x="168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"/>
          <p:cNvSpPr/>
          <p:nvPr/>
        </p:nvSpPr>
        <p:spPr>
          <a:xfrm rot="-2430099" flipH="1">
            <a:off x="8283998" y="325010"/>
            <a:ext cx="260546" cy="398108"/>
          </a:xfrm>
          <a:custGeom>
            <a:avLst/>
            <a:gdLst/>
            <a:ahLst/>
            <a:cxnLst/>
            <a:rect l="l" t="t" r="r" b="b"/>
            <a:pathLst>
              <a:path w="7595" h="11605" extrusionOk="0">
                <a:moveTo>
                  <a:pt x="2155" y="0"/>
                </a:moveTo>
                <a:cubicBezTo>
                  <a:pt x="2406" y="2507"/>
                  <a:pt x="2506" y="5940"/>
                  <a:pt x="0" y="6943"/>
                </a:cubicBezTo>
                <a:cubicBezTo>
                  <a:pt x="2757" y="6943"/>
                  <a:pt x="4336" y="9123"/>
                  <a:pt x="5589" y="11604"/>
                </a:cubicBezTo>
                <a:cubicBezTo>
                  <a:pt x="5589" y="9123"/>
                  <a:pt x="5338" y="6617"/>
                  <a:pt x="7594" y="5113"/>
                </a:cubicBezTo>
                <a:lnTo>
                  <a:pt x="7594" y="5113"/>
                </a:lnTo>
                <a:cubicBezTo>
                  <a:pt x="7536" y="5115"/>
                  <a:pt x="7479" y="5116"/>
                  <a:pt x="7423" y="5116"/>
                </a:cubicBezTo>
                <a:cubicBezTo>
                  <a:pt x="4895" y="5116"/>
                  <a:pt x="3381" y="2942"/>
                  <a:pt x="215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/>
          <p:nvPr/>
        </p:nvSpPr>
        <p:spPr>
          <a:xfrm rot="-2430259" flipH="1">
            <a:off x="8659499" y="538097"/>
            <a:ext cx="119249" cy="80224"/>
          </a:xfrm>
          <a:custGeom>
            <a:avLst/>
            <a:gdLst/>
            <a:ahLst/>
            <a:cxnLst/>
            <a:rect l="l" t="t" r="r" b="b"/>
            <a:pathLst>
              <a:path w="3511" h="2362" extrusionOk="0">
                <a:moveTo>
                  <a:pt x="1689" y="1"/>
                </a:moveTo>
                <a:cubicBezTo>
                  <a:pt x="191" y="1"/>
                  <a:pt x="0" y="2337"/>
                  <a:pt x="1907" y="2361"/>
                </a:cubicBezTo>
                <a:cubicBezTo>
                  <a:pt x="3335" y="2361"/>
                  <a:pt x="3511" y="55"/>
                  <a:pt x="1806" y="5"/>
                </a:cubicBezTo>
                <a:cubicBezTo>
                  <a:pt x="1766" y="2"/>
                  <a:pt x="1727" y="1"/>
                  <a:pt x="168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"/>
          <p:cNvSpPr txBox="1">
            <a:spLocks noGrp="1"/>
          </p:cNvSpPr>
          <p:nvPr>
            <p:ph type="ctrTitle"/>
          </p:nvPr>
        </p:nvSpPr>
        <p:spPr>
          <a:xfrm>
            <a:off x="1384650" y="1354600"/>
            <a:ext cx="6374700" cy="19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94" name="Google Shape;94;p2"/>
          <p:cNvSpPr txBox="1">
            <a:spLocks noGrp="1"/>
          </p:cNvSpPr>
          <p:nvPr>
            <p:ph type="subTitle" idx="1"/>
          </p:nvPr>
        </p:nvSpPr>
        <p:spPr>
          <a:xfrm>
            <a:off x="2473050" y="3421893"/>
            <a:ext cx="4197900" cy="4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3"/>
          <p:cNvGrpSpPr/>
          <p:nvPr/>
        </p:nvGrpSpPr>
        <p:grpSpPr>
          <a:xfrm>
            <a:off x="290725" y="351915"/>
            <a:ext cx="1467343" cy="1274153"/>
            <a:chOff x="424563" y="201981"/>
            <a:chExt cx="1467343" cy="1274153"/>
          </a:xfrm>
        </p:grpSpPr>
        <p:sp>
          <p:nvSpPr>
            <p:cNvPr id="97" name="Google Shape;97;p3"/>
            <p:cNvSpPr/>
            <p:nvPr/>
          </p:nvSpPr>
          <p:spPr>
            <a:xfrm>
              <a:off x="523863" y="301875"/>
              <a:ext cx="1246375" cy="1050375"/>
            </a:xfrm>
            <a:custGeom>
              <a:avLst/>
              <a:gdLst/>
              <a:ahLst/>
              <a:cxnLst/>
              <a:rect l="l" t="t" r="r" b="b"/>
              <a:pathLst>
                <a:path w="49855" h="42015" extrusionOk="0">
                  <a:moveTo>
                    <a:pt x="21089" y="25971"/>
                  </a:moveTo>
                  <a:lnTo>
                    <a:pt x="21089" y="25971"/>
                  </a:lnTo>
                  <a:cubicBezTo>
                    <a:pt x="23205" y="26490"/>
                    <a:pt x="25348" y="27512"/>
                    <a:pt x="26341" y="29335"/>
                  </a:cubicBezTo>
                  <a:cubicBezTo>
                    <a:pt x="27049" y="30613"/>
                    <a:pt x="27049" y="32690"/>
                    <a:pt x="25611" y="33512"/>
                  </a:cubicBezTo>
                  <a:cubicBezTo>
                    <a:pt x="25225" y="33735"/>
                    <a:pt x="24834" y="33832"/>
                    <a:pt x="24452" y="33832"/>
                  </a:cubicBezTo>
                  <a:cubicBezTo>
                    <a:pt x="23068" y="33832"/>
                    <a:pt x="21792" y="32560"/>
                    <a:pt x="21274" y="31344"/>
                  </a:cubicBezTo>
                  <a:cubicBezTo>
                    <a:pt x="20545" y="29638"/>
                    <a:pt x="20595" y="27751"/>
                    <a:pt x="21089" y="25971"/>
                  </a:cubicBezTo>
                  <a:close/>
                  <a:moveTo>
                    <a:pt x="48569" y="0"/>
                  </a:moveTo>
                  <a:cubicBezTo>
                    <a:pt x="48290" y="0"/>
                    <a:pt x="48022" y="142"/>
                    <a:pt x="47865" y="484"/>
                  </a:cubicBezTo>
                  <a:cubicBezTo>
                    <a:pt x="44487" y="7994"/>
                    <a:pt x="36087" y="10367"/>
                    <a:pt x="29445" y="14088"/>
                  </a:cubicBezTo>
                  <a:cubicBezTo>
                    <a:pt x="25584" y="16259"/>
                    <a:pt x="21564" y="19621"/>
                    <a:pt x="19778" y="23808"/>
                  </a:cubicBezTo>
                  <a:lnTo>
                    <a:pt x="19778" y="23808"/>
                  </a:lnTo>
                  <a:cubicBezTo>
                    <a:pt x="18930" y="23705"/>
                    <a:pt x="18078" y="23657"/>
                    <a:pt x="17250" y="23657"/>
                  </a:cubicBezTo>
                  <a:cubicBezTo>
                    <a:pt x="15666" y="23657"/>
                    <a:pt x="14172" y="23832"/>
                    <a:pt x="12965" y="24131"/>
                  </a:cubicBezTo>
                  <a:cubicBezTo>
                    <a:pt x="5228" y="26025"/>
                    <a:pt x="1" y="33238"/>
                    <a:pt x="46" y="41090"/>
                  </a:cubicBezTo>
                  <a:cubicBezTo>
                    <a:pt x="58" y="41706"/>
                    <a:pt x="537" y="42015"/>
                    <a:pt x="1011" y="42015"/>
                  </a:cubicBezTo>
                  <a:cubicBezTo>
                    <a:pt x="1484" y="42015"/>
                    <a:pt x="1952" y="41706"/>
                    <a:pt x="1941" y="41090"/>
                  </a:cubicBezTo>
                  <a:cubicBezTo>
                    <a:pt x="1918" y="35407"/>
                    <a:pt x="4931" y="29929"/>
                    <a:pt x="10021" y="27258"/>
                  </a:cubicBezTo>
                  <a:cubicBezTo>
                    <a:pt x="12235" y="26084"/>
                    <a:pt x="14742" y="25510"/>
                    <a:pt x="17239" y="25510"/>
                  </a:cubicBezTo>
                  <a:cubicBezTo>
                    <a:pt x="17703" y="25510"/>
                    <a:pt x="18165" y="25530"/>
                    <a:pt x="18626" y="25569"/>
                  </a:cubicBezTo>
                  <a:cubicBezTo>
                    <a:pt x="18801" y="25584"/>
                    <a:pt x="18980" y="25602"/>
                    <a:pt x="19163" y="25624"/>
                  </a:cubicBezTo>
                  <a:lnTo>
                    <a:pt x="19163" y="25624"/>
                  </a:lnTo>
                  <a:cubicBezTo>
                    <a:pt x="18795" y="27085"/>
                    <a:pt x="18709" y="28631"/>
                    <a:pt x="18991" y="30248"/>
                  </a:cubicBezTo>
                  <a:cubicBezTo>
                    <a:pt x="19465" y="33021"/>
                    <a:pt x="21452" y="35705"/>
                    <a:pt x="24492" y="35705"/>
                  </a:cubicBezTo>
                  <a:cubicBezTo>
                    <a:pt x="24530" y="35705"/>
                    <a:pt x="24568" y="35704"/>
                    <a:pt x="24606" y="35703"/>
                  </a:cubicBezTo>
                  <a:cubicBezTo>
                    <a:pt x="27391" y="35635"/>
                    <a:pt x="28989" y="32964"/>
                    <a:pt x="28669" y="30385"/>
                  </a:cubicBezTo>
                  <a:cubicBezTo>
                    <a:pt x="28220" y="26867"/>
                    <a:pt x="25218" y="24973"/>
                    <a:pt x="21756" y="24157"/>
                  </a:cubicBezTo>
                  <a:lnTo>
                    <a:pt x="21756" y="24157"/>
                  </a:lnTo>
                  <a:cubicBezTo>
                    <a:pt x="21993" y="23638"/>
                    <a:pt x="22262" y="23140"/>
                    <a:pt x="22552" y="22670"/>
                  </a:cubicBezTo>
                  <a:cubicBezTo>
                    <a:pt x="25679" y="17603"/>
                    <a:pt x="31340" y="15183"/>
                    <a:pt x="36475" y="12673"/>
                  </a:cubicBezTo>
                  <a:cubicBezTo>
                    <a:pt x="41680" y="10116"/>
                    <a:pt x="47021" y="6966"/>
                    <a:pt x="49509" y="1443"/>
                  </a:cubicBezTo>
                  <a:cubicBezTo>
                    <a:pt x="49854" y="689"/>
                    <a:pt x="49184" y="0"/>
                    <a:pt x="485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1693275" y="201981"/>
              <a:ext cx="198631" cy="199803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309" y="4261"/>
                    <a:pt x="4236" y="3309"/>
                    <a:pt x="4236" y="2131"/>
                  </a:cubicBezTo>
                  <a:cubicBezTo>
                    <a:pt x="4236" y="953"/>
                    <a:pt x="3309" y="1"/>
                    <a:pt x="21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424563" y="1276331"/>
              <a:ext cx="198631" cy="199803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309" y="4261"/>
                    <a:pt x="4236" y="3309"/>
                    <a:pt x="4236" y="2131"/>
                  </a:cubicBezTo>
                  <a:cubicBezTo>
                    <a:pt x="4236" y="953"/>
                    <a:pt x="3309" y="1"/>
                    <a:pt x="21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00;p3"/>
          <p:cNvGrpSpPr/>
          <p:nvPr/>
        </p:nvGrpSpPr>
        <p:grpSpPr>
          <a:xfrm rot="-5641879">
            <a:off x="7421423" y="282469"/>
            <a:ext cx="1358635" cy="1413044"/>
            <a:chOff x="7223535" y="3383638"/>
            <a:chExt cx="1358670" cy="1413080"/>
          </a:xfrm>
        </p:grpSpPr>
        <p:sp>
          <p:nvSpPr>
            <p:cNvPr id="101" name="Google Shape;101;p3"/>
            <p:cNvSpPr/>
            <p:nvPr/>
          </p:nvSpPr>
          <p:spPr>
            <a:xfrm rot="-5196720" flipH="1">
              <a:off x="7268368" y="3553113"/>
              <a:ext cx="1246435" cy="1050425"/>
            </a:xfrm>
            <a:custGeom>
              <a:avLst/>
              <a:gdLst/>
              <a:ahLst/>
              <a:cxnLst/>
              <a:rect l="l" t="t" r="r" b="b"/>
              <a:pathLst>
                <a:path w="49855" h="42015" extrusionOk="0">
                  <a:moveTo>
                    <a:pt x="21089" y="25971"/>
                  </a:moveTo>
                  <a:lnTo>
                    <a:pt x="21089" y="25971"/>
                  </a:lnTo>
                  <a:cubicBezTo>
                    <a:pt x="23205" y="26490"/>
                    <a:pt x="25348" y="27512"/>
                    <a:pt x="26341" y="29335"/>
                  </a:cubicBezTo>
                  <a:cubicBezTo>
                    <a:pt x="27049" y="30613"/>
                    <a:pt x="27049" y="32690"/>
                    <a:pt x="25611" y="33512"/>
                  </a:cubicBezTo>
                  <a:cubicBezTo>
                    <a:pt x="25225" y="33735"/>
                    <a:pt x="24834" y="33832"/>
                    <a:pt x="24452" y="33832"/>
                  </a:cubicBezTo>
                  <a:cubicBezTo>
                    <a:pt x="23068" y="33832"/>
                    <a:pt x="21792" y="32560"/>
                    <a:pt x="21274" y="31344"/>
                  </a:cubicBezTo>
                  <a:cubicBezTo>
                    <a:pt x="20545" y="29638"/>
                    <a:pt x="20595" y="27751"/>
                    <a:pt x="21089" y="25971"/>
                  </a:cubicBezTo>
                  <a:close/>
                  <a:moveTo>
                    <a:pt x="48569" y="0"/>
                  </a:moveTo>
                  <a:cubicBezTo>
                    <a:pt x="48290" y="0"/>
                    <a:pt x="48022" y="142"/>
                    <a:pt x="47865" y="484"/>
                  </a:cubicBezTo>
                  <a:cubicBezTo>
                    <a:pt x="44487" y="7994"/>
                    <a:pt x="36087" y="10367"/>
                    <a:pt x="29445" y="14088"/>
                  </a:cubicBezTo>
                  <a:cubicBezTo>
                    <a:pt x="25584" y="16259"/>
                    <a:pt x="21564" y="19621"/>
                    <a:pt x="19778" y="23808"/>
                  </a:cubicBezTo>
                  <a:lnTo>
                    <a:pt x="19778" y="23808"/>
                  </a:lnTo>
                  <a:cubicBezTo>
                    <a:pt x="18930" y="23705"/>
                    <a:pt x="18078" y="23657"/>
                    <a:pt x="17250" y="23657"/>
                  </a:cubicBezTo>
                  <a:cubicBezTo>
                    <a:pt x="15666" y="23657"/>
                    <a:pt x="14172" y="23832"/>
                    <a:pt x="12965" y="24131"/>
                  </a:cubicBezTo>
                  <a:cubicBezTo>
                    <a:pt x="5228" y="26025"/>
                    <a:pt x="1" y="33238"/>
                    <a:pt x="46" y="41090"/>
                  </a:cubicBezTo>
                  <a:cubicBezTo>
                    <a:pt x="58" y="41706"/>
                    <a:pt x="537" y="42015"/>
                    <a:pt x="1011" y="42015"/>
                  </a:cubicBezTo>
                  <a:cubicBezTo>
                    <a:pt x="1484" y="42015"/>
                    <a:pt x="1952" y="41706"/>
                    <a:pt x="1941" y="41090"/>
                  </a:cubicBezTo>
                  <a:cubicBezTo>
                    <a:pt x="1918" y="35407"/>
                    <a:pt x="4931" y="29929"/>
                    <a:pt x="10021" y="27258"/>
                  </a:cubicBezTo>
                  <a:cubicBezTo>
                    <a:pt x="12235" y="26084"/>
                    <a:pt x="14742" y="25510"/>
                    <a:pt x="17239" y="25510"/>
                  </a:cubicBezTo>
                  <a:cubicBezTo>
                    <a:pt x="17703" y="25510"/>
                    <a:pt x="18165" y="25530"/>
                    <a:pt x="18626" y="25569"/>
                  </a:cubicBezTo>
                  <a:cubicBezTo>
                    <a:pt x="18801" y="25584"/>
                    <a:pt x="18980" y="25602"/>
                    <a:pt x="19163" y="25624"/>
                  </a:cubicBezTo>
                  <a:lnTo>
                    <a:pt x="19163" y="25624"/>
                  </a:lnTo>
                  <a:cubicBezTo>
                    <a:pt x="18795" y="27085"/>
                    <a:pt x="18709" y="28631"/>
                    <a:pt x="18991" y="30248"/>
                  </a:cubicBezTo>
                  <a:cubicBezTo>
                    <a:pt x="19465" y="33021"/>
                    <a:pt x="21452" y="35705"/>
                    <a:pt x="24492" y="35705"/>
                  </a:cubicBezTo>
                  <a:cubicBezTo>
                    <a:pt x="24530" y="35705"/>
                    <a:pt x="24568" y="35704"/>
                    <a:pt x="24606" y="35703"/>
                  </a:cubicBezTo>
                  <a:cubicBezTo>
                    <a:pt x="27391" y="35635"/>
                    <a:pt x="28989" y="32964"/>
                    <a:pt x="28669" y="30385"/>
                  </a:cubicBezTo>
                  <a:cubicBezTo>
                    <a:pt x="28220" y="26867"/>
                    <a:pt x="25218" y="24973"/>
                    <a:pt x="21756" y="24157"/>
                  </a:cubicBezTo>
                  <a:lnTo>
                    <a:pt x="21756" y="24157"/>
                  </a:lnTo>
                  <a:cubicBezTo>
                    <a:pt x="21993" y="23638"/>
                    <a:pt x="22262" y="23140"/>
                    <a:pt x="22552" y="22670"/>
                  </a:cubicBezTo>
                  <a:cubicBezTo>
                    <a:pt x="25679" y="17603"/>
                    <a:pt x="31340" y="15183"/>
                    <a:pt x="36475" y="12673"/>
                  </a:cubicBezTo>
                  <a:cubicBezTo>
                    <a:pt x="41680" y="10116"/>
                    <a:pt x="47021" y="6966"/>
                    <a:pt x="49509" y="1443"/>
                  </a:cubicBezTo>
                  <a:cubicBezTo>
                    <a:pt x="49854" y="689"/>
                    <a:pt x="49184" y="0"/>
                    <a:pt x="485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 rot="-5196764" flipH="1">
              <a:off x="7229815" y="4591765"/>
              <a:ext cx="198639" cy="199811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309" y="4261"/>
                    <a:pt x="4236" y="3309"/>
                    <a:pt x="4236" y="2131"/>
                  </a:cubicBezTo>
                  <a:cubicBezTo>
                    <a:pt x="4236" y="953"/>
                    <a:pt x="3309" y="1"/>
                    <a:pt x="21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 rot="-5196764" flipH="1">
              <a:off x="8377286" y="3388782"/>
              <a:ext cx="198639" cy="199811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309" y="4261"/>
                    <a:pt x="4236" y="3309"/>
                    <a:pt x="4236" y="2131"/>
                  </a:cubicBezTo>
                  <a:cubicBezTo>
                    <a:pt x="4236" y="953"/>
                    <a:pt x="3309" y="1"/>
                    <a:pt x="21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2962500" y="2533063"/>
            <a:ext cx="3219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title" idx="2" hasCustomPrompt="1"/>
          </p:nvPr>
        </p:nvSpPr>
        <p:spPr>
          <a:xfrm>
            <a:off x="3151500" y="1362612"/>
            <a:ext cx="2841000" cy="117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6" name="Google Shape;106;p3"/>
          <p:cNvSpPr txBox="1">
            <a:spLocks noGrp="1"/>
          </p:cNvSpPr>
          <p:nvPr>
            <p:ph type="subTitle" idx="1"/>
          </p:nvPr>
        </p:nvSpPr>
        <p:spPr>
          <a:xfrm>
            <a:off x="2610000" y="3382488"/>
            <a:ext cx="3924000" cy="3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847916" y="1512141"/>
            <a:ext cx="3642000" cy="11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847913" y="2631138"/>
            <a:ext cx="3642000" cy="81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10" name="Google Shape;110;p4"/>
          <p:cNvGrpSpPr/>
          <p:nvPr/>
        </p:nvGrpSpPr>
        <p:grpSpPr>
          <a:xfrm rot="-1827695" flipH="1">
            <a:off x="3409003" y="-507479"/>
            <a:ext cx="2019767" cy="1805111"/>
            <a:chOff x="3536075" y="659925"/>
            <a:chExt cx="2759951" cy="2466630"/>
          </a:xfrm>
        </p:grpSpPr>
        <p:sp>
          <p:nvSpPr>
            <p:cNvPr id="111" name="Google Shape;111;p4"/>
            <p:cNvSpPr/>
            <p:nvPr/>
          </p:nvSpPr>
          <p:spPr>
            <a:xfrm>
              <a:off x="3536075" y="659925"/>
              <a:ext cx="2269649" cy="1912733"/>
            </a:xfrm>
            <a:custGeom>
              <a:avLst/>
              <a:gdLst/>
              <a:ahLst/>
              <a:cxnLst/>
              <a:rect l="l" t="t" r="r" b="b"/>
              <a:pathLst>
                <a:path w="49855" h="42015" extrusionOk="0">
                  <a:moveTo>
                    <a:pt x="21089" y="25971"/>
                  </a:moveTo>
                  <a:lnTo>
                    <a:pt x="21089" y="25971"/>
                  </a:lnTo>
                  <a:cubicBezTo>
                    <a:pt x="23205" y="26490"/>
                    <a:pt x="25348" y="27512"/>
                    <a:pt x="26341" y="29335"/>
                  </a:cubicBezTo>
                  <a:cubicBezTo>
                    <a:pt x="27049" y="30613"/>
                    <a:pt x="27049" y="32690"/>
                    <a:pt x="25611" y="33512"/>
                  </a:cubicBezTo>
                  <a:cubicBezTo>
                    <a:pt x="25225" y="33735"/>
                    <a:pt x="24834" y="33832"/>
                    <a:pt x="24452" y="33832"/>
                  </a:cubicBezTo>
                  <a:cubicBezTo>
                    <a:pt x="23068" y="33832"/>
                    <a:pt x="21792" y="32560"/>
                    <a:pt x="21274" y="31344"/>
                  </a:cubicBezTo>
                  <a:cubicBezTo>
                    <a:pt x="20545" y="29638"/>
                    <a:pt x="20595" y="27751"/>
                    <a:pt x="21089" y="25971"/>
                  </a:cubicBezTo>
                  <a:close/>
                  <a:moveTo>
                    <a:pt x="48569" y="0"/>
                  </a:moveTo>
                  <a:cubicBezTo>
                    <a:pt x="48290" y="0"/>
                    <a:pt x="48022" y="142"/>
                    <a:pt x="47865" y="484"/>
                  </a:cubicBezTo>
                  <a:cubicBezTo>
                    <a:pt x="44487" y="7994"/>
                    <a:pt x="36087" y="10367"/>
                    <a:pt x="29445" y="14088"/>
                  </a:cubicBezTo>
                  <a:cubicBezTo>
                    <a:pt x="25584" y="16259"/>
                    <a:pt x="21564" y="19621"/>
                    <a:pt x="19778" y="23808"/>
                  </a:cubicBezTo>
                  <a:lnTo>
                    <a:pt x="19778" y="23808"/>
                  </a:lnTo>
                  <a:cubicBezTo>
                    <a:pt x="18930" y="23705"/>
                    <a:pt x="18078" y="23657"/>
                    <a:pt x="17250" y="23657"/>
                  </a:cubicBezTo>
                  <a:cubicBezTo>
                    <a:pt x="15666" y="23657"/>
                    <a:pt x="14172" y="23832"/>
                    <a:pt x="12965" y="24131"/>
                  </a:cubicBezTo>
                  <a:cubicBezTo>
                    <a:pt x="5228" y="26025"/>
                    <a:pt x="1" y="33238"/>
                    <a:pt x="46" y="41090"/>
                  </a:cubicBezTo>
                  <a:cubicBezTo>
                    <a:pt x="58" y="41706"/>
                    <a:pt x="537" y="42015"/>
                    <a:pt x="1011" y="42015"/>
                  </a:cubicBezTo>
                  <a:cubicBezTo>
                    <a:pt x="1484" y="42015"/>
                    <a:pt x="1952" y="41706"/>
                    <a:pt x="1941" y="41090"/>
                  </a:cubicBezTo>
                  <a:cubicBezTo>
                    <a:pt x="1918" y="35407"/>
                    <a:pt x="4931" y="29929"/>
                    <a:pt x="10021" y="27258"/>
                  </a:cubicBezTo>
                  <a:cubicBezTo>
                    <a:pt x="12235" y="26084"/>
                    <a:pt x="14742" y="25510"/>
                    <a:pt x="17239" y="25510"/>
                  </a:cubicBezTo>
                  <a:cubicBezTo>
                    <a:pt x="17703" y="25510"/>
                    <a:pt x="18165" y="25530"/>
                    <a:pt x="18626" y="25569"/>
                  </a:cubicBezTo>
                  <a:cubicBezTo>
                    <a:pt x="18801" y="25584"/>
                    <a:pt x="18980" y="25602"/>
                    <a:pt x="19163" y="25624"/>
                  </a:cubicBezTo>
                  <a:lnTo>
                    <a:pt x="19163" y="25624"/>
                  </a:lnTo>
                  <a:cubicBezTo>
                    <a:pt x="18795" y="27085"/>
                    <a:pt x="18709" y="28631"/>
                    <a:pt x="18991" y="30248"/>
                  </a:cubicBezTo>
                  <a:cubicBezTo>
                    <a:pt x="19465" y="33021"/>
                    <a:pt x="21452" y="35705"/>
                    <a:pt x="24492" y="35705"/>
                  </a:cubicBezTo>
                  <a:cubicBezTo>
                    <a:pt x="24530" y="35705"/>
                    <a:pt x="24568" y="35704"/>
                    <a:pt x="24606" y="35703"/>
                  </a:cubicBezTo>
                  <a:cubicBezTo>
                    <a:pt x="27391" y="35635"/>
                    <a:pt x="28989" y="32964"/>
                    <a:pt x="28669" y="30385"/>
                  </a:cubicBezTo>
                  <a:cubicBezTo>
                    <a:pt x="28220" y="26867"/>
                    <a:pt x="25218" y="24973"/>
                    <a:pt x="21756" y="24157"/>
                  </a:cubicBezTo>
                  <a:lnTo>
                    <a:pt x="21756" y="24157"/>
                  </a:lnTo>
                  <a:cubicBezTo>
                    <a:pt x="21993" y="23638"/>
                    <a:pt x="22262" y="23140"/>
                    <a:pt x="22552" y="22670"/>
                  </a:cubicBezTo>
                  <a:cubicBezTo>
                    <a:pt x="25679" y="17603"/>
                    <a:pt x="31340" y="15183"/>
                    <a:pt x="36475" y="12673"/>
                  </a:cubicBezTo>
                  <a:cubicBezTo>
                    <a:pt x="41680" y="10116"/>
                    <a:pt x="47021" y="6966"/>
                    <a:pt x="49509" y="1443"/>
                  </a:cubicBezTo>
                  <a:cubicBezTo>
                    <a:pt x="49854" y="689"/>
                    <a:pt x="49184" y="0"/>
                    <a:pt x="485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364949" y="1024852"/>
              <a:ext cx="253574" cy="257763"/>
            </a:xfrm>
            <a:custGeom>
              <a:avLst/>
              <a:gdLst/>
              <a:ahLst/>
              <a:cxnLst/>
              <a:rect l="l" t="t" r="r" b="b"/>
              <a:pathLst>
                <a:path w="5570" h="5662" extrusionOk="0">
                  <a:moveTo>
                    <a:pt x="2420" y="0"/>
                  </a:moveTo>
                  <a:lnTo>
                    <a:pt x="0" y="2169"/>
                  </a:lnTo>
                  <a:lnTo>
                    <a:pt x="3150" y="5661"/>
                  </a:lnTo>
                  <a:lnTo>
                    <a:pt x="5570" y="3493"/>
                  </a:lnTo>
                  <a:lnTo>
                    <a:pt x="24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508352" y="1183824"/>
              <a:ext cx="768917" cy="803334"/>
            </a:xfrm>
            <a:custGeom>
              <a:avLst/>
              <a:gdLst/>
              <a:ahLst/>
              <a:cxnLst/>
              <a:rect l="l" t="t" r="r" b="b"/>
              <a:pathLst>
                <a:path w="16890" h="17646" extrusionOk="0">
                  <a:moveTo>
                    <a:pt x="2420" y="1"/>
                  </a:moveTo>
                  <a:lnTo>
                    <a:pt x="0" y="2169"/>
                  </a:lnTo>
                  <a:cubicBezTo>
                    <a:pt x="0" y="2169"/>
                    <a:pt x="1004" y="17074"/>
                    <a:pt x="15476" y="17645"/>
                  </a:cubicBezTo>
                  <a:cubicBezTo>
                    <a:pt x="15488" y="17645"/>
                    <a:pt x="15501" y="17645"/>
                    <a:pt x="15513" y="17645"/>
                  </a:cubicBezTo>
                  <a:cubicBezTo>
                    <a:pt x="16272" y="17645"/>
                    <a:pt x="16889" y="16970"/>
                    <a:pt x="16799" y="16184"/>
                  </a:cubicBezTo>
                  <a:cubicBezTo>
                    <a:pt x="16320" y="12349"/>
                    <a:pt x="14220" y="1872"/>
                    <a:pt x="24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543270" y="1138937"/>
              <a:ext cx="752756" cy="908952"/>
            </a:xfrm>
            <a:custGeom>
              <a:avLst/>
              <a:gdLst/>
              <a:ahLst/>
              <a:cxnLst/>
              <a:rect l="l" t="t" r="r" b="b"/>
              <a:pathLst>
                <a:path w="16535" h="19966" extrusionOk="0">
                  <a:moveTo>
                    <a:pt x="1388" y="0"/>
                  </a:moveTo>
                  <a:cubicBezTo>
                    <a:pt x="358" y="0"/>
                    <a:pt x="0" y="1599"/>
                    <a:pt x="1105" y="1854"/>
                  </a:cubicBezTo>
                  <a:cubicBezTo>
                    <a:pt x="9162" y="3703"/>
                    <a:pt x="14594" y="10801"/>
                    <a:pt x="14298" y="19041"/>
                  </a:cubicBezTo>
                  <a:cubicBezTo>
                    <a:pt x="14275" y="19658"/>
                    <a:pt x="14737" y="19966"/>
                    <a:pt x="15211" y="19966"/>
                  </a:cubicBezTo>
                  <a:cubicBezTo>
                    <a:pt x="15684" y="19966"/>
                    <a:pt x="16169" y="19658"/>
                    <a:pt x="16192" y="19041"/>
                  </a:cubicBezTo>
                  <a:cubicBezTo>
                    <a:pt x="16535" y="10003"/>
                    <a:pt x="10440" y="2037"/>
                    <a:pt x="1630" y="28"/>
                  </a:cubicBezTo>
                  <a:cubicBezTo>
                    <a:pt x="1546" y="9"/>
                    <a:pt x="1465" y="0"/>
                    <a:pt x="1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557155" y="1345301"/>
              <a:ext cx="287855" cy="423610"/>
            </a:xfrm>
            <a:custGeom>
              <a:avLst/>
              <a:gdLst/>
              <a:ahLst/>
              <a:cxnLst/>
              <a:rect l="l" t="t" r="r" b="b"/>
              <a:pathLst>
                <a:path w="6323" h="9305" extrusionOk="0">
                  <a:moveTo>
                    <a:pt x="951" y="0"/>
                  </a:moveTo>
                  <a:cubicBezTo>
                    <a:pt x="489" y="0"/>
                    <a:pt x="1" y="384"/>
                    <a:pt x="138" y="973"/>
                  </a:cubicBezTo>
                  <a:cubicBezTo>
                    <a:pt x="891" y="4077"/>
                    <a:pt x="2420" y="6816"/>
                    <a:pt x="4657" y="9076"/>
                  </a:cubicBezTo>
                  <a:cubicBezTo>
                    <a:pt x="4818" y="9237"/>
                    <a:pt x="5000" y="9304"/>
                    <a:pt x="5177" y="9304"/>
                  </a:cubicBezTo>
                  <a:cubicBezTo>
                    <a:pt x="5779" y="9304"/>
                    <a:pt x="6322" y="8522"/>
                    <a:pt x="5776" y="7958"/>
                  </a:cubicBezTo>
                  <a:cubicBezTo>
                    <a:pt x="3721" y="5880"/>
                    <a:pt x="2329" y="3393"/>
                    <a:pt x="1644" y="562"/>
                  </a:cubicBezTo>
                  <a:cubicBezTo>
                    <a:pt x="1553" y="170"/>
                    <a:pt x="1258" y="0"/>
                    <a:pt x="951" y="0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5816966" y="1752247"/>
              <a:ext cx="91460" cy="70700"/>
            </a:xfrm>
            <a:custGeom>
              <a:avLst/>
              <a:gdLst/>
              <a:ahLst/>
              <a:cxnLst/>
              <a:rect l="l" t="t" r="r" b="b"/>
              <a:pathLst>
                <a:path w="2009" h="1553" extrusionOk="0">
                  <a:moveTo>
                    <a:pt x="1004" y="0"/>
                  </a:moveTo>
                  <a:cubicBezTo>
                    <a:pt x="0" y="0"/>
                    <a:pt x="0" y="1552"/>
                    <a:pt x="1004" y="1552"/>
                  </a:cubicBezTo>
                  <a:cubicBezTo>
                    <a:pt x="2009" y="1552"/>
                    <a:pt x="2009" y="0"/>
                    <a:pt x="1004" y="0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3789649" y="1929754"/>
              <a:ext cx="200583" cy="245243"/>
            </a:xfrm>
            <a:custGeom>
              <a:avLst/>
              <a:gdLst/>
              <a:ahLst/>
              <a:cxnLst/>
              <a:rect l="l" t="t" r="r" b="b"/>
              <a:pathLst>
                <a:path w="4406" h="5387" extrusionOk="0">
                  <a:moveTo>
                    <a:pt x="3127" y="0"/>
                  </a:moveTo>
                  <a:lnTo>
                    <a:pt x="0" y="868"/>
                  </a:lnTo>
                  <a:lnTo>
                    <a:pt x="1278" y="5387"/>
                  </a:lnTo>
                  <a:lnTo>
                    <a:pt x="4405" y="4520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3587017" y="2087856"/>
              <a:ext cx="845854" cy="990988"/>
            </a:xfrm>
            <a:custGeom>
              <a:avLst/>
              <a:gdLst/>
              <a:ahLst/>
              <a:cxnLst/>
              <a:rect l="l" t="t" r="r" b="b"/>
              <a:pathLst>
                <a:path w="18580" h="21768" extrusionOk="0">
                  <a:moveTo>
                    <a:pt x="8856" y="1"/>
                  </a:moveTo>
                  <a:lnTo>
                    <a:pt x="5729" y="868"/>
                  </a:lnTo>
                  <a:cubicBezTo>
                    <a:pt x="5729" y="868"/>
                    <a:pt x="0" y="14677"/>
                    <a:pt x="12714" y="21616"/>
                  </a:cubicBezTo>
                  <a:cubicBezTo>
                    <a:pt x="12906" y="21719"/>
                    <a:pt x="13115" y="21767"/>
                    <a:pt x="13321" y="21767"/>
                  </a:cubicBezTo>
                  <a:cubicBezTo>
                    <a:pt x="13849" y="21767"/>
                    <a:pt x="14359" y="21450"/>
                    <a:pt x="14540" y="20909"/>
                  </a:cubicBezTo>
                  <a:cubicBezTo>
                    <a:pt x="15841" y="17257"/>
                    <a:pt x="18580" y="6939"/>
                    <a:pt x="88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3900593" y="2025168"/>
              <a:ext cx="513613" cy="1101386"/>
            </a:xfrm>
            <a:custGeom>
              <a:avLst/>
              <a:gdLst/>
              <a:ahLst/>
              <a:cxnLst/>
              <a:rect l="l" t="t" r="r" b="b"/>
              <a:pathLst>
                <a:path w="11282" h="24193" extrusionOk="0">
                  <a:moveTo>
                    <a:pt x="1512" y="1"/>
                  </a:moveTo>
                  <a:cubicBezTo>
                    <a:pt x="708" y="1"/>
                    <a:pt x="1" y="961"/>
                    <a:pt x="781" y="1560"/>
                  </a:cubicBezTo>
                  <a:cubicBezTo>
                    <a:pt x="7309" y="6627"/>
                    <a:pt x="9250" y="15461"/>
                    <a:pt x="5255" y="22765"/>
                  </a:cubicBezTo>
                  <a:cubicBezTo>
                    <a:pt x="4845" y="23506"/>
                    <a:pt x="5503" y="24193"/>
                    <a:pt x="6144" y="24193"/>
                  </a:cubicBezTo>
                  <a:cubicBezTo>
                    <a:pt x="6431" y="24193"/>
                    <a:pt x="6715" y="24055"/>
                    <a:pt x="6899" y="23724"/>
                  </a:cubicBezTo>
                  <a:cubicBezTo>
                    <a:pt x="11281" y="15735"/>
                    <a:pt x="9341" y="5829"/>
                    <a:pt x="2128" y="214"/>
                  </a:cubicBezTo>
                  <a:cubicBezTo>
                    <a:pt x="1932" y="64"/>
                    <a:pt x="1719" y="1"/>
                    <a:pt x="151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3818739" y="2220197"/>
              <a:ext cx="128289" cy="472367"/>
            </a:xfrm>
            <a:custGeom>
              <a:avLst/>
              <a:gdLst/>
              <a:ahLst/>
              <a:cxnLst/>
              <a:rect l="l" t="t" r="r" b="b"/>
              <a:pathLst>
                <a:path w="2818" h="10376" extrusionOk="0">
                  <a:moveTo>
                    <a:pt x="1378" y="1"/>
                  </a:moveTo>
                  <a:cubicBezTo>
                    <a:pt x="1071" y="1"/>
                    <a:pt x="776" y="171"/>
                    <a:pt x="685" y="563"/>
                  </a:cubicBezTo>
                  <a:cubicBezTo>
                    <a:pt x="0" y="3690"/>
                    <a:pt x="137" y="6794"/>
                    <a:pt x="1119" y="9830"/>
                  </a:cubicBezTo>
                  <a:cubicBezTo>
                    <a:pt x="1246" y="10211"/>
                    <a:pt x="1560" y="10376"/>
                    <a:pt x="1873" y="10376"/>
                  </a:cubicBezTo>
                  <a:cubicBezTo>
                    <a:pt x="2347" y="10376"/>
                    <a:pt x="2818" y="9997"/>
                    <a:pt x="2625" y="9419"/>
                  </a:cubicBezTo>
                  <a:cubicBezTo>
                    <a:pt x="1712" y="6635"/>
                    <a:pt x="1552" y="3827"/>
                    <a:pt x="2191" y="974"/>
                  </a:cubicBezTo>
                  <a:cubicBezTo>
                    <a:pt x="2328" y="385"/>
                    <a:pt x="1840" y="1"/>
                    <a:pt x="1378" y="1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3894584" y="2701986"/>
              <a:ext cx="92507" cy="71747"/>
            </a:xfrm>
            <a:custGeom>
              <a:avLst/>
              <a:gdLst/>
              <a:ahLst/>
              <a:cxnLst/>
              <a:rect l="l" t="t" r="r" b="b"/>
              <a:pathLst>
                <a:path w="2032" h="1576" extrusionOk="0">
                  <a:moveTo>
                    <a:pt x="1005" y="0"/>
                  </a:moveTo>
                  <a:cubicBezTo>
                    <a:pt x="0" y="0"/>
                    <a:pt x="0" y="1575"/>
                    <a:pt x="1005" y="1575"/>
                  </a:cubicBezTo>
                  <a:cubicBezTo>
                    <a:pt x="2032" y="1575"/>
                    <a:pt x="2032" y="0"/>
                    <a:pt x="1005" y="0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122;p4"/>
          <p:cNvGrpSpPr/>
          <p:nvPr/>
        </p:nvGrpSpPr>
        <p:grpSpPr>
          <a:xfrm rot="-8972305">
            <a:off x="3562116" y="3835696"/>
            <a:ext cx="2019767" cy="1805111"/>
            <a:chOff x="3536075" y="659925"/>
            <a:chExt cx="2759951" cy="2466630"/>
          </a:xfrm>
        </p:grpSpPr>
        <p:sp>
          <p:nvSpPr>
            <p:cNvPr id="123" name="Google Shape;123;p4"/>
            <p:cNvSpPr/>
            <p:nvPr/>
          </p:nvSpPr>
          <p:spPr>
            <a:xfrm>
              <a:off x="3536075" y="659925"/>
              <a:ext cx="2269649" cy="1912733"/>
            </a:xfrm>
            <a:custGeom>
              <a:avLst/>
              <a:gdLst/>
              <a:ahLst/>
              <a:cxnLst/>
              <a:rect l="l" t="t" r="r" b="b"/>
              <a:pathLst>
                <a:path w="49855" h="42015" extrusionOk="0">
                  <a:moveTo>
                    <a:pt x="21089" y="25971"/>
                  </a:moveTo>
                  <a:lnTo>
                    <a:pt x="21089" y="25971"/>
                  </a:lnTo>
                  <a:cubicBezTo>
                    <a:pt x="23205" y="26490"/>
                    <a:pt x="25348" y="27512"/>
                    <a:pt x="26341" y="29335"/>
                  </a:cubicBezTo>
                  <a:cubicBezTo>
                    <a:pt x="27049" y="30613"/>
                    <a:pt x="27049" y="32690"/>
                    <a:pt x="25611" y="33512"/>
                  </a:cubicBezTo>
                  <a:cubicBezTo>
                    <a:pt x="25225" y="33735"/>
                    <a:pt x="24834" y="33832"/>
                    <a:pt x="24452" y="33832"/>
                  </a:cubicBezTo>
                  <a:cubicBezTo>
                    <a:pt x="23068" y="33832"/>
                    <a:pt x="21792" y="32560"/>
                    <a:pt x="21274" y="31344"/>
                  </a:cubicBezTo>
                  <a:cubicBezTo>
                    <a:pt x="20545" y="29638"/>
                    <a:pt x="20595" y="27751"/>
                    <a:pt x="21089" y="25971"/>
                  </a:cubicBezTo>
                  <a:close/>
                  <a:moveTo>
                    <a:pt x="48569" y="0"/>
                  </a:moveTo>
                  <a:cubicBezTo>
                    <a:pt x="48290" y="0"/>
                    <a:pt x="48022" y="142"/>
                    <a:pt x="47865" y="484"/>
                  </a:cubicBezTo>
                  <a:cubicBezTo>
                    <a:pt x="44487" y="7994"/>
                    <a:pt x="36087" y="10367"/>
                    <a:pt x="29445" y="14088"/>
                  </a:cubicBezTo>
                  <a:cubicBezTo>
                    <a:pt x="25584" y="16259"/>
                    <a:pt x="21564" y="19621"/>
                    <a:pt x="19778" y="23808"/>
                  </a:cubicBezTo>
                  <a:lnTo>
                    <a:pt x="19778" y="23808"/>
                  </a:lnTo>
                  <a:cubicBezTo>
                    <a:pt x="18930" y="23705"/>
                    <a:pt x="18078" y="23657"/>
                    <a:pt x="17250" y="23657"/>
                  </a:cubicBezTo>
                  <a:cubicBezTo>
                    <a:pt x="15666" y="23657"/>
                    <a:pt x="14172" y="23832"/>
                    <a:pt x="12965" y="24131"/>
                  </a:cubicBezTo>
                  <a:cubicBezTo>
                    <a:pt x="5228" y="26025"/>
                    <a:pt x="1" y="33238"/>
                    <a:pt x="46" y="41090"/>
                  </a:cubicBezTo>
                  <a:cubicBezTo>
                    <a:pt x="58" y="41706"/>
                    <a:pt x="537" y="42015"/>
                    <a:pt x="1011" y="42015"/>
                  </a:cubicBezTo>
                  <a:cubicBezTo>
                    <a:pt x="1484" y="42015"/>
                    <a:pt x="1952" y="41706"/>
                    <a:pt x="1941" y="41090"/>
                  </a:cubicBezTo>
                  <a:cubicBezTo>
                    <a:pt x="1918" y="35407"/>
                    <a:pt x="4931" y="29929"/>
                    <a:pt x="10021" y="27258"/>
                  </a:cubicBezTo>
                  <a:cubicBezTo>
                    <a:pt x="12235" y="26084"/>
                    <a:pt x="14742" y="25510"/>
                    <a:pt x="17239" y="25510"/>
                  </a:cubicBezTo>
                  <a:cubicBezTo>
                    <a:pt x="17703" y="25510"/>
                    <a:pt x="18165" y="25530"/>
                    <a:pt x="18626" y="25569"/>
                  </a:cubicBezTo>
                  <a:cubicBezTo>
                    <a:pt x="18801" y="25584"/>
                    <a:pt x="18980" y="25602"/>
                    <a:pt x="19163" y="25624"/>
                  </a:cubicBezTo>
                  <a:lnTo>
                    <a:pt x="19163" y="25624"/>
                  </a:lnTo>
                  <a:cubicBezTo>
                    <a:pt x="18795" y="27085"/>
                    <a:pt x="18709" y="28631"/>
                    <a:pt x="18991" y="30248"/>
                  </a:cubicBezTo>
                  <a:cubicBezTo>
                    <a:pt x="19465" y="33021"/>
                    <a:pt x="21452" y="35705"/>
                    <a:pt x="24492" y="35705"/>
                  </a:cubicBezTo>
                  <a:cubicBezTo>
                    <a:pt x="24530" y="35705"/>
                    <a:pt x="24568" y="35704"/>
                    <a:pt x="24606" y="35703"/>
                  </a:cubicBezTo>
                  <a:cubicBezTo>
                    <a:pt x="27391" y="35635"/>
                    <a:pt x="28989" y="32964"/>
                    <a:pt x="28669" y="30385"/>
                  </a:cubicBezTo>
                  <a:cubicBezTo>
                    <a:pt x="28220" y="26867"/>
                    <a:pt x="25218" y="24973"/>
                    <a:pt x="21756" y="24157"/>
                  </a:cubicBezTo>
                  <a:lnTo>
                    <a:pt x="21756" y="24157"/>
                  </a:lnTo>
                  <a:cubicBezTo>
                    <a:pt x="21993" y="23638"/>
                    <a:pt x="22262" y="23140"/>
                    <a:pt x="22552" y="22670"/>
                  </a:cubicBezTo>
                  <a:cubicBezTo>
                    <a:pt x="25679" y="17603"/>
                    <a:pt x="31340" y="15183"/>
                    <a:pt x="36475" y="12673"/>
                  </a:cubicBezTo>
                  <a:cubicBezTo>
                    <a:pt x="41680" y="10116"/>
                    <a:pt x="47021" y="6966"/>
                    <a:pt x="49509" y="1443"/>
                  </a:cubicBezTo>
                  <a:cubicBezTo>
                    <a:pt x="49854" y="689"/>
                    <a:pt x="49184" y="0"/>
                    <a:pt x="485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5364949" y="1024852"/>
              <a:ext cx="253574" cy="257763"/>
            </a:xfrm>
            <a:custGeom>
              <a:avLst/>
              <a:gdLst/>
              <a:ahLst/>
              <a:cxnLst/>
              <a:rect l="l" t="t" r="r" b="b"/>
              <a:pathLst>
                <a:path w="5570" h="5662" extrusionOk="0">
                  <a:moveTo>
                    <a:pt x="2420" y="0"/>
                  </a:moveTo>
                  <a:lnTo>
                    <a:pt x="0" y="2169"/>
                  </a:lnTo>
                  <a:lnTo>
                    <a:pt x="3150" y="5661"/>
                  </a:lnTo>
                  <a:lnTo>
                    <a:pt x="5570" y="3493"/>
                  </a:lnTo>
                  <a:lnTo>
                    <a:pt x="24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5508352" y="1183824"/>
              <a:ext cx="768917" cy="803334"/>
            </a:xfrm>
            <a:custGeom>
              <a:avLst/>
              <a:gdLst/>
              <a:ahLst/>
              <a:cxnLst/>
              <a:rect l="l" t="t" r="r" b="b"/>
              <a:pathLst>
                <a:path w="16890" h="17646" extrusionOk="0">
                  <a:moveTo>
                    <a:pt x="2420" y="1"/>
                  </a:moveTo>
                  <a:lnTo>
                    <a:pt x="0" y="2169"/>
                  </a:lnTo>
                  <a:cubicBezTo>
                    <a:pt x="0" y="2169"/>
                    <a:pt x="1004" y="17074"/>
                    <a:pt x="15476" y="17645"/>
                  </a:cubicBezTo>
                  <a:cubicBezTo>
                    <a:pt x="15488" y="17645"/>
                    <a:pt x="15501" y="17645"/>
                    <a:pt x="15513" y="17645"/>
                  </a:cubicBezTo>
                  <a:cubicBezTo>
                    <a:pt x="16272" y="17645"/>
                    <a:pt x="16889" y="16970"/>
                    <a:pt x="16799" y="16184"/>
                  </a:cubicBezTo>
                  <a:cubicBezTo>
                    <a:pt x="16320" y="12349"/>
                    <a:pt x="14220" y="1872"/>
                    <a:pt x="24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5543270" y="1138937"/>
              <a:ext cx="752756" cy="908952"/>
            </a:xfrm>
            <a:custGeom>
              <a:avLst/>
              <a:gdLst/>
              <a:ahLst/>
              <a:cxnLst/>
              <a:rect l="l" t="t" r="r" b="b"/>
              <a:pathLst>
                <a:path w="16535" h="19966" extrusionOk="0">
                  <a:moveTo>
                    <a:pt x="1388" y="0"/>
                  </a:moveTo>
                  <a:cubicBezTo>
                    <a:pt x="358" y="0"/>
                    <a:pt x="0" y="1599"/>
                    <a:pt x="1105" y="1854"/>
                  </a:cubicBezTo>
                  <a:cubicBezTo>
                    <a:pt x="9162" y="3703"/>
                    <a:pt x="14594" y="10801"/>
                    <a:pt x="14298" y="19041"/>
                  </a:cubicBezTo>
                  <a:cubicBezTo>
                    <a:pt x="14275" y="19658"/>
                    <a:pt x="14737" y="19966"/>
                    <a:pt x="15211" y="19966"/>
                  </a:cubicBezTo>
                  <a:cubicBezTo>
                    <a:pt x="15684" y="19966"/>
                    <a:pt x="16169" y="19658"/>
                    <a:pt x="16192" y="19041"/>
                  </a:cubicBezTo>
                  <a:cubicBezTo>
                    <a:pt x="16535" y="10003"/>
                    <a:pt x="10440" y="2037"/>
                    <a:pt x="1630" y="28"/>
                  </a:cubicBezTo>
                  <a:cubicBezTo>
                    <a:pt x="1546" y="9"/>
                    <a:pt x="1465" y="0"/>
                    <a:pt x="13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5557155" y="1345301"/>
              <a:ext cx="287855" cy="423610"/>
            </a:xfrm>
            <a:custGeom>
              <a:avLst/>
              <a:gdLst/>
              <a:ahLst/>
              <a:cxnLst/>
              <a:rect l="l" t="t" r="r" b="b"/>
              <a:pathLst>
                <a:path w="6323" h="9305" extrusionOk="0">
                  <a:moveTo>
                    <a:pt x="951" y="0"/>
                  </a:moveTo>
                  <a:cubicBezTo>
                    <a:pt x="489" y="0"/>
                    <a:pt x="1" y="384"/>
                    <a:pt x="138" y="973"/>
                  </a:cubicBezTo>
                  <a:cubicBezTo>
                    <a:pt x="891" y="4077"/>
                    <a:pt x="2420" y="6816"/>
                    <a:pt x="4657" y="9076"/>
                  </a:cubicBezTo>
                  <a:cubicBezTo>
                    <a:pt x="4818" y="9237"/>
                    <a:pt x="5000" y="9304"/>
                    <a:pt x="5177" y="9304"/>
                  </a:cubicBezTo>
                  <a:cubicBezTo>
                    <a:pt x="5779" y="9304"/>
                    <a:pt x="6322" y="8522"/>
                    <a:pt x="5776" y="7958"/>
                  </a:cubicBezTo>
                  <a:cubicBezTo>
                    <a:pt x="3721" y="5880"/>
                    <a:pt x="2329" y="3393"/>
                    <a:pt x="1644" y="562"/>
                  </a:cubicBezTo>
                  <a:cubicBezTo>
                    <a:pt x="1553" y="170"/>
                    <a:pt x="1258" y="0"/>
                    <a:pt x="951" y="0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5816966" y="1752247"/>
              <a:ext cx="91460" cy="70700"/>
            </a:xfrm>
            <a:custGeom>
              <a:avLst/>
              <a:gdLst/>
              <a:ahLst/>
              <a:cxnLst/>
              <a:rect l="l" t="t" r="r" b="b"/>
              <a:pathLst>
                <a:path w="2009" h="1553" extrusionOk="0">
                  <a:moveTo>
                    <a:pt x="1004" y="0"/>
                  </a:moveTo>
                  <a:cubicBezTo>
                    <a:pt x="0" y="0"/>
                    <a:pt x="0" y="1552"/>
                    <a:pt x="1004" y="1552"/>
                  </a:cubicBezTo>
                  <a:cubicBezTo>
                    <a:pt x="2009" y="1552"/>
                    <a:pt x="2009" y="0"/>
                    <a:pt x="1004" y="0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3789649" y="1929754"/>
              <a:ext cx="200583" cy="245243"/>
            </a:xfrm>
            <a:custGeom>
              <a:avLst/>
              <a:gdLst/>
              <a:ahLst/>
              <a:cxnLst/>
              <a:rect l="l" t="t" r="r" b="b"/>
              <a:pathLst>
                <a:path w="4406" h="5387" extrusionOk="0">
                  <a:moveTo>
                    <a:pt x="3127" y="0"/>
                  </a:moveTo>
                  <a:lnTo>
                    <a:pt x="0" y="868"/>
                  </a:lnTo>
                  <a:lnTo>
                    <a:pt x="1278" y="5387"/>
                  </a:lnTo>
                  <a:lnTo>
                    <a:pt x="4405" y="4520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3587017" y="2087856"/>
              <a:ext cx="845854" cy="990988"/>
            </a:xfrm>
            <a:custGeom>
              <a:avLst/>
              <a:gdLst/>
              <a:ahLst/>
              <a:cxnLst/>
              <a:rect l="l" t="t" r="r" b="b"/>
              <a:pathLst>
                <a:path w="18580" h="21768" extrusionOk="0">
                  <a:moveTo>
                    <a:pt x="8856" y="1"/>
                  </a:moveTo>
                  <a:lnTo>
                    <a:pt x="5729" y="868"/>
                  </a:lnTo>
                  <a:cubicBezTo>
                    <a:pt x="5729" y="868"/>
                    <a:pt x="0" y="14677"/>
                    <a:pt x="12714" y="21616"/>
                  </a:cubicBezTo>
                  <a:cubicBezTo>
                    <a:pt x="12906" y="21719"/>
                    <a:pt x="13115" y="21767"/>
                    <a:pt x="13321" y="21767"/>
                  </a:cubicBezTo>
                  <a:cubicBezTo>
                    <a:pt x="13849" y="21767"/>
                    <a:pt x="14359" y="21450"/>
                    <a:pt x="14540" y="20909"/>
                  </a:cubicBezTo>
                  <a:cubicBezTo>
                    <a:pt x="15841" y="17257"/>
                    <a:pt x="18580" y="6939"/>
                    <a:pt x="88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3900593" y="2025168"/>
              <a:ext cx="513613" cy="1101386"/>
            </a:xfrm>
            <a:custGeom>
              <a:avLst/>
              <a:gdLst/>
              <a:ahLst/>
              <a:cxnLst/>
              <a:rect l="l" t="t" r="r" b="b"/>
              <a:pathLst>
                <a:path w="11282" h="24193" extrusionOk="0">
                  <a:moveTo>
                    <a:pt x="1512" y="1"/>
                  </a:moveTo>
                  <a:cubicBezTo>
                    <a:pt x="708" y="1"/>
                    <a:pt x="1" y="961"/>
                    <a:pt x="781" y="1560"/>
                  </a:cubicBezTo>
                  <a:cubicBezTo>
                    <a:pt x="7309" y="6627"/>
                    <a:pt x="9250" y="15461"/>
                    <a:pt x="5255" y="22765"/>
                  </a:cubicBezTo>
                  <a:cubicBezTo>
                    <a:pt x="4845" y="23506"/>
                    <a:pt x="5503" y="24193"/>
                    <a:pt x="6144" y="24193"/>
                  </a:cubicBezTo>
                  <a:cubicBezTo>
                    <a:pt x="6431" y="24193"/>
                    <a:pt x="6715" y="24055"/>
                    <a:pt x="6899" y="23724"/>
                  </a:cubicBezTo>
                  <a:cubicBezTo>
                    <a:pt x="11281" y="15735"/>
                    <a:pt x="9341" y="5829"/>
                    <a:pt x="2128" y="214"/>
                  </a:cubicBezTo>
                  <a:cubicBezTo>
                    <a:pt x="1932" y="64"/>
                    <a:pt x="1719" y="1"/>
                    <a:pt x="1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3818739" y="2220197"/>
              <a:ext cx="128289" cy="472367"/>
            </a:xfrm>
            <a:custGeom>
              <a:avLst/>
              <a:gdLst/>
              <a:ahLst/>
              <a:cxnLst/>
              <a:rect l="l" t="t" r="r" b="b"/>
              <a:pathLst>
                <a:path w="2818" h="10376" extrusionOk="0">
                  <a:moveTo>
                    <a:pt x="1378" y="1"/>
                  </a:moveTo>
                  <a:cubicBezTo>
                    <a:pt x="1071" y="1"/>
                    <a:pt x="776" y="171"/>
                    <a:pt x="685" y="563"/>
                  </a:cubicBezTo>
                  <a:cubicBezTo>
                    <a:pt x="0" y="3690"/>
                    <a:pt x="137" y="6794"/>
                    <a:pt x="1119" y="9830"/>
                  </a:cubicBezTo>
                  <a:cubicBezTo>
                    <a:pt x="1246" y="10211"/>
                    <a:pt x="1560" y="10376"/>
                    <a:pt x="1873" y="10376"/>
                  </a:cubicBezTo>
                  <a:cubicBezTo>
                    <a:pt x="2347" y="10376"/>
                    <a:pt x="2818" y="9997"/>
                    <a:pt x="2625" y="9419"/>
                  </a:cubicBezTo>
                  <a:cubicBezTo>
                    <a:pt x="1712" y="6635"/>
                    <a:pt x="1552" y="3827"/>
                    <a:pt x="2191" y="974"/>
                  </a:cubicBezTo>
                  <a:cubicBezTo>
                    <a:pt x="2328" y="385"/>
                    <a:pt x="1840" y="1"/>
                    <a:pt x="1378" y="1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3894584" y="2701986"/>
              <a:ext cx="92507" cy="71747"/>
            </a:xfrm>
            <a:custGeom>
              <a:avLst/>
              <a:gdLst/>
              <a:ahLst/>
              <a:cxnLst/>
              <a:rect l="l" t="t" r="r" b="b"/>
              <a:pathLst>
                <a:path w="2032" h="1576" extrusionOk="0">
                  <a:moveTo>
                    <a:pt x="1005" y="0"/>
                  </a:moveTo>
                  <a:cubicBezTo>
                    <a:pt x="0" y="0"/>
                    <a:pt x="0" y="1575"/>
                    <a:pt x="1005" y="1575"/>
                  </a:cubicBezTo>
                  <a:cubicBezTo>
                    <a:pt x="2032" y="1575"/>
                    <a:pt x="2032" y="0"/>
                    <a:pt x="1005" y="0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8"/>
          <p:cNvSpPr txBox="1">
            <a:spLocks noGrp="1"/>
          </p:cNvSpPr>
          <p:nvPr>
            <p:ph type="title"/>
          </p:nvPr>
        </p:nvSpPr>
        <p:spPr>
          <a:xfrm>
            <a:off x="2301299" y="1545750"/>
            <a:ext cx="4541400" cy="205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4"/>
          <p:cNvSpPr txBox="1">
            <a:spLocks noGrp="1"/>
          </p:cNvSpPr>
          <p:nvPr>
            <p:ph type="title"/>
          </p:nvPr>
        </p:nvSpPr>
        <p:spPr>
          <a:xfrm>
            <a:off x="1580400" y="1576050"/>
            <a:ext cx="5983200" cy="15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700" b="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356" name="Google Shape;356;p14"/>
          <p:cNvSpPr txBox="1">
            <a:spLocks noGrp="1"/>
          </p:cNvSpPr>
          <p:nvPr>
            <p:ph type="title" idx="2"/>
          </p:nvPr>
        </p:nvSpPr>
        <p:spPr>
          <a:xfrm>
            <a:off x="4754850" y="3147438"/>
            <a:ext cx="2714700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1pPr>
            <a:lvl2pPr lvl="1">
              <a:spcBef>
                <a:spcPts val="160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grpSp>
        <p:nvGrpSpPr>
          <p:cNvPr id="357" name="Google Shape;357;p14"/>
          <p:cNvGrpSpPr/>
          <p:nvPr/>
        </p:nvGrpSpPr>
        <p:grpSpPr>
          <a:xfrm rot="-4413678">
            <a:off x="824053" y="3492505"/>
            <a:ext cx="951297" cy="1102850"/>
            <a:chOff x="1667110" y="1547045"/>
            <a:chExt cx="1047905" cy="1214977"/>
          </a:xfrm>
        </p:grpSpPr>
        <p:grpSp>
          <p:nvGrpSpPr>
            <p:cNvPr id="358" name="Google Shape;358;p14"/>
            <p:cNvGrpSpPr/>
            <p:nvPr/>
          </p:nvGrpSpPr>
          <p:grpSpPr>
            <a:xfrm>
              <a:off x="1667110" y="1547045"/>
              <a:ext cx="1047905" cy="922064"/>
              <a:chOff x="1627300" y="2234250"/>
              <a:chExt cx="500050" cy="440000"/>
            </a:xfrm>
          </p:grpSpPr>
          <p:sp>
            <p:nvSpPr>
              <p:cNvPr id="359" name="Google Shape;359;p14"/>
              <p:cNvSpPr/>
              <p:nvPr/>
            </p:nvSpPr>
            <p:spPr>
              <a:xfrm rot="4809657">
                <a:off x="1769563" y="2297034"/>
                <a:ext cx="189896" cy="290095"/>
              </a:xfrm>
              <a:custGeom>
                <a:avLst/>
                <a:gdLst/>
                <a:ahLst/>
                <a:cxnLst/>
                <a:rect l="l" t="t" r="r" b="b"/>
                <a:pathLst>
                  <a:path w="7595" h="11605" extrusionOk="0">
                    <a:moveTo>
                      <a:pt x="2155" y="0"/>
                    </a:moveTo>
                    <a:cubicBezTo>
                      <a:pt x="2406" y="2507"/>
                      <a:pt x="2506" y="5940"/>
                      <a:pt x="0" y="6943"/>
                    </a:cubicBezTo>
                    <a:cubicBezTo>
                      <a:pt x="2757" y="6943"/>
                      <a:pt x="4336" y="9123"/>
                      <a:pt x="5589" y="11604"/>
                    </a:cubicBezTo>
                    <a:cubicBezTo>
                      <a:pt x="5589" y="9123"/>
                      <a:pt x="5338" y="6617"/>
                      <a:pt x="7594" y="5113"/>
                    </a:cubicBezTo>
                    <a:lnTo>
                      <a:pt x="7594" y="5113"/>
                    </a:lnTo>
                    <a:cubicBezTo>
                      <a:pt x="7536" y="5115"/>
                      <a:pt x="7479" y="5116"/>
                      <a:pt x="7423" y="5116"/>
                    </a:cubicBezTo>
                    <a:cubicBezTo>
                      <a:pt x="4895" y="5116"/>
                      <a:pt x="3381" y="2942"/>
                      <a:pt x="215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14"/>
              <p:cNvSpPr/>
              <p:nvPr/>
            </p:nvSpPr>
            <p:spPr>
              <a:xfrm>
                <a:off x="2010350" y="2234250"/>
                <a:ext cx="117000" cy="78450"/>
              </a:xfrm>
              <a:custGeom>
                <a:avLst/>
                <a:gdLst/>
                <a:ahLst/>
                <a:cxnLst/>
                <a:rect l="l" t="t" r="r" b="b"/>
                <a:pathLst>
                  <a:path w="4680" h="3138" extrusionOk="0">
                    <a:moveTo>
                      <a:pt x="2235" y="0"/>
                    </a:moveTo>
                    <a:cubicBezTo>
                      <a:pt x="256" y="0"/>
                      <a:pt x="1" y="3138"/>
                      <a:pt x="2524" y="3138"/>
                    </a:cubicBezTo>
                    <a:cubicBezTo>
                      <a:pt x="4429" y="3138"/>
                      <a:pt x="4680" y="80"/>
                      <a:pt x="2374" y="5"/>
                    </a:cubicBezTo>
                    <a:cubicBezTo>
                      <a:pt x="2327" y="2"/>
                      <a:pt x="2281" y="0"/>
                      <a:pt x="22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14"/>
              <p:cNvSpPr/>
              <p:nvPr/>
            </p:nvSpPr>
            <p:spPr>
              <a:xfrm>
                <a:off x="1627300" y="2615200"/>
                <a:ext cx="87775" cy="59050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362" extrusionOk="0">
                    <a:moveTo>
                      <a:pt x="1689" y="1"/>
                    </a:moveTo>
                    <a:cubicBezTo>
                      <a:pt x="191" y="1"/>
                      <a:pt x="0" y="2337"/>
                      <a:pt x="1907" y="2361"/>
                    </a:cubicBezTo>
                    <a:cubicBezTo>
                      <a:pt x="3335" y="2361"/>
                      <a:pt x="3511" y="55"/>
                      <a:pt x="1806" y="5"/>
                    </a:cubicBezTo>
                    <a:cubicBezTo>
                      <a:pt x="1766" y="2"/>
                      <a:pt x="1727" y="1"/>
                      <a:pt x="168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2" name="Google Shape;362;p14"/>
            <p:cNvSpPr/>
            <p:nvPr/>
          </p:nvSpPr>
          <p:spPr>
            <a:xfrm rot="4728916">
              <a:off x="2018395" y="2469136"/>
              <a:ext cx="315263" cy="231564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3" name="Google Shape;363;p14"/>
          <p:cNvGrpSpPr/>
          <p:nvPr/>
        </p:nvGrpSpPr>
        <p:grpSpPr>
          <a:xfrm rot="-1078009" flipH="1">
            <a:off x="7450815" y="384975"/>
            <a:ext cx="1062628" cy="1169759"/>
            <a:chOff x="1667110" y="1547045"/>
            <a:chExt cx="1047905" cy="1153660"/>
          </a:xfrm>
        </p:grpSpPr>
        <p:grpSp>
          <p:nvGrpSpPr>
            <p:cNvPr id="364" name="Google Shape;364;p14"/>
            <p:cNvGrpSpPr/>
            <p:nvPr/>
          </p:nvGrpSpPr>
          <p:grpSpPr>
            <a:xfrm>
              <a:off x="1667110" y="1547045"/>
              <a:ext cx="1047905" cy="922064"/>
              <a:chOff x="1627300" y="2234250"/>
              <a:chExt cx="500050" cy="440000"/>
            </a:xfrm>
          </p:grpSpPr>
          <p:sp>
            <p:nvSpPr>
              <p:cNvPr id="365" name="Google Shape;365;p14"/>
              <p:cNvSpPr/>
              <p:nvPr/>
            </p:nvSpPr>
            <p:spPr>
              <a:xfrm>
                <a:off x="1769575" y="2297025"/>
                <a:ext cx="189875" cy="290125"/>
              </a:xfrm>
              <a:custGeom>
                <a:avLst/>
                <a:gdLst/>
                <a:ahLst/>
                <a:cxnLst/>
                <a:rect l="l" t="t" r="r" b="b"/>
                <a:pathLst>
                  <a:path w="7595" h="11605" extrusionOk="0">
                    <a:moveTo>
                      <a:pt x="2155" y="0"/>
                    </a:moveTo>
                    <a:cubicBezTo>
                      <a:pt x="2406" y="2507"/>
                      <a:pt x="2506" y="5940"/>
                      <a:pt x="0" y="6943"/>
                    </a:cubicBezTo>
                    <a:cubicBezTo>
                      <a:pt x="2757" y="6943"/>
                      <a:pt x="4336" y="9123"/>
                      <a:pt x="5589" y="11604"/>
                    </a:cubicBezTo>
                    <a:cubicBezTo>
                      <a:pt x="5589" y="9123"/>
                      <a:pt x="5338" y="6617"/>
                      <a:pt x="7594" y="5113"/>
                    </a:cubicBezTo>
                    <a:lnTo>
                      <a:pt x="7594" y="5113"/>
                    </a:lnTo>
                    <a:cubicBezTo>
                      <a:pt x="7536" y="5115"/>
                      <a:pt x="7479" y="5116"/>
                      <a:pt x="7423" y="5116"/>
                    </a:cubicBezTo>
                    <a:cubicBezTo>
                      <a:pt x="4895" y="5116"/>
                      <a:pt x="3381" y="2942"/>
                      <a:pt x="215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14"/>
              <p:cNvSpPr/>
              <p:nvPr/>
            </p:nvSpPr>
            <p:spPr>
              <a:xfrm>
                <a:off x="2010350" y="2234250"/>
                <a:ext cx="117000" cy="78450"/>
              </a:xfrm>
              <a:custGeom>
                <a:avLst/>
                <a:gdLst/>
                <a:ahLst/>
                <a:cxnLst/>
                <a:rect l="l" t="t" r="r" b="b"/>
                <a:pathLst>
                  <a:path w="4680" h="3138" extrusionOk="0">
                    <a:moveTo>
                      <a:pt x="2235" y="0"/>
                    </a:moveTo>
                    <a:cubicBezTo>
                      <a:pt x="256" y="0"/>
                      <a:pt x="1" y="3138"/>
                      <a:pt x="2524" y="3138"/>
                    </a:cubicBezTo>
                    <a:cubicBezTo>
                      <a:pt x="4429" y="3138"/>
                      <a:pt x="4680" y="80"/>
                      <a:pt x="2374" y="5"/>
                    </a:cubicBezTo>
                    <a:cubicBezTo>
                      <a:pt x="2327" y="2"/>
                      <a:pt x="2281" y="0"/>
                      <a:pt x="22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14"/>
              <p:cNvSpPr/>
              <p:nvPr/>
            </p:nvSpPr>
            <p:spPr>
              <a:xfrm>
                <a:off x="1627300" y="2615200"/>
                <a:ext cx="87775" cy="59050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362" extrusionOk="0">
                    <a:moveTo>
                      <a:pt x="1689" y="1"/>
                    </a:moveTo>
                    <a:cubicBezTo>
                      <a:pt x="191" y="1"/>
                      <a:pt x="0" y="2337"/>
                      <a:pt x="1907" y="2361"/>
                    </a:cubicBezTo>
                    <a:cubicBezTo>
                      <a:pt x="3335" y="2361"/>
                      <a:pt x="3511" y="55"/>
                      <a:pt x="1806" y="5"/>
                    </a:cubicBezTo>
                    <a:cubicBezTo>
                      <a:pt x="1766" y="2"/>
                      <a:pt x="1727" y="1"/>
                      <a:pt x="168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8" name="Google Shape;368;p14"/>
            <p:cNvSpPr/>
            <p:nvPr/>
          </p:nvSpPr>
          <p:spPr>
            <a:xfrm>
              <a:off x="2018423" y="2469101"/>
              <a:ext cx="315207" cy="231605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9" name="Google Shape;369;p14"/>
          <p:cNvGrpSpPr/>
          <p:nvPr/>
        </p:nvGrpSpPr>
        <p:grpSpPr>
          <a:xfrm rot="-3789647" flipH="1">
            <a:off x="-294615" y="-1373674"/>
            <a:ext cx="2144455" cy="3370062"/>
            <a:chOff x="3524150" y="1726375"/>
            <a:chExt cx="2144400" cy="3369975"/>
          </a:xfrm>
        </p:grpSpPr>
        <p:sp>
          <p:nvSpPr>
            <p:cNvPr id="370" name="Google Shape;370;p14"/>
            <p:cNvSpPr/>
            <p:nvPr/>
          </p:nvSpPr>
          <p:spPr>
            <a:xfrm>
              <a:off x="3524150" y="1726375"/>
              <a:ext cx="2144400" cy="2886025"/>
            </a:xfrm>
            <a:custGeom>
              <a:avLst/>
              <a:gdLst/>
              <a:ahLst/>
              <a:cxnLst/>
              <a:rect l="l" t="t" r="r" b="b"/>
              <a:pathLst>
                <a:path w="85776" h="115441" extrusionOk="0">
                  <a:moveTo>
                    <a:pt x="70166" y="43609"/>
                  </a:moveTo>
                  <a:cubicBezTo>
                    <a:pt x="70188" y="43614"/>
                    <a:pt x="70210" y="43618"/>
                    <a:pt x="70232" y="43623"/>
                  </a:cubicBezTo>
                  <a:cubicBezTo>
                    <a:pt x="71989" y="43988"/>
                    <a:pt x="73747" y="44969"/>
                    <a:pt x="74637" y="46590"/>
                  </a:cubicBezTo>
                  <a:cubicBezTo>
                    <a:pt x="75573" y="48348"/>
                    <a:pt x="75002" y="50836"/>
                    <a:pt x="73199" y="51840"/>
                  </a:cubicBezTo>
                  <a:cubicBezTo>
                    <a:pt x="72780" y="52068"/>
                    <a:pt x="72365" y="52169"/>
                    <a:pt x="71966" y="52169"/>
                  </a:cubicBezTo>
                  <a:cubicBezTo>
                    <a:pt x="70649" y="52169"/>
                    <a:pt x="69513" y="51065"/>
                    <a:pt x="69022" y="49786"/>
                  </a:cubicBezTo>
                  <a:cubicBezTo>
                    <a:pt x="68269" y="47891"/>
                    <a:pt x="68771" y="45974"/>
                    <a:pt x="69752" y="44285"/>
                  </a:cubicBezTo>
                  <a:cubicBezTo>
                    <a:pt x="69885" y="44057"/>
                    <a:pt x="70024" y="43832"/>
                    <a:pt x="70166" y="43609"/>
                  </a:cubicBezTo>
                  <a:close/>
                  <a:moveTo>
                    <a:pt x="21493" y="67423"/>
                  </a:moveTo>
                  <a:cubicBezTo>
                    <a:pt x="21820" y="67423"/>
                    <a:pt x="22161" y="67476"/>
                    <a:pt x="22504" y="67589"/>
                  </a:cubicBezTo>
                  <a:cubicBezTo>
                    <a:pt x="24471" y="68230"/>
                    <a:pt x="25373" y="69967"/>
                    <a:pt x="25786" y="71969"/>
                  </a:cubicBezTo>
                  <a:lnTo>
                    <a:pt x="25786" y="71969"/>
                  </a:lnTo>
                  <a:cubicBezTo>
                    <a:pt x="25247" y="72265"/>
                    <a:pt x="24673" y="72500"/>
                    <a:pt x="24056" y="72656"/>
                  </a:cubicBezTo>
                  <a:cubicBezTo>
                    <a:pt x="23630" y="72766"/>
                    <a:pt x="23189" y="72823"/>
                    <a:pt x="22753" y="72823"/>
                  </a:cubicBezTo>
                  <a:cubicBezTo>
                    <a:pt x="21272" y="72823"/>
                    <a:pt x="19850" y="72164"/>
                    <a:pt x="19286" y="70648"/>
                  </a:cubicBezTo>
                  <a:cubicBezTo>
                    <a:pt x="18581" y="68781"/>
                    <a:pt x="19848" y="67423"/>
                    <a:pt x="21493" y="67423"/>
                  </a:cubicBezTo>
                  <a:close/>
                  <a:moveTo>
                    <a:pt x="83791" y="1"/>
                  </a:moveTo>
                  <a:cubicBezTo>
                    <a:pt x="83234" y="1"/>
                    <a:pt x="82607" y="476"/>
                    <a:pt x="82717" y="1191"/>
                  </a:cubicBezTo>
                  <a:cubicBezTo>
                    <a:pt x="83836" y="8358"/>
                    <a:pt x="83197" y="15707"/>
                    <a:pt x="80960" y="22578"/>
                  </a:cubicBezTo>
                  <a:cubicBezTo>
                    <a:pt x="79818" y="26070"/>
                    <a:pt x="78266" y="29403"/>
                    <a:pt x="76349" y="32530"/>
                  </a:cubicBezTo>
                  <a:cubicBezTo>
                    <a:pt x="74454" y="35611"/>
                    <a:pt x="72081" y="38168"/>
                    <a:pt x="69821" y="40952"/>
                  </a:cubicBezTo>
                  <a:cubicBezTo>
                    <a:pt x="69655" y="41155"/>
                    <a:pt x="69490" y="41361"/>
                    <a:pt x="69329" y="41570"/>
                  </a:cubicBezTo>
                  <a:lnTo>
                    <a:pt x="69329" y="41570"/>
                  </a:lnTo>
                  <a:cubicBezTo>
                    <a:pt x="69155" y="41562"/>
                    <a:pt x="68980" y="41558"/>
                    <a:pt x="68805" y="41558"/>
                  </a:cubicBezTo>
                  <a:cubicBezTo>
                    <a:pt x="64922" y="41558"/>
                    <a:pt x="60736" y="43525"/>
                    <a:pt x="57495" y="45152"/>
                  </a:cubicBezTo>
                  <a:cubicBezTo>
                    <a:pt x="51104" y="48370"/>
                    <a:pt x="45170" y="52456"/>
                    <a:pt x="39874" y="57249"/>
                  </a:cubicBezTo>
                  <a:cubicBezTo>
                    <a:pt x="37135" y="59715"/>
                    <a:pt x="34556" y="62385"/>
                    <a:pt x="32182" y="65215"/>
                  </a:cubicBezTo>
                  <a:cubicBezTo>
                    <a:pt x="30694" y="67001"/>
                    <a:pt x="29264" y="69224"/>
                    <a:pt x="27424" y="70814"/>
                  </a:cubicBezTo>
                  <a:lnTo>
                    <a:pt x="27424" y="70814"/>
                  </a:lnTo>
                  <a:cubicBezTo>
                    <a:pt x="27154" y="69843"/>
                    <a:pt x="26759" y="68921"/>
                    <a:pt x="26179" y="68091"/>
                  </a:cubicBezTo>
                  <a:cubicBezTo>
                    <a:pt x="25123" y="66568"/>
                    <a:pt x="23240" y="65478"/>
                    <a:pt x="21367" y="65478"/>
                  </a:cubicBezTo>
                  <a:cubicBezTo>
                    <a:pt x="20770" y="65478"/>
                    <a:pt x="20173" y="65589"/>
                    <a:pt x="19605" y="65832"/>
                  </a:cubicBezTo>
                  <a:cubicBezTo>
                    <a:pt x="17323" y="66790"/>
                    <a:pt x="16661" y="69415"/>
                    <a:pt x="17619" y="71561"/>
                  </a:cubicBezTo>
                  <a:cubicBezTo>
                    <a:pt x="18560" y="73672"/>
                    <a:pt x="20581" y="74734"/>
                    <a:pt x="22761" y="74734"/>
                  </a:cubicBezTo>
                  <a:cubicBezTo>
                    <a:pt x="23174" y="74734"/>
                    <a:pt x="23592" y="74696"/>
                    <a:pt x="24011" y="74619"/>
                  </a:cubicBezTo>
                  <a:cubicBezTo>
                    <a:pt x="24740" y="74487"/>
                    <a:pt x="25417" y="74262"/>
                    <a:pt x="26052" y="73964"/>
                  </a:cubicBezTo>
                  <a:lnTo>
                    <a:pt x="26052" y="73964"/>
                  </a:lnTo>
                  <a:cubicBezTo>
                    <a:pt x="26168" y="75515"/>
                    <a:pt x="26117" y="77065"/>
                    <a:pt x="26133" y="78271"/>
                  </a:cubicBezTo>
                  <a:cubicBezTo>
                    <a:pt x="26270" y="86694"/>
                    <a:pt x="25494" y="95733"/>
                    <a:pt x="20861" y="103037"/>
                  </a:cubicBezTo>
                  <a:cubicBezTo>
                    <a:pt x="17042" y="109014"/>
                    <a:pt x="10525" y="113538"/>
                    <a:pt x="3368" y="113538"/>
                  </a:cubicBezTo>
                  <a:cubicBezTo>
                    <a:pt x="2654" y="113538"/>
                    <a:pt x="1933" y="113493"/>
                    <a:pt x="1208" y="113400"/>
                  </a:cubicBezTo>
                  <a:cubicBezTo>
                    <a:pt x="1159" y="113393"/>
                    <a:pt x="1112" y="113390"/>
                    <a:pt x="1067" y="113390"/>
                  </a:cubicBezTo>
                  <a:cubicBezTo>
                    <a:pt x="0" y="113390"/>
                    <a:pt x="47" y="115141"/>
                    <a:pt x="1208" y="115294"/>
                  </a:cubicBezTo>
                  <a:cubicBezTo>
                    <a:pt x="1972" y="115393"/>
                    <a:pt x="2733" y="115440"/>
                    <a:pt x="3489" y="115440"/>
                  </a:cubicBezTo>
                  <a:cubicBezTo>
                    <a:pt x="9220" y="115440"/>
                    <a:pt x="14665" y="112708"/>
                    <a:pt x="18738" y="108675"/>
                  </a:cubicBezTo>
                  <a:cubicBezTo>
                    <a:pt x="23919" y="103516"/>
                    <a:pt x="26476" y="96509"/>
                    <a:pt x="27457" y="89365"/>
                  </a:cubicBezTo>
                  <a:cubicBezTo>
                    <a:pt x="27982" y="85690"/>
                    <a:pt x="28096" y="81992"/>
                    <a:pt x="28028" y="78271"/>
                  </a:cubicBezTo>
                  <a:cubicBezTo>
                    <a:pt x="28004" y="76566"/>
                    <a:pt x="28047" y="74693"/>
                    <a:pt x="27824" y="72885"/>
                  </a:cubicBezTo>
                  <a:lnTo>
                    <a:pt x="27824" y="72885"/>
                  </a:lnTo>
                  <a:cubicBezTo>
                    <a:pt x="29402" y="71696"/>
                    <a:pt x="30709" y="70091"/>
                    <a:pt x="31954" y="68525"/>
                  </a:cubicBezTo>
                  <a:cubicBezTo>
                    <a:pt x="36747" y="62454"/>
                    <a:pt x="42339" y="57067"/>
                    <a:pt x="48685" y="52639"/>
                  </a:cubicBezTo>
                  <a:cubicBezTo>
                    <a:pt x="51789" y="50448"/>
                    <a:pt x="55076" y="48507"/>
                    <a:pt x="58454" y="46795"/>
                  </a:cubicBezTo>
                  <a:cubicBezTo>
                    <a:pt x="61325" y="45351"/>
                    <a:pt x="64704" y="43567"/>
                    <a:pt x="68060" y="43446"/>
                  </a:cubicBezTo>
                  <a:lnTo>
                    <a:pt x="68060" y="43446"/>
                  </a:lnTo>
                  <a:cubicBezTo>
                    <a:pt x="67156" y="45019"/>
                    <a:pt x="66589" y="46750"/>
                    <a:pt x="66808" y="48621"/>
                  </a:cubicBezTo>
                  <a:cubicBezTo>
                    <a:pt x="67059" y="50904"/>
                    <a:pt x="68429" y="53278"/>
                    <a:pt x="70757" y="53917"/>
                  </a:cubicBezTo>
                  <a:cubicBezTo>
                    <a:pt x="71144" y="54022"/>
                    <a:pt x="71527" y="54072"/>
                    <a:pt x="71901" y="54072"/>
                  </a:cubicBezTo>
                  <a:cubicBezTo>
                    <a:pt x="73799" y="54072"/>
                    <a:pt x="75472" y="52799"/>
                    <a:pt x="76349" y="51064"/>
                  </a:cubicBezTo>
                  <a:cubicBezTo>
                    <a:pt x="77536" y="48713"/>
                    <a:pt x="76988" y="46042"/>
                    <a:pt x="75185" y="44171"/>
                  </a:cubicBezTo>
                  <a:cubicBezTo>
                    <a:pt x="74044" y="42987"/>
                    <a:pt x="72757" y="42266"/>
                    <a:pt x="71390" y="41890"/>
                  </a:cubicBezTo>
                  <a:lnTo>
                    <a:pt x="71390" y="41890"/>
                  </a:lnTo>
                  <a:cubicBezTo>
                    <a:pt x="73251" y="39485"/>
                    <a:pt x="75493" y="37309"/>
                    <a:pt x="77171" y="34767"/>
                  </a:cubicBezTo>
                  <a:cubicBezTo>
                    <a:pt x="79339" y="31503"/>
                    <a:pt x="81097" y="27942"/>
                    <a:pt x="82398" y="24244"/>
                  </a:cubicBezTo>
                  <a:cubicBezTo>
                    <a:pt x="85068" y="16689"/>
                    <a:pt x="85776" y="8609"/>
                    <a:pt x="84566" y="688"/>
                  </a:cubicBezTo>
                  <a:cubicBezTo>
                    <a:pt x="84493" y="207"/>
                    <a:pt x="84158" y="1"/>
                    <a:pt x="837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3828250" y="4498575"/>
              <a:ext cx="134125" cy="142700"/>
            </a:xfrm>
            <a:custGeom>
              <a:avLst/>
              <a:gdLst/>
              <a:ahLst/>
              <a:cxnLst/>
              <a:rect l="l" t="t" r="r" b="b"/>
              <a:pathLst>
                <a:path w="5365" h="5708" extrusionOk="0">
                  <a:moveTo>
                    <a:pt x="2648" y="1"/>
                  </a:moveTo>
                  <a:lnTo>
                    <a:pt x="0" y="1872"/>
                  </a:lnTo>
                  <a:lnTo>
                    <a:pt x="2694" y="5707"/>
                  </a:lnTo>
                  <a:lnTo>
                    <a:pt x="5364" y="3835"/>
                  </a:lnTo>
                  <a:lnTo>
                    <a:pt x="264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3877325" y="4594450"/>
              <a:ext cx="394325" cy="476850"/>
            </a:xfrm>
            <a:custGeom>
              <a:avLst/>
              <a:gdLst/>
              <a:ahLst/>
              <a:cxnLst/>
              <a:rect l="l" t="t" r="r" b="b"/>
              <a:pathLst>
                <a:path w="15773" h="19074" extrusionOk="0">
                  <a:moveTo>
                    <a:pt x="3401" y="0"/>
                  </a:moveTo>
                  <a:lnTo>
                    <a:pt x="731" y="1872"/>
                  </a:lnTo>
                  <a:cubicBezTo>
                    <a:pt x="731" y="1872"/>
                    <a:pt x="0" y="16800"/>
                    <a:pt x="14289" y="19060"/>
                  </a:cubicBezTo>
                  <a:cubicBezTo>
                    <a:pt x="14353" y="19069"/>
                    <a:pt x="14417" y="19074"/>
                    <a:pt x="14480" y="19074"/>
                  </a:cubicBezTo>
                  <a:cubicBezTo>
                    <a:pt x="15178" y="19074"/>
                    <a:pt x="15772" y="18514"/>
                    <a:pt x="15772" y="17781"/>
                  </a:cubicBezTo>
                  <a:cubicBezTo>
                    <a:pt x="15772" y="13901"/>
                    <a:pt x="14882" y="3264"/>
                    <a:pt x="34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3912225" y="4571125"/>
              <a:ext cx="388525" cy="525225"/>
            </a:xfrm>
            <a:custGeom>
              <a:avLst/>
              <a:gdLst/>
              <a:ahLst/>
              <a:cxnLst/>
              <a:rect l="l" t="t" r="r" b="b"/>
              <a:pathLst>
                <a:path w="15541" h="21009" extrusionOk="0">
                  <a:moveTo>
                    <a:pt x="1209" y="1"/>
                  </a:moveTo>
                  <a:cubicBezTo>
                    <a:pt x="298" y="1"/>
                    <a:pt x="1" y="1524"/>
                    <a:pt x="1024" y="1892"/>
                  </a:cubicBezTo>
                  <a:cubicBezTo>
                    <a:pt x="8693" y="4700"/>
                    <a:pt x="13623" y="11935"/>
                    <a:pt x="13578" y="20084"/>
                  </a:cubicBezTo>
                  <a:cubicBezTo>
                    <a:pt x="13566" y="20700"/>
                    <a:pt x="14040" y="21008"/>
                    <a:pt x="14516" y="21008"/>
                  </a:cubicBezTo>
                  <a:cubicBezTo>
                    <a:pt x="14993" y="21008"/>
                    <a:pt x="15472" y="20700"/>
                    <a:pt x="15472" y="20084"/>
                  </a:cubicBezTo>
                  <a:cubicBezTo>
                    <a:pt x="15541" y="11045"/>
                    <a:pt x="9994" y="3147"/>
                    <a:pt x="1549" y="66"/>
                  </a:cubicBezTo>
                  <a:cubicBezTo>
                    <a:pt x="1428" y="21"/>
                    <a:pt x="1314" y="1"/>
                    <a:pt x="12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3917275" y="4681975"/>
              <a:ext cx="130925" cy="244075"/>
            </a:xfrm>
            <a:custGeom>
              <a:avLst/>
              <a:gdLst/>
              <a:ahLst/>
              <a:cxnLst/>
              <a:rect l="l" t="t" r="r" b="b"/>
              <a:pathLst>
                <a:path w="5237" h="9763" extrusionOk="0">
                  <a:moveTo>
                    <a:pt x="744" y="0"/>
                  </a:moveTo>
                  <a:cubicBezTo>
                    <a:pt x="355" y="0"/>
                    <a:pt x="0" y="246"/>
                    <a:pt x="68" y="745"/>
                  </a:cubicBezTo>
                  <a:cubicBezTo>
                    <a:pt x="456" y="4009"/>
                    <a:pt x="1666" y="6908"/>
                    <a:pt x="3675" y="9487"/>
                  </a:cubicBezTo>
                  <a:cubicBezTo>
                    <a:pt x="3825" y="9681"/>
                    <a:pt x="4003" y="9762"/>
                    <a:pt x="4178" y="9762"/>
                  </a:cubicBezTo>
                  <a:cubicBezTo>
                    <a:pt x="4723" y="9762"/>
                    <a:pt x="5237" y="8979"/>
                    <a:pt x="4770" y="8391"/>
                  </a:cubicBezTo>
                  <a:cubicBezTo>
                    <a:pt x="3036" y="6155"/>
                    <a:pt x="1963" y="3552"/>
                    <a:pt x="1621" y="745"/>
                  </a:cubicBezTo>
                  <a:cubicBezTo>
                    <a:pt x="1563" y="251"/>
                    <a:pt x="1136" y="0"/>
                    <a:pt x="7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4031375" y="4920275"/>
              <a:ext cx="50250" cy="38825"/>
            </a:xfrm>
            <a:custGeom>
              <a:avLst/>
              <a:gdLst/>
              <a:ahLst/>
              <a:cxnLst/>
              <a:rect l="l" t="t" r="r" b="b"/>
              <a:pathLst>
                <a:path w="2010" h="1553" extrusionOk="0">
                  <a:moveTo>
                    <a:pt x="1005" y="1"/>
                  </a:moveTo>
                  <a:cubicBezTo>
                    <a:pt x="1" y="1"/>
                    <a:pt x="1" y="1553"/>
                    <a:pt x="1005" y="1553"/>
                  </a:cubicBezTo>
                  <a:cubicBezTo>
                    <a:pt x="2010" y="1553"/>
                    <a:pt x="2010" y="1"/>
                    <a:pt x="100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4191175" y="3900000"/>
              <a:ext cx="134125" cy="107300"/>
            </a:xfrm>
            <a:custGeom>
              <a:avLst/>
              <a:gdLst/>
              <a:ahLst/>
              <a:cxnLst/>
              <a:rect l="l" t="t" r="r" b="b"/>
              <a:pathLst>
                <a:path w="5365" h="4292" extrusionOk="0">
                  <a:moveTo>
                    <a:pt x="776" y="0"/>
                  </a:moveTo>
                  <a:lnTo>
                    <a:pt x="0" y="3150"/>
                  </a:lnTo>
                  <a:lnTo>
                    <a:pt x="4565" y="4291"/>
                  </a:lnTo>
                  <a:lnTo>
                    <a:pt x="5364" y="1141"/>
                  </a:lnTo>
                  <a:lnTo>
                    <a:pt x="7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4305300" y="3885550"/>
              <a:ext cx="557525" cy="289075"/>
            </a:xfrm>
            <a:custGeom>
              <a:avLst/>
              <a:gdLst/>
              <a:ahLst/>
              <a:cxnLst/>
              <a:rect l="l" t="t" r="r" b="b"/>
              <a:pathLst>
                <a:path w="22301" h="11563" extrusionOk="0">
                  <a:moveTo>
                    <a:pt x="8059" y="0"/>
                  </a:moveTo>
                  <a:cubicBezTo>
                    <a:pt x="5842" y="0"/>
                    <a:pt x="3413" y="492"/>
                    <a:pt x="799" y="1719"/>
                  </a:cubicBezTo>
                  <a:lnTo>
                    <a:pt x="0" y="4869"/>
                  </a:lnTo>
                  <a:cubicBezTo>
                    <a:pt x="0" y="4869"/>
                    <a:pt x="5251" y="11562"/>
                    <a:pt x="13104" y="11562"/>
                  </a:cubicBezTo>
                  <a:cubicBezTo>
                    <a:pt x="15658" y="11562"/>
                    <a:pt x="18488" y="10854"/>
                    <a:pt x="21502" y="8978"/>
                  </a:cubicBezTo>
                  <a:cubicBezTo>
                    <a:pt x="22164" y="8544"/>
                    <a:pt x="22300" y="7631"/>
                    <a:pt x="21775" y="7038"/>
                  </a:cubicBezTo>
                  <a:cubicBezTo>
                    <a:pt x="19855" y="4823"/>
                    <a:pt x="14998" y="0"/>
                    <a:pt x="80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4269975" y="3890675"/>
              <a:ext cx="621225" cy="241375"/>
            </a:xfrm>
            <a:custGeom>
              <a:avLst/>
              <a:gdLst/>
              <a:ahLst/>
              <a:cxnLst/>
              <a:rect l="l" t="t" r="r" b="b"/>
              <a:pathLst>
                <a:path w="24849" h="9655" extrusionOk="0">
                  <a:moveTo>
                    <a:pt x="8675" y="0"/>
                  </a:moveTo>
                  <a:cubicBezTo>
                    <a:pt x="6110" y="0"/>
                    <a:pt x="3499" y="516"/>
                    <a:pt x="979" y="1583"/>
                  </a:cubicBezTo>
                  <a:cubicBezTo>
                    <a:pt x="1" y="2002"/>
                    <a:pt x="612" y="3313"/>
                    <a:pt x="1530" y="3313"/>
                  </a:cubicBezTo>
                  <a:cubicBezTo>
                    <a:pt x="1661" y="3313"/>
                    <a:pt x="1798" y="3286"/>
                    <a:pt x="1938" y="3226"/>
                  </a:cubicBezTo>
                  <a:cubicBezTo>
                    <a:pt x="4113" y="2305"/>
                    <a:pt x="6386" y="1863"/>
                    <a:pt x="8630" y="1863"/>
                  </a:cubicBezTo>
                  <a:cubicBezTo>
                    <a:pt x="14111" y="1863"/>
                    <a:pt x="19422" y="4500"/>
                    <a:pt x="22709" y="9229"/>
                  </a:cubicBezTo>
                  <a:cubicBezTo>
                    <a:pt x="22921" y="9530"/>
                    <a:pt x="23217" y="9655"/>
                    <a:pt x="23509" y="9655"/>
                  </a:cubicBezTo>
                  <a:cubicBezTo>
                    <a:pt x="24191" y="9655"/>
                    <a:pt x="24848" y="8974"/>
                    <a:pt x="24353" y="8271"/>
                  </a:cubicBezTo>
                  <a:cubicBezTo>
                    <a:pt x="20624" y="2919"/>
                    <a:pt x="14780" y="0"/>
                    <a:pt x="86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4348075" y="4005000"/>
              <a:ext cx="254850" cy="137925"/>
            </a:xfrm>
            <a:custGeom>
              <a:avLst/>
              <a:gdLst/>
              <a:ahLst/>
              <a:cxnLst/>
              <a:rect l="l" t="t" r="r" b="b"/>
              <a:pathLst>
                <a:path w="10194" h="5517" extrusionOk="0">
                  <a:moveTo>
                    <a:pt x="1172" y="1"/>
                  </a:moveTo>
                  <a:cubicBezTo>
                    <a:pt x="547" y="1"/>
                    <a:pt x="0" y="788"/>
                    <a:pt x="572" y="1324"/>
                  </a:cubicBezTo>
                  <a:cubicBezTo>
                    <a:pt x="2946" y="3447"/>
                    <a:pt x="5730" y="4885"/>
                    <a:pt x="8857" y="5501"/>
                  </a:cubicBezTo>
                  <a:cubicBezTo>
                    <a:pt x="8913" y="5511"/>
                    <a:pt x="8967" y="5516"/>
                    <a:pt x="9019" y="5516"/>
                  </a:cubicBezTo>
                  <a:cubicBezTo>
                    <a:pt x="9881" y="5516"/>
                    <a:pt x="10194" y="4167"/>
                    <a:pt x="9268" y="3994"/>
                  </a:cubicBezTo>
                  <a:cubicBezTo>
                    <a:pt x="6392" y="3424"/>
                    <a:pt x="3859" y="2168"/>
                    <a:pt x="1690" y="205"/>
                  </a:cubicBezTo>
                  <a:cubicBezTo>
                    <a:pt x="1526" y="61"/>
                    <a:pt x="1346" y="1"/>
                    <a:pt x="11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4596875" y="4107700"/>
              <a:ext cx="50825" cy="38825"/>
            </a:xfrm>
            <a:custGeom>
              <a:avLst/>
              <a:gdLst/>
              <a:ahLst/>
              <a:cxnLst/>
              <a:rect l="l" t="t" r="r" b="b"/>
              <a:pathLst>
                <a:path w="2033" h="1553" extrusionOk="0">
                  <a:moveTo>
                    <a:pt x="1028" y="0"/>
                  </a:moveTo>
                  <a:cubicBezTo>
                    <a:pt x="1" y="0"/>
                    <a:pt x="1" y="1553"/>
                    <a:pt x="1028" y="1553"/>
                  </a:cubicBezTo>
                  <a:cubicBezTo>
                    <a:pt x="2032" y="1553"/>
                    <a:pt x="2032" y="0"/>
                    <a:pt x="10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4757800" y="2957300"/>
              <a:ext cx="135275" cy="143250"/>
            </a:xfrm>
            <a:custGeom>
              <a:avLst/>
              <a:gdLst/>
              <a:ahLst/>
              <a:cxnLst/>
              <a:rect l="l" t="t" r="r" b="b"/>
              <a:pathLst>
                <a:path w="5411" h="5730" extrusionOk="0">
                  <a:moveTo>
                    <a:pt x="2603" y="1"/>
                  </a:moveTo>
                  <a:lnTo>
                    <a:pt x="1" y="1941"/>
                  </a:lnTo>
                  <a:lnTo>
                    <a:pt x="2785" y="5730"/>
                  </a:lnTo>
                  <a:lnTo>
                    <a:pt x="5410" y="3790"/>
                  </a:lnTo>
                  <a:lnTo>
                    <a:pt x="260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4817150" y="3052025"/>
              <a:ext cx="396000" cy="470000"/>
            </a:xfrm>
            <a:custGeom>
              <a:avLst/>
              <a:gdLst/>
              <a:ahLst/>
              <a:cxnLst/>
              <a:rect l="l" t="t" r="r" b="b"/>
              <a:pathLst>
                <a:path w="15840" h="18800" extrusionOk="0">
                  <a:moveTo>
                    <a:pt x="3036" y="1"/>
                  </a:moveTo>
                  <a:lnTo>
                    <a:pt x="411" y="1941"/>
                  </a:lnTo>
                  <a:cubicBezTo>
                    <a:pt x="411" y="1941"/>
                    <a:pt x="0" y="16869"/>
                    <a:pt x="14358" y="18786"/>
                  </a:cubicBezTo>
                  <a:cubicBezTo>
                    <a:pt x="14420" y="18795"/>
                    <a:pt x="14482" y="18800"/>
                    <a:pt x="14543" y="18800"/>
                  </a:cubicBezTo>
                  <a:cubicBezTo>
                    <a:pt x="15243" y="18800"/>
                    <a:pt x="15839" y="18219"/>
                    <a:pt x="15818" y="17485"/>
                  </a:cubicBezTo>
                  <a:cubicBezTo>
                    <a:pt x="15704" y="13605"/>
                    <a:pt x="14586" y="2991"/>
                    <a:pt x="30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4832650" y="3035700"/>
              <a:ext cx="407925" cy="514950"/>
            </a:xfrm>
            <a:custGeom>
              <a:avLst/>
              <a:gdLst/>
              <a:ahLst/>
              <a:cxnLst/>
              <a:rect l="l" t="t" r="r" b="b"/>
              <a:pathLst>
                <a:path w="16317" h="20598" extrusionOk="0">
                  <a:moveTo>
                    <a:pt x="1324" y="0"/>
                  </a:moveTo>
                  <a:cubicBezTo>
                    <a:pt x="338" y="0"/>
                    <a:pt x="0" y="1569"/>
                    <a:pt x="1092" y="1863"/>
                  </a:cubicBezTo>
                  <a:cubicBezTo>
                    <a:pt x="9150" y="4009"/>
                    <a:pt x="14354" y="11382"/>
                    <a:pt x="13783" y="19690"/>
                  </a:cubicBezTo>
                  <a:cubicBezTo>
                    <a:pt x="13738" y="20295"/>
                    <a:pt x="14188" y="20597"/>
                    <a:pt x="14662" y="20597"/>
                  </a:cubicBezTo>
                  <a:cubicBezTo>
                    <a:pt x="15136" y="20597"/>
                    <a:pt x="15632" y="20295"/>
                    <a:pt x="15678" y="19690"/>
                  </a:cubicBezTo>
                  <a:cubicBezTo>
                    <a:pt x="16317" y="10560"/>
                    <a:pt x="10428" y="2366"/>
                    <a:pt x="1594" y="37"/>
                  </a:cubicBezTo>
                  <a:cubicBezTo>
                    <a:pt x="1500" y="12"/>
                    <a:pt x="1409" y="0"/>
                    <a:pt x="1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4850475" y="3139025"/>
              <a:ext cx="135925" cy="243125"/>
            </a:xfrm>
            <a:custGeom>
              <a:avLst/>
              <a:gdLst/>
              <a:ahLst/>
              <a:cxnLst/>
              <a:rect l="l" t="t" r="r" b="b"/>
              <a:pathLst>
                <a:path w="5437" h="9725" extrusionOk="0">
                  <a:moveTo>
                    <a:pt x="965" y="0"/>
                  </a:moveTo>
                  <a:cubicBezTo>
                    <a:pt x="514" y="0"/>
                    <a:pt x="0" y="390"/>
                    <a:pt x="83" y="995"/>
                  </a:cubicBezTo>
                  <a:cubicBezTo>
                    <a:pt x="539" y="4144"/>
                    <a:pt x="1840" y="6975"/>
                    <a:pt x="3849" y="9463"/>
                  </a:cubicBezTo>
                  <a:cubicBezTo>
                    <a:pt x="4001" y="9648"/>
                    <a:pt x="4179" y="9725"/>
                    <a:pt x="4354" y="9725"/>
                  </a:cubicBezTo>
                  <a:cubicBezTo>
                    <a:pt x="4913" y="9725"/>
                    <a:pt x="5437" y="8935"/>
                    <a:pt x="4967" y="8344"/>
                  </a:cubicBezTo>
                  <a:cubicBezTo>
                    <a:pt x="3118" y="6085"/>
                    <a:pt x="2000" y="3460"/>
                    <a:pt x="1589" y="561"/>
                  </a:cubicBezTo>
                  <a:cubicBezTo>
                    <a:pt x="1535" y="170"/>
                    <a:pt x="1263" y="0"/>
                    <a:pt x="965" y="0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4970075" y="3375000"/>
              <a:ext cx="50250" cy="39400"/>
            </a:xfrm>
            <a:custGeom>
              <a:avLst/>
              <a:gdLst/>
              <a:ahLst/>
              <a:cxnLst/>
              <a:rect l="l" t="t" r="r" b="b"/>
              <a:pathLst>
                <a:path w="2010" h="1576" extrusionOk="0">
                  <a:moveTo>
                    <a:pt x="1005" y="1"/>
                  </a:moveTo>
                  <a:cubicBezTo>
                    <a:pt x="1" y="1"/>
                    <a:pt x="1" y="1576"/>
                    <a:pt x="1005" y="1576"/>
                  </a:cubicBezTo>
                  <a:cubicBezTo>
                    <a:pt x="2009" y="1576"/>
                    <a:pt x="2009" y="1"/>
                    <a:pt x="1005" y="1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" name="Google Shape;386;p14"/>
          <p:cNvGrpSpPr/>
          <p:nvPr/>
        </p:nvGrpSpPr>
        <p:grpSpPr>
          <a:xfrm rot="-10213102">
            <a:off x="7052312" y="2638539"/>
            <a:ext cx="2144482" cy="3370103"/>
            <a:chOff x="3524150" y="1726375"/>
            <a:chExt cx="2144400" cy="3369975"/>
          </a:xfrm>
        </p:grpSpPr>
        <p:sp>
          <p:nvSpPr>
            <p:cNvPr id="387" name="Google Shape;387;p14"/>
            <p:cNvSpPr/>
            <p:nvPr/>
          </p:nvSpPr>
          <p:spPr>
            <a:xfrm>
              <a:off x="3524150" y="1726375"/>
              <a:ext cx="2144400" cy="2886025"/>
            </a:xfrm>
            <a:custGeom>
              <a:avLst/>
              <a:gdLst/>
              <a:ahLst/>
              <a:cxnLst/>
              <a:rect l="l" t="t" r="r" b="b"/>
              <a:pathLst>
                <a:path w="85776" h="115441" extrusionOk="0">
                  <a:moveTo>
                    <a:pt x="70166" y="43609"/>
                  </a:moveTo>
                  <a:cubicBezTo>
                    <a:pt x="70188" y="43614"/>
                    <a:pt x="70210" y="43618"/>
                    <a:pt x="70232" y="43623"/>
                  </a:cubicBezTo>
                  <a:cubicBezTo>
                    <a:pt x="71989" y="43988"/>
                    <a:pt x="73747" y="44969"/>
                    <a:pt x="74637" y="46590"/>
                  </a:cubicBezTo>
                  <a:cubicBezTo>
                    <a:pt x="75573" y="48348"/>
                    <a:pt x="75002" y="50836"/>
                    <a:pt x="73199" y="51840"/>
                  </a:cubicBezTo>
                  <a:cubicBezTo>
                    <a:pt x="72780" y="52068"/>
                    <a:pt x="72365" y="52169"/>
                    <a:pt x="71966" y="52169"/>
                  </a:cubicBezTo>
                  <a:cubicBezTo>
                    <a:pt x="70649" y="52169"/>
                    <a:pt x="69513" y="51065"/>
                    <a:pt x="69022" y="49786"/>
                  </a:cubicBezTo>
                  <a:cubicBezTo>
                    <a:pt x="68269" y="47891"/>
                    <a:pt x="68771" y="45974"/>
                    <a:pt x="69752" y="44285"/>
                  </a:cubicBezTo>
                  <a:cubicBezTo>
                    <a:pt x="69885" y="44057"/>
                    <a:pt x="70024" y="43832"/>
                    <a:pt x="70166" y="43609"/>
                  </a:cubicBezTo>
                  <a:close/>
                  <a:moveTo>
                    <a:pt x="21493" y="67423"/>
                  </a:moveTo>
                  <a:cubicBezTo>
                    <a:pt x="21820" y="67423"/>
                    <a:pt x="22161" y="67476"/>
                    <a:pt x="22504" y="67589"/>
                  </a:cubicBezTo>
                  <a:cubicBezTo>
                    <a:pt x="24471" y="68230"/>
                    <a:pt x="25373" y="69967"/>
                    <a:pt x="25786" y="71969"/>
                  </a:cubicBezTo>
                  <a:lnTo>
                    <a:pt x="25786" y="71969"/>
                  </a:lnTo>
                  <a:cubicBezTo>
                    <a:pt x="25247" y="72265"/>
                    <a:pt x="24673" y="72500"/>
                    <a:pt x="24056" y="72656"/>
                  </a:cubicBezTo>
                  <a:cubicBezTo>
                    <a:pt x="23630" y="72766"/>
                    <a:pt x="23189" y="72823"/>
                    <a:pt x="22753" y="72823"/>
                  </a:cubicBezTo>
                  <a:cubicBezTo>
                    <a:pt x="21272" y="72823"/>
                    <a:pt x="19850" y="72164"/>
                    <a:pt x="19286" y="70648"/>
                  </a:cubicBezTo>
                  <a:cubicBezTo>
                    <a:pt x="18581" y="68781"/>
                    <a:pt x="19848" y="67423"/>
                    <a:pt x="21493" y="67423"/>
                  </a:cubicBezTo>
                  <a:close/>
                  <a:moveTo>
                    <a:pt x="83791" y="1"/>
                  </a:moveTo>
                  <a:cubicBezTo>
                    <a:pt x="83234" y="1"/>
                    <a:pt x="82607" y="476"/>
                    <a:pt x="82717" y="1191"/>
                  </a:cubicBezTo>
                  <a:cubicBezTo>
                    <a:pt x="83836" y="8358"/>
                    <a:pt x="83197" y="15707"/>
                    <a:pt x="80960" y="22578"/>
                  </a:cubicBezTo>
                  <a:cubicBezTo>
                    <a:pt x="79818" y="26070"/>
                    <a:pt x="78266" y="29403"/>
                    <a:pt x="76349" y="32530"/>
                  </a:cubicBezTo>
                  <a:cubicBezTo>
                    <a:pt x="74454" y="35611"/>
                    <a:pt x="72081" y="38168"/>
                    <a:pt x="69821" y="40952"/>
                  </a:cubicBezTo>
                  <a:cubicBezTo>
                    <a:pt x="69655" y="41155"/>
                    <a:pt x="69490" y="41361"/>
                    <a:pt x="69329" y="41570"/>
                  </a:cubicBezTo>
                  <a:lnTo>
                    <a:pt x="69329" y="41570"/>
                  </a:lnTo>
                  <a:cubicBezTo>
                    <a:pt x="69155" y="41562"/>
                    <a:pt x="68980" y="41558"/>
                    <a:pt x="68805" y="41558"/>
                  </a:cubicBezTo>
                  <a:cubicBezTo>
                    <a:pt x="64922" y="41558"/>
                    <a:pt x="60736" y="43525"/>
                    <a:pt x="57495" y="45152"/>
                  </a:cubicBezTo>
                  <a:cubicBezTo>
                    <a:pt x="51104" y="48370"/>
                    <a:pt x="45170" y="52456"/>
                    <a:pt x="39874" y="57249"/>
                  </a:cubicBezTo>
                  <a:cubicBezTo>
                    <a:pt x="37135" y="59715"/>
                    <a:pt x="34556" y="62385"/>
                    <a:pt x="32182" y="65215"/>
                  </a:cubicBezTo>
                  <a:cubicBezTo>
                    <a:pt x="30694" y="67001"/>
                    <a:pt x="29264" y="69224"/>
                    <a:pt x="27424" y="70814"/>
                  </a:cubicBezTo>
                  <a:lnTo>
                    <a:pt x="27424" y="70814"/>
                  </a:lnTo>
                  <a:cubicBezTo>
                    <a:pt x="27154" y="69843"/>
                    <a:pt x="26759" y="68921"/>
                    <a:pt x="26179" y="68091"/>
                  </a:cubicBezTo>
                  <a:cubicBezTo>
                    <a:pt x="25123" y="66568"/>
                    <a:pt x="23240" y="65478"/>
                    <a:pt x="21367" y="65478"/>
                  </a:cubicBezTo>
                  <a:cubicBezTo>
                    <a:pt x="20770" y="65478"/>
                    <a:pt x="20173" y="65589"/>
                    <a:pt x="19605" y="65832"/>
                  </a:cubicBezTo>
                  <a:cubicBezTo>
                    <a:pt x="17323" y="66790"/>
                    <a:pt x="16661" y="69415"/>
                    <a:pt x="17619" y="71561"/>
                  </a:cubicBezTo>
                  <a:cubicBezTo>
                    <a:pt x="18560" y="73672"/>
                    <a:pt x="20581" y="74734"/>
                    <a:pt x="22761" y="74734"/>
                  </a:cubicBezTo>
                  <a:cubicBezTo>
                    <a:pt x="23174" y="74734"/>
                    <a:pt x="23592" y="74696"/>
                    <a:pt x="24011" y="74619"/>
                  </a:cubicBezTo>
                  <a:cubicBezTo>
                    <a:pt x="24740" y="74487"/>
                    <a:pt x="25417" y="74262"/>
                    <a:pt x="26052" y="73964"/>
                  </a:cubicBezTo>
                  <a:lnTo>
                    <a:pt x="26052" y="73964"/>
                  </a:lnTo>
                  <a:cubicBezTo>
                    <a:pt x="26168" y="75515"/>
                    <a:pt x="26117" y="77065"/>
                    <a:pt x="26133" y="78271"/>
                  </a:cubicBezTo>
                  <a:cubicBezTo>
                    <a:pt x="26270" y="86694"/>
                    <a:pt x="25494" y="95733"/>
                    <a:pt x="20861" y="103037"/>
                  </a:cubicBezTo>
                  <a:cubicBezTo>
                    <a:pt x="17042" y="109014"/>
                    <a:pt x="10525" y="113538"/>
                    <a:pt x="3368" y="113538"/>
                  </a:cubicBezTo>
                  <a:cubicBezTo>
                    <a:pt x="2654" y="113538"/>
                    <a:pt x="1933" y="113493"/>
                    <a:pt x="1208" y="113400"/>
                  </a:cubicBezTo>
                  <a:cubicBezTo>
                    <a:pt x="1159" y="113393"/>
                    <a:pt x="1112" y="113390"/>
                    <a:pt x="1067" y="113390"/>
                  </a:cubicBezTo>
                  <a:cubicBezTo>
                    <a:pt x="0" y="113390"/>
                    <a:pt x="47" y="115141"/>
                    <a:pt x="1208" y="115294"/>
                  </a:cubicBezTo>
                  <a:cubicBezTo>
                    <a:pt x="1972" y="115393"/>
                    <a:pt x="2733" y="115440"/>
                    <a:pt x="3489" y="115440"/>
                  </a:cubicBezTo>
                  <a:cubicBezTo>
                    <a:pt x="9220" y="115440"/>
                    <a:pt x="14665" y="112708"/>
                    <a:pt x="18738" y="108675"/>
                  </a:cubicBezTo>
                  <a:cubicBezTo>
                    <a:pt x="23919" y="103516"/>
                    <a:pt x="26476" y="96509"/>
                    <a:pt x="27457" y="89365"/>
                  </a:cubicBezTo>
                  <a:cubicBezTo>
                    <a:pt x="27982" y="85690"/>
                    <a:pt x="28096" y="81992"/>
                    <a:pt x="28028" y="78271"/>
                  </a:cubicBezTo>
                  <a:cubicBezTo>
                    <a:pt x="28004" y="76566"/>
                    <a:pt x="28047" y="74693"/>
                    <a:pt x="27824" y="72885"/>
                  </a:cubicBezTo>
                  <a:lnTo>
                    <a:pt x="27824" y="72885"/>
                  </a:lnTo>
                  <a:cubicBezTo>
                    <a:pt x="29402" y="71696"/>
                    <a:pt x="30709" y="70091"/>
                    <a:pt x="31954" y="68525"/>
                  </a:cubicBezTo>
                  <a:cubicBezTo>
                    <a:pt x="36747" y="62454"/>
                    <a:pt x="42339" y="57067"/>
                    <a:pt x="48685" y="52639"/>
                  </a:cubicBezTo>
                  <a:cubicBezTo>
                    <a:pt x="51789" y="50448"/>
                    <a:pt x="55076" y="48507"/>
                    <a:pt x="58454" y="46795"/>
                  </a:cubicBezTo>
                  <a:cubicBezTo>
                    <a:pt x="61325" y="45351"/>
                    <a:pt x="64704" y="43567"/>
                    <a:pt x="68060" y="43446"/>
                  </a:cubicBezTo>
                  <a:lnTo>
                    <a:pt x="68060" y="43446"/>
                  </a:lnTo>
                  <a:cubicBezTo>
                    <a:pt x="67156" y="45019"/>
                    <a:pt x="66589" y="46750"/>
                    <a:pt x="66808" y="48621"/>
                  </a:cubicBezTo>
                  <a:cubicBezTo>
                    <a:pt x="67059" y="50904"/>
                    <a:pt x="68429" y="53278"/>
                    <a:pt x="70757" y="53917"/>
                  </a:cubicBezTo>
                  <a:cubicBezTo>
                    <a:pt x="71144" y="54022"/>
                    <a:pt x="71527" y="54072"/>
                    <a:pt x="71901" y="54072"/>
                  </a:cubicBezTo>
                  <a:cubicBezTo>
                    <a:pt x="73799" y="54072"/>
                    <a:pt x="75472" y="52799"/>
                    <a:pt x="76349" y="51064"/>
                  </a:cubicBezTo>
                  <a:cubicBezTo>
                    <a:pt x="77536" y="48713"/>
                    <a:pt x="76988" y="46042"/>
                    <a:pt x="75185" y="44171"/>
                  </a:cubicBezTo>
                  <a:cubicBezTo>
                    <a:pt x="74044" y="42987"/>
                    <a:pt x="72757" y="42266"/>
                    <a:pt x="71390" y="41890"/>
                  </a:cubicBezTo>
                  <a:lnTo>
                    <a:pt x="71390" y="41890"/>
                  </a:lnTo>
                  <a:cubicBezTo>
                    <a:pt x="73251" y="39485"/>
                    <a:pt x="75493" y="37309"/>
                    <a:pt x="77171" y="34767"/>
                  </a:cubicBezTo>
                  <a:cubicBezTo>
                    <a:pt x="79339" y="31503"/>
                    <a:pt x="81097" y="27942"/>
                    <a:pt x="82398" y="24244"/>
                  </a:cubicBezTo>
                  <a:cubicBezTo>
                    <a:pt x="85068" y="16689"/>
                    <a:pt x="85776" y="8609"/>
                    <a:pt x="84566" y="688"/>
                  </a:cubicBezTo>
                  <a:cubicBezTo>
                    <a:pt x="84493" y="207"/>
                    <a:pt x="84158" y="1"/>
                    <a:pt x="837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>
              <a:off x="3828250" y="4498575"/>
              <a:ext cx="134125" cy="142700"/>
            </a:xfrm>
            <a:custGeom>
              <a:avLst/>
              <a:gdLst/>
              <a:ahLst/>
              <a:cxnLst/>
              <a:rect l="l" t="t" r="r" b="b"/>
              <a:pathLst>
                <a:path w="5365" h="5708" extrusionOk="0">
                  <a:moveTo>
                    <a:pt x="2648" y="1"/>
                  </a:moveTo>
                  <a:lnTo>
                    <a:pt x="0" y="1872"/>
                  </a:lnTo>
                  <a:lnTo>
                    <a:pt x="2694" y="5707"/>
                  </a:lnTo>
                  <a:lnTo>
                    <a:pt x="5364" y="3835"/>
                  </a:lnTo>
                  <a:lnTo>
                    <a:pt x="264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3877325" y="4594450"/>
              <a:ext cx="394325" cy="476850"/>
            </a:xfrm>
            <a:custGeom>
              <a:avLst/>
              <a:gdLst/>
              <a:ahLst/>
              <a:cxnLst/>
              <a:rect l="l" t="t" r="r" b="b"/>
              <a:pathLst>
                <a:path w="15773" h="19074" extrusionOk="0">
                  <a:moveTo>
                    <a:pt x="3401" y="0"/>
                  </a:moveTo>
                  <a:lnTo>
                    <a:pt x="731" y="1872"/>
                  </a:lnTo>
                  <a:cubicBezTo>
                    <a:pt x="731" y="1872"/>
                    <a:pt x="0" y="16800"/>
                    <a:pt x="14289" y="19060"/>
                  </a:cubicBezTo>
                  <a:cubicBezTo>
                    <a:pt x="14353" y="19069"/>
                    <a:pt x="14417" y="19074"/>
                    <a:pt x="14480" y="19074"/>
                  </a:cubicBezTo>
                  <a:cubicBezTo>
                    <a:pt x="15178" y="19074"/>
                    <a:pt x="15772" y="18514"/>
                    <a:pt x="15772" y="17781"/>
                  </a:cubicBezTo>
                  <a:cubicBezTo>
                    <a:pt x="15772" y="13901"/>
                    <a:pt x="14882" y="3264"/>
                    <a:pt x="34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3912225" y="4571125"/>
              <a:ext cx="388525" cy="525225"/>
            </a:xfrm>
            <a:custGeom>
              <a:avLst/>
              <a:gdLst/>
              <a:ahLst/>
              <a:cxnLst/>
              <a:rect l="l" t="t" r="r" b="b"/>
              <a:pathLst>
                <a:path w="15541" h="21009" extrusionOk="0">
                  <a:moveTo>
                    <a:pt x="1209" y="1"/>
                  </a:moveTo>
                  <a:cubicBezTo>
                    <a:pt x="298" y="1"/>
                    <a:pt x="1" y="1524"/>
                    <a:pt x="1024" y="1892"/>
                  </a:cubicBezTo>
                  <a:cubicBezTo>
                    <a:pt x="8693" y="4700"/>
                    <a:pt x="13623" y="11935"/>
                    <a:pt x="13578" y="20084"/>
                  </a:cubicBezTo>
                  <a:cubicBezTo>
                    <a:pt x="13566" y="20700"/>
                    <a:pt x="14040" y="21008"/>
                    <a:pt x="14516" y="21008"/>
                  </a:cubicBezTo>
                  <a:cubicBezTo>
                    <a:pt x="14993" y="21008"/>
                    <a:pt x="15472" y="20700"/>
                    <a:pt x="15472" y="20084"/>
                  </a:cubicBezTo>
                  <a:cubicBezTo>
                    <a:pt x="15541" y="11045"/>
                    <a:pt x="9994" y="3147"/>
                    <a:pt x="1549" y="66"/>
                  </a:cubicBezTo>
                  <a:cubicBezTo>
                    <a:pt x="1428" y="21"/>
                    <a:pt x="1314" y="1"/>
                    <a:pt x="12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3917275" y="4681975"/>
              <a:ext cx="130925" cy="244075"/>
            </a:xfrm>
            <a:custGeom>
              <a:avLst/>
              <a:gdLst/>
              <a:ahLst/>
              <a:cxnLst/>
              <a:rect l="l" t="t" r="r" b="b"/>
              <a:pathLst>
                <a:path w="5237" h="9763" extrusionOk="0">
                  <a:moveTo>
                    <a:pt x="744" y="0"/>
                  </a:moveTo>
                  <a:cubicBezTo>
                    <a:pt x="355" y="0"/>
                    <a:pt x="0" y="246"/>
                    <a:pt x="68" y="745"/>
                  </a:cubicBezTo>
                  <a:cubicBezTo>
                    <a:pt x="456" y="4009"/>
                    <a:pt x="1666" y="6908"/>
                    <a:pt x="3675" y="9487"/>
                  </a:cubicBezTo>
                  <a:cubicBezTo>
                    <a:pt x="3825" y="9681"/>
                    <a:pt x="4003" y="9762"/>
                    <a:pt x="4178" y="9762"/>
                  </a:cubicBezTo>
                  <a:cubicBezTo>
                    <a:pt x="4723" y="9762"/>
                    <a:pt x="5237" y="8979"/>
                    <a:pt x="4770" y="8391"/>
                  </a:cubicBezTo>
                  <a:cubicBezTo>
                    <a:pt x="3036" y="6155"/>
                    <a:pt x="1963" y="3552"/>
                    <a:pt x="1621" y="745"/>
                  </a:cubicBezTo>
                  <a:cubicBezTo>
                    <a:pt x="1563" y="251"/>
                    <a:pt x="1136" y="0"/>
                    <a:pt x="7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4031375" y="4920275"/>
              <a:ext cx="50250" cy="38825"/>
            </a:xfrm>
            <a:custGeom>
              <a:avLst/>
              <a:gdLst/>
              <a:ahLst/>
              <a:cxnLst/>
              <a:rect l="l" t="t" r="r" b="b"/>
              <a:pathLst>
                <a:path w="2010" h="1553" extrusionOk="0">
                  <a:moveTo>
                    <a:pt x="1005" y="1"/>
                  </a:moveTo>
                  <a:cubicBezTo>
                    <a:pt x="1" y="1"/>
                    <a:pt x="1" y="1553"/>
                    <a:pt x="1005" y="1553"/>
                  </a:cubicBezTo>
                  <a:cubicBezTo>
                    <a:pt x="2010" y="1553"/>
                    <a:pt x="2010" y="1"/>
                    <a:pt x="100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4191175" y="3900000"/>
              <a:ext cx="134125" cy="107300"/>
            </a:xfrm>
            <a:custGeom>
              <a:avLst/>
              <a:gdLst/>
              <a:ahLst/>
              <a:cxnLst/>
              <a:rect l="l" t="t" r="r" b="b"/>
              <a:pathLst>
                <a:path w="5365" h="4292" extrusionOk="0">
                  <a:moveTo>
                    <a:pt x="776" y="0"/>
                  </a:moveTo>
                  <a:lnTo>
                    <a:pt x="0" y="3150"/>
                  </a:lnTo>
                  <a:lnTo>
                    <a:pt x="4565" y="4291"/>
                  </a:lnTo>
                  <a:lnTo>
                    <a:pt x="5364" y="1141"/>
                  </a:lnTo>
                  <a:lnTo>
                    <a:pt x="7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4305300" y="3885550"/>
              <a:ext cx="557525" cy="289075"/>
            </a:xfrm>
            <a:custGeom>
              <a:avLst/>
              <a:gdLst/>
              <a:ahLst/>
              <a:cxnLst/>
              <a:rect l="l" t="t" r="r" b="b"/>
              <a:pathLst>
                <a:path w="22301" h="11563" extrusionOk="0">
                  <a:moveTo>
                    <a:pt x="8059" y="0"/>
                  </a:moveTo>
                  <a:cubicBezTo>
                    <a:pt x="5842" y="0"/>
                    <a:pt x="3413" y="492"/>
                    <a:pt x="799" y="1719"/>
                  </a:cubicBezTo>
                  <a:lnTo>
                    <a:pt x="0" y="4869"/>
                  </a:lnTo>
                  <a:cubicBezTo>
                    <a:pt x="0" y="4869"/>
                    <a:pt x="5251" y="11562"/>
                    <a:pt x="13104" y="11562"/>
                  </a:cubicBezTo>
                  <a:cubicBezTo>
                    <a:pt x="15658" y="11562"/>
                    <a:pt x="18488" y="10854"/>
                    <a:pt x="21502" y="8978"/>
                  </a:cubicBezTo>
                  <a:cubicBezTo>
                    <a:pt x="22164" y="8544"/>
                    <a:pt x="22300" y="7631"/>
                    <a:pt x="21775" y="7038"/>
                  </a:cubicBezTo>
                  <a:cubicBezTo>
                    <a:pt x="19855" y="4823"/>
                    <a:pt x="14998" y="0"/>
                    <a:pt x="80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4269975" y="3890675"/>
              <a:ext cx="621225" cy="241375"/>
            </a:xfrm>
            <a:custGeom>
              <a:avLst/>
              <a:gdLst/>
              <a:ahLst/>
              <a:cxnLst/>
              <a:rect l="l" t="t" r="r" b="b"/>
              <a:pathLst>
                <a:path w="24849" h="9655" extrusionOk="0">
                  <a:moveTo>
                    <a:pt x="8675" y="0"/>
                  </a:moveTo>
                  <a:cubicBezTo>
                    <a:pt x="6110" y="0"/>
                    <a:pt x="3499" y="516"/>
                    <a:pt x="979" y="1583"/>
                  </a:cubicBezTo>
                  <a:cubicBezTo>
                    <a:pt x="1" y="2002"/>
                    <a:pt x="612" y="3313"/>
                    <a:pt x="1530" y="3313"/>
                  </a:cubicBezTo>
                  <a:cubicBezTo>
                    <a:pt x="1661" y="3313"/>
                    <a:pt x="1798" y="3286"/>
                    <a:pt x="1938" y="3226"/>
                  </a:cubicBezTo>
                  <a:cubicBezTo>
                    <a:pt x="4113" y="2305"/>
                    <a:pt x="6386" y="1863"/>
                    <a:pt x="8630" y="1863"/>
                  </a:cubicBezTo>
                  <a:cubicBezTo>
                    <a:pt x="14111" y="1863"/>
                    <a:pt x="19422" y="4500"/>
                    <a:pt x="22709" y="9229"/>
                  </a:cubicBezTo>
                  <a:cubicBezTo>
                    <a:pt x="22921" y="9530"/>
                    <a:pt x="23217" y="9655"/>
                    <a:pt x="23509" y="9655"/>
                  </a:cubicBezTo>
                  <a:cubicBezTo>
                    <a:pt x="24191" y="9655"/>
                    <a:pt x="24848" y="8974"/>
                    <a:pt x="24353" y="8271"/>
                  </a:cubicBezTo>
                  <a:cubicBezTo>
                    <a:pt x="20624" y="2919"/>
                    <a:pt x="14780" y="0"/>
                    <a:pt x="86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4348075" y="4005000"/>
              <a:ext cx="254850" cy="137925"/>
            </a:xfrm>
            <a:custGeom>
              <a:avLst/>
              <a:gdLst/>
              <a:ahLst/>
              <a:cxnLst/>
              <a:rect l="l" t="t" r="r" b="b"/>
              <a:pathLst>
                <a:path w="10194" h="5517" extrusionOk="0">
                  <a:moveTo>
                    <a:pt x="1172" y="1"/>
                  </a:moveTo>
                  <a:cubicBezTo>
                    <a:pt x="547" y="1"/>
                    <a:pt x="0" y="788"/>
                    <a:pt x="572" y="1324"/>
                  </a:cubicBezTo>
                  <a:cubicBezTo>
                    <a:pt x="2946" y="3447"/>
                    <a:pt x="5730" y="4885"/>
                    <a:pt x="8857" y="5501"/>
                  </a:cubicBezTo>
                  <a:cubicBezTo>
                    <a:pt x="8913" y="5511"/>
                    <a:pt x="8967" y="5516"/>
                    <a:pt x="9019" y="5516"/>
                  </a:cubicBezTo>
                  <a:cubicBezTo>
                    <a:pt x="9881" y="5516"/>
                    <a:pt x="10194" y="4167"/>
                    <a:pt x="9268" y="3994"/>
                  </a:cubicBezTo>
                  <a:cubicBezTo>
                    <a:pt x="6392" y="3424"/>
                    <a:pt x="3859" y="2168"/>
                    <a:pt x="1690" y="205"/>
                  </a:cubicBezTo>
                  <a:cubicBezTo>
                    <a:pt x="1526" y="61"/>
                    <a:pt x="1346" y="1"/>
                    <a:pt x="11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>
              <a:off x="4596875" y="4107700"/>
              <a:ext cx="50825" cy="38825"/>
            </a:xfrm>
            <a:custGeom>
              <a:avLst/>
              <a:gdLst/>
              <a:ahLst/>
              <a:cxnLst/>
              <a:rect l="l" t="t" r="r" b="b"/>
              <a:pathLst>
                <a:path w="2033" h="1553" extrusionOk="0">
                  <a:moveTo>
                    <a:pt x="1028" y="0"/>
                  </a:moveTo>
                  <a:cubicBezTo>
                    <a:pt x="1" y="0"/>
                    <a:pt x="1" y="1553"/>
                    <a:pt x="1028" y="1553"/>
                  </a:cubicBezTo>
                  <a:cubicBezTo>
                    <a:pt x="2032" y="1553"/>
                    <a:pt x="2032" y="0"/>
                    <a:pt x="10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4757800" y="2957300"/>
              <a:ext cx="135275" cy="143250"/>
            </a:xfrm>
            <a:custGeom>
              <a:avLst/>
              <a:gdLst/>
              <a:ahLst/>
              <a:cxnLst/>
              <a:rect l="l" t="t" r="r" b="b"/>
              <a:pathLst>
                <a:path w="5411" h="5730" extrusionOk="0">
                  <a:moveTo>
                    <a:pt x="2603" y="1"/>
                  </a:moveTo>
                  <a:lnTo>
                    <a:pt x="1" y="1941"/>
                  </a:lnTo>
                  <a:lnTo>
                    <a:pt x="2785" y="5730"/>
                  </a:lnTo>
                  <a:lnTo>
                    <a:pt x="5410" y="3790"/>
                  </a:lnTo>
                  <a:lnTo>
                    <a:pt x="260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>
              <a:off x="4817150" y="3052025"/>
              <a:ext cx="396000" cy="470000"/>
            </a:xfrm>
            <a:custGeom>
              <a:avLst/>
              <a:gdLst/>
              <a:ahLst/>
              <a:cxnLst/>
              <a:rect l="l" t="t" r="r" b="b"/>
              <a:pathLst>
                <a:path w="15840" h="18800" extrusionOk="0">
                  <a:moveTo>
                    <a:pt x="3036" y="1"/>
                  </a:moveTo>
                  <a:lnTo>
                    <a:pt x="411" y="1941"/>
                  </a:lnTo>
                  <a:cubicBezTo>
                    <a:pt x="411" y="1941"/>
                    <a:pt x="0" y="16869"/>
                    <a:pt x="14358" y="18786"/>
                  </a:cubicBezTo>
                  <a:cubicBezTo>
                    <a:pt x="14420" y="18795"/>
                    <a:pt x="14482" y="18800"/>
                    <a:pt x="14543" y="18800"/>
                  </a:cubicBezTo>
                  <a:cubicBezTo>
                    <a:pt x="15243" y="18800"/>
                    <a:pt x="15839" y="18219"/>
                    <a:pt x="15818" y="17485"/>
                  </a:cubicBezTo>
                  <a:cubicBezTo>
                    <a:pt x="15704" y="13605"/>
                    <a:pt x="14586" y="2991"/>
                    <a:pt x="30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4832650" y="3035700"/>
              <a:ext cx="407925" cy="514950"/>
            </a:xfrm>
            <a:custGeom>
              <a:avLst/>
              <a:gdLst/>
              <a:ahLst/>
              <a:cxnLst/>
              <a:rect l="l" t="t" r="r" b="b"/>
              <a:pathLst>
                <a:path w="16317" h="20598" extrusionOk="0">
                  <a:moveTo>
                    <a:pt x="1324" y="0"/>
                  </a:moveTo>
                  <a:cubicBezTo>
                    <a:pt x="338" y="0"/>
                    <a:pt x="0" y="1569"/>
                    <a:pt x="1092" y="1863"/>
                  </a:cubicBezTo>
                  <a:cubicBezTo>
                    <a:pt x="9150" y="4009"/>
                    <a:pt x="14354" y="11382"/>
                    <a:pt x="13783" y="19690"/>
                  </a:cubicBezTo>
                  <a:cubicBezTo>
                    <a:pt x="13738" y="20295"/>
                    <a:pt x="14188" y="20597"/>
                    <a:pt x="14662" y="20597"/>
                  </a:cubicBezTo>
                  <a:cubicBezTo>
                    <a:pt x="15136" y="20597"/>
                    <a:pt x="15632" y="20295"/>
                    <a:pt x="15678" y="19690"/>
                  </a:cubicBezTo>
                  <a:cubicBezTo>
                    <a:pt x="16317" y="10560"/>
                    <a:pt x="10428" y="2366"/>
                    <a:pt x="1594" y="37"/>
                  </a:cubicBezTo>
                  <a:cubicBezTo>
                    <a:pt x="1500" y="12"/>
                    <a:pt x="1409" y="0"/>
                    <a:pt x="13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>
              <a:off x="4850475" y="3139025"/>
              <a:ext cx="135925" cy="243125"/>
            </a:xfrm>
            <a:custGeom>
              <a:avLst/>
              <a:gdLst/>
              <a:ahLst/>
              <a:cxnLst/>
              <a:rect l="l" t="t" r="r" b="b"/>
              <a:pathLst>
                <a:path w="5437" h="9725" extrusionOk="0">
                  <a:moveTo>
                    <a:pt x="965" y="0"/>
                  </a:moveTo>
                  <a:cubicBezTo>
                    <a:pt x="514" y="0"/>
                    <a:pt x="0" y="390"/>
                    <a:pt x="83" y="995"/>
                  </a:cubicBezTo>
                  <a:cubicBezTo>
                    <a:pt x="539" y="4144"/>
                    <a:pt x="1840" y="6975"/>
                    <a:pt x="3849" y="9463"/>
                  </a:cubicBezTo>
                  <a:cubicBezTo>
                    <a:pt x="4001" y="9648"/>
                    <a:pt x="4179" y="9725"/>
                    <a:pt x="4354" y="9725"/>
                  </a:cubicBezTo>
                  <a:cubicBezTo>
                    <a:pt x="4913" y="9725"/>
                    <a:pt x="5437" y="8935"/>
                    <a:pt x="4967" y="8344"/>
                  </a:cubicBezTo>
                  <a:cubicBezTo>
                    <a:pt x="3118" y="6085"/>
                    <a:pt x="2000" y="3460"/>
                    <a:pt x="1589" y="561"/>
                  </a:cubicBezTo>
                  <a:cubicBezTo>
                    <a:pt x="1535" y="170"/>
                    <a:pt x="1263" y="0"/>
                    <a:pt x="965" y="0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>
              <a:off x="4970075" y="3375000"/>
              <a:ext cx="50250" cy="39400"/>
            </a:xfrm>
            <a:custGeom>
              <a:avLst/>
              <a:gdLst/>
              <a:ahLst/>
              <a:cxnLst/>
              <a:rect l="l" t="t" r="r" b="b"/>
              <a:pathLst>
                <a:path w="2010" h="1576" extrusionOk="0">
                  <a:moveTo>
                    <a:pt x="1005" y="1"/>
                  </a:moveTo>
                  <a:cubicBezTo>
                    <a:pt x="1" y="1"/>
                    <a:pt x="1" y="1576"/>
                    <a:pt x="1005" y="1576"/>
                  </a:cubicBezTo>
                  <a:cubicBezTo>
                    <a:pt x="2009" y="1576"/>
                    <a:pt x="2009" y="1"/>
                    <a:pt x="1005" y="1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4"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5" name="Google Shape;795;p28"/>
          <p:cNvGrpSpPr/>
          <p:nvPr/>
        </p:nvGrpSpPr>
        <p:grpSpPr>
          <a:xfrm>
            <a:off x="3709915" y="318648"/>
            <a:ext cx="904827" cy="611139"/>
            <a:chOff x="3709915" y="318648"/>
            <a:chExt cx="904827" cy="611139"/>
          </a:xfrm>
        </p:grpSpPr>
        <p:grpSp>
          <p:nvGrpSpPr>
            <p:cNvPr id="796" name="Google Shape;796;p28"/>
            <p:cNvGrpSpPr/>
            <p:nvPr/>
          </p:nvGrpSpPr>
          <p:grpSpPr>
            <a:xfrm rot="-5400000" flipH="1">
              <a:off x="3955441" y="270486"/>
              <a:ext cx="611138" cy="707464"/>
              <a:chOff x="1667110" y="1547045"/>
              <a:chExt cx="1047905" cy="1213698"/>
            </a:xfrm>
          </p:grpSpPr>
          <p:grpSp>
            <p:nvGrpSpPr>
              <p:cNvPr id="797" name="Google Shape;797;p28"/>
              <p:cNvGrpSpPr/>
              <p:nvPr/>
            </p:nvGrpSpPr>
            <p:grpSpPr>
              <a:xfrm>
                <a:off x="1667110" y="1547045"/>
                <a:ext cx="1047905" cy="922064"/>
                <a:chOff x="1627300" y="2234250"/>
                <a:chExt cx="500050" cy="440000"/>
              </a:xfrm>
            </p:grpSpPr>
            <p:sp>
              <p:nvSpPr>
                <p:cNvPr id="798" name="Google Shape;798;p28"/>
                <p:cNvSpPr/>
                <p:nvPr/>
              </p:nvSpPr>
              <p:spPr>
                <a:xfrm rot="-4336066">
                  <a:off x="1769541" y="2297078"/>
                  <a:ext cx="189957" cy="2900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95" h="11605" extrusionOk="0">
                      <a:moveTo>
                        <a:pt x="2155" y="0"/>
                      </a:moveTo>
                      <a:cubicBezTo>
                        <a:pt x="2406" y="2507"/>
                        <a:pt x="2506" y="5940"/>
                        <a:pt x="0" y="6943"/>
                      </a:cubicBezTo>
                      <a:cubicBezTo>
                        <a:pt x="2757" y="6943"/>
                        <a:pt x="4336" y="9123"/>
                        <a:pt x="5589" y="11604"/>
                      </a:cubicBezTo>
                      <a:cubicBezTo>
                        <a:pt x="5589" y="9123"/>
                        <a:pt x="5338" y="6617"/>
                        <a:pt x="7594" y="5113"/>
                      </a:cubicBezTo>
                      <a:lnTo>
                        <a:pt x="7594" y="5113"/>
                      </a:lnTo>
                      <a:cubicBezTo>
                        <a:pt x="7536" y="5115"/>
                        <a:pt x="7479" y="5116"/>
                        <a:pt x="7423" y="5116"/>
                      </a:cubicBezTo>
                      <a:cubicBezTo>
                        <a:pt x="4895" y="5116"/>
                        <a:pt x="3381" y="2942"/>
                        <a:pt x="215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99" name="Google Shape;799;p28"/>
                <p:cNvSpPr/>
                <p:nvPr/>
              </p:nvSpPr>
              <p:spPr>
                <a:xfrm>
                  <a:off x="2010350" y="2234250"/>
                  <a:ext cx="117000" cy="78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8" extrusionOk="0">
                      <a:moveTo>
                        <a:pt x="2235" y="0"/>
                      </a:moveTo>
                      <a:cubicBezTo>
                        <a:pt x="256" y="0"/>
                        <a:pt x="1" y="3138"/>
                        <a:pt x="2524" y="3138"/>
                      </a:cubicBezTo>
                      <a:cubicBezTo>
                        <a:pt x="4429" y="3138"/>
                        <a:pt x="4680" y="80"/>
                        <a:pt x="2374" y="5"/>
                      </a:cubicBezTo>
                      <a:cubicBezTo>
                        <a:pt x="2327" y="2"/>
                        <a:pt x="2281" y="0"/>
                        <a:pt x="223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00" name="Google Shape;800;p28"/>
                <p:cNvSpPr/>
                <p:nvPr/>
              </p:nvSpPr>
              <p:spPr>
                <a:xfrm>
                  <a:off x="1627300" y="2615200"/>
                  <a:ext cx="87775" cy="5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1" h="2362" extrusionOk="0">
                      <a:moveTo>
                        <a:pt x="1689" y="1"/>
                      </a:moveTo>
                      <a:cubicBezTo>
                        <a:pt x="191" y="1"/>
                        <a:pt x="0" y="2337"/>
                        <a:pt x="1907" y="2361"/>
                      </a:cubicBezTo>
                      <a:cubicBezTo>
                        <a:pt x="3335" y="2361"/>
                        <a:pt x="3511" y="55"/>
                        <a:pt x="1806" y="5"/>
                      </a:cubicBezTo>
                      <a:cubicBezTo>
                        <a:pt x="1766" y="2"/>
                        <a:pt x="1727" y="1"/>
                        <a:pt x="168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01" name="Google Shape;801;p28"/>
              <p:cNvSpPr/>
              <p:nvPr/>
            </p:nvSpPr>
            <p:spPr>
              <a:xfrm rot="-5567032">
                <a:off x="2009203" y="2471373"/>
                <a:ext cx="327224" cy="240224"/>
              </a:xfrm>
              <a:custGeom>
                <a:avLst/>
                <a:gdLst/>
                <a:ahLst/>
                <a:cxnLst/>
                <a:rect l="l" t="t" r="r" b="b"/>
                <a:pathLst>
                  <a:path w="23033" h="16924" extrusionOk="0">
                    <a:moveTo>
                      <a:pt x="18087" y="0"/>
                    </a:moveTo>
                    <a:cubicBezTo>
                      <a:pt x="15558" y="0"/>
                      <a:pt x="12757" y="2011"/>
                      <a:pt x="12181" y="4317"/>
                    </a:cubicBezTo>
                    <a:cubicBezTo>
                      <a:pt x="12181" y="4317"/>
                      <a:pt x="10883" y="321"/>
                      <a:pt x="6682" y="321"/>
                    </a:cubicBezTo>
                    <a:cubicBezTo>
                      <a:pt x="6249" y="321"/>
                      <a:pt x="5785" y="364"/>
                      <a:pt x="5289" y="457"/>
                    </a:cubicBezTo>
                    <a:cubicBezTo>
                      <a:pt x="0" y="1460"/>
                      <a:pt x="6492" y="11610"/>
                      <a:pt x="12381" y="16924"/>
                    </a:cubicBezTo>
                    <a:cubicBezTo>
                      <a:pt x="22381" y="8527"/>
                      <a:pt x="23033" y="2437"/>
                      <a:pt x="20251" y="608"/>
                    </a:cubicBezTo>
                    <a:cubicBezTo>
                      <a:pt x="19602" y="187"/>
                      <a:pt x="18857" y="0"/>
                      <a:pt x="180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02" name="Google Shape;802;p28"/>
            <p:cNvSpPr/>
            <p:nvPr/>
          </p:nvSpPr>
          <p:spPr>
            <a:xfrm rot="167132" flipH="1">
              <a:off x="3713209" y="323201"/>
              <a:ext cx="190766" cy="140085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3" name="Google Shape;803;p28"/>
          <p:cNvGrpSpPr/>
          <p:nvPr/>
        </p:nvGrpSpPr>
        <p:grpSpPr>
          <a:xfrm rot="5400000">
            <a:off x="3758078" y="4080486"/>
            <a:ext cx="611138" cy="707464"/>
            <a:chOff x="1667110" y="1547045"/>
            <a:chExt cx="1047905" cy="1213698"/>
          </a:xfrm>
        </p:grpSpPr>
        <p:grpSp>
          <p:nvGrpSpPr>
            <p:cNvPr id="804" name="Google Shape;804;p28"/>
            <p:cNvGrpSpPr/>
            <p:nvPr/>
          </p:nvGrpSpPr>
          <p:grpSpPr>
            <a:xfrm>
              <a:off x="1667110" y="1547045"/>
              <a:ext cx="1047905" cy="922064"/>
              <a:chOff x="1627300" y="2234250"/>
              <a:chExt cx="500050" cy="440000"/>
            </a:xfrm>
          </p:grpSpPr>
          <p:sp>
            <p:nvSpPr>
              <p:cNvPr id="805" name="Google Shape;805;p28"/>
              <p:cNvSpPr/>
              <p:nvPr/>
            </p:nvSpPr>
            <p:spPr>
              <a:xfrm rot="-4336066">
                <a:off x="1769541" y="2297078"/>
                <a:ext cx="189957" cy="290011"/>
              </a:xfrm>
              <a:custGeom>
                <a:avLst/>
                <a:gdLst/>
                <a:ahLst/>
                <a:cxnLst/>
                <a:rect l="l" t="t" r="r" b="b"/>
                <a:pathLst>
                  <a:path w="7595" h="11605" extrusionOk="0">
                    <a:moveTo>
                      <a:pt x="2155" y="0"/>
                    </a:moveTo>
                    <a:cubicBezTo>
                      <a:pt x="2406" y="2507"/>
                      <a:pt x="2506" y="5940"/>
                      <a:pt x="0" y="6943"/>
                    </a:cubicBezTo>
                    <a:cubicBezTo>
                      <a:pt x="2757" y="6943"/>
                      <a:pt x="4336" y="9123"/>
                      <a:pt x="5589" y="11604"/>
                    </a:cubicBezTo>
                    <a:cubicBezTo>
                      <a:pt x="5589" y="9123"/>
                      <a:pt x="5338" y="6617"/>
                      <a:pt x="7594" y="5113"/>
                    </a:cubicBezTo>
                    <a:lnTo>
                      <a:pt x="7594" y="5113"/>
                    </a:lnTo>
                    <a:cubicBezTo>
                      <a:pt x="7536" y="5115"/>
                      <a:pt x="7479" y="5116"/>
                      <a:pt x="7423" y="5116"/>
                    </a:cubicBezTo>
                    <a:cubicBezTo>
                      <a:pt x="4895" y="5116"/>
                      <a:pt x="3381" y="2942"/>
                      <a:pt x="215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28"/>
              <p:cNvSpPr/>
              <p:nvPr/>
            </p:nvSpPr>
            <p:spPr>
              <a:xfrm>
                <a:off x="2010350" y="2234250"/>
                <a:ext cx="117000" cy="78450"/>
              </a:xfrm>
              <a:custGeom>
                <a:avLst/>
                <a:gdLst/>
                <a:ahLst/>
                <a:cxnLst/>
                <a:rect l="l" t="t" r="r" b="b"/>
                <a:pathLst>
                  <a:path w="4680" h="3138" extrusionOk="0">
                    <a:moveTo>
                      <a:pt x="2235" y="0"/>
                    </a:moveTo>
                    <a:cubicBezTo>
                      <a:pt x="256" y="0"/>
                      <a:pt x="1" y="3138"/>
                      <a:pt x="2524" y="3138"/>
                    </a:cubicBezTo>
                    <a:cubicBezTo>
                      <a:pt x="4429" y="3138"/>
                      <a:pt x="4680" y="80"/>
                      <a:pt x="2374" y="5"/>
                    </a:cubicBezTo>
                    <a:cubicBezTo>
                      <a:pt x="2327" y="2"/>
                      <a:pt x="2281" y="0"/>
                      <a:pt x="22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28"/>
              <p:cNvSpPr/>
              <p:nvPr/>
            </p:nvSpPr>
            <p:spPr>
              <a:xfrm>
                <a:off x="1627300" y="2615200"/>
                <a:ext cx="87775" cy="59050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362" extrusionOk="0">
                    <a:moveTo>
                      <a:pt x="1689" y="1"/>
                    </a:moveTo>
                    <a:cubicBezTo>
                      <a:pt x="191" y="1"/>
                      <a:pt x="0" y="2337"/>
                      <a:pt x="1907" y="2361"/>
                    </a:cubicBezTo>
                    <a:cubicBezTo>
                      <a:pt x="3335" y="2361"/>
                      <a:pt x="3511" y="55"/>
                      <a:pt x="1806" y="5"/>
                    </a:cubicBezTo>
                    <a:cubicBezTo>
                      <a:pt x="1766" y="2"/>
                      <a:pt x="1727" y="1"/>
                      <a:pt x="168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08" name="Google Shape;808;p28"/>
            <p:cNvSpPr/>
            <p:nvPr/>
          </p:nvSpPr>
          <p:spPr>
            <a:xfrm rot="-5567032">
              <a:off x="2009203" y="2471373"/>
              <a:ext cx="327224" cy="240224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9" name="Google Shape;809;p28"/>
          <p:cNvSpPr/>
          <p:nvPr/>
        </p:nvSpPr>
        <p:spPr>
          <a:xfrm rot="-167132">
            <a:off x="4420684" y="4133201"/>
            <a:ext cx="190766" cy="140085"/>
          </a:xfrm>
          <a:custGeom>
            <a:avLst/>
            <a:gdLst/>
            <a:ahLst/>
            <a:cxnLst/>
            <a:rect l="l" t="t" r="r" b="b"/>
            <a:pathLst>
              <a:path w="23033" h="16924" extrusionOk="0">
                <a:moveTo>
                  <a:pt x="18087" y="0"/>
                </a:moveTo>
                <a:cubicBezTo>
                  <a:pt x="15558" y="0"/>
                  <a:pt x="12757" y="2011"/>
                  <a:pt x="12181" y="4317"/>
                </a:cubicBezTo>
                <a:cubicBezTo>
                  <a:pt x="12181" y="4317"/>
                  <a:pt x="10883" y="321"/>
                  <a:pt x="6682" y="321"/>
                </a:cubicBezTo>
                <a:cubicBezTo>
                  <a:pt x="6249" y="321"/>
                  <a:pt x="5785" y="364"/>
                  <a:pt x="5289" y="457"/>
                </a:cubicBezTo>
                <a:cubicBezTo>
                  <a:pt x="0" y="1460"/>
                  <a:pt x="6492" y="11610"/>
                  <a:pt x="12381" y="16924"/>
                </a:cubicBezTo>
                <a:cubicBezTo>
                  <a:pt x="22381" y="8527"/>
                  <a:pt x="23033" y="2437"/>
                  <a:pt x="20251" y="608"/>
                </a:cubicBezTo>
                <a:cubicBezTo>
                  <a:pt x="19602" y="187"/>
                  <a:pt x="18857" y="0"/>
                  <a:pt x="180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0" name="Google Shape;810;p28"/>
          <p:cNvGrpSpPr/>
          <p:nvPr/>
        </p:nvGrpSpPr>
        <p:grpSpPr>
          <a:xfrm rot="-2700000">
            <a:off x="227298" y="533706"/>
            <a:ext cx="1662179" cy="1009867"/>
            <a:chOff x="4422200" y="1605489"/>
            <a:chExt cx="3671784" cy="2230815"/>
          </a:xfrm>
        </p:grpSpPr>
        <p:sp>
          <p:nvSpPr>
            <p:cNvPr id="811" name="Google Shape;811;p28"/>
            <p:cNvSpPr/>
            <p:nvPr/>
          </p:nvSpPr>
          <p:spPr>
            <a:xfrm>
              <a:off x="4422200" y="1605489"/>
              <a:ext cx="1800986" cy="1664339"/>
            </a:xfrm>
            <a:custGeom>
              <a:avLst/>
              <a:gdLst/>
              <a:ahLst/>
              <a:cxnLst/>
              <a:rect l="l" t="t" r="r" b="b"/>
              <a:pathLst>
                <a:path w="33635" h="31083" extrusionOk="0">
                  <a:moveTo>
                    <a:pt x="4965" y="0"/>
                  </a:moveTo>
                  <a:cubicBezTo>
                    <a:pt x="3984" y="0"/>
                    <a:pt x="3162" y="351"/>
                    <a:pt x="2632" y="1160"/>
                  </a:cubicBezTo>
                  <a:cubicBezTo>
                    <a:pt x="0" y="5095"/>
                    <a:pt x="6592" y="9832"/>
                    <a:pt x="11003" y="12238"/>
                  </a:cubicBezTo>
                  <a:cubicBezTo>
                    <a:pt x="10357" y="12170"/>
                    <a:pt x="9768" y="12138"/>
                    <a:pt x="9233" y="12138"/>
                  </a:cubicBezTo>
                  <a:cubicBezTo>
                    <a:pt x="38" y="12138"/>
                    <a:pt x="6883" y="21641"/>
                    <a:pt x="15060" y="21641"/>
                  </a:cubicBezTo>
                  <a:cubicBezTo>
                    <a:pt x="15170" y="21641"/>
                    <a:pt x="15279" y="21640"/>
                    <a:pt x="15389" y="21636"/>
                  </a:cubicBezTo>
                  <a:lnTo>
                    <a:pt x="15389" y="21636"/>
                  </a:lnTo>
                  <a:cubicBezTo>
                    <a:pt x="3991" y="26299"/>
                    <a:pt x="14561" y="31082"/>
                    <a:pt x="25308" y="31082"/>
                  </a:cubicBezTo>
                  <a:cubicBezTo>
                    <a:pt x="27558" y="31082"/>
                    <a:pt x="29815" y="30872"/>
                    <a:pt x="31880" y="30408"/>
                  </a:cubicBezTo>
                  <a:lnTo>
                    <a:pt x="33108" y="29105"/>
                  </a:lnTo>
                  <a:cubicBezTo>
                    <a:pt x="33108" y="22213"/>
                    <a:pt x="33635" y="8228"/>
                    <a:pt x="28948" y="7626"/>
                  </a:cubicBezTo>
                  <a:cubicBezTo>
                    <a:pt x="28713" y="7570"/>
                    <a:pt x="28493" y="7544"/>
                    <a:pt x="28286" y="7544"/>
                  </a:cubicBezTo>
                  <a:cubicBezTo>
                    <a:pt x="26075" y="7544"/>
                    <a:pt x="25306" y="10519"/>
                    <a:pt x="24161" y="12238"/>
                  </a:cubicBezTo>
                  <a:cubicBezTo>
                    <a:pt x="24620" y="7630"/>
                    <a:pt x="21345" y="2528"/>
                    <a:pt x="18500" y="2528"/>
                  </a:cubicBezTo>
                  <a:cubicBezTo>
                    <a:pt x="16996" y="2528"/>
                    <a:pt x="15613" y="3952"/>
                    <a:pt x="14963" y="7626"/>
                  </a:cubicBezTo>
                  <a:cubicBezTo>
                    <a:pt x="13173" y="3835"/>
                    <a:pt x="8207" y="0"/>
                    <a:pt x="49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4899939" y="1950753"/>
              <a:ext cx="1248134" cy="1278976"/>
            </a:xfrm>
            <a:custGeom>
              <a:avLst/>
              <a:gdLst/>
              <a:ahLst/>
              <a:cxnLst/>
              <a:rect l="l" t="t" r="r" b="b"/>
              <a:pathLst>
                <a:path w="23310" h="23886" extrusionOk="0">
                  <a:moveTo>
                    <a:pt x="1" y="0"/>
                  </a:moveTo>
                  <a:cubicBezTo>
                    <a:pt x="1" y="0"/>
                    <a:pt x="352" y="376"/>
                    <a:pt x="928" y="1028"/>
                  </a:cubicBezTo>
                  <a:cubicBezTo>
                    <a:pt x="1229" y="1354"/>
                    <a:pt x="1580" y="1730"/>
                    <a:pt x="2006" y="2181"/>
                  </a:cubicBezTo>
                  <a:cubicBezTo>
                    <a:pt x="2206" y="2431"/>
                    <a:pt x="2432" y="2657"/>
                    <a:pt x="2657" y="2907"/>
                  </a:cubicBezTo>
                  <a:cubicBezTo>
                    <a:pt x="2883" y="3158"/>
                    <a:pt x="3159" y="3409"/>
                    <a:pt x="3409" y="3684"/>
                  </a:cubicBezTo>
                  <a:cubicBezTo>
                    <a:pt x="4462" y="4762"/>
                    <a:pt x="5715" y="5990"/>
                    <a:pt x="7043" y="7319"/>
                  </a:cubicBezTo>
                  <a:cubicBezTo>
                    <a:pt x="7695" y="7970"/>
                    <a:pt x="8397" y="8647"/>
                    <a:pt x="9073" y="9374"/>
                  </a:cubicBezTo>
                  <a:cubicBezTo>
                    <a:pt x="9399" y="9725"/>
                    <a:pt x="9750" y="10075"/>
                    <a:pt x="10101" y="10451"/>
                  </a:cubicBezTo>
                  <a:lnTo>
                    <a:pt x="10602" y="11003"/>
                  </a:lnTo>
                  <a:lnTo>
                    <a:pt x="10878" y="11253"/>
                  </a:lnTo>
                  <a:lnTo>
                    <a:pt x="10928" y="11329"/>
                  </a:lnTo>
                  <a:lnTo>
                    <a:pt x="10953" y="11379"/>
                  </a:lnTo>
                  <a:lnTo>
                    <a:pt x="11078" y="11504"/>
                  </a:lnTo>
                  <a:cubicBezTo>
                    <a:pt x="12407" y="13058"/>
                    <a:pt x="13760" y="14537"/>
                    <a:pt x="14988" y="15940"/>
                  </a:cubicBezTo>
                  <a:cubicBezTo>
                    <a:pt x="15590" y="16642"/>
                    <a:pt x="16166" y="17319"/>
                    <a:pt x="16692" y="17970"/>
                  </a:cubicBezTo>
                  <a:cubicBezTo>
                    <a:pt x="17219" y="18622"/>
                    <a:pt x="17695" y="19248"/>
                    <a:pt x="18096" y="19850"/>
                  </a:cubicBezTo>
                  <a:cubicBezTo>
                    <a:pt x="18522" y="20426"/>
                    <a:pt x="18873" y="20978"/>
                    <a:pt x="19149" y="21454"/>
                  </a:cubicBezTo>
                  <a:cubicBezTo>
                    <a:pt x="19299" y="21705"/>
                    <a:pt x="19399" y="21930"/>
                    <a:pt x="19525" y="22156"/>
                  </a:cubicBezTo>
                  <a:cubicBezTo>
                    <a:pt x="19625" y="22356"/>
                    <a:pt x="19700" y="22532"/>
                    <a:pt x="19775" y="22707"/>
                  </a:cubicBezTo>
                  <a:cubicBezTo>
                    <a:pt x="19850" y="22857"/>
                    <a:pt x="19901" y="22983"/>
                    <a:pt x="19951" y="23133"/>
                  </a:cubicBezTo>
                  <a:cubicBezTo>
                    <a:pt x="20026" y="23284"/>
                    <a:pt x="20051" y="23434"/>
                    <a:pt x="20101" y="23534"/>
                  </a:cubicBezTo>
                  <a:cubicBezTo>
                    <a:pt x="20176" y="23760"/>
                    <a:pt x="20226" y="23885"/>
                    <a:pt x="20226" y="23885"/>
                  </a:cubicBezTo>
                  <a:lnTo>
                    <a:pt x="23309" y="22632"/>
                  </a:lnTo>
                  <a:cubicBezTo>
                    <a:pt x="23309" y="22632"/>
                    <a:pt x="23259" y="22507"/>
                    <a:pt x="23159" y="22306"/>
                  </a:cubicBezTo>
                  <a:cubicBezTo>
                    <a:pt x="23109" y="22206"/>
                    <a:pt x="23058" y="22055"/>
                    <a:pt x="22983" y="21905"/>
                  </a:cubicBezTo>
                  <a:cubicBezTo>
                    <a:pt x="22908" y="21755"/>
                    <a:pt x="22783" y="21529"/>
                    <a:pt x="22657" y="21304"/>
                  </a:cubicBezTo>
                  <a:cubicBezTo>
                    <a:pt x="22582" y="21178"/>
                    <a:pt x="22507" y="21053"/>
                    <a:pt x="22432" y="20928"/>
                  </a:cubicBezTo>
                  <a:cubicBezTo>
                    <a:pt x="22382" y="20802"/>
                    <a:pt x="22281" y="20702"/>
                    <a:pt x="22206" y="20577"/>
                  </a:cubicBezTo>
                  <a:cubicBezTo>
                    <a:pt x="22056" y="20351"/>
                    <a:pt x="21880" y="20075"/>
                    <a:pt x="21680" y="19800"/>
                  </a:cubicBezTo>
                  <a:cubicBezTo>
                    <a:pt x="21304" y="19273"/>
                    <a:pt x="20853" y="18697"/>
                    <a:pt x="20327" y="18096"/>
                  </a:cubicBezTo>
                  <a:cubicBezTo>
                    <a:pt x="19800" y="17519"/>
                    <a:pt x="19224" y="16892"/>
                    <a:pt x="18622" y="16266"/>
                  </a:cubicBezTo>
                  <a:cubicBezTo>
                    <a:pt x="17996" y="15639"/>
                    <a:pt x="17319" y="15013"/>
                    <a:pt x="16617" y="14361"/>
                  </a:cubicBezTo>
                  <a:cubicBezTo>
                    <a:pt x="15239" y="13058"/>
                    <a:pt x="13735" y="11730"/>
                    <a:pt x="12306" y="10376"/>
                  </a:cubicBezTo>
                  <a:lnTo>
                    <a:pt x="12156" y="10251"/>
                  </a:lnTo>
                  <a:lnTo>
                    <a:pt x="12056" y="10151"/>
                  </a:lnTo>
                  <a:lnTo>
                    <a:pt x="12006" y="10075"/>
                  </a:lnTo>
                  <a:lnTo>
                    <a:pt x="11705" y="9850"/>
                  </a:lnTo>
                  <a:lnTo>
                    <a:pt x="11129" y="9349"/>
                  </a:lnTo>
                  <a:cubicBezTo>
                    <a:pt x="10753" y="9023"/>
                    <a:pt x="10377" y="8697"/>
                    <a:pt x="10001" y="8396"/>
                  </a:cubicBezTo>
                  <a:cubicBezTo>
                    <a:pt x="9249" y="7745"/>
                    <a:pt x="8497" y="7118"/>
                    <a:pt x="7770" y="6542"/>
                  </a:cubicBezTo>
                  <a:cubicBezTo>
                    <a:pt x="6291" y="5364"/>
                    <a:pt x="4938" y="4236"/>
                    <a:pt x="3760" y="3308"/>
                  </a:cubicBezTo>
                  <a:cubicBezTo>
                    <a:pt x="3484" y="3058"/>
                    <a:pt x="3184" y="2832"/>
                    <a:pt x="2933" y="2607"/>
                  </a:cubicBezTo>
                  <a:cubicBezTo>
                    <a:pt x="2682" y="2381"/>
                    <a:pt x="2432" y="2181"/>
                    <a:pt x="2206" y="1980"/>
                  </a:cubicBezTo>
                  <a:cubicBezTo>
                    <a:pt x="1755" y="1554"/>
                    <a:pt x="1354" y="1203"/>
                    <a:pt x="1028" y="928"/>
                  </a:cubicBezTo>
                  <a:cubicBezTo>
                    <a:pt x="377" y="326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5458212" y="2008421"/>
              <a:ext cx="77908" cy="495291"/>
            </a:xfrm>
            <a:custGeom>
              <a:avLst/>
              <a:gdLst/>
              <a:ahLst/>
              <a:cxnLst/>
              <a:rect l="l" t="t" r="r" b="b"/>
              <a:pathLst>
                <a:path w="1455" h="9250" extrusionOk="0">
                  <a:moveTo>
                    <a:pt x="176" y="1"/>
                  </a:moveTo>
                  <a:cubicBezTo>
                    <a:pt x="176" y="1"/>
                    <a:pt x="151" y="577"/>
                    <a:pt x="101" y="1429"/>
                  </a:cubicBezTo>
                  <a:cubicBezTo>
                    <a:pt x="76" y="1881"/>
                    <a:pt x="51" y="2382"/>
                    <a:pt x="26" y="2933"/>
                  </a:cubicBezTo>
                  <a:cubicBezTo>
                    <a:pt x="26" y="3460"/>
                    <a:pt x="26" y="4036"/>
                    <a:pt x="1" y="4612"/>
                  </a:cubicBezTo>
                  <a:cubicBezTo>
                    <a:pt x="26" y="5214"/>
                    <a:pt x="26" y="5790"/>
                    <a:pt x="51" y="6342"/>
                  </a:cubicBezTo>
                  <a:cubicBezTo>
                    <a:pt x="51" y="6617"/>
                    <a:pt x="51" y="6868"/>
                    <a:pt x="76" y="7119"/>
                  </a:cubicBezTo>
                  <a:cubicBezTo>
                    <a:pt x="76" y="7369"/>
                    <a:pt x="101" y="7595"/>
                    <a:pt x="126" y="7820"/>
                  </a:cubicBezTo>
                  <a:cubicBezTo>
                    <a:pt x="176" y="8673"/>
                    <a:pt x="226" y="9249"/>
                    <a:pt x="226" y="9249"/>
                  </a:cubicBezTo>
                  <a:lnTo>
                    <a:pt x="1454" y="9099"/>
                  </a:lnTo>
                  <a:cubicBezTo>
                    <a:pt x="1454" y="9099"/>
                    <a:pt x="1329" y="8522"/>
                    <a:pt x="1154" y="7670"/>
                  </a:cubicBezTo>
                  <a:cubicBezTo>
                    <a:pt x="1129" y="7470"/>
                    <a:pt x="1078" y="7244"/>
                    <a:pt x="1028" y="6993"/>
                  </a:cubicBezTo>
                  <a:cubicBezTo>
                    <a:pt x="953" y="6743"/>
                    <a:pt x="928" y="6492"/>
                    <a:pt x="903" y="6242"/>
                  </a:cubicBezTo>
                  <a:cubicBezTo>
                    <a:pt x="803" y="5715"/>
                    <a:pt x="728" y="5139"/>
                    <a:pt x="627" y="4587"/>
                  </a:cubicBezTo>
                  <a:cubicBezTo>
                    <a:pt x="552" y="4011"/>
                    <a:pt x="502" y="3434"/>
                    <a:pt x="427" y="2908"/>
                  </a:cubicBezTo>
                  <a:cubicBezTo>
                    <a:pt x="352" y="2382"/>
                    <a:pt x="327" y="1881"/>
                    <a:pt x="302" y="1429"/>
                  </a:cubicBezTo>
                  <a:cubicBezTo>
                    <a:pt x="226" y="577"/>
                    <a:pt x="176" y="1"/>
                    <a:pt x="1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5834000" y="2378851"/>
              <a:ext cx="100718" cy="463004"/>
            </a:xfrm>
            <a:custGeom>
              <a:avLst/>
              <a:gdLst/>
              <a:ahLst/>
              <a:cxnLst/>
              <a:rect l="l" t="t" r="r" b="b"/>
              <a:pathLst>
                <a:path w="1881" h="8647" extrusionOk="0">
                  <a:moveTo>
                    <a:pt x="1830" y="0"/>
                  </a:moveTo>
                  <a:cubicBezTo>
                    <a:pt x="1830" y="0"/>
                    <a:pt x="1730" y="527"/>
                    <a:pt x="1579" y="1329"/>
                  </a:cubicBezTo>
                  <a:cubicBezTo>
                    <a:pt x="1504" y="1730"/>
                    <a:pt x="1429" y="2181"/>
                    <a:pt x="1329" y="2682"/>
                  </a:cubicBezTo>
                  <a:cubicBezTo>
                    <a:pt x="1253" y="3183"/>
                    <a:pt x="1153" y="3710"/>
                    <a:pt x="1028" y="4211"/>
                  </a:cubicBezTo>
                  <a:cubicBezTo>
                    <a:pt x="903" y="4737"/>
                    <a:pt x="802" y="5263"/>
                    <a:pt x="677" y="5740"/>
                  </a:cubicBezTo>
                  <a:cubicBezTo>
                    <a:pt x="552" y="6241"/>
                    <a:pt x="426" y="6692"/>
                    <a:pt x="326" y="7068"/>
                  </a:cubicBezTo>
                  <a:cubicBezTo>
                    <a:pt x="126" y="7845"/>
                    <a:pt x="0" y="8371"/>
                    <a:pt x="0" y="8371"/>
                  </a:cubicBezTo>
                  <a:lnTo>
                    <a:pt x="1654" y="8647"/>
                  </a:lnTo>
                  <a:cubicBezTo>
                    <a:pt x="1654" y="8647"/>
                    <a:pt x="1680" y="8095"/>
                    <a:pt x="1730" y="7293"/>
                  </a:cubicBezTo>
                  <a:cubicBezTo>
                    <a:pt x="1755" y="6892"/>
                    <a:pt x="1780" y="6416"/>
                    <a:pt x="1805" y="5915"/>
                  </a:cubicBezTo>
                  <a:cubicBezTo>
                    <a:pt x="1830" y="5414"/>
                    <a:pt x="1830" y="4862"/>
                    <a:pt x="1855" y="4311"/>
                  </a:cubicBezTo>
                  <a:cubicBezTo>
                    <a:pt x="1880" y="3785"/>
                    <a:pt x="1880" y="3233"/>
                    <a:pt x="1855" y="2732"/>
                  </a:cubicBezTo>
                  <a:cubicBezTo>
                    <a:pt x="1855" y="2231"/>
                    <a:pt x="1855" y="1755"/>
                    <a:pt x="1855" y="1354"/>
                  </a:cubicBezTo>
                  <a:cubicBezTo>
                    <a:pt x="1830" y="552"/>
                    <a:pt x="1830" y="0"/>
                    <a:pt x="18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4917395" y="2432504"/>
              <a:ext cx="586478" cy="127544"/>
            </a:xfrm>
            <a:custGeom>
              <a:avLst/>
              <a:gdLst/>
              <a:ahLst/>
              <a:cxnLst/>
              <a:rect l="l" t="t" r="r" b="b"/>
              <a:pathLst>
                <a:path w="10953" h="2382" extrusionOk="0">
                  <a:moveTo>
                    <a:pt x="0" y="1"/>
                  </a:moveTo>
                  <a:cubicBezTo>
                    <a:pt x="1" y="1"/>
                    <a:pt x="677" y="151"/>
                    <a:pt x="1680" y="402"/>
                  </a:cubicBezTo>
                  <a:cubicBezTo>
                    <a:pt x="2181" y="502"/>
                    <a:pt x="2782" y="652"/>
                    <a:pt x="3409" y="803"/>
                  </a:cubicBezTo>
                  <a:cubicBezTo>
                    <a:pt x="4036" y="928"/>
                    <a:pt x="4712" y="1103"/>
                    <a:pt x="5389" y="1254"/>
                  </a:cubicBezTo>
                  <a:cubicBezTo>
                    <a:pt x="8071" y="1805"/>
                    <a:pt x="10752" y="2382"/>
                    <a:pt x="10752" y="2382"/>
                  </a:cubicBezTo>
                  <a:lnTo>
                    <a:pt x="10953" y="1129"/>
                  </a:lnTo>
                  <a:cubicBezTo>
                    <a:pt x="10953" y="1129"/>
                    <a:pt x="8196" y="878"/>
                    <a:pt x="5464" y="627"/>
                  </a:cubicBezTo>
                  <a:cubicBezTo>
                    <a:pt x="4787" y="552"/>
                    <a:pt x="4111" y="477"/>
                    <a:pt x="3459" y="402"/>
                  </a:cubicBezTo>
                  <a:cubicBezTo>
                    <a:pt x="2833" y="327"/>
                    <a:pt x="2231" y="251"/>
                    <a:pt x="1730" y="201"/>
                  </a:cubicBezTo>
                  <a:cubicBezTo>
                    <a:pt x="702" y="76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8"/>
            <p:cNvSpPr/>
            <p:nvPr/>
          </p:nvSpPr>
          <p:spPr>
            <a:xfrm>
              <a:off x="5252916" y="2829760"/>
              <a:ext cx="603934" cy="107411"/>
            </a:xfrm>
            <a:custGeom>
              <a:avLst/>
              <a:gdLst/>
              <a:ahLst/>
              <a:cxnLst/>
              <a:rect l="l" t="t" r="r" b="b"/>
              <a:pathLst>
                <a:path w="11279" h="2006" extrusionOk="0">
                  <a:moveTo>
                    <a:pt x="11053" y="0"/>
                  </a:moveTo>
                  <a:cubicBezTo>
                    <a:pt x="11053" y="0"/>
                    <a:pt x="10376" y="151"/>
                    <a:pt x="9324" y="376"/>
                  </a:cubicBezTo>
                  <a:cubicBezTo>
                    <a:pt x="8822" y="502"/>
                    <a:pt x="8221" y="627"/>
                    <a:pt x="7569" y="752"/>
                  </a:cubicBezTo>
                  <a:cubicBezTo>
                    <a:pt x="6943" y="878"/>
                    <a:pt x="6241" y="1003"/>
                    <a:pt x="5564" y="1128"/>
                  </a:cubicBezTo>
                  <a:cubicBezTo>
                    <a:pt x="4862" y="1253"/>
                    <a:pt x="4186" y="1379"/>
                    <a:pt x="3534" y="1479"/>
                  </a:cubicBezTo>
                  <a:cubicBezTo>
                    <a:pt x="3208" y="1529"/>
                    <a:pt x="2882" y="1579"/>
                    <a:pt x="2582" y="1629"/>
                  </a:cubicBezTo>
                  <a:cubicBezTo>
                    <a:pt x="2281" y="1654"/>
                    <a:pt x="2005" y="1705"/>
                    <a:pt x="1755" y="1730"/>
                  </a:cubicBezTo>
                  <a:cubicBezTo>
                    <a:pt x="702" y="1855"/>
                    <a:pt x="0" y="1930"/>
                    <a:pt x="0" y="1930"/>
                  </a:cubicBezTo>
                  <a:cubicBezTo>
                    <a:pt x="0" y="1930"/>
                    <a:pt x="702" y="1955"/>
                    <a:pt x="1755" y="1980"/>
                  </a:cubicBezTo>
                  <a:cubicBezTo>
                    <a:pt x="2030" y="2005"/>
                    <a:pt x="2306" y="2005"/>
                    <a:pt x="2607" y="2005"/>
                  </a:cubicBezTo>
                  <a:lnTo>
                    <a:pt x="3559" y="2005"/>
                  </a:lnTo>
                  <a:cubicBezTo>
                    <a:pt x="4236" y="1980"/>
                    <a:pt x="4938" y="1980"/>
                    <a:pt x="5639" y="1980"/>
                  </a:cubicBezTo>
                  <a:cubicBezTo>
                    <a:pt x="6341" y="1930"/>
                    <a:pt x="7068" y="1905"/>
                    <a:pt x="7720" y="1880"/>
                  </a:cubicBezTo>
                  <a:cubicBezTo>
                    <a:pt x="8396" y="1855"/>
                    <a:pt x="8998" y="1830"/>
                    <a:pt x="9524" y="1780"/>
                  </a:cubicBezTo>
                  <a:cubicBezTo>
                    <a:pt x="10577" y="1705"/>
                    <a:pt x="11278" y="1654"/>
                    <a:pt x="11278" y="1654"/>
                  </a:cubicBezTo>
                  <a:lnTo>
                    <a:pt x="110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8"/>
            <p:cNvSpPr/>
            <p:nvPr/>
          </p:nvSpPr>
          <p:spPr>
            <a:xfrm>
              <a:off x="6292944" y="1605489"/>
              <a:ext cx="1801040" cy="1664339"/>
            </a:xfrm>
            <a:custGeom>
              <a:avLst/>
              <a:gdLst/>
              <a:ahLst/>
              <a:cxnLst/>
              <a:rect l="l" t="t" r="r" b="b"/>
              <a:pathLst>
                <a:path w="33636" h="31083" extrusionOk="0">
                  <a:moveTo>
                    <a:pt x="28670" y="0"/>
                  </a:moveTo>
                  <a:cubicBezTo>
                    <a:pt x="25428" y="0"/>
                    <a:pt x="20462" y="3835"/>
                    <a:pt x="18673" y="7626"/>
                  </a:cubicBezTo>
                  <a:cubicBezTo>
                    <a:pt x="18023" y="3952"/>
                    <a:pt x="16642" y="2528"/>
                    <a:pt x="15143" y="2528"/>
                  </a:cubicBezTo>
                  <a:cubicBezTo>
                    <a:pt x="12304" y="2528"/>
                    <a:pt x="9040" y="7630"/>
                    <a:pt x="9500" y="12238"/>
                  </a:cubicBezTo>
                  <a:cubicBezTo>
                    <a:pt x="8354" y="10519"/>
                    <a:pt x="7564" y="7544"/>
                    <a:pt x="5350" y="7544"/>
                  </a:cubicBezTo>
                  <a:cubicBezTo>
                    <a:pt x="5142" y="7544"/>
                    <a:pt x="4922" y="7570"/>
                    <a:pt x="4688" y="7626"/>
                  </a:cubicBezTo>
                  <a:cubicBezTo>
                    <a:pt x="1" y="8228"/>
                    <a:pt x="527" y="22213"/>
                    <a:pt x="527" y="29105"/>
                  </a:cubicBezTo>
                  <a:lnTo>
                    <a:pt x="1755" y="30408"/>
                  </a:lnTo>
                  <a:cubicBezTo>
                    <a:pt x="3820" y="30872"/>
                    <a:pt x="6079" y="31082"/>
                    <a:pt x="8330" y="31082"/>
                  </a:cubicBezTo>
                  <a:cubicBezTo>
                    <a:pt x="19082" y="31082"/>
                    <a:pt x="29670" y="26299"/>
                    <a:pt x="18272" y="21636"/>
                  </a:cubicBezTo>
                  <a:lnTo>
                    <a:pt x="18272" y="21636"/>
                  </a:lnTo>
                  <a:cubicBezTo>
                    <a:pt x="18376" y="21639"/>
                    <a:pt x="18480" y="21641"/>
                    <a:pt x="18584" y="21641"/>
                  </a:cubicBezTo>
                  <a:cubicBezTo>
                    <a:pt x="22675" y="21641"/>
                    <a:pt x="26432" y="19270"/>
                    <a:pt x="28021" y="16874"/>
                  </a:cubicBezTo>
                  <a:cubicBezTo>
                    <a:pt x="29593" y="14516"/>
                    <a:pt x="29012" y="12138"/>
                    <a:pt x="24420" y="12138"/>
                  </a:cubicBezTo>
                  <a:cubicBezTo>
                    <a:pt x="23887" y="12138"/>
                    <a:pt x="23301" y="12170"/>
                    <a:pt x="22658" y="12238"/>
                  </a:cubicBezTo>
                  <a:cubicBezTo>
                    <a:pt x="27044" y="9832"/>
                    <a:pt x="33635" y="5095"/>
                    <a:pt x="31003" y="1160"/>
                  </a:cubicBezTo>
                  <a:cubicBezTo>
                    <a:pt x="30474" y="351"/>
                    <a:pt x="29651" y="0"/>
                    <a:pt x="28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8"/>
            <p:cNvSpPr/>
            <p:nvPr/>
          </p:nvSpPr>
          <p:spPr>
            <a:xfrm>
              <a:off x="6360038" y="1950753"/>
              <a:ext cx="1248134" cy="1278976"/>
            </a:xfrm>
            <a:custGeom>
              <a:avLst/>
              <a:gdLst/>
              <a:ahLst/>
              <a:cxnLst/>
              <a:rect l="l" t="t" r="r" b="b"/>
              <a:pathLst>
                <a:path w="23310" h="23886" extrusionOk="0">
                  <a:moveTo>
                    <a:pt x="23309" y="0"/>
                  </a:moveTo>
                  <a:cubicBezTo>
                    <a:pt x="23309" y="0"/>
                    <a:pt x="22958" y="326"/>
                    <a:pt x="22282" y="928"/>
                  </a:cubicBezTo>
                  <a:cubicBezTo>
                    <a:pt x="21956" y="1203"/>
                    <a:pt x="21580" y="1554"/>
                    <a:pt x="21129" y="1980"/>
                  </a:cubicBezTo>
                  <a:cubicBezTo>
                    <a:pt x="20903" y="2181"/>
                    <a:pt x="20653" y="2381"/>
                    <a:pt x="20402" y="2607"/>
                  </a:cubicBezTo>
                  <a:cubicBezTo>
                    <a:pt x="20126" y="2832"/>
                    <a:pt x="19851" y="3058"/>
                    <a:pt x="19550" y="3308"/>
                  </a:cubicBezTo>
                  <a:cubicBezTo>
                    <a:pt x="18397" y="4236"/>
                    <a:pt x="17044" y="5364"/>
                    <a:pt x="15565" y="6542"/>
                  </a:cubicBezTo>
                  <a:cubicBezTo>
                    <a:pt x="14838" y="7118"/>
                    <a:pt x="14061" y="7745"/>
                    <a:pt x="13334" y="8396"/>
                  </a:cubicBezTo>
                  <a:cubicBezTo>
                    <a:pt x="12958" y="8697"/>
                    <a:pt x="12582" y="9023"/>
                    <a:pt x="12181" y="9349"/>
                  </a:cubicBezTo>
                  <a:lnTo>
                    <a:pt x="11630" y="9850"/>
                  </a:lnTo>
                  <a:lnTo>
                    <a:pt x="11329" y="10075"/>
                  </a:lnTo>
                  <a:lnTo>
                    <a:pt x="11254" y="10151"/>
                  </a:lnTo>
                  <a:lnTo>
                    <a:pt x="11154" y="10251"/>
                  </a:lnTo>
                  <a:lnTo>
                    <a:pt x="11029" y="10376"/>
                  </a:lnTo>
                  <a:cubicBezTo>
                    <a:pt x="9600" y="11730"/>
                    <a:pt x="8096" y="13058"/>
                    <a:pt x="6693" y="14361"/>
                  </a:cubicBezTo>
                  <a:cubicBezTo>
                    <a:pt x="6016" y="15013"/>
                    <a:pt x="5339" y="15639"/>
                    <a:pt x="4713" y="16266"/>
                  </a:cubicBezTo>
                  <a:cubicBezTo>
                    <a:pt x="4086" y="16892"/>
                    <a:pt x="3510" y="17519"/>
                    <a:pt x="3008" y="18096"/>
                  </a:cubicBezTo>
                  <a:cubicBezTo>
                    <a:pt x="2482" y="18697"/>
                    <a:pt x="2031" y="19273"/>
                    <a:pt x="1630" y="19800"/>
                  </a:cubicBezTo>
                  <a:cubicBezTo>
                    <a:pt x="1430" y="20075"/>
                    <a:pt x="1279" y="20351"/>
                    <a:pt x="1104" y="20577"/>
                  </a:cubicBezTo>
                  <a:cubicBezTo>
                    <a:pt x="1029" y="20702"/>
                    <a:pt x="953" y="20802"/>
                    <a:pt x="878" y="20928"/>
                  </a:cubicBezTo>
                  <a:cubicBezTo>
                    <a:pt x="803" y="21053"/>
                    <a:pt x="753" y="21178"/>
                    <a:pt x="678" y="21304"/>
                  </a:cubicBezTo>
                  <a:cubicBezTo>
                    <a:pt x="552" y="21529"/>
                    <a:pt x="427" y="21755"/>
                    <a:pt x="352" y="21905"/>
                  </a:cubicBezTo>
                  <a:cubicBezTo>
                    <a:pt x="277" y="22055"/>
                    <a:pt x="201" y="22206"/>
                    <a:pt x="176" y="22306"/>
                  </a:cubicBezTo>
                  <a:cubicBezTo>
                    <a:pt x="76" y="22507"/>
                    <a:pt x="1" y="22632"/>
                    <a:pt x="1" y="22632"/>
                  </a:cubicBezTo>
                  <a:lnTo>
                    <a:pt x="3109" y="23885"/>
                  </a:lnTo>
                  <a:cubicBezTo>
                    <a:pt x="3109" y="23885"/>
                    <a:pt x="3159" y="23760"/>
                    <a:pt x="3234" y="23534"/>
                  </a:cubicBezTo>
                  <a:cubicBezTo>
                    <a:pt x="3259" y="23434"/>
                    <a:pt x="3309" y="23284"/>
                    <a:pt x="3359" y="23133"/>
                  </a:cubicBezTo>
                  <a:cubicBezTo>
                    <a:pt x="3435" y="22983"/>
                    <a:pt x="3485" y="22857"/>
                    <a:pt x="3560" y="22707"/>
                  </a:cubicBezTo>
                  <a:cubicBezTo>
                    <a:pt x="3610" y="22532"/>
                    <a:pt x="3685" y="22356"/>
                    <a:pt x="3811" y="22156"/>
                  </a:cubicBezTo>
                  <a:cubicBezTo>
                    <a:pt x="3936" y="21930"/>
                    <a:pt x="4036" y="21705"/>
                    <a:pt x="4186" y="21454"/>
                  </a:cubicBezTo>
                  <a:cubicBezTo>
                    <a:pt x="4462" y="20978"/>
                    <a:pt x="4813" y="20426"/>
                    <a:pt x="5214" y="19850"/>
                  </a:cubicBezTo>
                  <a:cubicBezTo>
                    <a:pt x="5640" y="19248"/>
                    <a:pt x="6091" y="18622"/>
                    <a:pt x="6643" y="17970"/>
                  </a:cubicBezTo>
                  <a:cubicBezTo>
                    <a:pt x="7144" y="17319"/>
                    <a:pt x="7745" y="16642"/>
                    <a:pt x="8347" y="15940"/>
                  </a:cubicBezTo>
                  <a:cubicBezTo>
                    <a:pt x="9550" y="14537"/>
                    <a:pt x="10928" y="13058"/>
                    <a:pt x="12232" y="11504"/>
                  </a:cubicBezTo>
                  <a:lnTo>
                    <a:pt x="12357" y="11379"/>
                  </a:lnTo>
                  <a:lnTo>
                    <a:pt x="12407" y="11329"/>
                  </a:lnTo>
                  <a:lnTo>
                    <a:pt x="12457" y="11253"/>
                  </a:lnTo>
                  <a:lnTo>
                    <a:pt x="12708" y="11003"/>
                  </a:lnTo>
                  <a:lnTo>
                    <a:pt x="13234" y="10451"/>
                  </a:lnTo>
                  <a:cubicBezTo>
                    <a:pt x="13585" y="10075"/>
                    <a:pt x="13911" y="9725"/>
                    <a:pt x="14262" y="9374"/>
                  </a:cubicBezTo>
                  <a:cubicBezTo>
                    <a:pt x="14938" y="8647"/>
                    <a:pt x="15615" y="7970"/>
                    <a:pt x="16292" y="7319"/>
                  </a:cubicBezTo>
                  <a:cubicBezTo>
                    <a:pt x="17620" y="5990"/>
                    <a:pt x="18848" y="4762"/>
                    <a:pt x="19926" y="3684"/>
                  </a:cubicBezTo>
                  <a:cubicBezTo>
                    <a:pt x="20177" y="3409"/>
                    <a:pt x="20427" y="3158"/>
                    <a:pt x="20678" y="2907"/>
                  </a:cubicBezTo>
                  <a:cubicBezTo>
                    <a:pt x="20903" y="2657"/>
                    <a:pt x="21129" y="2431"/>
                    <a:pt x="21329" y="2181"/>
                  </a:cubicBezTo>
                  <a:cubicBezTo>
                    <a:pt x="21755" y="1730"/>
                    <a:pt x="22106" y="1354"/>
                    <a:pt x="22407" y="1028"/>
                  </a:cubicBezTo>
                  <a:cubicBezTo>
                    <a:pt x="22983" y="376"/>
                    <a:pt x="23309" y="0"/>
                    <a:pt x="233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8"/>
            <p:cNvSpPr/>
            <p:nvPr/>
          </p:nvSpPr>
          <p:spPr>
            <a:xfrm>
              <a:off x="6973356" y="2008421"/>
              <a:ext cx="94025" cy="496630"/>
            </a:xfrm>
            <a:custGeom>
              <a:avLst/>
              <a:gdLst/>
              <a:ahLst/>
              <a:cxnLst/>
              <a:rect l="l" t="t" r="r" b="b"/>
              <a:pathLst>
                <a:path w="1756" h="9275" extrusionOk="0">
                  <a:moveTo>
                    <a:pt x="1705" y="1"/>
                  </a:moveTo>
                  <a:cubicBezTo>
                    <a:pt x="1705" y="1"/>
                    <a:pt x="1630" y="577"/>
                    <a:pt x="1529" y="1429"/>
                  </a:cubicBezTo>
                  <a:cubicBezTo>
                    <a:pt x="1504" y="1655"/>
                    <a:pt x="1479" y="1881"/>
                    <a:pt x="1454" y="2131"/>
                  </a:cubicBezTo>
                  <a:cubicBezTo>
                    <a:pt x="1429" y="2382"/>
                    <a:pt x="1379" y="2632"/>
                    <a:pt x="1329" y="2908"/>
                  </a:cubicBezTo>
                  <a:cubicBezTo>
                    <a:pt x="1229" y="3434"/>
                    <a:pt x="1128" y="4011"/>
                    <a:pt x="1028" y="4562"/>
                  </a:cubicBezTo>
                  <a:cubicBezTo>
                    <a:pt x="778" y="5690"/>
                    <a:pt x="527" y="6818"/>
                    <a:pt x="326" y="7670"/>
                  </a:cubicBezTo>
                  <a:cubicBezTo>
                    <a:pt x="126" y="8497"/>
                    <a:pt x="1" y="9074"/>
                    <a:pt x="1" y="9074"/>
                  </a:cubicBezTo>
                  <a:lnTo>
                    <a:pt x="1229" y="9274"/>
                  </a:lnTo>
                  <a:cubicBezTo>
                    <a:pt x="1229" y="9274"/>
                    <a:pt x="1279" y="8698"/>
                    <a:pt x="1379" y="7846"/>
                  </a:cubicBezTo>
                  <a:cubicBezTo>
                    <a:pt x="1454" y="6968"/>
                    <a:pt x="1555" y="5815"/>
                    <a:pt x="1655" y="4637"/>
                  </a:cubicBezTo>
                  <a:cubicBezTo>
                    <a:pt x="1680" y="4061"/>
                    <a:pt x="1705" y="3485"/>
                    <a:pt x="1730" y="2933"/>
                  </a:cubicBezTo>
                  <a:cubicBezTo>
                    <a:pt x="1730" y="2658"/>
                    <a:pt x="1755" y="2407"/>
                    <a:pt x="1755" y="2156"/>
                  </a:cubicBezTo>
                  <a:cubicBezTo>
                    <a:pt x="1730" y="1906"/>
                    <a:pt x="1730" y="1680"/>
                    <a:pt x="1730" y="1455"/>
                  </a:cubicBezTo>
                  <a:cubicBezTo>
                    <a:pt x="1705" y="577"/>
                    <a:pt x="1705" y="1"/>
                    <a:pt x="17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8"/>
            <p:cNvSpPr/>
            <p:nvPr/>
          </p:nvSpPr>
          <p:spPr>
            <a:xfrm>
              <a:off x="6576150" y="2334569"/>
              <a:ext cx="99326" cy="507285"/>
            </a:xfrm>
            <a:custGeom>
              <a:avLst/>
              <a:gdLst/>
              <a:ahLst/>
              <a:cxnLst/>
              <a:rect l="l" t="t" r="r" b="b"/>
              <a:pathLst>
                <a:path w="1855" h="9474" extrusionOk="0">
                  <a:moveTo>
                    <a:pt x="25" y="0"/>
                  </a:moveTo>
                  <a:cubicBezTo>
                    <a:pt x="25" y="0"/>
                    <a:pt x="0" y="2356"/>
                    <a:pt x="0" y="4712"/>
                  </a:cubicBezTo>
                  <a:cubicBezTo>
                    <a:pt x="25" y="5313"/>
                    <a:pt x="25" y="5915"/>
                    <a:pt x="50" y="6466"/>
                  </a:cubicBezTo>
                  <a:cubicBezTo>
                    <a:pt x="50" y="6742"/>
                    <a:pt x="50" y="7018"/>
                    <a:pt x="75" y="7268"/>
                  </a:cubicBezTo>
                  <a:cubicBezTo>
                    <a:pt x="75" y="7519"/>
                    <a:pt x="100" y="7770"/>
                    <a:pt x="100" y="7995"/>
                  </a:cubicBezTo>
                  <a:cubicBezTo>
                    <a:pt x="176" y="8872"/>
                    <a:pt x="201" y="9474"/>
                    <a:pt x="201" y="9474"/>
                  </a:cubicBezTo>
                  <a:lnTo>
                    <a:pt x="1855" y="9198"/>
                  </a:lnTo>
                  <a:cubicBezTo>
                    <a:pt x="1855" y="9198"/>
                    <a:pt x="1704" y="8647"/>
                    <a:pt x="1504" y="7770"/>
                  </a:cubicBezTo>
                  <a:cubicBezTo>
                    <a:pt x="1454" y="7569"/>
                    <a:pt x="1404" y="7318"/>
                    <a:pt x="1328" y="7093"/>
                  </a:cubicBezTo>
                  <a:cubicBezTo>
                    <a:pt x="1278" y="6842"/>
                    <a:pt x="1228" y="6592"/>
                    <a:pt x="1178" y="6316"/>
                  </a:cubicBezTo>
                  <a:cubicBezTo>
                    <a:pt x="1078" y="5790"/>
                    <a:pt x="952" y="5213"/>
                    <a:pt x="852" y="4637"/>
                  </a:cubicBezTo>
                  <a:cubicBezTo>
                    <a:pt x="426" y="2331"/>
                    <a:pt x="25" y="0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8"/>
            <p:cNvSpPr/>
            <p:nvPr/>
          </p:nvSpPr>
          <p:spPr>
            <a:xfrm>
              <a:off x="7009607" y="2432504"/>
              <a:ext cx="559652" cy="127544"/>
            </a:xfrm>
            <a:custGeom>
              <a:avLst/>
              <a:gdLst/>
              <a:ahLst/>
              <a:cxnLst/>
              <a:rect l="l" t="t" r="r" b="b"/>
              <a:pathLst>
                <a:path w="10452" h="2382" extrusionOk="0">
                  <a:moveTo>
                    <a:pt x="10452" y="1"/>
                  </a:moveTo>
                  <a:cubicBezTo>
                    <a:pt x="10451" y="1"/>
                    <a:pt x="9800" y="126"/>
                    <a:pt x="8822" y="327"/>
                  </a:cubicBezTo>
                  <a:cubicBezTo>
                    <a:pt x="8321" y="427"/>
                    <a:pt x="7770" y="527"/>
                    <a:pt x="7143" y="627"/>
                  </a:cubicBezTo>
                  <a:cubicBezTo>
                    <a:pt x="6842" y="677"/>
                    <a:pt x="6517" y="728"/>
                    <a:pt x="6191" y="778"/>
                  </a:cubicBezTo>
                  <a:cubicBezTo>
                    <a:pt x="5890" y="828"/>
                    <a:pt x="5564" y="878"/>
                    <a:pt x="5238" y="903"/>
                  </a:cubicBezTo>
                  <a:cubicBezTo>
                    <a:pt x="4913" y="953"/>
                    <a:pt x="4562" y="978"/>
                    <a:pt x="4261" y="1028"/>
                  </a:cubicBezTo>
                  <a:cubicBezTo>
                    <a:pt x="3935" y="1053"/>
                    <a:pt x="3609" y="1078"/>
                    <a:pt x="3309" y="1103"/>
                  </a:cubicBezTo>
                  <a:cubicBezTo>
                    <a:pt x="3008" y="1103"/>
                    <a:pt x="2707" y="1154"/>
                    <a:pt x="2431" y="1154"/>
                  </a:cubicBezTo>
                  <a:lnTo>
                    <a:pt x="1654" y="1154"/>
                  </a:lnTo>
                  <a:cubicBezTo>
                    <a:pt x="1515" y="1161"/>
                    <a:pt x="1380" y="1164"/>
                    <a:pt x="1251" y="1164"/>
                  </a:cubicBezTo>
                  <a:cubicBezTo>
                    <a:pt x="939" y="1164"/>
                    <a:pt x="664" y="1146"/>
                    <a:pt x="451" y="1129"/>
                  </a:cubicBezTo>
                  <a:lnTo>
                    <a:pt x="0" y="1129"/>
                  </a:lnTo>
                  <a:lnTo>
                    <a:pt x="25" y="2382"/>
                  </a:lnTo>
                  <a:cubicBezTo>
                    <a:pt x="25" y="2382"/>
                    <a:pt x="201" y="2357"/>
                    <a:pt x="477" y="2332"/>
                  </a:cubicBezTo>
                  <a:cubicBezTo>
                    <a:pt x="777" y="2306"/>
                    <a:pt x="1178" y="2306"/>
                    <a:pt x="1705" y="2206"/>
                  </a:cubicBezTo>
                  <a:cubicBezTo>
                    <a:pt x="1955" y="2181"/>
                    <a:pt x="2231" y="2156"/>
                    <a:pt x="2507" y="2106"/>
                  </a:cubicBezTo>
                  <a:cubicBezTo>
                    <a:pt x="2807" y="2056"/>
                    <a:pt x="3108" y="2006"/>
                    <a:pt x="3409" y="1956"/>
                  </a:cubicBezTo>
                  <a:cubicBezTo>
                    <a:pt x="3735" y="1880"/>
                    <a:pt x="4035" y="1830"/>
                    <a:pt x="4361" y="1755"/>
                  </a:cubicBezTo>
                  <a:cubicBezTo>
                    <a:pt x="4687" y="1680"/>
                    <a:pt x="5013" y="1605"/>
                    <a:pt x="5339" y="1530"/>
                  </a:cubicBezTo>
                  <a:cubicBezTo>
                    <a:pt x="5665" y="1454"/>
                    <a:pt x="5990" y="1354"/>
                    <a:pt x="6316" y="1279"/>
                  </a:cubicBezTo>
                  <a:cubicBezTo>
                    <a:pt x="6617" y="1204"/>
                    <a:pt x="6943" y="1103"/>
                    <a:pt x="7244" y="1028"/>
                  </a:cubicBezTo>
                  <a:cubicBezTo>
                    <a:pt x="7845" y="853"/>
                    <a:pt x="8396" y="677"/>
                    <a:pt x="8873" y="527"/>
                  </a:cubicBezTo>
                  <a:cubicBezTo>
                    <a:pt x="9800" y="201"/>
                    <a:pt x="10451" y="1"/>
                    <a:pt x="104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8"/>
            <p:cNvSpPr/>
            <p:nvPr/>
          </p:nvSpPr>
          <p:spPr>
            <a:xfrm>
              <a:off x="6651276" y="2829760"/>
              <a:ext cx="605273" cy="107411"/>
            </a:xfrm>
            <a:custGeom>
              <a:avLst/>
              <a:gdLst/>
              <a:ahLst/>
              <a:cxnLst/>
              <a:rect l="l" t="t" r="r" b="b"/>
              <a:pathLst>
                <a:path w="11304" h="2006" extrusionOk="0">
                  <a:moveTo>
                    <a:pt x="251" y="0"/>
                  </a:moveTo>
                  <a:lnTo>
                    <a:pt x="1" y="1654"/>
                  </a:lnTo>
                  <a:cubicBezTo>
                    <a:pt x="1" y="1654"/>
                    <a:pt x="702" y="1705"/>
                    <a:pt x="1755" y="1780"/>
                  </a:cubicBezTo>
                  <a:cubicBezTo>
                    <a:pt x="2281" y="1830"/>
                    <a:pt x="2908" y="1855"/>
                    <a:pt x="3560" y="1880"/>
                  </a:cubicBezTo>
                  <a:cubicBezTo>
                    <a:pt x="4236" y="1905"/>
                    <a:pt x="4938" y="1930"/>
                    <a:pt x="5640" y="1980"/>
                  </a:cubicBezTo>
                  <a:cubicBezTo>
                    <a:pt x="6367" y="1980"/>
                    <a:pt x="7068" y="1980"/>
                    <a:pt x="7720" y="2005"/>
                  </a:cubicBezTo>
                  <a:lnTo>
                    <a:pt x="8672" y="2005"/>
                  </a:lnTo>
                  <a:cubicBezTo>
                    <a:pt x="8998" y="2005"/>
                    <a:pt x="9274" y="2005"/>
                    <a:pt x="9550" y="1980"/>
                  </a:cubicBezTo>
                  <a:cubicBezTo>
                    <a:pt x="10602" y="1955"/>
                    <a:pt x="11304" y="1930"/>
                    <a:pt x="11304" y="1930"/>
                  </a:cubicBezTo>
                  <a:cubicBezTo>
                    <a:pt x="11304" y="1930"/>
                    <a:pt x="10602" y="1855"/>
                    <a:pt x="9550" y="1730"/>
                  </a:cubicBezTo>
                  <a:cubicBezTo>
                    <a:pt x="9299" y="1705"/>
                    <a:pt x="8998" y="1654"/>
                    <a:pt x="8697" y="1629"/>
                  </a:cubicBezTo>
                  <a:cubicBezTo>
                    <a:pt x="8422" y="1579"/>
                    <a:pt x="8096" y="1529"/>
                    <a:pt x="7770" y="1479"/>
                  </a:cubicBezTo>
                  <a:cubicBezTo>
                    <a:pt x="7118" y="1379"/>
                    <a:pt x="6442" y="1253"/>
                    <a:pt x="5740" y="1128"/>
                  </a:cubicBezTo>
                  <a:cubicBezTo>
                    <a:pt x="5063" y="1003"/>
                    <a:pt x="4362" y="878"/>
                    <a:pt x="3710" y="752"/>
                  </a:cubicBezTo>
                  <a:cubicBezTo>
                    <a:pt x="3083" y="627"/>
                    <a:pt x="2482" y="502"/>
                    <a:pt x="1955" y="376"/>
                  </a:cubicBezTo>
                  <a:cubicBezTo>
                    <a:pt x="928" y="151"/>
                    <a:pt x="251" y="0"/>
                    <a:pt x="2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8"/>
            <p:cNvSpPr/>
            <p:nvPr/>
          </p:nvSpPr>
          <p:spPr>
            <a:xfrm>
              <a:off x="5416607" y="3165332"/>
              <a:ext cx="1002041" cy="670972"/>
            </a:xfrm>
            <a:custGeom>
              <a:avLst/>
              <a:gdLst/>
              <a:ahLst/>
              <a:cxnLst/>
              <a:rect l="l" t="t" r="r" b="b"/>
              <a:pathLst>
                <a:path w="18714" h="12531" extrusionOk="0">
                  <a:moveTo>
                    <a:pt x="8924" y="1"/>
                  </a:moveTo>
                  <a:cubicBezTo>
                    <a:pt x="1021" y="1"/>
                    <a:pt x="1" y="12506"/>
                    <a:pt x="10101" y="12530"/>
                  </a:cubicBezTo>
                  <a:cubicBezTo>
                    <a:pt x="10109" y="12530"/>
                    <a:pt x="10117" y="12530"/>
                    <a:pt x="10124" y="12530"/>
                  </a:cubicBezTo>
                  <a:cubicBezTo>
                    <a:pt x="17747" y="12530"/>
                    <a:pt x="18713" y="249"/>
                    <a:pt x="9525" y="24"/>
                  </a:cubicBezTo>
                  <a:cubicBezTo>
                    <a:pt x="9320" y="8"/>
                    <a:pt x="9120" y="1"/>
                    <a:pt x="89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8"/>
            <p:cNvSpPr/>
            <p:nvPr/>
          </p:nvSpPr>
          <p:spPr>
            <a:xfrm>
              <a:off x="5601823" y="3406823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0"/>
                  </a:moveTo>
                  <a:cubicBezTo>
                    <a:pt x="301" y="0"/>
                    <a:pt x="0" y="3509"/>
                    <a:pt x="2833" y="3509"/>
                  </a:cubicBezTo>
                  <a:cubicBezTo>
                    <a:pt x="4988" y="3509"/>
                    <a:pt x="5239" y="75"/>
                    <a:pt x="2682" y="25"/>
                  </a:cubicBezTo>
                  <a:cubicBezTo>
                    <a:pt x="2607" y="0"/>
                    <a:pt x="2557" y="0"/>
                    <a:pt x="25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8"/>
            <p:cNvSpPr/>
            <p:nvPr/>
          </p:nvSpPr>
          <p:spPr>
            <a:xfrm>
              <a:off x="6110459" y="3165332"/>
              <a:ext cx="1000649" cy="670972"/>
            </a:xfrm>
            <a:custGeom>
              <a:avLst/>
              <a:gdLst/>
              <a:ahLst/>
              <a:cxnLst/>
              <a:rect l="l" t="t" r="r" b="b"/>
              <a:pathLst>
                <a:path w="18688" h="12531" extrusionOk="0">
                  <a:moveTo>
                    <a:pt x="8923" y="1"/>
                  </a:moveTo>
                  <a:cubicBezTo>
                    <a:pt x="1021" y="1"/>
                    <a:pt x="0" y="12506"/>
                    <a:pt x="10101" y="12530"/>
                  </a:cubicBezTo>
                  <a:cubicBezTo>
                    <a:pt x="10108" y="12530"/>
                    <a:pt x="10116" y="12530"/>
                    <a:pt x="10124" y="12530"/>
                  </a:cubicBezTo>
                  <a:cubicBezTo>
                    <a:pt x="17747" y="12530"/>
                    <a:pt x="18688" y="249"/>
                    <a:pt x="9524" y="24"/>
                  </a:cubicBezTo>
                  <a:cubicBezTo>
                    <a:pt x="9320" y="8"/>
                    <a:pt x="9119" y="1"/>
                    <a:pt x="89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8"/>
            <p:cNvSpPr/>
            <p:nvPr/>
          </p:nvSpPr>
          <p:spPr>
            <a:xfrm>
              <a:off x="6608332" y="3496727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1"/>
                  </a:moveTo>
                  <a:cubicBezTo>
                    <a:pt x="301" y="1"/>
                    <a:pt x="1" y="3509"/>
                    <a:pt x="2833" y="3509"/>
                  </a:cubicBezTo>
                  <a:cubicBezTo>
                    <a:pt x="4988" y="3509"/>
                    <a:pt x="5239" y="76"/>
                    <a:pt x="26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8"/>
            <p:cNvSpPr/>
            <p:nvPr/>
          </p:nvSpPr>
          <p:spPr>
            <a:xfrm>
              <a:off x="5729370" y="2964053"/>
              <a:ext cx="1001988" cy="670972"/>
            </a:xfrm>
            <a:custGeom>
              <a:avLst/>
              <a:gdLst/>
              <a:ahLst/>
              <a:cxnLst/>
              <a:rect l="l" t="t" r="r" b="b"/>
              <a:pathLst>
                <a:path w="18713" h="12531" extrusionOk="0">
                  <a:moveTo>
                    <a:pt x="8948" y="0"/>
                  </a:moveTo>
                  <a:cubicBezTo>
                    <a:pt x="1044" y="0"/>
                    <a:pt x="0" y="12506"/>
                    <a:pt x="10125" y="12530"/>
                  </a:cubicBezTo>
                  <a:cubicBezTo>
                    <a:pt x="10133" y="12530"/>
                    <a:pt x="10140" y="12530"/>
                    <a:pt x="10148" y="12530"/>
                  </a:cubicBezTo>
                  <a:cubicBezTo>
                    <a:pt x="17771" y="12530"/>
                    <a:pt x="18712" y="249"/>
                    <a:pt x="9548" y="24"/>
                  </a:cubicBezTo>
                  <a:cubicBezTo>
                    <a:pt x="9344" y="8"/>
                    <a:pt x="9144" y="0"/>
                    <a:pt x="89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8"/>
            <p:cNvSpPr/>
            <p:nvPr/>
          </p:nvSpPr>
          <p:spPr>
            <a:xfrm>
              <a:off x="6205718" y="3094116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1"/>
                  </a:moveTo>
                  <a:cubicBezTo>
                    <a:pt x="301" y="1"/>
                    <a:pt x="1" y="3509"/>
                    <a:pt x="2833" y="3509"/>
                  </a:cubicBezTo>
                  <a:cubicBezTo>
                    <a:pt x="4988" y="3509"/>
                    <a:pt x="5239" y="76"/>
                    <a:pt x="26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9" name="Google Shape;829;p28"/>
          <p:cNvGrpSpPr/>
          <p:nvPr/>
        </p:nvGrpSpPr>
        <p:grpSpPr>
          <a:xfrm rot="8100000">
            <a:off x="7254512" y="3599943"/>
            <a:ext cx="1662179" cy="1009867"/>
            <a:chOff x="4422200" y="1605489"/>
            <a:chExt cx="3671784" cy="2230815"/>
          </a:xfrm>
        </p:grpSpPr>
        <p:sp>
          <p:nvSpPr>
            <p:cNvPr id="830" name="Google Shape;830;p28"/>
            <p:cNvSpPr/>
            <p:nvPr/>
          </p:nvSpPr>
          <p:spPr>
            <a:xfrm>
              <a:off x="4422200" y="1605489"/>
              <a:ext cx="1800986" cy="1664339"/>
            </a:xfrm>
            <a:custGeom>
              <a:avLst/>
              <a:gdLst/>
              <a:ahLst/>
              <a:cxnLst/>
              <a:rect l="l" t="t" r="r" b="b"/>
              <a:pathLst>
                <a:path w="33635" h="31083" extrusionOk="0">
                  <a:moveTo>
                    <a:pt x="4965" y="0"/>
                  </a:moveTo>
                  <a:cubicBezTo>
                    <a:pt x="3984" y="0"/>
                    <a:pt x="3162" y="351"/>
                    <a:pt x="2632" y="1160"/>
                  </a:cubicBezTo>
                  <a:cubicBezTo>
                    <a:pt x="0" y="5095"/>
                    <a:pt x="6592" y="9832"/>
                    <a:pt x="11003" y="12238"/>
                  </a:cubicBezTo>
                  <a:cubicBezTo>
                    <a:pt x="10357" y="12170"/>
                    <a:pt x="9768" y="12138"/>
                    <a:pt x="9233" y="12138"/>
                  </a:cubicBezTo>
                  <a:cubicBezTo>
                    <a:pt x="38" y="12138"/>
                    <a:pt x="6883" y="21641"/>
                    <a:pt x="15060" y="21641"/>
                  </a:cubicBezTo>
                  <a:cubicBezTo>
                    <a:pt x="15170" y="21641"/>
                    <a:pt x="15279" y="21640"/>
                    <a:pt x="15389" y="21636"/>
                  </a:cubicBezTo>
                  <a:lnTo>
                    <a:pt x="15389" y="21636"/>
                  </a:lnTo>
                  <a:cubicBezTo>
                    <a:pt x="3991" y="26299"/>
                    <a:pt x="14561" y="31082"/>
                    <a:pt x="25308" y="31082"/>
                  </a:cubicBezTo>
                  <a:cubicBezTo>
                    <a:pt x="27558" y="31082"/>
                    <a:pt x="29815" y="30872"/>
                    <a:pt x="31880" y="30408"/>
                  </a:cubicBezTo>
                  <a:lnTo>
                    <a:pt x="33108" y="29105"/>
                  </a:lnTo>
                  <a:cubicBezTo>
                    <a:pt x="33108" y="22213"/>
                    <a:pt x="33635" y="8228"/>
                    <a:pt x="28948" y="7626"/>
                  </a:cubicBezTo>
                  <a:cubicBezTo>
                    <a:pt x="28713" y="7570"/>
                    <a:pt x="28493" y="7544"/>
                    <a:pt x="28286" y="7544"/>
                  </a:cubicBezTo>
                  <a:cubicBezTo>
                    <a:pt x="26075" y="7544"/>
                    <a:pt x="25306" y="10519"/>
                    <a:pt x="24161" y="12238"/>
                  </a:cubicBezTo>
                  <a:cubicBezTo>
                    <a:pt x="24620" y="7630"/>
                    <a:pt x="21345" y="2528"/>
                    <a:pt x="18500" y="2528"/>
                  </a:cubicBezTo>
                  <a:cubicBezTo>
                    <a:pt x="16996" y="2528"/>
                    <a:pt x="15613" y="3952"/>
                    <a:pt x="14963" y="7626"/>
                  </a:cubicBezTo>
                  <a:cubicBezTo>
                    <a:pt x="13173" y="3835"/>
                    <a:pt x="8207" y="0"/>
                    <a:pt x="49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8"/>
            <p:cNvSpPr/>
            <p:nvPr/>
          </p:nvSpPr>
          <p:spPr>
            <a:xfrm>
              <a:off x="4899939" y="1950753"/>
              <a:ext cx="1248134" cy="1278976"/>
            </a:xfrm>
            <a:custGeom>
              <a:avLst/>
              <a:gdLst/>
              <a:ahLst/>
              <a:cxnLst/>
              <a:rect l="l" t="t" r="r" b="b"/>
              <a:pathLst>
                <a:path w="23310" h="23886" extrusionOk="0">
                  <a:moveTo>
                    <a:pt x="1" y="0"/>
                  </a:moveTo>
                  <a:cubicBezTo>
                    <a:pt x="1" y="0"/>
                    <a:pt x="352" y="376"/>
                    <a:pt x="928" y="1028"/>
                  </a:cubicBezTo>
                  <a:cubicBezTo>
                    <a:pt x="1229" y="1354"/>
                    <a:pt x="1580" y="1730"/>
                    <a:pt x="2006" y="2181"/>
                  </a:cubicBezTo>
                  <a:cubicBezTo>
                    <a:pt x="2206" y="2431"/>
                    <a:pt x="2432" y="2657"/>
                    <a:pt x="2657" y="2907"/>
                  </a:cubicBezTo>
                  <a:cubicBezTo>
                    <a:pt x="2883" y="3158"/>
                    <a:pt x="3159" y="3409"/>
                    <a:pt x="3409" y="3684"/>
                  </a:cubicBezTo>
                  <a:cubicBezTo>
                    <a:pt x="4462" y="4762"/>
                    <a:pt x="5715" y="5990"/>
                    <a:pt x="7043" y="7319"/>
                  </a:cubicBezTo>
                  <a:cubicBezTo>
                    <a:pt x="7695" y="7970"/>
                    <a:pt x="8397" y="8647"/>
                    <a:pt x="9073" y="9374"/>
                  </a:cubicBezTo>
                  <a:cubicBezTo>
                    <a:pt x="9399" y="9725"/>
                    <a:pt x="9750" y="10075"/>
                    <a:pt x="10101" y="10451"/>
                  </a:cubicBezTo>
                  <a:lnTo>
                    <a:pt x="10602" y="11003"/>
                  </a:lnTo>
                  <a:lnTo>
                    <a:pt x="10878" y="11253"/>
                  </a:lnTo>
                  <a:lnTo>
                    <a:pt x="10928" y="11329"/>
                  </a:lnTo>
                  <a:lnTo>
                    <a:pt x="10953" y="11379"/>
                  </a:lnTo>
                  <a:lnTo>
                    <a:pt x="11078" y="11504"/>
                  </a:lnTo>
                  <a:cubicBezTo>
                    <a:pt x="12407" y="13058"/>
                    <a:pt x="13760" y="14537"/>
                    <a:pt x="14988" y="15940"/>
                  </a:cubicBezTo>
                  <a:cubicBezTo>
                    <a:pt x="15590" y="16642"/>
                    <a:pt x="16166" y="17319"/>
                    <a:pt x="16692" y="17970"/>
                  </a:cubicBezTo>
                  <a:cubicBezTo>
                    <a:pt x="17219" y="18622"/>
                    <a:pt x="17695" y="19248"/>
                    <a:pt x="18096" y="19850"/>
                  </a:cubicBezTo>
                  <a:cubicBezTo>
                    <a:pt x="18522" y="20426"/>
                    <a:pt x="18873" y="20978"/>
                    <a:pt x="19149" y="21454"/>
                  </a:cubicBezTo>
                  <a:cubicBezTo>
                    <a:pt x="19299" y="21705"/>
                    <a:pt x="19399" y="21930"/>
                    <a:pt x="19525" y="22156"/>
                  </a:cubicBezTo>
                  <a:cubicBezTo>
                    <a:pt x="19625" y="22356"/>
                    <a:pt x="19700" y="22532"/>
                    <a:pt x="19775" y="22707"/>
                  </a:cubicBezTo>
                  <a:cubicBezTo>
                    <a:pt x="19850" y="22857"/>
                    <a:pt x="19901" y="22983"/>
                    <a:pt x="19951" y="23133"/>
                  </a:cubicBezTo>
                  <a:cubicBezTo>
                    <a:pt x="20026" y="23284"/>
                    <a:pt x="20051" y="23434"/>
                    <a:pt x="20101" y="23534"/>
                  </a:cubicBezTo>
                  <a:cubicBezTo>
                    <a:pt x="20176" y="23760"/>
                    <a:pt x="20226" y="23885"/>
                    <a:pt x="20226" y="23885"/>
                  </a:cubicBezTo>
                  <a:lnTo>
                    <a:pt x="23309" y="22632"/>
                  </a:lnTo>
                  <a:cubicBezTo>
                    <a:pt x="23309" y="22632"/>
                    <a:pt x="23259" y="22507"/>
                    <a:pt x="23159" y="22306"/>
                  </a:cubicBezTo>
                  <a:cubicBezTo>
                    <a:pt x="23109" y="22206"/>
                    <a:pt x="23058" y="22055"/>
                    <a:pt x="22983" y="21905"/>
                  </a:cubicBezTo>
                  <a:cubicBezTo>
                    <a:pt x="22908" y="21755"/>
                    <a:pt x="22783" y="21529"/>
                    <a:pt x="22657" y="21304"/>
                  </a:cubicBezTo>
                  <a:cubicBezTo>
                    <a:pt x="22582" y="21178"/>
                    <a:pt x="22507" y="21053"/>
                    <a:pt x="22432" y="20928"/>
                  </a:cubicBezTo>
                  <a:cubicBezTo>
                    <a:pt x="22382" y="20802"/>
                    <a:pt x="22281" y="20702"/>
                    <a:pt x="22206" y="20577"/>
                  </a:cubicBezTo>
                  <a:cubicBezTo>
                    <a:pt x="22056" y="20351"/>
                    <a:pt x="21880" y="20075"/>
                    <a:pt x="21680" y="19800"/>
                  </a:cubicBezTo>
                  <a:cubicBezTo>
                    <a:pt x="21304" y="19273"/>
                    <a:pt x="20853" y="18697"/>
                    <a:pt x="20327" y="18096"/>
                  </a:cubicBezTo>
                  <a:cubicBezTo>
                    <a:pt x="19800" y="17519"/>
                    <a:pt x="19224" y="16892"/>
                    <a:pt x="18622" y="16266"/>
                  </a:cubicBezTo>
                  <a:cubicBezTo>
                    <a:pt x="17996" y="15639"/>
                    <a:pt x="17319" y="15013"/>
                    <a:pt x="16617" y="14361"/>
                  </a:cubicBezTo>
                  <a:cubicBezTo>
                    <a:pt x="15239" y="13058"/>
                    <a:pt x="13735" y="11730"/>
                    <a:pt x="12306" y="10376"/>
                  </a:cubicBezTo>
                  <a:lnTo>
                    <a:pt x="12156" y="10251"/>
                  </a:lnTo>
                  <a:lnTo>
                    <a:pt x="12056" y="10151"/>
                  </a:lnTo>
                  <a:lnTo>
                    <a:pt x="12006" y="10075"/>
                  </a:lnTo>
                  <a:lnTo>
                    <a:pt x="11705" y="9850"/>
                  </a:lnTo>
                  <a:lnTo>
                    <a:pt x="11129" y="9349"/>
                  </a:lnTo>
                  <a:cubicBezTo>
                    <a:pt x="10753" y="9023"/>
                    <a:pt x="10377" y="8697"/>
                    <a:pt x="10001" y="8396"/>
                  </a:cubicBezTo>
                  <a:cubicBezTo>
                    <a:pt x="9249" y="7745"/>
                    <a:pt x="8497" y="7118"/>
                    <a:pt x="7770" y="6542"/>
                  </a:cubicBezTo>
                  <a:cubicBezTo>
                    <a:pt x="6291" y="5364"/>
                    <a:pt x="4938" y="4236"/>
                    <a:pt x="3760" y="3308"/>
                  </a:cubicBezTo>
                  <a:cubicBezTo>
                    <a:pt x="3484" y="3058"/>
                    <a:pt x="3184" y="2832"/>
                    <a:pt x="2933" y="2607"/>
                  </a:cubicBezTo>
                  <a:cubicBezTo>
                    <a:pt x="2682" y="2381"/>
                    <a:pt x="2432" y="2181"/>
                    <a:pt x="2206" y="1980"/>
                  </a:cubicBezTo>
                  <a:cubicBezTo>
                    <a:pt x="1755" y="1554"/>
                    <a:pt x="1354" y="1203"/>
                    <a:pt x="1028" y="928"/>
                  </a:cubicBezTo>
                  <a:cubicBezTo>
                    <a:pt x="377" y="326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8"/>
            <p:cNvSpPr/>
            <p:nvPr/>
          </p:nvSpPr>
          <p:spPr>
            <a:xfrm>
              <a:off x="5458212" y="2008421"/>
              <a:ext cx="77908" cy="495291"/>
            </a:xfrm>
            <a:custGeom>
              <a:avLst/>
              <a:gdLst/>
              <a:ahLst/>
              <a:cxnLst/>
              <a:rect l="l" t="t" r="r" b="b"/>
              <a:pathLst>
                <a:path w="1455" h="9250" extrusionOk="0">
                  <a:moveTo>
                    <a:pt x="176" y="1"/>
                  </a:moveTo>
                  <a:cubicBezTo>
                    <a:pt x="176" y="1"/>
                    <a:pt x="151" y="577"/>
                    <a:pt x="101" y="1429"/>
                  </a:cubicBezTo>
                  <a:cubicBezTo>
                    <a:pt x="76" y="1881"/>
                    <a:pt x="51" y="2382"/>
                    <a:pt x="26" y="2933"/>
                  </a:cubicBezTo>
                  <a:cubicBezTo>
                    <a:pt x="26" y="3460"/>
                    <a:pt x="26" y="4036"/>
                    <a:pt x="1" y="4612"/>
                  </a:cubicBezTo>
                  <a:cubicBezTo>
                    <a:pt x="26" y="5214"/>
                    <a:pt x="26" y="5790"/>
                    <a:pt x="51" y="6342"/>
                  </a:cubicBezTo>
                  <a:cubicBezTo>
                    <a:pt x="51" y="6617"/>
                    <a:pt x="51" y="6868"/>
                    <a:pt x="76" y="7119"/>
                  </a:cubicBezTo>
                  <a:cubicBezTo>
                    <a:pt x="76" y="7369"/>
                    <a:pt x="101" y="7595"/>
                    <a:pt x="126" y="7820"/>
                  </a:cubicBezTo>
                  <a:cubicBezTo>
                    <a:pt x="176" y="8673"/>
                    <a:pt x="226" y="9249"/>
                    <a:pt x="226" y="9249"/>
                  </a:cubicBezTo>
                  <a:lnTo>
                    <a:pt x="1454" y="9099"/>
                  </a:lnTo>
                  <a:cubicBezTo>
                    <a:pt x="1454" y="9099"/>
                    <a:pt x="1329" y="8522"/>
                    <a:pt x="1154" y="7670"/>
                  </a:cubicBezTo>
                  <a:cubicBezTo>
                    <a:pt x="1129" y="7470"/>
                    <a:pt x="1078" y="7244"/>
                    <a:pt x="1028" y="6993"/>
                  </a:cubicBezTo>
                  <a:cubicBezTo>
                    <a:pt x="953" y="6743"/>
                    <a:pt x="928" y="6492"/>
                    <a:pt x="903" y="6242"/>
                  </a:cubicBezTo>
                  <a:cubicBezTo>
                    <a:pt x="803" y="5715"/>
                    <a:pt x="728" y="5139"/>
                    <a:pt x="627" y="4587"/>
                  </a:cubicBezTo>
                  <a:cubicBezTo>
                    <a:pt x="552" y="4011"/>
                    <a:pt x="502" y="3434"/>
                    <a:pt x="427" y="2908"/>
                  </a:cubicBezTo>
                  <a:cubicBezTo>
                    <a:pt x="352" y="2382"/>
                    <a:pt x="327" y="1881"/>
                    <a:pt x="302" y="1429"/>
                  </a:cubicBezTo>
                  <a:cubicBezTo>
                    <a:pt x="226" y="577"/>
                    <a:pt x="176" y="1"/>
                    <a:pt x="1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8"/>
            <p:cNvSpPr/>
            <p:nvPr/>
          </p:nvSpPr>
          <p:spPr>
            <a:xfrm>
              <a:off x="5834000" y="2378851"/>
              <a:ext cx="100718" cy="463004"/>
            </a:xfrm>
            <a:custGeom>
              <a:avLst/>
              <a:gdLst/>
              <a:ahLst/>
              <a:cxnLst/>
              <a:rect l="l" t="t" r="r" b="b"/>
              <a:pathLst>
                <a:path w="1881" h="8647" extrusionOk="0">
                  <a:moveTo>
                    <a:pt x="1830" y="0"/>
                  </a:moveTo>
                  <a:cubicBezTo>
                    <a:pt x="1830" y="0"/>
                    <a:pt x="1730" y="527"/>
                    <a:pt x="1579" y="1329"/>
                  </a:cubicBezTo>
                  <a:cubicBezTo>
                    <a:pt x="1504" y="1730"/>
                    <a:pt x="1429" y="2181"/>
                    <a:pt x="1329" y="2682"/>
                  </a:cubicBezTo>
                  <a:cubicBezTo>
                    <a:pt x="1253" y="3183"/>
                    <a:pt x="1153" y="3710"/>
                    <a:pt x="1028" y="4211"/>
                  </a:cubicBezTo>
                  <a:cubicBezTo>
                    <a:pt x="903" y="4737"/>
                    <a:pt x="802" y="5263"/>
                    <a:pt x="677" y="5740"/>
                  </a:cubicBezTo>
                  <a:cubicBezTo>
                    <a:pt x="552" y="6241"/>
                    <a:pt x="426" y="6692"/>
                    <a:pt x="326" y="7068"/>
                  </a:cubicBezTo>
                  <a:cubicBezTo>
                    <a:pt x="126" y="7845"/>
                    <a:pt x="0" y="8371"/>
                    <a:pt x="0" y="8371"/>
                  </a:cubicBezTo>
                  <a:lnTo>
                    <a:pt x="1654" y="8647"/>
                  </a:lnTo>
                  <a:cubicBezTo>
                    <a:pt x="1654" y="8647"/>
                    <a:pt x="1680" y="8095"/>
                    <a:pt x="1730" y="7293"/>
                  </a:cubicBezTo>
                  <a:cubicBezTo>
                    <a:pt x="1755" y="6892"/>
                    <a:pt x="1780" y="6416"/>
                    <a:pt x="1805" y="5915"/>
                  </a:cubicBezTo>
                  <a:cubicBezTo>
                    <a:pt x="1830" y="5414"/>
                    <a:pt x="1830" y="4862"/>
                    <a:pt x="1855" y="4311"/>
                  </a:cubicBezTo>
                  <a:cubicBezTo>
                    <a:pt x="1880" y="3785"/>
                    <a:pt x="1880" y="3233"/>
                    <a:pt x="1855" y="2732"/>
                  </a:cubicBezTo>
                  <a:cubicBezTo>
                    <a:pt x="1855" y="2231"/>
                    <a:pt x="1855" y="1755"/>
                    <a:pt x="1855" y="1354"/>
                  </a:cubicBezTo>
                  <a:cubicBezTo>
                    <a:pt x="1830" y="552"/>
                    <a:pt x="1830" y="0"/>
                    <a:pt x="18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8"/>
            <p:cNvSpPr/>
            <p:nvPr/>
          </p:nvSpPr>
          <p:spPr>
            <a:xfrm>
              <a:off x="4917395" y="2432504"/>
              <a:ext cx="586478" cy="127544"/>
            </a:xfrm>
            <a:custGeom>
              <a:avLst/>
              <a:gdLst/>
              <a:ahLst/>
              <a:cxnLst/>
              <a:rect l="l" t="t" r="r" b="b"/>
              <a:pathLst>
                <a:path w="10953" h="2382" extrusionOk="0">
                  <a:moveTo>
                    <a:pt x="0" y="1"/>
                  </a:moveTo>
                  <a:cubicBezTo>
                    <a:pt x="1" y="1"/>
                    <a:pt x="677" y="151"/>
                    <a:pt x="1680" y="402"/>
                  </a:cubicBezTo>
                  <a:cubicBezTo>
                    <a:pt x="2181" y="502"/>
                    <a:pt x="2782" y="652"/>
                    <a:pt x="3409" y="803"/>
                  </a:cubicBezTo>
                  <a:cubicBezTo>
                    <a:pt x="4036" y="928"/>
                    <a:pt x="4712" y="1103"/>
                    <a:pt x="5389" y="1254"/>
                  </a:cubicBezTo>
                  <a:cubicBezTo>
                    <a:pt x="8071" y="1805"/>
                    <a:pt x="10752" y="2382"/>
                    <a:pt x="10752" y="2382"/>
                  </a:cubicBezTo>
                  <a:lnTo>
                    <a:pt x="10953" y="1129"/>
                  </a:lnTo>
                  <a:cubicBezTo>
                    <a:pt x="10953" y="1129"/>
                    <a:pt x="8196" y="878"/>
                    <a:pt x="5464" y="627"/>
                  </a:cubicBezTo>
                  <a:cubicBezTo>
                    <a:pt x="4787" y="552"/>
                    <a:pt x="4111" y="477"/>
                    <a:pt x="3459" y="402"/>
                  </a:cubicBezTo>
                  <a:cubicBezTo>
                    <a:pt x="2833" y="327"/>
                    <a:pt x="2231" y="251"/>
                    <a:pt x="1730" y="201"/>
                  </a:cubicBezTo>
                  <a:cubicBezTo>
                    <a:pt x="702" y="76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8"/>
            <p:cNvSpPr/>
            <p:nvPr/>
          </p:nvSpPr>
          <p:spPr>
            <a:xfrm>
              <a:off x="5252916" y="2829760"/>
              <a:ext cx="603934" cy="107411"/>
            </a:xfrm>
            <a:custGeom>
              <a:avLst/>
              <a:gdLst/>
              <a:ahLst/>
              <a:cxnLst/>
              <a:rect l="l" t="t" r="r" b="b"/>
              <a:pathLst>
                <a:path w="11279" h="2006" extrusionOk="0">
                  <a:moveTo>
                    <a:pt x="11053" y="0"/>
                  </a:moveTo>
                  <a:cubicBezTo>
                    <a:pt x="11053" y="0"/>
                    <a:pt x="10376" y="151"/>
                    <a:pt x="9324" y="376"/>
                  </a:cubicBezTo>
                  <a:cubicBezTo>
                    <a:pt x="8822" y="502"/>
                    <a:pt x="8221" y="627"/>
                    <a:pt x="7569" y="752"/>
                  </a:cubicBezTo>
                  <a:cubicBezTo>
                    <a:pt x="6943" y="878"/>
                    <a:pt x="6241" y="1003"/>
                    <a:pt x="5564" y="1128"/>
                  </a:cubicBezTo>
                  <a:cubicBezTo>
                    <a:pt x="4862" y="1253"/>
                    <a:pt x="4186" y="1379"/>
                    <a:pt x="3534" y="1479"/>
                  </a:cubicBezTo>
                  <a:cubicBezTo>
                    <a:pt x="3208" y="1529"/>
                    <a:pt x="2882" y="1579"/>
                    <a:pt x="2582" y="1629"/>
                  </a:cubicBezTo>
                  <a:cubicBezTo>
                    <a:pt x="2281" y="1654"/>
                    <a:pt x="2005" y="1705"/>
                    <a:pt x="1755" y="1730"/>
                  </a:cubicBezTo>
                  <a:cubicBezTo>
                    <a:pt x="702" y="1855"/>
                    <a:pt x="0" y="1930"/>
                    <a:pt x="0" y="1930"/>
                  </a:cubicBezTo>
                  <a:cubicBezTo>
                    <a:pt x="0" y="1930"/>
                    <a:pt x="702" y="1955"/>
                    <a:pt x="1755" y="1980"/>
                  </a:cubicBezTo>
                  <a:cubicBezTo>
                    <a:pt x="2030" y="2005"/>
                    <a:pt x="2306" y="2005"/>
                    <a:pt x="2607" y="2005"/>
                  </a:cubicBezTo>
                  <a:lnTo>
                    <a:pt x="3559" y="2005"/>
                  </a:lnTo>
                  <a:cubicBezTo>
                    <a:pt x="4236" y="1980"/>
                    <a:pt x="4938" y="1980"/>
                    <a:pt x="5639" y="1980"/>
                  </a:cubicBezTo>
                  <a:cubicBezTo>
                    <a:pt x="6341" y="1930"/>
                    <a:pt x="7068" y="1905"/>
                    <a:pt x="7720" y="1880"/>
                  </a:cubicBezTo>
                  <a:cubicBezTo>
                    <a:pt x="8396" y="1855"/>
                    <a:pt x="8998" y="1830"/>
                    <a:pt x="9524" y="1780"/>
                  </a:cubicBezTo>
                  <a:cubicBezTo>
                    <a:pt x="10577" y="1705"/>
                    <a:pt x="11278" y="1654"/>
                    <a:pt x="11278" y="1654"/>
                  </a:cubicBezTo>
                  <a:lnTo>
                    <a:pt x="110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8"/>
            <p:cNvSpPr/>
            <p:nvPr/>
          </p:nvSpPr>
          <p:spPr>
            <a:xfrm>
              <a:off x="6292944" y="1605489"/>
              <a:ext cx="1801040" cy="1664339"/>
            </a:xfrm>
            <a:custGeom>
              <a:avLst/>
              <a:gdLst/>
              <a:ahLst/>
              <a:cxnLst/>
              <a:rect l="l" t="t" r="r" b="b"/>
              <a:pathLst>
                <a:path w="33636" h="31083" extrusionOk="0">
                  <a:moveTo>
                    <a:pt x="28670" y="0"/>
                  </a:moveTo>
                  <a:cubicBezTo>
                    <a:pt x="25428" y="0"/>
                    <a:pt x="20462" y="3835"/>
                    <a:pt x="18673" y="7626"/>
                  </a:cubicBezTo>
                  <a:cubicBezTo>
                    <a:pt x="18023" y="3952"/>
                    <a:pt x="16642" y="2528"/>
                    <a:pt x="15143" y="2528"/>
                  </a:cubicBezTo>
                  <a:cubicBezTo>
                    <a:pt x="12304" y="2528"/>
                    <a:pt x="9040" y="7630"/>
                    <a:pt x="9500" y="12238"/>
                  </a:cubicBezTo>
                  <a:cubicBezTo>
                    <a:pt x="8354" y="10519"/>
                    <a:pt x="7564" y="7544"/>
                    <a:pt x="5350" y="7544"/>
                  </a:cubicBezTo>
                  <a:cubicBezTo>
                    <a:pt x="5142" y="7544"/>
                    <a:pt x="4922" y="7570"/>
                    <a:pt x="4688" y="7626"/>
                  </a:cubicBezTo>
                  <a:cubicBezTo>
                    <a:pt x="1" y="8228"/>
                    <a:pt x="527" y="22213"/>
                    <a:pt x="527" y="29105"/>
                  </a:cubicBezTo>
                  <a:lnTo>
                    <a:pt x="1755" y="30408"/>
                  </a:lnTo>
                  <a:cubicBezTo>
                    <a:pt x="3820" y="30872"/>
                    <a:pt x="6079" y="31082"/>
                    <a:pt x="8330" y="31082"/>
                  </a:cubicBezTo>
                  <a:cubicBezTo>
                    <a:pt x="19082" y="31082"/>
                    <a:pt x="29670" y="26299"/>
                    <a:pt x="18272" y="21636"/>
                  </a:cubicBezTo>
                  <a:lnTo>
                    <a:pt x="18272" y="21636"/>
                  </a:lnTo>
                  <a:cubicBezTo>
                    <a:pt x="18376" y="21639"/>
                    <a:pt x="18480" y="21641"/>
                    <a:pt x="18584" y="21641"/>
                  </a:cubicBezTo>
                  <a:cubicBezTo>
                    <a:pt x="22675" y="21641"/>
                    <a:pt x="26432" y="19270"/>
                    <a:pt x="28021" y="16874"/>
                  </a:cubicBezTo>
                  <a:cubicBezTo>
                    <a:pt x="29593" y="14516"/>
                    <a:pt x="29012" y="12138"/>
                    <a:pt x="24420" y="12138"/>
                  </a:cubicBezTo>
                  <a:cubicBezTo>
                    <a:pt x="23887" y="12138"/>
                    <a:pt x="23301" y="12170"/>
                    <a:pt x="22658" y="12238"/>
                  </a:cubicBezTo>
                  <a:cubicBezTo>
                    <a:pt x="27044" y="9832"/>
                    <a:pt x="33635" y="5095"/>
                    <a:pt x="31003" y="1160"/>
                  </a:cubicBezTo>
                  <a:cubicBezTo>
                    <a:pt x="30474" y="351"/>
                    <a:pt x="29651" y="0"/>
                    <a:pt x="286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8"/>
            <p:cNvSpPr/>
            <p:nvPr/>
          </p:nvSpPr>
          <p:spPr>
            <a:xfrm>
              <a:off x="6360038" y="1950753"/>
              <a:ext cx="1248134" cy="1278976"/>
            </a:xfrm>
            <a:custGeom>
              <a:avLst/>
              <a:gdLst/>
              <a:ahLst/>
              <a:cxnLst/>
              <a:rect l="l" t="t" r="r" b="b"/>
              <a:pathLst>
                <a:path w="23310" h="23886" extrusionOk="0">
                  <a:moveTo>
                    <a:pt x="23309" y="0"/>
                  </a:moveTo>
                  <a:cubicBezTo>
                    <a:pt x="23309" y="0"/>
                    <a:pt x="22958" y="326"/>
                    <a:pt x="22282" y="928"/>
                  </a:cubicBezTo>
                  <a:cubicBezTo>
                    <a:pt x="21956" y="1203"/>
                    <a:pt x="21580" y="1554"/>
                    <a:pt x="21129" y="1980"/>
                  </a:cubicBezTo>
                  <a:cubicBezTo>
                    <a:pt x="20903" y="2181"/>
                    <a:pt x="20653" y="2381"/>
                    <a:pt x="20402" y="2607"/>
                  </a:cubicBezTo>
                  <a:cubicBezTo>
                    <a:pt x="20126" y="2832"/>
                    <a:pt x="19851" y="3058"/>
                    <a:pt x="19550" y="3308"/>
                  </a:cubicBezTo>
                  <a:cubicBezTo>
                    <a:pt x="18397" y="4236"/>
                    <a:pt x="17044" y="5364"/>
                    <a:pt x="15565" y="6542"/>
                  </a:cubicBezTo>
                  <a:cubicBezTo>
                    <a:pt x="14838" y="7118"/>
                    <a:pt x="14061" y="7745"/>
                    <a:pt x="13334" y="8396"/>
                  </a:cubicBezTo>
                  <a:cubicBezTo>
                    <a:pt x="12958" y="8697"/>
                    <a:pt x="12582" y="9023"/>
                    <a:pt x="12181" y="9349"/>
                  </a:cubicBezTo>
                  <a:lnTo>
                    <a:pt x="11630" y="9850"/>
                  </a:lnTo>
                  <a:lnTo>
                    <a:pt x="11329" y="10075"/>
                  </a:lnTo>
                  <a:lnTo>
                    <a:pt x="11254" y="10151"/>
                  </a:lnTo>
                  <a:lnTo>
                    <a:pt x="11154" y="10251"/>
                  </a:lnTo>
                  <a:lnTo>
                    <a:pt x="11029" y="10376"/>
                  </a:lnTo>
                  <a:cubicBezTo>
                    <a:pt x="9600" y="11730"/>
                    <a:pt x="8096" y="13058"/>
                    <a:pt x="6693" y="14361"/>
                  </a:cubicBezTo>
                  <a:cubicBezTo>
                    <a:pt x="6016" y="15013"/>
                    <a:pt x="5339" y="15639"/>
                    <a:pt x="4713" y="16266"/>
                  </a:cubicBezTo>
                  <a:cubicBezTo>
                    <a:pt x="4086" y="16892"/>
                    <a:pt x="3510" y="17519"/>
                    <a:pt x="3008" y="18096"/>
                  </a:cubicBezTo>
                  <a:cubicBezTo>
                    <a:pt x="2482" y="18697"/>
                    <a:pt x="2031" y="19273"/>
                    <a:pt x="1630" y="19800"/>
                  </a:cubicBezTo>
                  <a:cubicBezTo>
                    <a:pt x="1430" y="20075"/>
                    <a:pt x="1279" y="20351"/>
                    <a:pt x="1104" y="20577"/>
                  </a:cubicBezTo>
                  <a:cubicBezTo>
                    <a:pt x="1029" y="20702"/>
                    <a:pt x="953" y="20802"/>
                    <a:pt x="878" y="20928"/>
                  </a:cubicBezTo>
                  <a:cubicBezTo>
                    <a:pt x="803" y="21053"/>
                    <a:pt x="753" y="21178"/>
                    <a:pt x="678" y="21304"/>
                  </a:cubicBezTo>
                  <a:cubicBezTo>
                    <a:pt x="552" y="21529"/>
                    <a:pt x="427" y="21755"/>
                    <a:pt x="352" y="21905"/>
                  </a:cubicBezTo>
                  <a:cubicBezTo>
                    <a:pt x="277" y="22055"/>
                    <a:pt x="201" y="22206"/>
                    <a:pt x="176" y="22306"/>
                  </a:cubicBezTo>
                  <a:cubicBezTo>
                    <a:pt x="76" y="22507"/>
                    <a:pt x="1" y="22632"/>
                    <a:pt x="1" y="22632"/>
                  </a:cubicBezTo>
                  <a:lnTo>
                    <a:pt x="3109" y="23885"/>
                  </a:lnTo>
                  <a:cubicBezTo>
                    <a:pt x="3109" y="23885"/>
                    <a:pt x="3159" y="23760"/>
                    <a:pt x="3234" y="23534"/>
                  </a:cubicBezTo>
                  <a:cubicBezTo>
                    <a:pt x="3259" y="23434"/>
                    <a:pt x="3309" y="23284"/>
                    <a:pt x="3359" y="23133"/>
                  </a:cubicBezTo>
                  <a:cubicBezTo>
                    <a:pt x="3435" y="22983"/>
                    <a:pt x="3485" y="22857"/>
                    <a:pt x="3560" y="22707"/>
                  </a:cubicBezTo>
                  <a:cubicBezTo>
                    <a:pt x="3610" y="22532"/>
                    <a:pt x="3685" y="22356"/>
                    <a:pt x="3811" y="22156"/>
                  </a:cubicBezTo>
                  <a:cubicBezTo>
                    <a:pt x="3936" y="21930"/>
                    <a:pt x="4036" y="21705"/>
                    <a:pt x="4186" y="21454"/>
                  </a:cubicBezTo>
                  <a:cubicBezTo>
                    <a:pt x="4462" y="20978"/>
                    <a:pt x="4813" y="20426"/>
                    <a:pt x="5214" y="19850"/>
                  </a:cubicBezTo>
                  <a:cubicBezTo>
                    <a:pt x="5640" y="19248"/>
                    <a:pt x="6091" y="18622"/>
                    <a:pt x="6643" y="17970"/>
                  </a:cubicBezTo>
                  <a:cubicBezTo>
                    <a:pt x="7144" y="17319"/>
                    <a:pt x="7745" y="16642"/>
                    <a:pt x="8347" y="15940"/>
                  </a:cubicBezTo>
                  <a:cubicBezTo>
                    <a:pt x="9550" y="14537"/>
                    <a:pt x="10928" y="13058"/>
                    <a:pt x="12232" y="11504"/>
                  </a:cubicBezTo>
                  <a:lnTo>
                    <a:pt x="12357" y="11379"/>
                  </a:lnTo>
                  <a:lnTo>
                    <a:pt x="12407" y="11329"/>
                  </a:lnTo>
                  <a:lnTo>
                    <a:pt x="12457" y="11253"/>
                  </a:lnTo>
                  <a:lnTo>
                    <a:pt x="12708" y="11003"/>
                  </a:lnTo>
                  <a:lnTo>
                    <a:pt x="13234" y="10451"/>
                  </a:lnTo>
                  <a:cubicBezTo>
                    <a:pt x="13585" y="10075"/>
                    <a:pt x="13911" y="9725"/>
                    <a:pt x="14262" y="9374"/>
                  </a:cubicBezTo>
                  <a:cubicBezTo>
                    <a:pt x="14938" y="8647"/>
                    <a:pt x="15615" y="7970"/>
                    <a:pt x="16292" y="7319"/>
                  </a:cubicBezTo>
                  <a:cubicBezTo>
                    <a:pt x="17620" y="5990"/>
                    <a:pt x="18848" y="4762"/>
                    <a:pt x="19926" y="3684"/>
                  </a:cubicBezTo>
                  <a:cubicBezTo>
                    <a:pt x="20177" y="3409"/>
                    <a:pt x="20427" y="3158"/>
                    <a:pt x="20678" y="2907"/>
                  </a:cubicBezTo>
                  <a:cubicBezTo>
                    <a:pt x="20903" y="2657"/>
                    <a:pt x="21129" y="2431"/>
                    <a:pt x="21329" y="2181"/>
                  </a:cubicBezTo>
                  <a:cubicBezTo>
                    <a:pt x="21755" y="1730"/>
                    <a:pt x="22106" y="1354"/>
                    <a:pt x="22407" y="1028"/>
                  </a:cubicBezTo>
                  <a:cubicBezTo>
                    <a:pt x="22983" y="376"/>
                    <a:pt x="23309" y="0"/>
                    <a:pt x="233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8"/>
            <p:cNvSpPr/>
            <p:nvPr/>
          </p:nvSpPr>
          <p:spPr>
            <a:xfrm>
              <a:off x="6973356" y="2008421"/>
              <a:ext cx="94025" cy="496630"/>
            </a:xfrm>
            <a:custGeom>
              <a:avLst/>
              <a:gdLst/>
              <a:ahLst/>
              <a:cxnLst/>
              <a:rect l="l" t="t" r="r" b="b"/>
              <a:pathLst>
                <a:path w="1756" h="9275" extrusionOk="0">
                  <a:moveTo>
                    <a:pt x="1705" y="1"/>
                  </a:moveTo>
                  <a:cubicBezTo>
                    <a:pt x="1705" y="1"/>
                    <a:pt x="1630" y="577"/>
                    <a:pt x="1529" y="1429"/>
                  </a:cubicBezTo>
                  <a:cubicBezTo>
                    <a:pt x="1504" y="1655"/>
                    <a:pt x="1479" y="1881"/>
                    <a:pt x="1454" y="2131"/>
                  </a:cubicBezTo>
                  <a:cubicBezTo>
                    <a:pt x="1429" y="2382"/>
                    <a:pt x="1379" y="2632"/>
                    <a:pt x="1329" y="2908"/>
                  </a:cubicBezTo>
                  <a:cubicBezTo>
                    <a:pt x="1229" y="3434"/>
                    <a:pt x="1128" y="4011"/>
                    <a:pt x="1028" y="4562"/>
                  </a:cubicBezTo>
                  <a:cubicBezTo>
                    <a:pt x="778" y="5690"/>
                    <a:pt x="527" y="6818"/>
                    <a:pt x="326" y="7670"/>
                  </a:cubicBezTo>
                  <a:cubicBezTo>
                    <a:pt x="126" y="8497"/>
                    <a:pt x="1" y="9074"/>
                    <a:pt x="1" y="9074"/>
                  </a:cubicBezTo>
                  <a:lnTo>
                    <a:pt x="1229" y="9274"/>
                  </a:lnTo>
                  <a:cubicBezTo>
                    <a:pt x="1229" y="9274"/>
                    <a:pt x="1279" y="8698"/>
                    <a:pt x="1379" y="7846"/>
                  </a:cubicBezTo>
                  <a:cubicBezTo>
                    <a:pt x="1454" y="6968"/>
                    <a:pt x="1555" y="5815"/>
                    <a:pt x="1655" y="4637"/>
                  </a:cubicBezTo>
                  <a:cubicBezTo>
                    <a:pt x="1680" y="4061"/>
                    <a:pt x="1705" y="3485"/>
                    <a:pt x="1730" y="2933"/>
                  </a:cubicBezTo>
                  <a:cubicBezTo>
                    <a:pt x="1730" y="2658"/>
                    <a:pt x="1755" y="2407"/>
                    <a:pt x="1755" y="2156"/>
                  </a:cubicBezTo>
                  <a:cubicBezTo>
                    <a:pt x="1730" y="1906"/>
                    <a:pt x="1730" y="1680"/>
                    <a:pt x="1730" y="1455"/>
                  </a:cubicBezTo>
                  <a:cubicBezTo>
                    <a:pt x="1705" y="577"/>
                    <a:pt x="1705" y="1"/>
                    <a:pt x="17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8"/>
            <p:cNvSpPr/>
            <p:nvPr/>
          </p:nvSpPr>
          <p:spPr>
            <a:xfrm>
              <a:off x="6576150" y="2334569"/>
              <a:ext cx="99326" cy="507285"/>
            </a:xfrm>
            <a:custGeom>
              <a:avLst/>
              <a:gdLst/>
              <a:ahLst/>
              <a:cxnLst/>
              <a:rect l="l" t="t" r="r" b="b"/>
              <a:pathLst>
                <a:path w="1855" h="9474" extrusionOk="0">
                  <a:moveTo>
                    <a:pt x="25" y="0"/>
                  </a:moveTo>
                  <a:cubicBezTo>
                    <a:pt x="25" y="0"/>
                    <a:pt x="0" y="2356"/>
                    <a:pt x="0" y="4712"/>
                  </a:cubicBezTo>
                  <a:cubicBezTo>
                    <a:pt x="25" y="5313"/>
                    <a:pt x="25" y="5915"/>
                    <a:pt x="50" y="6466"/>
                  </a:cubicBezTo>
                  <a:cubicBezTo>
                    <a:pt x="50" y="6742"/>
                    <a:pt x="50" y="7018"/>
                    <a:pt x="75" y="7268"/>
                  </a:cubicBezTo>
                  <a:cubicBezTo>
                    <a:pt x="75" y="7519"/>
                    <a:pt x="100" y="7770"/>
                    <a:pt x="100" y="7995"/>
                  </a:cubicBezTo>
                  <a:cubicBezTo>
                    <a:pt x="176" y="8872"/>
                    <a:pt x="201" y="9474"/>
                    <a:pt x="201" y="9474"/>
                  </a:cubicBezTo>
                  <a:lnTo>
                    <a:pt x="1855" y="9198"/>
                  </a:lnTo>
                  <a:cubicBezTo>
                    <a:pt x="1855" y="9198"/>
                    <a:pt x="1704" y="8647"/>
                    <a:pt x="1504" y="7770"/>
                  </a:cubicBezTo>
                  <a:cubicBezTo>
                    <a:pt x="1454" y="7569"/>
                    <a:pt x="1404" y="7318"/>
                    <a:pt x="1328" y="7093"/>
                  </a:cubicBezTo>
                  <a:cubicBezTo>
                    <a:pt x="1278" y="6842"/>
                    <a:pt x="1228" y="6592"/>
                    <a:pt x="1178" y="6316"/>
                  </a:cubicBezTo>
                  <a:cubicBezTo>
                    <a:pt x="1078" y="5790"/>
                    <a:pt x="952" y="5213"/>
                    <a:pt x="852" y="4637"/>
                  </a:cubicBezTo>
                  <a:cubicBezTo>
                    <a:pt x="426" y="2331"/>
                    <a:pt x="25" y="0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8"/>
            <p:cNvSpPr/>
            <p:nvPr/>
          </p:nvSpPr>
          <p:spPr>
            <a:xfrm>
              <a:off x="7009607" y="2432504"/>
              <a:ext cx="559652" cy="127544"/>
            </a:xfrm>
            <a:custGeom>
              <a:avLst/>
              <a:gdLst/>
              <a:ahLst/>
              <a:cxnLst/>
              <a:rect l="l" t="t" r="r" b="b"/>
              <a:pathLst>
                <a:path w="10452" h="2382" extrusionOk="0">
                  <a:moveTo>
                    <a:pt x="10452" y="1"/>
                  </a:moveTo>
                  <a:cubicBezTo>
                    <a:pt x="10451" y="1"/>
                    <a:pt x="9800" y="126"/>
                    <a:pt x="8822" y="327"/>
                  </a:cubicBezTo>
                  <a:cubicBezTo>
                    <a:pt x="8321" y="427"/>
                    <a:pt x="7770" y="527"/>
                    <a:pt x="7143" y="627"/>
                  </a:cubicBezTo>
                  <a:cubicBezTo>
                    <a:pt x="6842" y="677"/>
                    <a:pt x="6517" y="728"/>
                    <a:pt x="6191" y="778"/>
                  </a:cubicBezTo>
                  <a:cubicBezTo>
                    <a:pt x="5890" y="828"/>
                    <a:pt x="5564" y="878"/>
                    <a:pt x="5238" y="903"/>
                  </a:cubicBezTo>
                  <a:cubicBezTo>
                    <a:pt x="4913" y="953"/>
                    <a:pt x="4562" y="978"/>
                    <a:pt x="4261" y="1028"/>
                  </a:cubicBezTo>
                  <a:cubicBezTo>
                    <a:pt x="3935" y="1053"/>
                    <a:pt x="3609" y="1078"/>
                    <a:pt x="3309" y="1103"/>
                  </a:cubicBezTo>
                  <a:cubicBezTo>
                    <a:pt x="3008" y="1103"/>
                    <a:pt x="2707" y="1154"/>
                    <a:pt x="2431" y="1154"/>
                  </a:cubicBezTo>
                  <a:lnTo>
                    <a:pt x="1654" y="1154"/>
                  </a:lnTo>
                  <a:cubicBezTo>
                    <a:pt x="1515" y="1161"/>
                    <a:pt x="1380" y="1164"/>
                    <a:pt x="1251" y="1164"/>
                  </a:cubicBezTo>
                  <a:cubicBezTo>
                    <a:pt x="939" y="1164"/>
                    <a:pt x="664" y="1146"/>
                    <a:pt x="451" y="1129"/>
                  </a:cubicBezTo>
                  <a:lnTo>
                    <a:pt x="0" y="1129"/>
                  </a:lnTo>
                  <a:lnTo>
                    <a:pt x="25" y="2382"/>
                  </a:lnTo>
                  <a:cubicBezTo>
                    <a:pt x="25" y="2382"/>
                    <a:pt x="201" y="2357"/>
                    <a:pt x="477" y="2332"/>
                  </a:cubicBezTo>
                  <a:cubicBezTo>
                    <a:pt x="777" y="2306"/>
                    <a:pt x="1178" y="2306"/>
                    <a:pt x="1705" y="2206"/>
                  </a:cubicBezTo>
                  <a:cubicBezTo>
                    <a:pt x="1955" y="2181"/>
                    <a:pt x="2231" y="2156"/>
                    <a:pt x="2507" y="2106"/>
                  </a:cubicBezTo>
                  <a:cubicBezTo>
                    <a:pt x="2807" y="2056"/>
                    <a:pt x="3108" y="2006"/>
                    <a:pt x="3409" y="1956"/>
                  </a:cubicBezTo>
                  <a:cubicBezTo>
                    <a:pt x="3735" y="1880"/>
                    <a:pt x="4035" y="1830"/>
                    <a:pt x="4361" y="1755"/>
                  </a:cubicBezTo>
                  <a:cubicBezTo>
                    <a:pt x="4687" y="1680"/>
                    <a:pt x="5013" y="1605"/>
                    <a:pt x="5339" y="1530"/>
                  </a:cubicBezTo>
                  <a:cubicBezTo>
                    <a:pt x="5665" y="1454"/>
                    <a:pt x="5990" y="1354"/>
                    <a:pt x="6316" y="1279"/>
                  </a:cubicBezTo>
                  <a:cubicBezTo>
                    <a:pt x="6617" y="1204"/>
                    <a:pt x="6943" y="1103"/>
                    <a:pt x="7244" y="1028"/>
                  </a:cubicBezTo>
                  <a:cubicBezTo>
                    <a:pt x="7845" y="853"/>
                    <a:pt x="8396" y="677"/>
                    <a:pt x="8873" y="527"/>
                  </a:cubicBezTo>
                  <a:cubicBezTo>
                    <a:pt x="9800" y="201"/>
                    <a:pt x="10451" y="1"/>
                    <a:pt x="104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8"/>
            <p:cNvSpPr/>
            <p:nvPr/>
          </p:nvSpPr>
          <p:spPr>
            <a:xfrm>
              <a:off x="6651276" y="2829760"/>
              <a:ext cx="605273" cy="107411"/>
            </a:xfrm>
            <a:custGeom>
              <a:avLst/>
              <a:gdLst/>
              <a:ahLst/>
              <a:cxnLst/>
              <a:rect l="l" t="t" r="r" b="b"/>
              <a:pathLst>
                <a:path w="11304" h="2006" extrusionOk="0">
                  <a:moveTo>
                    <a:pt x="251" y="0"/>
                  </a:moveTo>
                  <a:lnTo>
                    <a:pt x="1" y="1654"/>
                  </a:lnTo>
                  <a:cubicBezTo>
                    <a:pt x="1" y="1654"/>
                    <a:pt x="702" y="1705"/>
                    <a:pt x="1755" y="1780"/>
                  </a:cubicBezTo>
                  <a:cubicBezTo>
                    <a:pt x="2281" y="1830"/>
                    <a:pt x="2908" y="1855"/>
                    <a:pt x="3560" y="1880"/>
                  </a:cubicBezTo>
                  <a:cubicBezTo>
                    <a:pt x="4236" y="1905"/>
                    <a:pt x="4938" y="1930"/>
                    <a:pt x="5640" y="1980"/>
                  </a:cubicBezTo>
                  <a:cubicBezTo>
                    <a:pt x="6367" y="1980"/>
                    <a:pt x="7068" y="1980"/>
                    <a:pt x="7720" y="2005"/>
                  </a:cubicBezTo>
                  <a:lnTo>
                    <a:pt x="8672" y="2005"/>
                  </a:lnTo>
                  <a:cubicBezTo>
                    <a:pt x="8998" y="2005"/>
                    <a:pt x="9274" y="2005"/>
                    <a:pt x="9550" y="1980"/>
                  </a:cubicBezTo>
                  <a:cubicBezTo>
                    <a:pt x="10602" y="1955"/>
                    <a:pt x="11304" y="1930"/>
                    <a:pt x="11304" y="1930"/>
                  </a:cubicBezTo>
                  <a:cubicBezTo>
                    <a:pt x="11304" y="1930"/>
                    <a:pt x="10602" y="1855"/>
                    <a:pt x="9550" y="1730"/>
                  </a:cubicBezTo>
                  <a:cubicBezTo>
                    <a:pt x="9299" y="1705"/>
                    <a:pt x="8998" y="1654"/>
                    <a:pt x="8697" y="1629"/>
                  </a:cubicBezTo>
                  <a:cubicBezTo>
                    <a:pt x="8422" y="1579"/>
                    <a:pt x="8096" y="1529"/>
                    <a:pt x="7770" y="1479"/>
                  </a:cubicBezTo>
                  <a:cubicBezTo>
                    <a:pt x="7118" y="1379"/>
                    <a:pt x="6442" y="1253"/>
                    <a:pt x="5740" y="1128"/>
                  </a:cubicBezTo>
                  <a:cubicBezTo>
                    <a:pt x="5063" y="1003"/>
                    <a:pt x="4362" y="878"/>
                    <a:pt x="3710" y="752"/>
                  </a:cubicBezTo>
                  <a:cubicBezTo>
                    <a:pt x="3083" y="627"/>
                    <a:pt x="2482" y="502"/>
                    <a:pt x="1955" y="376"/>
                  </a:cubicBezTo>
                  <a:cubicBezTo>
                    <a:pt x="928" y="151"/>
                    <a:pt x="251" y="0"/>
                    <a:pt x="2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8"/>
            <p:cNvSpPr/>
            <p:nvPr/>
          </p:nvSpPr>
          <p:spPr>
            <a:xfrm>
              <a:off x="5416607" y="3165332"/>
              <a:ext cx="1002041" cy="670972"/>
            </a:xfrm>
            <a:custGeom>
              <a:avLst/>
              <a:gdLst/>
              <a:ahLst/>
              <a:cxnLst/>
              <a:rect l="l" t="t" r="r" b="b"/>
              <a:pathLst>
                <a:path w="18714" h="12531" extrusionOk="0">
                  <a:moveTo>
                    <a:pt x="8924" y="1"/>
                  </a:moveTo>
                  <a:cubicBezTo>
                    <a:pt x="1021" y="1"/>
                    <a:pt x="1" y="12506"/>
                    <a:pt x="10101" y="12530"/>
                  </a:cubicBezTo>
                  <a:cubicBezTo>
                    <a:pt x="10109" y="12530"/>
                    <a:pt x="10117" y="12530"/>
                    <a:pt x="10124" y="12530"/>
                  </a:cubicBezTo>
                  <a:cubicBezTo>
                    <a:pt x="17747" y="12530"/>
                    <a:pt x="18713" y="249"/>
                    <a:pt x="9525" y="24"/>
                  </a:cubicBezTo>
                  <a:cubicBezTo>
                    <a:pt x="9320" y="8"/>
                    <a:pt x="9120" y="1"/>
                    <a:pt x="89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8"/>
            <p:cNvSpPr/>
            <p:nvPr/>
          </p:nvSpPr>
          <p:spPr>
            <a:xfrm>
              <a:off x="5601823" y="3406823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0"/>
                  </a:moveTo>
                  <a:cubicBezTo>
                    <a:pt x="301" y="0"/>
                    <a:pt x="0" y="3509"/>
                    <a:pt x="2833" y="3509"/>
                  </a:cubicBezTo>
                  <a:cubicBezTo>
                    <a:pt x="4988" y="3509"/>
                    <a:pt x="5239" y="75"/>
                    <a:pt x="2682" y="25"/>
                  </a:cubicBezTo>
                  <a:cubicBezTo>
                    <a:pt x="2607" y="0"/>
                    <a:pt x="2557" y="0"/>
                    <a:pt x="25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8"/>
            <p:cNvSpPr/>
            <p:nvPr/>
          </p:nvSpPr>
          <p:spPr>
            <a:xfrm>
              <a:off x="6110459" y="3165332"/>
              <a:ext cx="1000649" cy="670972"/>
            </a:xfrm>
            <a:custGeom>
              <a:avLst/>
              <a:gdLst/>
              <a:ahLst/>
              <a:cxnLst/>
              <a:rect l="l" t="t" r="r" b="b"/>
              <a:pathLst>
                <a:path w="18688" h="12531" extrusionOk="0">
                  <a:moveTo>
                    <a:pt x="8923" y="1"/>
                  </a:moveTo>
                  <a:cubicBezTo>
                    <a:pt x="1021" y="1"/>
                    <a:pt x="0" y="12506"/>
                    <a:pt x="10101" y="12530"/>
                  </a:cubicBezTo>
                  <a:cubicBezTo>
                    <a:pt x="10108" y="12530"/>
                    <a:pt x="10116" y="12530"/>
                    <a:pt x="10124" y="12530"/>
                  </a:cubicBezTo>
                  <a:cubicBezTo>
                    <a:pt x="17747" y="12530"/>
                    <a:pt x="18688" y="249"/>
                    <a:pt x="9524" y="24"/>
                  </a:cubicBezTo>
                  <a:cubicBezTo>
                    <a:pt x="9320" y="8"/>
                    <a:pt x="9119" y="1"/>
                    <a:pt x="89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8"/>
            <p:cNvSpPr/>
            <p:nvPr/>
          </p:nvSpPr>
          <p:spPr>
            <a:xfrm>
              <a:off x="6608332" y="3496727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1"/>
                  </a:moveTo>
                  <a:cubicBezTo>
                    <a:pt x="301" y="1"/>
                    <a:pt x="1" y="3509"/>
                    <a:pt x="2833" y="3509"/>
                  </a:cubicBezTo>
                  <a:cubicBezTo>
                    <a:pt x="4988" y="3509"/>
                    <a:pt x="5239" y="76"/>
                    <a:pt x="26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8"/>
            <p:cNvSpPr/>
            <p:nvPr/>
          </p:nvSpPr>
          <p:spPr>
            <a:xfrm>
              <a:off x="5729370" y="2964053"/>
              <a:ext cx="1001988" cy="670972"/>
            </a:xfrm>
            <a:custGeom>
              <a:avLst/>
              <a:gdLst/>
              <a:ahLst/>
              <a:cxnLst/>
              <a:rect l="l" t="t" r="r" b="b"/>
              <a:pathLst>
                <a:path w="18713" h="12531" extrusionOk="0">
                  <a:moveTo>
                    <a:pt x="8948" y="0"/>
                  </a:moveTo>
                  <a:cubicBezTo>
                    <a:pt x="1044" y="0"/>
                    <a:pt x="0" y="12506"/>
                    <a:pt x="10125" y="12530"/>
                  </a:cubicBezTo>
                  <a:cubicBezTo>
                    <a:pt x="10133" y="12530"/>
                    <a:pt x="10140" y="12530"/>
                    <a:pt x="10148" y="12530"/>
                  </a:cubicBezTo>
                  <a:cubicBezTo>
                    <a:pt x="17771" y="12530"/>
                    <a:pt x="18712" y="249"/>
                    <a:pt x="9548" y="24"/>
                  </a:cubicBezTo>
                  <a:cubicBezTo>
                    <a:pt x="9344" y="8"/>
                    <a:pt x="9144" y="0"/>
                    <a:pt x="89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8"/>
            <p:cNvSpPr/>
            <p:nvPr/>
          </p:nvSpPr>
          <p:spPr>
            <a:xfrm>
              <a:off x="6205718" y="3094116"/>
              <a:ext cx="280522" cy="187943"/>
            </a:xfrm>
            <a:custGeom>
              <a:avLst/>
              <a:gdLst/>
              <a:ahLst/>
              <a:cxnLst/>
              <a:rect l="l" t="t" r="r" b="b"/>
              <a:pathLst>
                <a:path w="5239" h="3510" extrusionOk="0">
                  <a:moveTo>
                    <a:pt x="2507" y="1"/>
                  </a:moveTo>
                  <a:cubicBezTo>
                    <a:pt x="301" y="1"/>
                    <a:pt x="1" y="3509"/>
                    <a:pt x="2833" y="3509"/>
                  </a:cubicBezTo>
                  <a:cubicBezTo>
                    <a:pt x="4988" y="3509"/>
                    <a:pt x="5239" y="76"/>
                    <a:pt x="26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8" name="Google Shape;848;p28"/>
          <p:cNvGrpSpPr/>
          <p:nvPr/>
        </p:nvGrpSpPr>
        <p:grpSpPr>
          <a:xfrm rot="-10285185">
            <a:off x="370958" y="4306716"/>
            <a:ext cx="424183" cy="496545"/>
            <a:chOff x="5827575" y="3641525"/>
            <a:chExt cx="202450" cy="236975"/>
          </a:xfrm>
        </p:grpSpPr>
        <p:sp>
          <p:nvSpPr>
            <p:cNvPr id="849" name="Google Shape;849;p28"/>
            <p:cNvSpPr/>
            <p:nvPr/>
          </p:nvSpPr>
          <p:spPr>
            <a:xfrm>
              <a:off x="5942475" y="3641525"/>
              <a:ext cx="87550" cy="58425"/>
            </a:xfrm>
            <a:custGeom>
              <a:avLst/>
              <a:gdLst/>
              <a:ahLst/>
              <a:cxnLst/>
              <a:rect l="l" t="t" r="r" b="b"/>
              <a:pathLst>
                <a:path w="3502" h="2337" extrusionOk="0">
                  <a:moveTo>
                    <a:pt x="1666" y="0"/>
                  </a:moveTo>
                  <a:cubicBezTo>
                    <a:pt x="192" y="0"/>
                    <a:pt x="0" y="2336"/>
                    <a:pt x="1882" y="2336"/>
                  </a:cubicBezTo>
                  <a:cubicBezTo>
                    <a:pt x="1890" y="2336"/>
                    <a:pt x="1898" y="2336"/>
                    <a:pt x="1905" y="2336"/>
                  </a:cubicBezTo>
                  <a:cubicBezTo>
                    <a:pt x="3337" y="2336"/>
                    <a:pt x="3502" y="55"/>
                    <a:pt x="1782" y="5"/>
                  </a:cubicBezTo>
                  <a:cubicBezTo>
                    <a:pt x="1742" y="2"/>
                    <a:pt x="1704" y="0"/>
                    <a:pt x="16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8"/>
            <p:cNvSpPr/>
            <p:nvPr/>
          </p:nvSpPr>
          <p:spPr>
            <a:xfrm>
              <a:off x="5827575" y="3833275"/>
              <a:ext cx="67350" cy="45225"/>
            </a:xfrm>
            <a:custGeom>
              <a:avLst/>
              <a:gdLst/>
              <a:ahLst/>
              <a:cxnLst/>
              <a:rect l="l" t="t" r="r" b="b"/>
              <a:pathLst>
                <a:path w="2694" h="1809" extrusionOk="0">
                  <a:moveTo>
                    <a:pt x="1275" y="0"/>
                  </a:moveTo>
                  <a:cubicBezTo>
                    <a:pt x="153" y="0"/>
                    <a:pt x="0" y="1809"/>
                    <a:pt x="1465" y="1809"/>
                  </a:cubicBezTo>
                  <a:cubicBezTo>
                    <a:pt x="2568" y="1809"/>
                    <a:pt x="2693" y="29"/>
                    <a:pt x="1365" y="4"/>
                  </a:cubicBezTo>
                  <a:cubicBezTo>
                    <a:pt x="1334" y="2"/>
                    <a:pt x="1304" y="0"/>
                    <a:pt x="12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1" name="Google Shape;851;p28"/>
          <p:cNvGrpSpPr/>
          <p:nvPr/>
        </p:nvGrpSpPr>
        <p:grpSpPr>
          <a:xfrm rot="1447478" flipH="1">
            <a:off x="8257433" y="296246"/>
            <a:ext cx="424195" cy="496535"/>
            <a:chOff x="5827575" y="3641525"/>
            <a:chExt cx="202450" cy="236975"/>
          </a:xfrm>
        </p:grpSpPr>
        <p:sp>
          <p:nvSpPr>
            <p:cNvPr id="852" name="Google Shape;852;p28"/>
            <p:cNvSpPr/>
            <p:nvPr/>
          </p:nvSpPr>
          <p:spPr>
            <a:xfrm>
              <a:off x="5942475" y="3641525"/>
              <a:ext cx="87550" cy="58425"/>
            </a:xfrm>
            <a:custGeom>
              <a:avLst/>
              <a:gdLst/>
              <a:ahLst/>
              <a:cxnLst/>
              <a:rect l="l" t="t" r="r" b="b"/>
              <a:pathLst>
                <a:path w="3502" h="2337" extrusionOk="0">
                  <a:moveTo>
                    <a:pt x="1666" y="0"/>
                  </a:moveTo>
                  <a:cubicBezTo>
                    <a:pt x="192" y="0"/>
                    <a:pt x="0" y="2336"/>
                    <a:pt x="1882" y="2336"/>
                  </a:cubicBezTo>
                  <a:cubicBezTo>
                    <a:pt x="1890" y="2336"/>
                    <a:pt x="1898" y="2336"/>
                    <a:pt x="1905" y="2336"/>
                  </a:cubicBezTo>
                  <a:cubicBezTo>
                    <a:pt x="3337" y="2336"/>
                    <a:pt x="3502" y="55"/>
                    <a:pt x="1782" y="5"/>
                  </a:cubicBezTo>
                  <a:cubicBezTo>
                    <a:pt x="1742" y="2"/>
                    <a:pt x="1704" y="0"/>
                    <a:pt x="16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8"/>
            <p:cNvSpPr/>
            <p:nvPr/>
          </p:nvSpPr>
          <p:spPr>
            <a:xfrm>
              <a:off x="5827575" y="3833275"/>
              <a:ext cx="67350" cy="45225"/>
            </a:xfrm>
            <a:custGeom>
              <a:avLst/>
              <a:gdLst/>
              <a:ahLst/>
              <a:cxnLst/>
              <a:rect l="l" t="t" r="r" b="b"/>
              <a:pathLst>
                <a:path w="2694" h="1809" extrusionOk="0">
                  <a:moveTo>
                    <a:pt x="1275" y="0"/>
                  </a:moveTo>
                  <a:cubicBezTo>
                    <a:pt x="153" y="0"/>
                    <a:pt x="0" y="1809"/>
                    <a:pt x="1465" y="1809"/>
                  </a:cubicBezTo>
                  <a:cubicBezTo>
                    <a:pt x="2568" y="1809"/>
                    <a:pt x="2693" y="29"/>
                    <a:pt x="1365" y="4"/>
                  </a:cubicBezTo>
                  <a:cubicBezTo>
                    <a:pt x="1334" y="2"/>
                    <a:pt x="1304" y="0"/>
                    <a:pt x="127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5">
    <p:spTree>
      <p:nvGrpSpPr>
        <p:cNvPr id="1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5" name="Google Shape;855;p29"/>
          <p:cNvGrpSpPr/>
          <p:nvPr/>
        </p:nvGrpSpPr>
        <p:grpSpPr>
          <a:xfrm rot="-5400000">
            <a:off x="-265017" y="2023696"/>
            <a:ext cx="2661231" cy="1000858"/>
            <a:chOff x="720000" y="3829047"/>
            <a:chExt cx="2057547" cy="773819"/>
          </a:xfrm>
        </p:grpSpPr>
        <p:sp>
          <p:nvSpPr>
            <p:cNvPr id="856" name="Google Shape;856;p29"/>
            <p:cNvSpPr/>
            <p:nvPr/>
          </p:nvSpPr>
          <p:spPr>
            <a:xfrm>
              <a:off x="747524" y="4140653"/>
              <a:ext cx="1628264" cy="367137"/>
            </a:xfrm>
            <a:custGeom>
              <a:avLst/>
              <a:gdLst/>
              <a:ahLst/>
              <a:cxnLst/>
              <a:rect l="l" t="t" r="r" b="b"/>
              <a:pathLst>
                <a:path w="68508" h="15447" extrusionOk="0">
                  <a:moveTo>
                    <a:pt x="43313" y="0"/>
                  </a:moveTo>
                  <a:cubicBezTo>
                    <a:pt x="39438" y="0"/>
                    <a:pt x="35566" y="236"/>
                    <a:pt x="31724" y="725"/>
                  </a:cubicBezTo>
                  <a:cubicBezTo>
                    <a:pt x="20271" y="2178"/>
                    <a:pt x="8842" y="6239"/>
                    <a:pt x="446" y="14384"/>
                  </a:cubicBezTo>
                  <a:cubicBezTo>
                    <a:pt x="0" y="14810"/>
                    <a:pt x="424" y="15447"/>
                    <a:pt x="917" y="15447"/>
                  </a:cubicBezTo>
                  <a:cubicBezTo>
                    <a:pt x="1061" y="15447"/>
                    <a:pt x="1212" y="15392"/>
                    <a:pt x="1348" y="15261"/>
                  </a:cubicBezTo>
                  <a:cubicBezTo>
                    <a:pt x="9820" y="7041"/>
                    <a:pt x="21374" y="3206"/>
                    <a:pt x="32927" y="1828"/>
                  </a:cubicBezTo>
                  <a:cubicBezTo>
                    <a:pt x="36361" y="1423"/>
                    <a:pt x="39826" y="1229"/>
                    <a:pt x="43297" y="1229"/>
                  </a:cubicBezTo>
                  <a:cubicBezTo>
                    <a:pt x="51430" y="1229"/>
                    <a:pt x="59595" y="2294"/>
                    <a:pt x="67464" y="4209"/>
                  </a:cubicBezTo>
                  <a:cubicBezTo>
                    <a:pt x="67523" y="4224"/>
                    <a:pt x="67580" y="4231"/>
                    <a:pt x="67634" y="4231"/>
                  </a:cubicBezTo>
                  <a:cubicBezTo>
                    <a:pt x="68284" y="4231"/>
                    <a:pt x="68507" y="3191"/>
                    <a:pt x="67790" y="3006"/>
                  </a:cubicBezTo>
                  <a:cubicBezTo>
                    <a:pt x="59796" y="1063"/>
                    <a:pt x="51548" y="0"/>
                    <a:pt x="43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9"/>
            <p:cNvSpPr/>
            <p:nvPr/>
          </p:nvSpPr>
          <p:spPr>
            <a:xfrm>
              <a:off x="2336731" y="4176923"/>
              <a:ext cx="440816" cy="166681"/>
            </a:xfrm>
            <a:custGeom>
              <a:avLst/>
              <a:gdLst/>
              <a:ahLst/>
              <a:cxnLst/>
              <a:rect l="l" t="t" r="r" b="b"/>
              <a:pathLst>
                <a:path w="18547" h="7013" extrusionOk="0">
                  <a:moveTo>
                    <a:pt x="6492" y="1"/>
                  </a:moveTo>
                  <a:cubicBezTo>
                    <a:pt x="5890" y="1"/>
                    <a:pt x="5339" y="26"/>
                    <a:pt x="4762" y="101"/>
                  </a:cubicBezTo>
                  <a:cubicBezTo>
                    <a:pt x="4211" y="176"/>
                    <a:pt x="3685" y="277"/>
                    <a:pt x="3183" y="402"/>
                  </a:cubicBezTo>
                  <a:cubicBezTo>
                    <a:pt x="2958" y="477"/>
                    <a:pt x="2707" y="527"/>
                    <a:pt x="2507" y="577"/>
                  </a:cubicBezTo>
                  <a:cubicBezTo>
                    <a:pt x="2281" y="678"/>
                    <a:pt x="2081" y="728"/>
                    <a:pt x="1880" y="828"/>
                  </a:cubicBezTo>
                  <a:cubicBezTo>
                    <a:pt x="1504" y="978"/>
                    <a:pt x="1153" y="1129"/>
                    <a:pt x="878" y="1279"/>
                  </a:cubicBezTo>
                  <a:cubicBezTo>
                    <a:pt x="602" y="1404"/>
                    <a:pt x="376" y="1555"/>
                    <a:pt x="226" y="1655"/>
                  </a:cubicBezTo>
                  <a:cubicBezTo>
                    <a:pt x="76" y="1730"/>
                    <a:pt x="0" y="1805"/>
                    <a:pt x="0" y="1805"/>
                  </a:cubicBezTo>
                  <a:cubicBezTo>
                    <a:pt x="0" y="1805"/>
                    <a:pt x="51" y="1881"/>
                    <a:pt x="176" y="2006"/>
                  </a:cubicBezTo>
                  <a:cubicBezTo>
                    <a:pt x="301" y="2131"/>
                    <a:pt x="502" y="2332"/>
                    <a:pt x="727" y="2507"/>
                  </a:cubicBezTo>
                  <a:cubicBezTo>
                    <a:pt x="978" y="2733"/>
                    <a:pt x="1254" y="2958"/>
                    <a:pt x="1579" y="3209"/>
                  </a:cubicBezTo>
                  <a:cubicBezTo>
                    <a:pt x="1930" y="3434"/>
                    <a:pt x="2281" y="3685"/>
                    <a:pt x="2682" y="3986"/>
                  </a:cubicBezTo>
                  <a:cubicBezTo>
                    <a:pt x="3083" y="4236"/>
                    <a:pt x="3509" y="4512"/>
                    <a:pt x="3960" y="4738"/>
                  </a:cubicBezTo>
                  <a:cubicBezTo>
                    <a:pt x="4412" y="4988"/>
                    <a:pt x="4913" y="5239"/>
                    <a:pt x="5414" y="5439"/>
                  </a:cubicBezTo>
                  <a:cubicBezTo>
                    <a:pt x="6417" y="5866"/>
                    <a:pt x="7519" y="6241"/>
                    <a:pt x="8647" y="6492"/>
                  </a:cubicBezTo>
                  <a:cubicBezTo>
                    <a:pt x="9224" y="6642"/>
                    <a:pt x="9775" y="6743"/>
                    <a:pt x="10351" y="6818"/>
                  </a:cubicBezTo>
                  <a:cubicBezTo>
                    <a:pt x="10928" y="6918"/>
                    <a:pt x="11479" y="6968"/>
                    <a:pt x="12056" y="6993"/>
                  </a:cubicBezTo>
                  <a:cubicBezTo>
                    <a:pt x="12341" y="7006"/>
                    <a:pt x="12624" y="7013"/>
                    <a:pt x="12904" y="7013"/>
                  </a:cubicBezTo>
                  <a:cubicBezTo>
                    <a:pt x="13707" y="7013"/>
                    <a:pt x="14482" y="6961"/>
                    <a:pt x="15189" y="6868"/>
                  </a:cubicBezTo>
                  <a:cubicBezTo>
                    <a:pt x="16141" y="6718"/>
                    <a:pt x="16968" y="6517"/>
                    <a:pt x="17570" y="6342"/>
                  </a:cubicBezTo>
                  <a:cubicBezTo>
                    <a:pt x="17870" y="6241"/>
                    <a:pt x="18121" y="6141"/>
                    <a:pt x="18296" y="6091"/>
                  </a:cubicBezTo>
                  <a:cubicBezTo>
                    <a:pt x="18447" y="6016"/>
                    <a:pt x="18547" y="5966"/>
                    <a:pt x="18547" y="5966"/>
                  </a:cubicBezTo>
                  <a:cubicBezTo>
                    <a:pt x="18547" y="5966"/>
                    <a:pt x="18497" y="5891"/>
                    <a:pt x="18397" y="5740"/>
                  </a:cubicBezTo>
                  <a:cubicBezTo>
                    <a:pt x="18296" y="5615"/>
                    <a:pt x="18146" y="5364"/>
                    <a:pt x="17945" y="5139"/>
                  </a:cubicBezTo>
                  <a:cubicBezTo>
                    <a:pt x="17745" y="4888"/>
                    <a:pt x="17519" y="4612"/>
                    <a:pt x="17219" y="4312"/>
                  </a:cubicBezTo>
                  <a:cubicBezTo>
                    <a:pt x="16918" y="3986"/>
                    <a:pt x="16592" y="3685"/>
                    <a:pt x="16216" y="3384"/>
                  </a:cubicBezTo>
                  <a:cubicBezTo>
                    <a:pt x="15815" y="3058"/>
                    <a:pt x="15414" y="2733"/>
                    <a:pt x="14938" y="2432"/>
                  </a:cubicBezTo>
                  <a:cubicBezTo>
                    <a:pt x="14487" y="2156"/>
                    <a:pt x="13986" y="1881"/>
                    <a:pt x="13459" y="1605"/>
                  </a:cubicBezTo>
                  <a:cubicBezTo>
                    <a:pt x="12958" y="1354"/>
                    <a:pt x="12407" y="1104"/>
                    <a:pt x="11830" y="928"/>
                  </a:cubicBezTo>
                  <a:cubicBezTo>
                    <a:pt x="11254" y="728"/>
                    <a:pt x="10677" y="552"/>
                    <a:pt x="10076" y="402"/>
                  </a:cubicBezTo>
                  <a:cubicBezTo>
                    <a:pt x="9474" y="277"/>
                    <a:pt x="8873" y="176"/>
                    <a:pt x="8271" y="101"/>
                  </a:cubicBezTo>
                  <a:cubicBezTo>
                    <a:pt x="7670" y="26"/>
                    <a:pt x="7068" y="1"/>
                    <a:pt x="64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9"/>
            <p:cNvSpPr/>
            <p:nvPr/>
          </p:nvSpPr>
          <p:spPr>
            <a:xfrm>
              <a:off x="2160393" y="3951383"/>
              <a:ext cx="378878" cy="230925"/>
            </a:xfrm>
            <a:custGeom>
              <a:avLst/>
              <a:gdLst/>
              <a:ahLst/>
              <a:cxnLst/>
              <a:rect l="l" t="t" r="r" b="b"/>
              <a:pathLst>
                <a:path w="15941" h="9716" extrusionOk="0">
                  <a:moveTo>
                    <a:pt x="13156" y="0"/>
                  </a:moveTo>
                  <a:cubicBezTo>
                    <a:pt x="12955" y="0"/>
                    <a:pt x="12747" y="5"/>
                    <a:pt x="12532" y="16"/>
                  </a:cubicBezTo>
                  <a:cubicBezTo>
                    <a:pt x="12056" y="66"/>
                    <a:pt x="11555" y="116"/>
                    <a:pt x="11029" y="242"/>
                  </a:cubicBezTo>
                  <a:cubicBezTo>
                    <a:pt x="10502" y="342"/>
                    <a:pt x="9951" y="467"/>
                    <a:pt x="9425" y="668"/>
                  </a:cubicBezTo>
                  <a:cubicBezTo>
                    <a:pt x="8873" y="868"/>
                    <a:pt x="8347" y="1069"/>
                    <a:pt x="7821" y="1344"/>
                  </a:cubicBezTo>
                  <a:cubicBezTo>
                    <a:pt x="7294" y="1595"/>
                    <a:pt x="6793" y="1871"/>
                    <a:pt x="6292" y="2197"/>
                  </a:cubicBezTo>
                  <a:cubicBezTo>
                    <a:pt x="5815" y="2522"/>
                    <a:pt x="5364" y="2848"/>
                    <a:pt x="4913" y="3174"/>
                  </a:cubicBezTo>
                  <a:cubicBezTo>
                    <a:pt x="4487" y="3525"/>
                    <a:pt x="4086" y="3901"/>
                    <a:pt x="3710" y="4252"/>
                  </a:cubicBezTo>
                  <a:cubicBezTo>
                    <a:pt x="3334" y="4603"/>
                    <a:pt x="2983" y="4979"/>
                    <a:pt x="2683" y="5354"/>
                  </a:cubicBezTo>
                  <a:cubicBezTo>
                    <a:pt x="2357" y="5705"/>
                    <a:pt x="2081" y="6081"/>
                    <a:pt x="1830" y="6432"/>
                  </a:cubicBezTo>
                  <a:cubicBezTo>
                    <a:pt x="1705" y="6608"/>
                    <a:pt x="1580" y="6783"/>
                    <a:pt x="1455" y="6958"/>
                  </a:cubicBezTo>
                  <a:cubicBezTo>
                    <a:pt x="1329" y="7134"/>
                    <a:pt x="1179" y="7284"/>
                    <a:pt x="1079" y="7460"/>
                  </a:cubicBezTo>
                  <a:cubicBezTo>
                    <a:pt x="828" y="7786"/>
                    <a:pt x="627" y="8086"/>
                    <a:pt x="477" y="8362"/>
                  </a:cubicBezTo>
                  <a:cubicBezTo>
                    <a:pt x="327" y="8613"/>
                    <a:pt x="201" y="8838"/>
                    <a:pt x="126" y="8989"/>
                  </a:cubicBezTo>
                  <a:cubicBezTo>
                    <a:pt x="51" y="9139"/>
                    <a:pt x="1" y="9239"/>
                    <a:pt x="1" y="9239"/>
                  </a:cubicBezTo>
                  <a:cubicBezTo>
                    <a:pt x="1" y="9239"/>
                    <a:pt x="101" y="9264"/>
                    <a:pt x="277" y="9314"/>
                  </a:cubicBezTo>
                  <a:cubicBezTo>
                    <a:pt x="427" y="9365"/>
                    <a:pt x="678" y="9440"/>
                    <a:pt x="978" y="9490"/>
                  </a:cubicBezTo>
                  <a:cubicBezTo>
                    <a:pt x="1279" y="9565"/>
                    <a:pt x="1630" y="9615"/>
                    <a:pt x="2031" y="9665"/>
                  </a:cubicBezTo>
                  <a:cubicBezTo>
                    <a:pt x="2231" y="9690"/>
                    <a:pt x="2432" y="9715"/>
                    <a:pt x="2658" y="9715"/>
                  </a:cubicBezTo>
                  <a:cubicBezTo>
                    <a:pt x="2883" y="9715"/>
                    <a:pt x="3134" y="9690"/>
                    <a:pt x="3384" y="9690"/>
                  </a:cubicBezTo>
                  <a:cubicBezTo>
                    <a:pt x="3886" y="9640"/>
                    <a:pt x="4412" y="9565"/>
                    <a:pt x="4988" y="9465"/>
                  </a:cubicBezTo>
                  <a:cubicBezTo>
                    <a:pt x="5515" y="9339"/>
                    <a:pt x="6041" y="9189"/>
                    <a:pt x="6592" y="8989"/>
                  </a:cubicBezTo>
                  <a:cubicBezTo>
                    <a:pt x="7144" y="8813"/>
                    <a:pt x="7670" y="8588"/>
                    <a:pt x="8171" y="8312"/>
                  </a:cubicBezTo>
                  <a:cubicBezTo>
                    <a:pt x="8698" y="8061"/>
                    <a:pt x="9199" y="7760"/>
                    <a:pt x="9675" y="7460"/>
                  </a:cubicBezTo>
                  <a:cubicBezTo>
                    <a:pt x="10151" y="7159"/>
                    <a:pt x="10602" y="6833"/>
                    <a:pt x="11029" y="6507"/>
                  </a:cubicBezTo>
                  <a:cubicBezTo>
                    <a:pt x="11480" y="6182"/>
                    <a:pt x="11881" y="5831"/>
                    <a:pt x="12257" y="5455"/>
                  </a:cubicBezTo>
                  <a:cubicBezTo>
                    <a:pt x="12633" y="5079"/>
                    <a:pt x="13009" y="4728"/>
                    <a:pt x="13334" y="4352"/>
                  </a:cubicBezTo>
                  <a:cubicBezTo>
                    <a:pt x="13660" y="3976"/>
                    <a:pt x="13961" y="3600"/>
                    <a:pt x="14237" y="3224"/>
                  </a:cubicBezTo>
                  <a:cubicBezTo>
                    <a:pt x="14512" y="2873"/>
                    <a:pt x="14763" y="2522"/>
                    <a:pt x="14963" y="2197"/>
                  </a:cubicBezTo>
                  <a:cubicBezTo>
                    <a:pt x="15189" y="1871"/>
                    <a:pt x="15364" y="1545"/>
                    <a:pt x="15515" y="1269"/>
                  </a:cubicBezTo>
                  <a:cubicBezTo>
                    <a:pt x="15665" y="1019"/>
                    <a:pt x="15765" y="768"/>
                    <a:pt x="15841" y="618"/>
                  </a:cubicBezTo>
                  <a:cubicBezTo>
                    <a:pt x="15916" y="467"/>
                    <a:pt x="15941" y="367"/>
                    <a:pt x="15941" y="367"/>
                  </a:cubicBezTo>
                  <a:cubicBezTo>
                    <a:pt x="15941" y="367"/>
                    <a:pt x="15841" y="342"/>
                    <a:pt x="15690" y="292"/>
                  </a:cubicBezTo>
                  <a:cubicBezTo>
                    <a:pt x="15515" y="267"/>
                    <a:pt x="15264" y="192"/>
                    <a:pt x="14963" y="141"/>
                  </a:cubicBezTo>
                  <a:cubicBezTo>
                    <a:pt x="14494" y="63"/>
                    <a:pt x="13871" y="0"/>
                    <a:pt x="131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9"/>
            <p:cNvSpPr/>
            <p:nvPr/>
          </p:nvSpPr>
          <p:spPr>
            <a:xfrm>
              <a:off x="2001358" y="4172764"/>
              <a:ext cx="343131" cy="318104"/>
            </a:xfrm>
            <a:custGeom>
              <a:avLst/>
              <a:gdLst/>
              <a:ahLst/>
              <a:cxnLst/>
              <a:rect l="l" t="t" r="r" b="b"/>
              <a:pathLst>
                <a:path w="14437" h="13384" extrusionOk="0">
                  <a:moveTo>
                    <a:pt x="0" y="0"/>
                  </a:moveTo>
                  <a:cubicBezTo>
                    <a:pt x="0" y="0"/>
                    <a:pt x="25" y="101"/>
                    <a:pt x="50" y="276"/>
                  </a:cubicBezTo>
                  <a:cubicBezTo>
                    <a:pt x="100" y="452"/>
                    <a:pt x="151" y="727"/>
                    <a:pt x="251" y="1028"/>
                  </a:cubicBezTo>
                  <a:cubicBezTo>
                    <a:pt x="426" y="1629"/>
                    <a:pt x="777" y="2482"/>
                    <a:pt x="1278" y="3359"/>
                  </a:cubicBezTo>
                  <a:cubicBezTo>
                    <a:pt x="1755" y="4236"/>
                    <a:pt x="2381" y="5188"/>
                    <a:pt x="3133" y="6091"/>
                  </a:cubicBezTo>
                  <a:cubicBezTo>
                    <a:pt x="3885" y="6968"/>
                    <a:pt x="4737" y="7820"/>
                    <a:pt x="5639" y="8597"/>
                  </a:cubicBezTo>
                  <a:cubicBezTo>
                    <a:pt x="6090" y="8973"/>
                    <a:pt x="6567" y="9349"/>
                    <a:pt x="7043" y="9675"/>
                  </a:cubicBezTo>
                  <a:cubicBezTo>
                    <a:pt x="7494" y="10025"/>
                    <a:pt x="7970" y="10326"/>
                    <a:pt x="8446" y="10627"/>
                  </a:cubicBezTo>
                  <a:cubicBezTo>
                    <a:pt x="8922" y="10903"/>
                    <a:pt x="9374" y="11178"/>
                    <a:pt x="9850" y="11429"/>
                  </a:cubicBezTo>
                  <a:cubicBezTo>
                    <a:pt x="10301" y="11655"/>
                    <a:pt x="10752" y="11880"/>
                    <a:pt x="11178" y="12081"/>
                  </a:cubicBezTo>
                  <a:cubicBezTo>
                    <a:pt x="11404" y="12156"/>
                    <a:pt x="11579" y="12256"/>
                    <a:pt x="11805" y="12356"/>
                  </a:cubicBezTo>
                  <a:cubicBezTo>
                    <a:pt x="12005" y="12432"/>
                    <a:pt x="12206" y="12532"/>
                    <a:pt x="12381" y="12607"/>
                  </a:cubicBezTo>
                  <a:cubicBezTo>
                    <a:pt x="12732" y="12757"/>
                    <a:pt x="13108" y="12883"/>
                    <a:pt x="13384" y="13008"/>
                  </a:cubicBezTo>
                  <a:cubicBezTo>
                    <a:pt x="13659" y="13133"/>
                    <a:pt x="13910" y="13208"/>
                    <a:pt x="14085" y="13284"/>
                  </a:cubicBezTo>
                  <a:cubicBezTo>
                    <a:pt x="14261" y="13359"/>
                    <a:pt x="14361" y="13384"/>
                    <a:pt x="14361" y="13384"/>
                  </a:cubicBezTo>
                  <a:cubicBezTo>
                    <a:pt x="14361" y="13384"/>
                    <a:pt x="14386" y="13284"/>
                    <a:pt x="14386" y="13108"/>
                  </a:cubicBezTo>
                  <a:cubicBezTo>
                    <a:pt x="14411" y="12933"/>
                    <a:pt x="14436" y="12657"/>
                    <a:pt x="14436" y="12331"/>
                  </a:cubicBezTo>
                  <a:cubicBezTo>
                    <a:pt x="14436" y="11980"/>
                    <a:pt x="14386" y="11604"/>
                    <a:pt x="14311" y="11153"/>
                  </a:cubicBezTo>
                  <a:cubicBezTo>
                    <a:pt x="14236" y="10677"/>
                    <a:pt x="14110" y="10226"/>
                    <a:pt x="13935" y="9700"/>
                  </a:cubicBezTo>
                  <a:cubicBezTo>
                    <a:pt x="13760" y="9198"/>
                    <a:pt x="13534" y="8672"/>
                    <a:pt x="13258" y="8146"/>
                  </a:cubicBezTo>
                  <a:cubicBezTo>
                    <a:pt x="12983" y="7645"/>
                    <a:pt x="12657" y="7093"/>
                    <a:pt x="12281" y="6592"/>
                  </a:cubicBezTo>
                  <a:cubicBezTo>
                    <a:pt x="11554" y="5564"/>
                    <a:pt x="10652" y="4637"/>
                    <a:pt x="9699" y="3810"/>
                  </a:cubicBezTo>
                  <a:cubicBezTo>
                    <a:pt x="8697" y="2983"/>
                    <a:pt x="7669" y="2281"/>
                    <a:pt x="6592" y="1755"/>
                  </a:cubicBezTo>
                  <a:cubicBezTo>
                    <a:pt x="6065" y="1479"/>
                    <a:pt x="5539" y="1228"/>
                    <a:pt x="5013" y="1028"/>
                  </a:cubicBezTo>
                  <a:cubicBezTo>
                    <a:pt x="4511" y="827"/>
                    <a:pt x="3985" y="677"/>
                    <a:pt x="3509" y="527"/>
                  </a:cubicBezTo>
                  <a:cubicBezTo>
                    <a:pt x="2557" y="251"/>
                    <a:pt x="1704" y="126"/>
                    <a:pt x="1053" y="76"/>
                  </a:cubicBezTo>
                  <a:cubicBezTo>
                    <a:pt x="727" y="25"/>
                    <a:pt x="476" y="25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9"/>
            <p:cNvSpPr/>
            <p:nvPr/>
          </p:nvSpPr>
          <p:spPr>
            <a:xfrm>
              <a:off x="1844082" y="3844520"/>
              <a:ext cx="282382" cy="310380"/>
            </a:xfrm>
            <a:custGeom>
              <a:avLst/>
              <a:gdLst/>
              <a:ahLst/>
              <a:cxnLst/>
              <a:rect l="l" t="t" r="r" b="b"/>
              <a:pathLst>
                <a:path w="11881" h="13059" extrusionOk="0">
                  <a:moveTo>
                    <a:pt x="11755" y="1"/>
                  </a:moveTo>
                  <a:cubicBezTo>
                    <a:pt x="11755" y="1"/>
                    <a:pt x="11655" y="1"/>
                    <a:pt x="11479" y="51"/>
                  </a:cubicBezTo>
                  <a:cubicBezTo>
                    <a:pt x="11329" y="126"/>
                    <a:pt x="11078" y="176"/>
                    <a:pt x="10803" y="276"/>
                  </a:cubicBezTo>
                  <a:cubicBezTo>
                    <a:pt x="10527" y="377"/>
                    <a:pt x="10201" y="502"/>
                    <a:pt x="9850" y="652"/>
                  </a:cubicBezTo>
                  <a:cubicBezTo>
                    <a:pt x="9524" y="803"/>
                    <a:pt x="9148" y="953"/>
                    <a:pt x="8747" y="1129"/>
                  </a:cubicBezTo>
                  <a:cubicBezTo>
                    <a:pt x="8346" y="1329"/>
                    <a:pt x="7945" y="1530"/>
                    <a:pt x="7544" y="1780"/>
                  </a:cubicBezTo>
                  <a:cubicBezTo>
                    <a:pt x="7143" y="2006"/>
                    <a:pt x="6692" y="2256"/>
                    <a:pt x="6291" y="2557"/>
                  </a:cubicBezTo>
                  <a:cubicBezTo>
                    <a:pt x="5890" y="2833"/>
                    <a:pt x="5489" y="3159"/>
                    <a:pt x="5088" y="3485"/>
                  </a:cubicBezTo>
                  <a:cubicBezTo>
                    <a:pt x="4687" y="3835"/>
                    <a:pt x="4286" y="4186"/>
                    <a:pt x="3935" y="4562"/>
                  </a:cubicBezTo>
                  <a:cubicBezTo>
                    <a:pt x="3158" y="5339"/>
                    <a:pt x="2507" y="6191"/>
                    <a:pt x="1930" y="7094"/>
                  </a:cubicBezTo>
                  <a:cubicBezTo>
                    <a:pt x="1630" y="7545"/>
                    <a:pt x="1379" y="7996"/>
                    <a:pt x="1153" y="8447"/>
                  </a:cubicBezTo>
                  <a:cubicBezTo>
                    <a:pt x="928" y="8923"/>
                    <a:pt x="752" y="9374"/>
                    <a:pt x="577" y="9800"/>
                  </a:cubicBezTo>
                  <a:cubicBezTo>
                    <a:pt x="427" y="10251"/>
                    <a:pt x="301" y="10678"/>
                    <a:pt x="226" y="11053"/>
                  </a:cubicBezTo>
                  <a:cubicBezTo>
                    <a:pt x="151" y="11429"/>
                    <a:pt x="101" y="11780"/>
                    <a:pt x="51" y="12081"/>
                  </a:cubicBezTo>
                  <a:cubicBezTo>
                    <a:pt x="26" y="12382"/>
                    <a:pt x="26" y="12632"/>
                    <a:pt x="1" y="12783"/>
                  </a:cubicBezTo>
                  <a:cubicBezTo>
                    <a:pt x="1" y="12958"/>
                    <a:pt x="1" y="13058"/>
                    <a:pt x="1" y="13058"/>
                  </a:cubicBezTo>
                  <a:cubicBezTo>
                    <a:pt x="1" y="13058"/>
                    <a:pt x="101" y="13058"/>
                    <a:pt x="276" y="13033"/>
                  </a:cubicBezTo>
                  <a:cubicBezTo>
                    <a:pt x="427" y="13008"/>
                    <a:pt x="702" y="12983"/>
                    <a:pt x="978" y="12933"/>
                  </a:cubicBezTo>
                  <a:cubicBezTo>
                    <a:pt x="1580" y="12833"/>
                    <a:pt x="2356" y="12582"/>
                    <a:pt x="3209" y="12307"/>
                  </a:cubicBezTo>
                  <a:cubicBezTo>
                    <a:pt x="3635" y="12131"/>
                    <a:pt x="4061" y="11981"/>
                    <a:pt x="4487" y="11755"/>
                  </a:cubicBezTo>
                  <a:cubicBezTo>
                    <a:pt x="4938" y="11555"/>
                    <a:pt x="5389" y="11304"/>
                    <a:pt x="5840" y="11028"/>
                  </a:cubicBezTo>
                  <a:cubicBezTo>
                    <a:pt x="6742" y="10477"/>
                    <a:pt x="7620" y="9750"/>
                    <a:pt x="8397" y="8973"/>
                  </a:cubicBezTo>
                  <a:cubicBezTo>
                    <a:pt x="8798" y="8547"/>
                    <a:pt x="9174" y="8121"/>
                    <a:pt x="9524" y="7670"/>
                  </a:cubicBezTo>
                  <a:cubicBezTo>
                    <a:pt x="9875" y="7244"/>
                    <a:pt x="10176" y="6743"/>
                    <a:pt x="10452" y="6266"/>
                  </a:cubicBezTo>
                  <a:cubicBezTo>
                    <a:pt x="10727" y="5765"/>
                    <a:pt x="10978" y="5289"/>
                    <a:pt x="11154" y="4813"/>
                  </a:cubicBezTo>
                  <a:cubicBezTo>
                    <a:pt x="11354" y="4312"/>
                    <a:pt x="11504" y="3810"/>
                    <a:pt x="11630" y="3359"/>
                  </a:cubicBezTo>
                  <a:cubicBezTo>
                    <a:pt x="11680" y="3109"/>
                    <a:pt x="11730" y="2908"/>
                    <a:pt x="11780" y="2682"/>
                  </a:cubicBezTo>
                  <a:cubicBezTo>
                    <a:pt x="11805" y="2457"/>
                    <a:pt x="11830" y="2256"/>
                    <a:pt x="11830" y="2031"/>
                  </a:cubicBezTo>
                  <a:cubicBezTo>
                    <a:pt x="11880" y="1630"/>
                    <a:pt x="11880" y="1254"/>
                    <a:pt x="11855" y="953"/>
                  </a:cubicBezTo>
                  <a:cubicBezTo>
                    <a:pt x="11855" y="652"/>
                    <a:pt x="11805" y="402"/>
                    <a:pt x="11805" y="251"/>
                  </a:cubicBezTo>
                  <a:cubicBezTo>
                    <a:pt x="11780" y="76"/>
                    <a:pt x="11755" y="1"/>
                    <a:pt x="117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9"/>
            <p:cNvSpPr/>
            <p:nvPr/>
          </p:nvSpPr>
          <p:spPr>
            <a:xfrm>
              <a:off x="1677893" y="4172764"/>
              <a:ext cx="268668" cy="317510"/>
            </a:xfrm>
            <a:custGeom>
              <a:avLst/>
              <a:gdLst/>
              <a:ahLst/>
              <a:cxnLst/>
              <a:rect l="l" t="t" r="r" b="b"/>
              <a:pathLst>
                <a:path w="11304" h="13359" extrusionOk="0">
                  <a:moveTo>
                    <a:pt x="0" y="0"/>
                  </a:moveTo>
                  <a:cubicBezTo>
                    <a:pt x="0" y="0"/>
                    <a:pt x="25" y="101"/>
                    <a:pt x="25" y="276"/>
                  </a:cubicBezTo>
                  <a:cubicBezTo>
                    <a:pt x="50" y="426"/>
                    <a:pt x="75" y="677"/>
                    <a:pt x="150" y="978"/>
                  </a:cubicBezTo>
                  <a:cubicBezTo>
                    <a:pt x="201" y="1254"/>
                    <a:pt x="276" y="1604"/>
                    <a:pt x="401" y="1980"/>
                  </a:cubicBezTo>
                  <a:cubicBezTo>
                    <a:pt x="451" y="2181"/>
                    <a:pt x="501" y="2356"/>
                    <a:pt x="576" y="2557"/>
                  </a:cubicBezTo>
                  <a:cubicBezTo>
                    <a:pt x="627" y="2757"/>
                    <a:pt x="702" y="2958"/>
                    <a:pt x="752" y="3183"/>
                  </a:cubicBezTo>
                  <a:cubicBezTo>
                    <a:pt x="877" y="3584"/>
                    <a:pt x="1028" y="4010"/>
                    <a:pt x="1203" y="4436"/>
                  </a:cubicBezTo>
                  <a:cubicBezTo>
                    <a:pt x="1228" y="4537"/>
                    <a:pt x="1278" y="4637"/>
                    <a:pt x="1328" y="4737"/>
                  </a:cubicBezTo>
                  <a:cubicBezTo>
                    <a:pt x="1379" y="4863"/>
                    <a:pt x="1429" y="4963"/>
                    <a:pt x="1479" y="5088"/>
                  </a:cubicBezTo>
                  <a:cubicBezTo>
                    <a:pt x="1579" y="5314"/>
                    <a:pt x="1679" y="5539"/>
                    <a:pt x="1780" y="5765"/>
                  </a:cubicBezTo>
                  <a:cubicBezTo>
                    <a:pt x="2005" y="6216"/>
                    <a:pt x="2281" y="6617"/>
                    <a:pt x="2556" y="7068"/>
                  </a:cubicBezTo>
                  <a:cubicBezTo>
                    <a:pt x="2832" y="7519"/>
                    <a:pt x="3133" y="7945"/>
                    <a:pt x="3459" y="8346"/>
                  </a:cubicBezTo>
                  <a:cubicBezTo>
                    <a:pt x="4110" y="9223"/>
                    <a:pt x="4837" y="9975"/>
                    <a:pt x="5639" y="10677"/>
                  </a:cubicBezTo>
                  <a:cubicBezTo>
                    <a:pt x="6065" y="11028"/>
                    <a:pt x="6466" y="11329"/>
                    <a:pt x="6892" y="11604"/>
                  </a:cubicBezTo>
                  <a:cubicBezTo>
                    <a:pt x="7293" y="11880"/>
                    <a:pt x="7744" y="12131"/>
                    <a:pt x="8145" y="12356"/>
                  </a:cubicBezTo>
                  <a:cubicBezTo>
                    <a:pt x="8346" y="12457"/>
                    <a:pt x="8546" y="12557"/>
                    <a:pt x="8747" y="12632"/>
                  </a:cubicBezTo>
                  <a:cubicBezTo>
                    <a:pt x="8947" y="12707"/>
                    <a:pt x="9123" y="12807"/>
                    <a:pt x="9323" y="12858"/>
                  </a:cubicBezTo>
                  <a:cubicBezTo>
                    <a:pt x="9699" y="13008"/>
                    <a:pt x="10025" y="13108"/>
                    <a:pt x="10326" y="13183"/>
                  </a:cubicBezTo>
                  <a:cubicBezTo>
                    <a:pt x="10602" y="13259"/>
                    <a:pt x="10852" y="13284"/>
                    <a:pt x="11028" y="13334"/>
                  </a:cubicBezTo>
                  <a:cubicBezTo>
                    <a:pt x="11178" y="13359"/>
                    <a:pt x="11278" y="13359"/>
                    <a:pt x="11278" y="13359"/>
                  </a:cubicBezTo>
                  <a:cubicBezTo>
                    <a:pt x="11278" y="13359"/>
                    <a:pt x="11303" y="13259"/>
                    <a:pt x="11303" y="13108"/>
                  </a:cubicBezTo>
                  <a:cubicBezTo>
                    <a:pt x="11303" y="12933"/>
                    <a:pt x="11303" y="12682"/>
                    <a:pt x="11303" y="12381"/>
                  </a:cubicBezTo>
                  <a:cubicBezTo>
                    <a:pt x="11278" y="11780"/>
                    <a:pt x="11178" y="11003"/>
                    <a:pt x="11003" y="10126"/>
                  </a:cubicBezTo>
                  <a:cubicBezTo>
                    <a:pt x="10902" y="9675"/>
                    <a:pt x="10802" y="9223"/>
                    <a:pt x="10652" y="8747"/>
                  </a:cubicBezTo>
                  <a:cubicBezTo>
                    <a:pt x="10501" y="8296"/>
                    <a:pt x="10301" y="7795"/>
                    <a:pt x="10100" y="7319"/>
                  </a:cubicBezTo>
                  <a:cubicBezTo>
                    <a:pt x="9674" y="6366"/>
                    <a:pt x="9073" y="5414"/>
                    <a:pt x="8396" y="4512"/>
                  </a:cubicBezTo>
                  <a:cubicBezTo>
                    <a:pt x="8045" y="4086"/>
                    <a:pt x="7669" y="3634"/>
                    <a:pt x="7268" y="3233"/>
                  </a:cubicBezTo>
                  <a:cubicBezTo>
                    <a:pt x="6892" y="2832"/>
                    <a:pt x="6441" y="2482"/>
                    <a:pt x="5990" y="2131"/>
                  </a:cubicBezTo>
                  <a:cubicBezTo>
                    <a:pt x="5790" y="1980"/>
                    <a:pt x="5564" y="1805"/>
                    <a:pt x="5338" y="1655"/>
                  </a:cubicBezTo>
                  <a:cubicBezTo>
                    <a:pt x="5113" y="1504"/>
                    <a:pt x="4887" y="1379"/>
                    <a:pt x="4637" y="1228"/>
                  </a:cubicBezTo>
                  <a:cubicBezTo>
                    <a:pt x="4160" y="978"/>
                    <a:pt x="3684" y="752"/>
                    <a:pt x="3258" y="577"/>
                  </a:cubicBezTo>
                  <a:cubicBezTo>
                    <a:pt x="3033" y="502"/>
                    <a:pt x="2832" y="401"/>
                    <a:pt x="2607" y="351"/>
                  </a:cubicBezTo>
                  <a:cubicBezTo>
                    <a:pt x="2406" y="301"/>
                    <a:pt x="2206" y="251"/>
                    <a:pt x="2005" y="201"/>
                  </a:cubicBezTo>
                  <a:cubicBezTo>
                    <a:pt x="1629" y="126"/>
                    <a:pt x="1278" y="76"/>
                    <a:pt x="977" y="51"/>
                  </a:cubicBezTo>
                  <a:cubicBezTo>
                    <a:pt x="702" y="0"/>
                    <a:pt x="451" y="25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9"/>
            <p:cNvSpPr/>
            <p:nvPr/>
          </p:nvSpPr>
          <p:spPr>
            <a:xfrm>
              <a:off x="1526583" y="3829047"/>
              <a:ext cx="278793" cy="335977"/>
            </a:xfrm>
            <a:custGeom>
              <a:avLst/>
              <a:gdLst/>
              <a:ahLst/>
              <a:cxnLst/>
              <a:rect l="l" t="t" r="r" b="b"/>
              <a:pathLst>
                <a:path w="11730" h="14136" extrusionOk="0">
                  <a:moveTo>
                    <a:pt x="11554" y="0"/>
                  </a:moveTo>
                  <a:cubicBezTo>
                    <a:pt x="11554" y="0"/>
                    <a:pt x="11454" y="25"/>
                    <a:pt x="11303" y="75"/>
                  </a:cubicBezTo>
                  <a:cubicBezTo>
                    <a:pt x="11153" y="151"/>
                    <a:pt x="10902" y="226"/>
                    <a:pt x="10627" y="351"/>
                  </a:cubicBezTo>
                  <a:cubicBezTo>
                    <a:pt x="10326" y="476"/>
                    <a:pt x="10025" y="627"/>
                    <a:pt x="9674" y="802"/>
                  </a:cubicBezTo>
                  <a:cubicBezTo>
                    <a:pt x="9349" y="978"/>
                    <a:pt x="8973" y="1178"/>
                    <a:pt x="8547" y="1404"/>
                  </a:cubicBezTo>
                  <a:cubicBezTo>
                    <a:pt x="8171" y="1629"/>
                    <a:pt x="7745" y="1880"/>
                    <a:pt x="7369" y="2156"/>
                  </a:cubicBezTo>
                  <a:cubicBezTo>
                    <a:pt x="6968" y="2431"/>
                    <a:pt x="6541" y="2707"/>
                    <a:pt x="6140" y="3033"/>
                  </a:cubicBezTo>
                  <a:cubicBezTo>
                    <a:pt x="5739" y="3359"/>
                    <a:pt x="5338" y="3709"/>
                    <a:pt x="4937" y="4085"/>
                  </a:cubicBezTo>
                  <a:cubicBezTo>
                    <a:pt x="4536" y="4461"/>
                    <a:pt x="4161" y="4862"/>
                    <a:pt x="3810" y="5263"/>
                  </a:cubicBezTo>
                  <a:cubicBezTo>
                    <a:pt x="3058" y="6090"/>
                    <a:pt x="2406" y="6993"/>
                    <a:pt x="1830" y="7945"/>
                  </a:cubicBezTo>
                  <a:cubicBezTo>
                    <a:pt x="1554" y="8421"/>
                    <a:pt x="1328" y="8897"/>
                    <a:pt x="1103" y="9374"/>
                  </a:cubicBezTo>
                  <a:cubicBezTo>
                    <a:pt x="877" y="9875"/>
                    <a:pt x="702" y="10351"/>
                    <a:pt x="551" y="10802"/>
                  </a:cubicBezTo>
                  <a:cubicBezTo>
                    <a:pt x="401" y="11253"/>
                    <a:pt x="276" y="11679"/>
                    <a:pt x="201" y="12080"/>
                  </a:cubicBezTo>
                  <a:cubicBezTo>
                    <a:pt x="125" y="12481"/>
                    <a:pt x="75" y="12832"/>
                    <a:pt x="50" y="13133"/>
                  </a:cubicBezTo>
                  <a:cubicBezTo>
                    <a:pt x="0" y="13434"/>
                    <a:pt x="25" y="13709"/>
                    <a:pt x="0" y="13860"/>
                  </a:cubicBezTo>
                  <a:cubicBezTo>
                    <a:pt x="0" y="14035"/>
                    <a:pt x="0" y="14136"/>
                    <a:pt x="0" y="14136"/>
                  </a:cubicBezTo>
                  <a:cubicBezTo>
                    <a:pt x="0" y="14136"/>
                    <a:pt x="100" y="14136"/>
                    <a:pt x="276" y="14110"/>
                  </a:cubicBezTo>
                  <a:cubicBezTo>
                    <a:pt x="426" y="14060"/>
                    <a:pt x="702" y="14035"/>
                    <a:pt x="1003" y="13960"/>
                  </a:cubicBezTo>
                  <a:cubicBezTo>
                    <a:pt x="1579" y="13835"/>
                    <a:pt x="2381" y="13534"/>
                    <a:pt x="3258" y="13183"/>
                  </a:cubicBezTo>
                  <a:cubicBezTo>
                    <a:pt x="3684" y="13008"/>
                    <a:pt x="4135" y="12807"/>
                    <a:pt x="4562" y="12557"/>
                  </a:cubicBezTo>
                  <a:cubicBezTo>
                    <a:pt x="5013" y="12331"/>
                    <a:pt x="5464" y="12030"/>
                    <a:pt x="5915" y="11704"/>
                  </a:cubicBezTo>
                  <a:cubicBezTo>
                    <a:pt x="6366" y="11404"/>
                    <a:pt x="6817" y="11053"/>
                    <a:pt x="7243" y="10652"/>
                  </a:cubicBezTo>
                  <a:cubicBezTo>
                    <a:pt x="7669" y="10276"/>
                    <a:pt x="8095" y="9850"/>
                    <a:pt x="8471" y="9424"/>
                  </a:cubicBezTo>
                  <a:cubicBezTo>
                    <a:pt x="8872" y="8973"/>
                    <a:pt x="9248" y="8496"/>
                    <a:pt x="9574" y="8020"/>
                  </a:cubicBezTo>
                  <a:cubicBezTo>
                    <a:pt x="9925" y="7544"/>
                    <a:pt x="10226" y="7018"/>
                    <a:pt x="10476" y="6516"/>
                  </a:cubicBezTo>
                  <a:cubicBezTo>
                    <a:pt x="10752" y="5990"/>
                    <a:pt x="10978" y="5489"/>
                    <a:pt x="11153" y="4963"/>
                  </a:cubicBezTo>
                  <a:cubicBezTo>
                    <a:pt x="11328" y="4436"/>
                    <a:pt x="11454" y="3935"/>
                    <a:pt x="11554" y="3459"/>
                  </a:cubicBezTo>
                  <a:cubicBezTo>
                    <a:pt x="11604" y="3208"/>
                    <a:pt x="11654" y="2983"/>
                    <a:pt x="11679" y="2757"/>
                  </a:cubicBezTo>
                  <a:cubicBezTo>
                    <a:pt x="11704" y="2531"/>
                    <a:pt x="11729" y="2306"/>
                    <a:pt x="11729" y="2080"/>
                  </a:cubicBezTo>
                  <a:cubicBezTo>
                    <a:pt x="11729" y="1654"/>
                    <a:pt x="11729" y="1303"/>
                    <a:pt x="11704" y="978"/>
                  </a:cubicBezTo>
                  <a:cubicBezTo>
                    <a:pt x="11679" y="677"/>
                    <a:pt x="11629" y="426"/>
                    <a:pt x="11629" y="251"/>
                  </a:cubicBezTo>
                  <a:cubicBezTo>
                    <a:pt x="11579" y="100"/>
                    <a:pt x="11554" y="0"/>
                    <a:pt x="115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9"/>
            <p:cNvSpPr/>
            <p:nvPr/>
          </p:nvSpPr>
          <p:spPr>
            <a:xfrm>
              <a:off x="1299023" y="4221608"/>
              <a:ext cx="316322" cy="278199"/>
            </a:xfrm>
            <a:custGeom>
              <a:avLst/>
              <a:gdLst/>
              <a:ahLst/>
              <a:cxnLst/>
              <a:rect l="l" t="t" r="r" b="b"/>
              <a:pathLst>
                <a:path w="13309" h="11705" extrusionOk="0">
                  <a:moveTo>
                    <a:pt x="2005" y="1"/>
                  </a:moveTo>
                  <a:cubicBezTo>
                    <a:pt x="1604" y="1"/>
                    <a:pt x="1253" y="1"/>
                    <a:pt x="952" y="51"/>
                  </a:cubicBezTo>
                  <a:cubicBezTo>
                    <a:pt x="677" y="76"/>
                    <a:pt x="426" y="126"/>
                    <a:pt x="251" y="126"/>
                  </a:cubicBezTo>
                  <a:cubicBezTo>
                    <a:pt x="75" y="176"/>
                    <a:pt x="0" y="201"/>
                    <a:pt x="0" y="201"/>
                  </a:cubicBezTo>
                  <a:cubicBezTo>
                    <a:pt x="0" y="201"/>
                    <a:pt x="25" y="276"/>
                    <a:pt x="75" y="452"/>
                  </a:cubicBezTo>
                  <a:cubicBezTo>
                    <a:pt x="125" y="602"/>
                    <a:pt x="201" y="853"/>
                    <a:pt x="326" y="1128"/>
                  </a:cubicBezTo>
                  <a:cubicBezTo>
                    <a:pt x="426" y="1404"/>
                    <a:pt x="577" y="1705"/>
                    <a:pt x="777" y="2056"/>
                  </a:cubicBezTo>
                  <a:cubicBezTo>
                    <a:pt x="852" y="2231"/>
                    <a:pt x="978" y="2407"/>
                    <a:pt x="1078" y="2607"/>
                  </a:cubicBezTo>
                  <a:cubicBezTo>
                    <a:pt x="1153" y="2782"/>
                    <a:pt x="1253" y="2983"/>
                    <a:pt x="1354" y="3184"/>
                  </a:cubicBezTo>
                  <a:cubicBezTo>
                    <a:pt x="1579" y="3559"/>
                    <a:pt x="1780" y="3935"/>
                    <a:pt x="2030" y="4311"/>
                  </a:cubicBezTo>
                  <a:cubicBezTo>
                    <a:pt x="2281" y="4687"/>
                    <a:pt x="2582" y="5113"/>
                    <a:pt x="2882" y="5514"/>
                  </a:cubicBezTo>
                  <a:cubicBezTo>
                    <a:pt x="3183" y="5915"/>
                    <a:pt x="3534" y="6266"/>
                    <a:pt x="3860" y="6667"/>
                  </a:cubicBezTo>
                  <a:cubicBezTo>
                    <a:pt x="4211" y="7043"/>
                    <a:pt x="4587" y="7419"/>
                    <a:pt x="4988" y="7770"/>
                  </a:cubicBezTo>
                  <a:cubicBezTo>
                    <a:pt x="5364" y="8121"/>
                    <a:pt x="5765" y="8447"/>
                    <a:pt x="6191" y="8773"/>
                  </a:cubicBezTo>
                  <a:cubicBezTo>
                    <a:pt x="6617" y="9073"/>
                    <a:pt x="7043" y="9374"/>
                    <a:pt x="7494" y="9650"/>
                  </a:cubicBezTo>
                  <a:cubicBezTo>
                    <a:pt x="8371" y="10176"/>
                    <a:pt x="9273" y="10627"/>
                    <a:pt x="10100" y="10928"/>
                  </a:cubicBezTo>
                  <a:cubicBezTo>
                    <a:pt x="10953" y="11254"/>
                    <a:pt x="11729" y="11479"/>
                    <a:pt x="12331" y="11580"/>
                  </a:cubicBezTo>
                  <a:cubicBezTo>
                    <a:pt x="12607" y="11630"/>
                    <a:pt x="12882" y="11655"/>
                    <a:pt x="13033" y="11680"/>
                  </a:cubicBezTo>
                  <a:cubicBezTo>
                    <a:pt x="13208" y="11705"/>
                    <a:pt x="13308" y="11705"/>
                    <a:pt x="13308" y="11705"/>
                  </a:cubicBezTo>
                  <a:cubicBezTo>
                    <a:pt x="13308" y="11705"/>
                    <a:pt x="13308" y="11605"/>
                    <a:pt x="13308" y="11454"/>
                  </a:cubicBezTo>
                  <a:cubicBezTo>
                    <a:pt x="13283" y="11279"/>
                    <a:pt x="13283" y="11028"/>
                    <a:pt x="13258" y="10727"/>
                  </a:cubicBezTo>
                  <a:cubicBezTo>
                    <a:pt x="13233" y="10427"/>
                    <a:pt x="13158" y="10076"/>
                    <a:pt x="13083" y="9675"/>
                  </a:cubicBezTo>
                  <a:cubicBezTo>
                    <a:pt x="13008" y="9299"/>
                    <a:pt x="12882" y="8873"/>
                    <a:pt x="12732" y="8447"/>
                  </a:cubicBezTo>
                  <a:cubicBezTo>
                    <a:pt x="12582" y="7996"/>
                    <a:pt x="12406" y="7544"/>
                    <a:pt x="12181" y="7068"/>
                  </a:cubicBezTo>
                  <a:cubicBezTo>
                    <a:pt x="11955" y="6617"/>
                    <a:pt x="11679" y="6141"/>
                    <a:pt x="11404" y="5690"/>
                  </a:cubicBezTo>
                  <a:cubicBezTo>
                    <a:pt x="11103" y="5214"/>
                    <a:pt x="10752" y="4762"/>
                    <a:pt x="10376" y="4336"/>
                  </a:cubicBezTo>
                  <a:cubicBezTo>
                    <a:pt x="10000" y="3910"/>
                    <a:pt x="9599" y="3509"/>
                    <a:pt x="9173" y="3108"/>
                  </a:cubicBezTo>
                  <a:cubicBezTo>
                    <a:pt x="8747" y="2732"/>
                    <a:pt x="8271" y="2356"/>
                    <a:pt x="7820" y="2031"/>
                  </a:cubicBezTo>
                  <a:cubicBezTo>
                    <a:pt x="7344" y="1705"/>
                    <a:pt x="6842" y="1429"/>
                    <a:pt x="6341" y="1178"/>
                  </a:cubicBezTo>
                  <a:cubicBezTo>
                    <a:pt x="5815" y="928"/>
                    <a:pt x="5338" y="702"/>
                    <a:pt x="4812" y="527"/>
                  </a:cubicBezTo>
                  <a:cubicBezTo>
                    <a:pt x="4286" y="351"/>
                    <a:pt x="3785" y="226"/>
                    <a:pt x="3308" y="126"/>
                  </a:cubicBezTo>
                  <a:cubicBezTo>
                    <a:pt x="3058" y="76"/>
                    <a:pt x="2832" y="51"/>
                    <a:pt x="2632" y="26"/>
                  </a:cubicBezTo>
                  <a:cubicBezTo>
                    <a:pt x="2406" y="1"/>
                    <a:pt x="2206" y="1"/>
                    <a:pt x="20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9"/>
            <p:cNvSpPr/>
            <p:nvPr/>
          </p:nvSpPr>
          <p:spPr>
            <a:xfrm>
              <a:off x="1184650" y="3876108"/>
              <a:ext cx="247824" cy="357416"/>
            </a:xfrm>
            <a:custGeom>
              <a:avLst/>
              <a:gdLst/>
              <a:ahLst/>
              <a:cxnLst/>
              <a:rect l="l" t="t" r="r" b="b"/>
              <a:pathLst>
                <a:path w="10427" h="15038" extrusionOk="0">
                  <a:moveTo>
                    <a:pt x="10276" y="0"/>
                  </a:moveTo>
                  <a:cubicBezTo>
                    <a:pt x="10276" y="0"/>
                    <a:pt x="10176" y="25"/>
                    <a:pt x="10025" y="75"/>
                  </a:cubicBezTo>
                  <a:cubicBezTo>
                    <a:pt x="9850" y="125"/>
                    <a:pt x="9599" y="201"/>
                    <a:pt x="9323" y="326"/>
                  </a:cubicBezTo>
                  <a:cubicBezTo>
                    <a:pt x="9048" y="426"/>
                    <a:pt x="8722" y="577"/>
                    <a:pt x="8346" y="777"/>
                  </a:cubicBezTo>
                  <a:cubicBezTo>
                    <a:pt x="7995" y="952"/>
                    <a:pt x="7619" y="1178"/>
                    <a:pt x="7218" y="1404"/>
                  </a:cubicBezTo>
                  <a:cubicBezTo>
                    <a:pt x="6842" y="1679"/>
                    <a:pt x="6441" y="1955"/>
                    <a:pt x="6040" y="2256"/>
                  </a:cubicBezTo>
                  <a:cubicBezTo>
                    <a:pt x="5639" y="2582"/>
                    <a:pt x="5238" y="2907"/>
                    <a:pt x="4837" y="3283"/>
                  </a:cubicBezTo>
                  <a:cubicBezTo>
                    <a:pt x="4060" y="4035"/>
                    <a:pt x="3358" y="4887"/>
                    <a:pt x="2732" y="5815"/>
                  </a:cubicBezTo>
                  <a:cubicBezTo>
                    <a:pt x="2080" y="6742"/>
                    <a:pt x="1529" y="7745"/>
                    <a:pt x="1128" y="8747"/>
                  </a:cubicBezTo>
                  <a:cubicBezTo>
                    <a:pt x="702" y="9750"/>
                    <a:pt x="401" y="10752"/>
                    <a:pt x="226" y="11679"/>
                  </a:cubicBezTo>
                  <a:cubicBezTo>
                    <a:pt x="50" y="12607"/>
                    <a:pt x="0" y="13434"/>
                    <a:pt x="0" y="14035"/>
                  </a:cubicBezTo>
                  <a:cubicBezTo>
                    <a:pt x="0" y="14336"/>
                    <a:pt x="25" y="14612"/>
                    <a:pt x="25" y="14762"/>
                  </a:cubicBezTo>
                  <a:cubicBezTo>
                    <a:pt x="50" y="14938"/>
                    <a:pt x="50" y="15038"/>
                    <a:pt x="50" y="15038"/>
                  </a:cubicBezTo>
                  <a:cubicBezTo>
                    <a:pt x="50" y="15038"/>
                    <a:pt x="150" y="15013"/>
                    <a:pt x="326" y="14988"/>
                  </a:cubicBezTo>
                  <a:cubicBezTo>
                    <a:pt x="476" y="14938"/>
                    <a:pt x="752" y="14862"/>
                    <a:pt x="1028" y="14762"/>
                  </a:cubicBezTo>
                  <a:cubicBezTo>
                    <a:pt x="1604" y="14562"/>
                    <a:pt x="2381" y="14236"/>
                    <a:pt x="3183" y="13760"/>
                  </a:cubicBezTo>
                  <a:cubicBezTo>
                    <a:pt x="3985" y="13283"/>
                    <a:pt x="4862" y="12682"/>
                    <a:pt x="5664" y="11930"/>
                  </a:cubicBezTo>
                  <a:cubicBezTo>
                    <a:pt x="6466" y="11203"/>
                    <a:pt x="7218" y="10326"/>
                    <a:pt x="7870" y="9374"/>
                  </a:cubicBezTo>
                  <a:cubicBezTo>
                    <a:pt x="8521" y="8421"/>
                    <a:pt x="9073" y="7394"/>
                    <a:pt x="9474" y="6366"/>
                  </a:cubicBezTo>
                  <a:cubicBezTo>
                    <a:pt x="9674" y="5865"/>
                    <a:pt x="9875" y="5364"/>
                    <a:pt x="10000" y="4837"/>
                  </a:cubicBezTo>
                  <a:cubicBezTo>
                    <a:pt x="10125" y="4336"/>
                    <a:pt x="10226" y="3835"/>
                    <a:pt x="10276" y="3384"/>
                  </a:cubicBezTo>
                  <a:cubicBezTo>
                    <a:pt x="10351" y="2907"/>
                    <a:pt x="10401" y="2456"/>
                    <a:pt x="10401" y="2055"/>
                  </a:cubicBezTo>
                  <a:cubicBezTo>
                    <a:pt x="10426" y="1654"/>
                    <a:pt x="10426" y="1303"/>
                    <a:pt x="10401" y="978"/>
                  </a:cubicBezTo>
                  <a:cubicBezTo>
                    <a:pt x="10376" y="677"/>
                    <a:pt x="10351" y="426"/>
                    <a:pt x="10326" y="251"/>
                  </a:cubicBezTo>
                  <a:cubicBezTo>
                    <a:pt x="10301" y="100"/>
                    <a:pt x="10276" y="0"/>
                    <a:pt x="10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9"/>
            <p:cNvSpPr/>
            <p:nvPr/>
          </p:nvSpPr>
          <p:spPr>
            <a:xfrm>
              <a:off x="2017806" y="4040658"/>
              <a:ext cx="147763" cy="126300"/>
            </a:xfrm>
            <a:custGeom>
              <a:avLst/>
              <a:gdLst/>
              <a:ahLst/>
              <a:cxnLst/>
              <a:rect l="l" t="t" r="r" b="b"/>
              <a:pathLst>
                <a:path w="6217" h="5314" extrusionOk="0">
                  <a:moveTo>
                    <a:pt x="5617" y="1"/>
                  </a:moveTo>
                  <a:cubicBezTo>
                    <a:pt x="5526" y="1"/>
                    <a:pt x="5432" y="36"/>
                    <a:pt x="5348" y="120"/>
                  </a:cubicBezTo>
                  <a:cubicBezTo>
                    <a:pt x="3744" y="1699"/>
                    <a:pt x="2015" y="3152"/>
                    <a:pt x="336" y="4606"/>
                  </a:cubicBezTo>
                  <a:cubicBezTo>
                    <a:pt x="0" y="4882"/>
                    <a:pt x="302" y="5314"/>
                    <a:pt x="641" y="5314"/>
                  </a:cubicBezTo>
                  <a:cubicBezTo>
                    <a:pt x="732" y="5314"/>
                    <a:pt x="827" y="5282"/>
                    <a:pt x="912" y="5207"/>
                  </a:cubicBezTo>
                  <a:cubicBezTo>
                    <a:pt x="2616" y="3729"/>
                    <a:pt x="4321" y="2300"/>
                    <a:pt x="5925" y="721"/>
                  </a:cubicBezTo>
                  <a:cubicBezTo>
                    <a:pt x="6217" y="429"/>
                    <a:pt x="5934" y="1"/>
                    <a:pt x="56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9"/>
            <p:cNvSpPr/>
            <p:nvPr/>
          </p:nvSpPr>
          <p:spPr>
            <a:xfrm>
              <a:off x="1505809" y="4169294"/>
              <a:ext cx="151542" cy="159171"/>
            </a:xfrm>
            <a:custGeom>
              <a:avLst/>
              <a:gdLst/>
              <a:ahLst/>
              <a:cxnLst/>
              <a:rect l="l" t="t" r="r" b="b"/>
              <a:pathLst>
                <a:path w="6376" h="6697" extrusionOk="0">
                  <a:moveTo>
                    <a:pt x="570" y="0"/>
                  </a:moveTo>
                  <a:cubicBezTo>
                    <a:pt x="272" y="0"/>
                    <a:pt x="1" y="419"/>
                    <a:pt x="248" y="723"/>
                  </a:cubicBezTo>
                  <a:cubicBezTo>
                    <a:pt x="1852" y="2803"/>
                    <a:pt x="3531" y="4808"/>
                    <a:pt x="5461" y="6588"/>
                  </a:cubicBezTo>
                  <a:cubicBezTo>
                    <a:pt x="5548" y="6664"/>
                    <a:pt x="5645" y="6696"/>
                    <a:pt x="5739" y="6696"/>
                  </a:cubicBezTo>
                  <a:cubicBezTo>
                    <a:pt x="6076" y="6696"/>
                    <a:pt x="6376" y="6280"/>
                    <a:pt x="6062" y="5986"/>
                  </a:cubicBezTo>
                  <a:cubicBezTo>
                    <a:pt x="4107" y="4207"/>
                    <a:pt x="2453" y="2227"/>
                    <a:pt x="849" y="146"/>
                  </a:cubicBezTo>
                  <a:cubicBezTo>
                    <a:pt x="764" y="43"/>
                    <a:pt x="666" y="0"/>
                    <a:pt x="5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9"/>
            <p:cNvSpPr/>
            <p:nvPr/>
          </p:nvSpPr>
          <p:spPr>
            <a:xfrm>
              <a:off x="1398732" y="4029059"/>
              <a:ext cx="102747" cy="160312"/>
            </a:xfrm>
            <a:custGeom>
              <a:avLst/>
              <a:gdLst/>
              <a:ahLst/>
              <a:cxnLst/>
              <a:rect l="l" t="t" r="r" b="b"/>
              <a:pathLst>
                <a:path w="4323" h="6745" extrusionOk="0">
                  <a:moveTo>
                    <a:pt x="3816" y="0"/>
                  </a:moveTo>
                  <a:cubicBezTo>
                    <a:pt x="3649" y="0"/>
                    <a:pt x="3478" y="85"/>
                    <a:pt x="3399" y="282"/>
                  </a:cubicBezTo>
                  <a:cubicBezTo>
                    <a:pt x="2547" y="2337"/>
                    <a:pt x="1369" y="4242"/>
                    <a:pt x="191" y="6122"/>
                  </a:cubicBezTo>
                  <a:cubicBezTo>
                    <a:pt x="0" y="6451"/>
                    <a:pt x="290" y="6745"/>
                    <a:pt x="577" y="6745"/>
                  </a:cubicBezTo>
                  <a:cubicBezTo>
                    <a:pt x="705" y="6745"/>
                    <a:pt x="833" y="6687"/>
                    <a:pt x="918" y="6548"/>
                  </a:cubicBezTo>
                  <a:cubicBezTo>
                    <a:pt x="2146" y="4593"/>
                    <a:pt x="3324" y="2638"/>
                    <a:pt x="4201" y="508"/>
                  </a:cubicBezTo>
                  <a:cubicBezTo>
                    <a:pt x="4323" y="203"/>
                    <a:pt x="4075" y="0"/>
                    <a:pt x="3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9"/>
            <p:cNvSpPr/>
            <p:nvPr/>
          </p:nvSpPr>
          <p:spPr>
            <a:xfrm>
              <a:off x="1866424" y="4157671"/>
              <a:ext cx="125516" cy="137851"/>
            </a:xfrm>
            <a:custGeom>
              <a:avLst/>
              <a:gdLst/>
              <a:ahLst/>
              <a:cxnLst/>
              <a:rect l="l" t="t" r="r" b="b"/>
              <a:pathLst>
                <a:path w="5281" h="5800" extrusionOk="0">
                  <a:moveTo>
                    <a:pt x="637" y="0"/>
                  </a:moveTo>
                  <a:cubicBezTo>
                    <a:pt x="300" y="0"/>
                    <a:pt x="0" y="417"/>
                    <a:pt x="314" y="711"/>
                  </a:cubicBezTo>
                  <a:cubicBezTo>
                    <a:pt x="1918" y="2139"/>
                    <a:pt x="3020" y="3944"/>
                    <a:pt x="4324" y="5623"/>
                  </a:cubicBezTo>
                  <a:cubicBezTo>
                    <a:pt x="4419" y="5748"/>
                    <a:pt x="4549" y="5799"/>
                    <a:pt x="4677" y="5799"/>
                  </a:cubicBezTo>
                  <a:cubicBezTo>
                    <a:pt x="4985" y="5799"/>
                    <a:pt x="5281" y="5498"/>
                    <a:pt x="5051" y="5197"/>
                  </a:cubicBezTo>
                  <a:cubicBezTo>
                    <a:pt x="3697" y="3467"/>
                    <a:pt x="2569" y="1613"/>
                    <a:pt x="915" y="109"/>
                  </a:cubicBezTo>
                  <a:cubicBezTo>
                    <a:pt x="828" y="33"/>
                    <a:pt x="731" y="0"/>
                    <a:pt x="6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9"/>
            <p:cNvSpPr/>
            <p:nvPr/>
          </p:nvSpPr>
          <p:spPr>
            <a:xfrm>
              <a:off x="1921710" y="4259020"/>
              <a:ext cx="111232" cy="74606"/>
            </a:xfrm>
            <a:custGeom>
              <a:avLst/>
              <a:gdLst/>
              <a:ahLst/>
              <a:cxnLst/>
              <a:rect l="l" t="t" r="r" b="b"/>
              <a:pathLst>
                <a:path w="4680" h="3139" extrusionOk="0">
                  <a:moveTo>
                    <a:pt x="2235" y="0"/>
                  </a:moveTo>
                  <a:cubicBezTo>
                    <a:pt x="255" y="0"/>
                    <a:pt x="0" y="3138"/>
                    <a:pt x="2524" y="3138"/>
                  </a:cubicBezTo>
                  <a:cubicBezTo>
                    <a:pt x="4429" y="3138"/>
                    <a:pt x="4679" y="81"/>
                    <a:pt x="2374" y="5"/>
                  </a:cubicBezTo>
                  <a:cubicBezTo>
                    <a:pt x="2327" y="2"/>
                    <a:pt x="2280" y="0"/>
                    <a:pt x="22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9"/>
            <p:cNvSpPr/>
            <p:nvPr/>
          </p:nvSpPr>
          <p:spPr>
            <a:xfrm>
              <a:off x="1567869" y="4287019"/>
              <a:ext cx="111232" cy="74606"/>
            </a:xfrm>
            <a:custGeom>
              <a:avLst/>
              <a:gdLst/>
              <a:ahLst/>
              <a:cxnLst/>
              <a:rect l="l" t="t" r="r" b="b"/>
              <a:pathLst>
                <a:path w="4680" h="3139" extrusionOk="0">
                  <a:moveTo>
                    <a:pt x="2260" y="0"/>
                  </a:moveTo>
                  <a:cubicBezTo>
                    <a:pt x="279" y="0"/>
                    <a:pt x="1" y="3138"/>
                    <a:pt x="2549" y="3138"/>
                  </a:cubicBezTo>
                  <a:cubicBezTo>
                    <a:pt x="4454" y="3138"/>
                    <a:pt x="4679" y="56"/>
                    <a:pt x="2398" y="5"/>
                  </a:cubicBezTo>
                  <a:cubicBezTo>
                    <a:pt x="2351" y="2"/>
                    <a:pt x="2305" y="0"/>
                    <a:pt x="2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9"/>
            <p:cNvSpPr/>
            <p:nvPr/>
          </p:nvSpPr>
          <p:spPr>
            <a:xfrm>
              <a:off x="1432626" y="3996900"/>
              <a:ext cx="111232" cy="74606"/>
            </a:xfrm>
            <a:custGeom>
              <a:avLst/>
              <a:gdLst/>
              <a:ahLst/>
              <a:cxnLst/>
              <a:rect l="l" t="t" r="r" b="b"/>
              <a:pathLst>
                <a:path w="4680" h="3139" extrusionOk="0">
                  <a:moveTo>
                    <a:pt x="2259" y="1"/>
                  </a:moveTo>
                  <a:cubicBezTo>
                    <a:pt x="256" y="1"/>
                    <a:pt x="1" y="3139"/>
                    <a:pt x="2525" y="3139"/>
                  </a:cubicBezTo>
                  <a:cubicBezTo>
                    <a:pt x="4454" y="3139"/>
                    <a:pt x="4680" y="56"/>
                    <a:pt x="2399" y="6"/>
                  </a:cubicBezTo>
                  <a:cubicBezTo>
                    <a:pt x="2352" y="2"/>
                    <a:pt x="2305" y="1"/>
                    <a:pt x="2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9"/>
            <p:cNvSpPr/>
            <p:nvPr/>
          </p:nvSpPr>
          <p:spPr>
            <a:xfrm>
              <a:off x="1869062" y="4215547"/>
              <a:ext cx="82854" cy="56115"/>
            </a:xfrm>
            <a:custGeom>
              <a:avLst/>
              <a:gdLst/>
              <a:ahLst/>
              <a:cxnLst/>
              <a:rect l="l" t="t" r="r" b="b"/>
              <a:pathLst>
                <a:path w="3486" h="2361" extrusionOk="0">
                  <a:moveTo>
                    <a:pt x="1666" y="0"/>
                  </a:moveTo>
                  <a:cubicBezTo>
                    <a:pt x="192" y="0"/>
                    <a:pt x="0" y="2336"/>
                    <a:pt x="1882" y="2361"/>
                  </a:cubicBezTo>
                  <a:cubicBezTo>
                    <a:pt x="3310" y="2361"/>
                    <a:pt x="3486" y="55"/>
                    <a:pt x="1782" y="5"/>
                  </a:cubicBezTo>
                  <a:cubicBezTo>
                    <a:pt x="1742" y="2"/>
                    <a:pt x="1704" y="0"/>
                    <a:pt x="16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9"/>
            <p:cNvSpPr/>
            <p:nvPr/>
          </p:nvSpPr>
          <p:spPr>
            <a:xfrm>
              <a:off x="1573003" y="4215547"/>
              <a:ext cx="83448" cy="56115"/>
            </a:xfrm>
            <a:custGeom>
              <a:avLst/>
              <a:gdLst/>
              <a:ahLst/>
              <a:cxnLst/>
              <a:rect l="l" t="t" r="r" b="b"/>
              <a:pathLst>
                <a:path w="3511" h="2361" extrusionOk="0">
                  <a:moveTo>
                    <a:pt x="1666" y="0"/>
                  </a:moveTo>
                  <a:cubicBezTo>
                    <a:pt x="191" y="0"/>
                    <a:pt x="0" y="2336"/>
                    <a:pt x="1907" y="2361"/>
                  </a:cubicBezTo>
                  <a:cubicBezTo>
                    <a:pt x="3335" y="2361"/>
                    <a:pt x="3511" y="55"/>
                    <a:pt x="1781" y="5"/>
                  </a:cubicBezTo>
                  <a:cubicBezTo>
                    <a:pt x="1742" y="2"/>
                    <a:pt x="1704" y="0"/>
                    <a:pt x="16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9"/>
            <p:cNvSpPr/>
            <p:nvPr/>
          </p:nvSpPr>
          <p:spPr>
            <a:xfrm>
              <a:off x="1387133" y="4075550"/>
              <a:ext cx="83234" cy="55545"/>
            </a:xfrm>
            <a:custGeom>
              <a:avLst/>
              <a:gdLst/>
              <a:ahLst/>
              <a:cxnLst/>
              <a:rect l="l" t="t" r="r" b="b"/>
              <a:pathLst>
                <a:path w="3502" h="2337" extrusionOk="0">
                  <a:moveTo>
                    <a:pt x="1667" y="1"/>
                  </a:moveTo>
                  <a:cubicBezTo>
                    <a:pt x="192" y="1"/>
                    <a:pt x="0" y="2336"/>
                    <a:pt x="1882" y="2336"/>
                  </a:cubicBezTo>
                  <a:cubicBezTo>
                    <a:pt x="1890" y="2336"/>
                    <a:pt x="1897" y="2336"/>
                    <a:pt x="1905" y="2336"/>
                  </a:cubicBezTo>
                  <a:cubicBezTo>
                    <a:pt x="3313" y="2336"/>
                    <a:pt x="3502" y="30"/>
                    <a:pt x="1782" y="5"/>
                  </a:cubicBezTo>
                  <a:cubicBezTo>
                    <a:pt x="1743" y="2"/>
                    <a:pt x="1704" y="1"/>
                    <a:pt x="1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9"/>
            <p:cNvSpPr/>
            <p:nvPr/>
          </p:nvSpPr>
          <p:spPr>
            <a:xfrm>
              <a:off x="2095885" y="4001036"/>
              <a:ext cx="110994" cy="74654"/>
            </a:xfrm>
            <a:custGeom>
              <a:avLst/>
              <a:gdLst/>
              <a:ahLst/>
              <a:cxnLst/>
              <a:rect l="l" t="t" r="r" b="b"/>
              <a:pathLst>
                <a:path w="4670" h="3141" extrusionOk="0">
                  <a:moveTo>
                    <a:pt x="2203" y="1"/>
                  </a:moveTo>
                  <a:cubicBezTo>
                    <a:pt x="244" y="1"/>
                    <a:pt x="0" y="3116"/>
                    <a:pt x="2514" y="3140"/>
                  </a:cubicBezTo>
                  <a:cubicBezTo>
                    <a:pt x="4419" y="3140"/>
                    <a:pt x="4670" y="57"/>
                    <a:pt x="2364" y="7"/>
                  </a:cubicBezTo>
                  <a:cubicBezTo>
                    <a:pt x="2309" y="3"/>
                    <a:pt x="2256" y="1"/>
                    <a:pt x="2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9"/>
            <p:cNvSpPr/>
            <p:nvPr/>
          </p:nvSpPr>
          <p:spPr>
            <a:xfrm>
              <a:off x="2038841" y="4047551"/>
              <a:ext cx="83448" cy="56139"/>
            </a:xfrm>
            <a:custGeom>
              <a:avLst/>
              <a:gdLst/>
              <a:ahLst/>
              <a:cxnLst/>
              <a:rect l="l" t="t" r="r" b="b"/>
              <a:pathLst>
                <a:path w="3511" h="2362" extrusionOk="0">
                  <a:moveTo>
                    <a:pt x="1666" y="1"/>
                  </a:moveTo>
                  <a:cubicBezTo>
                    <a:pt x="191" y="1"/>
                    <a:pt x="1" y="2337"/>
                    <a:pt x="1907" y="2361"/>
                  </a:cubicBezTo>
                  <a:cubicBezTo>
                    <a:pt x="3335" y="2361"/>
                    <a:pt x="3511" y="55"/>
                    <a:pt x="1782" y="5"/>
                  </a:cubicBezTo>
                  <a:cubicBezTo>
                    <a:pt x="1742" y="2"/>
                    <a:pt x="1704" y="1"/>
                    <a:pt x="16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9"/>
            <p:cNvSpPr/>
            <p:nvPr/>
          </p:nvSpPr>
          <p:spPr>
            <a:xfrm>
              <a:off x="948153" y="3917680"/>
              <a:ext cx="211483" cy="380779"/>
            </a:xfrm>
            <a:custGeom>
              <a:avLst/>
              <a:gdLst/>
              <a:ahLst/>
              <a:cxnLst/>
              <a:rect l="l" t="t" r="r" b="b"/>
              <a:pathLst>
                <a:path w="8898" h="16021" extrusionOk="0">
                  <a:moveTo>
                    <a:pt x="4239" y="1"/>
                  </a:moveTo>
                  <a:cubicBezTo>
                    <a:pt x="3672" y="1"/>
                    <a:pt x="3052" y="99"/>
                    <a:pt x="2431" y="381"/>
                  </a:cubicBezTo>
                  <a:cubicBezTo>
                    <a:pt x="2005" y="582"/>
                    <a:pt x="1629" y="858"/>
                    <a:pt x="1328" y="1183"/>
                  </a:cubicBezTo>
                  <a:cubicBezTo>
                    <a:pt x="1003" y="1484"/>
                    <a:pt x="777" y="1860"/>
                    <a:pt x="602" y="2186"/>
                  </a:cubicBezTo>
                  <a:cubicBezTo>
                    <a:pt x="251" y="2888"/>
                    <a:pt x="125" y="3564"/>
                    <a:pt x="50" y="4166"/>
                  </a:cubicBezTo>
                  <a:cubicBezTo>
                    <a:pt x="0" y="4767"/>
                    <a:pt x="0" y="5344"/>
                    <a:pt x="25" y="5895"/>
                  </a:cubicBezTo>
                  <a:cubicBezTo>
                    <a:pt x="100" y="6973"/>
                    <a:pt x="301" y="7950"/>
                    <a:pt x="552" y="8853"/>
                  </a:cubicBezTo>
                  <a:cubicBezTo>
                    <a:pt x="802" y="9755"/>
                    <a:pt x="1078" y="10557"/>
                    <a:pt x="1354" y="11309"/>
                  </a:cubicBezTo>
                  <a:cubicBezTo>
                    <a:pt x="1930" y="12788"/>
                    <a:pt x="2557" y="13965"/>
                    <a:pt x="3008" y="14767"/>
                  </a:cubicBezTo>
                  <a:cubicBezTo>
                    <a:pt x="3233" y="15194"/>
                    <a:pt x="3434" y="15494"/>
                    <a:pt x="3559" y="15695"/>
                  </a:cubicBezTo>
                  <a:cubicBezTo>
                    <a:pt x="3684" y="15920"/>
                    <a:pt x="3760" y="16021"/>
                    <a:pt x="3760" y="16021"/>
                  </a:cubicBezTo>
                  <a:cubicBezTo>
                    <a:pt x="3760" y="16021"/>
                    <a:pt x="3760" y="15895"/>
                    <a:pt x="3734" y="15645"/>
                  </a:cubicBezTo>
                  <a:cubicBezTo>
                    <a:pt x="3734" y="15394"/>
                    <a:pt x="3709" y="15018"/>
                    <a:pt x="3659" y="14567"/>
                  </a:cubicBezTo>
                  <a:cubicBezTo>
                    <a:pt x="3609" y="14116"/>
                    <a:pt x="3559" y="13564"/>
                    <a:pt x="3509" y="12938"/>
                  </a:cubicBezTo>
                  <a:cubicBezTo>
                    <a:pt x="3434" y="12311"/>
                    <a:pt x="3359" y="11610"/>
                    <a:pt x="3283" y="10833"/>
                  </a:cubicBezTo>
                  <a:cubicBezTo>
                    <a:pt x="3208" y="10081"/>
                    <a:pt x="3133" y="9279"/>
                    <a:pt x="3058" y="8427"/>
                  </a:cubicBezTo>
                  <a:cubicBezTo>
                    <a:pt x="3008" y="7574"/>
                    <a:pt x="2983" y="6697"/>
                    <a:pt x="3033" y="5845"/>
                  </a:cubicBezTo>
                  <a:cubicBezTo>
                    <a:pt x="3058" y="5419"/>
                    <a:pt x="3083" y="4993"/>
                    <a:pt x="3183" y="4617"/>
                  </a:cubicBezTo>
                  <a:cubicBezTo>
                    <a:pt x="3258" y="4241"/>
                    <a:pt x="3359" y="3915"/>
                    <a:pt x="3484" y="3715"/>
                  </a:cubicBezTo>
                  <a:cubicBezTo>
                    <a:pt x="3634" y="3514"/>
                    <a:pt x="3709" y="3464"/>
                    <a:pt x="3810" y="3414"/>
                  </a:cubicBezTo>
                  <a:cubicBezTo>
                    <a:pt x="3892" y="3373"/>
                    <a:pt x="4074" y="3332"/>
                    <a:pt x="4315" y="3332"/>
                  </a:cubicBezTo>
                  <a:cubicBezTo>
                    <a:pt x="4369" y="3332"/>
                    <a:pt x="4427" y="3334"/>
                    <a:pt x="4486" y="3339"/>
                  </a:cubicBezTo>
                  <a:cubicBezTo>
                    <a:pt x="4562" y="3364"/>
                    <a:pt x="4637" y="3364"/>
                    <a:pt x="4737" y="3389"/>
                  </a:cubicBezTo>
                  <a:lnTo>
                    <a:pt x="4837" y="3389"/>
                  </a:lnTo>
                  <a:lnTo>
                    <a:pt x="4937" y="3414"/>
                  </a:lnTo>
                  <a:lnTo>
                    <a:pt x="4988" y="3439"/>
                  </a:lnTo>
                  <a:lnTo>
                    <a:pt x="5038" y="3439"/>
                  </a:lnTo>
                  <a:lnTo>
                    <a:pt x="5113" y="3464"/>
                  </a:lnTo>
                  <a:cubicBezTo>
                    <a:pt x="5163" y="3489"/>
                    <a:pt x="5213" y="3514"/>
                    <a:pt x="5238" y="3539"/>
                  </a:cubicBezTo>
                  <a:cubicBezTo>
                    <a:pt x="5389" y="3615"/>
                    <a:pt x="5464" y="3690"/>
                    <a:pt x="5589" y="3890"/>
                  </a:cubicBezTo>
                  <a:cubicBezTo>
                    <a:pt x="5689" y="4091"/>
                    <a:pt x="5765" y="4417"/>
                    <a:pt x="5815" y="4792"/>
                  </a:cubicBezTo>
                  <a:cubicBezTo>
                    <a:pt x="5840" y="5168"/>
                    <a:pt x="5840" y="5569"/>
                    <a:pt x="5815" y="5996"/>
                  </a:cubicBezTo>
                  <a:cubicBezTo>
                    <a:pt x="5740" y="6848"/>
                    <a:pt x="5589" y="7725"/>
                    <a:pt x="5414" y="8552"/>
                  </a:cubicBezTo>
                  <a:cubicBezTo>
                    <a:pt x="5238" y="9379"/>
                    <a:pt x="5063" y="10181"/>
                    <a:pt x="4862" y="10933"/>
                  </a:cubicBezTo>
                  <a:cubicBezTo>
                    <a:pt x="4511" y="12412"/>
                    <a:pt x="4186" y="13690"/>
                    <a:pt x="3985" y="14592"/>
                  </a:cubicBezTo>
                  <a:cubicBezTo>
                    <a:pt x="3885" y="15043"/>
                    <a:pt x="3835" y="15394"/>
                    <a:pt x="3810" y="15645"/>
                  </a:cubicBezTo>
                  <a:cubicBezTo>
                    <a:pt x="3760" y="15895"/>
                    <a:pt x="3760" y="16021"/>
                    <a:pt x="3760" y="16021"/>
                  </a:cubicBezTo>
                  <a:cubicBezTo>
                    <a:pt x="3760" y="16021"/>
                    <a:pt x="4060" y="15595"/>
                    <a:pt x="4587" y="14843"/>
                  </a:cubicBezTo>
                  <a:cubicBezTo>
                    <a:pt x="5113" y="14091"/>
                    <a:pt x="5865" y="13013"/>
                    <a:pt x="6617" y="11610"/>
                  </a:cubicBezTo>
                  <a:cubicBezTo>
                    <a:pt x="7018" y="10933"/>
                    <a:pt x="7394" y="10156"/>
                    <a:pt x="7770" y="9304"/>
                  </a:cubicBezTo>
                  <a:cubicBezTo>
                    <a:pt x="8120" y="8427"/>
                    <a:pt x="8471" y="7499"/>
                    <a:pt x="8697" y="6422"/>
                  </a:cubicBezTo>
                  <a:cubicBezTo>
                    <a:pt x="8797" y="5895"/>
                    <a:pt x="8897" y="5319"/>
                    <a:pt x="8897" y="4717"/>
                  </a:cubicBezTo>
                  <a:cubicBezTo>
                    <a:pt x="8897" y="4091"/>
                    <a:pt x="8847" y="3389"/>
                    <a:pt x="8547" y="2662"/>
                  </a:cubicBezTo>
                  <a:cubicBezTo>
                    <a:pt x="8271" y="1935"/>
                    <a:pt x="7694" y="1158"/>
                    <a:pt x="6943" y="707"/>
                  </a:cubicBezTo>
                  <a:cubicBezTo>
                    <a:pt x="6767" y="582"/>
                    <a:pt x="6592" y="507"/>
                    <a:pt x="6391" y="432"/>
                  </a:cubicBezTo>
                  <a:lnTo>
                    <a:pt x="6115" y="306"/>
                  </a:lnTo>
                  <a:lnTo>
                    <a:pt x="5790" y="206"/>
                  </a:lnTo>
                  <a:lnTo>
                    <a:pt x="5664" y="181"/>
                  </a:lnTo>
                  <a:lnTo>
                    <a:pt x="5564" y="156"/>
                  </a:lnTo>
                  <a:lnTo>
                    <a:pt x="5414" y="131"/>
                  </a:lnTo>
                  <a:lnTo>
                    <a:pt x="5288" y="106"/>
                  </a:lnTo>
                  <a:cubicBezTo>
                    <a:pt x="5138" y="81"/>
                    <a:pt x="4963" y="56"/>
                    <a:pt x="4787" y="31"/>
                  </a:cubicBezTo>
                  <a:cubicBezTo>
                    <a:pt x="4612" y="12"/>
                    <a:pt x="4428" y="1"/>
                    <a:pt x="4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29"/>
            <p:cNvSpPr/>
            <p:nvPr/>
          </p:nvSpPr>
          <p:spPr>
            <a:xfrm>
              <a:off x="1037499" y="4294293"/>
              <a:ext cx="316916" cy="300920"/>
            </a:xfrm>
            <a:custGeom>
              <a:avLst/>
              <a:gdLst/>
              <a:ahLst/>
              <a:cxnLst/>
              <a:rect l="l" t="t" r="r" b="b"/>
              <a:pathLst>
                <a:path w="13334" h="12661" extrusionOk="0">
                  <a:moveTo>
                    <a:pt x="1504" y="0"/>
                  </a:moveTo>
                  <a:cubicBezTo>
                    <a:pt x="1028" y="0"/>
                    <a:pt x="627" y="50"/>
                    <a:pt x="376" y="100"/>
                  </a:cubicBezTo>
                  <a:cubicBezTo>
                    <a:pt x="126" y="151"/>
                    <a:pt x="1" y="176"/>
                    <a:pt x="1" y="176"/>
                  </a:cubicBezTo>
                  <a:cubicBezTo>
                    <a:pt x="1" y="176"/>
                    <a:pt x="1" y="176"/>
                    <a:pt x="1" y="176"/>
                  </a:cubicBezTo>
                  <a:lnTo>
                    <a:pt x="1" y="176"/>
                  </a:lnTo>
                  <a:cubicBezTo>
                    <a:pt x="1" y="176"/>
                    <a:pt x="126" y="226"/>
                    <a:pt x="376" y="276"/>
                  </a:cubicBezTo>
                  <a:cubicBezTo>
                    <a:pt x="602" y="351"/>
                    <a:pt x="953" y="476"/>
                    <a:pt x="1379" y="652"/>
                  </a:cubicBezTo>
                  <a:cubicBezTo>
                    <a:pt x="2206" y="1028"/>
                    <a:pt x="3384" y="1604"/>
                    <a:pt x="4687" y="2406"/>
                  </a:cubicBezTo>
                  <a:cubicBezTo>
                    <a:pt x="5339" y="2807"/>
                    <a:pt x="6041" y="3233"/>
                    <a:pt x="6717" y="3760"/>
                  </a:cubicBezTo>
                  <a:cubicBezTo>
                    <a:pt x="7394" y="4261"/>
                    <a:pt x="8071" y="4812"/>
                    <a:pt x="8672" y="5439"/>
                  </a:cubicBezTo>
                  <a:cubicBezTo>
                    <a:pt x="8948" y="5740"/>
                    <a:pt x="9224" y="6065"/>
                    <a:pt x="9449" y="6391"/>
                  </a:cubicBezTo>
                  <a:cubicBezTo>
                    <a:pt x="9650" y="6717"/>
                    <a:pt x="9800" y="7018"/>
                    <a:pt x="9875" y="7319"/>
                  </a:cubicBezTo>
                  <a:cubicBezTo>
                    <a:pt x="9976" y="7594"/>
                    <a:pt x="9976" y="7845"/>
                    <a:pt x="9925" y="8095"/>
                  </a:cubicBezTo>
                  <a:cubicBezTo>
                    <a:pt x="9875" y="8321"/>
                    <a:pt x="9775" y="8597"/>
                    <a:pt x="9575" y="8872"/>
                  </a:cubicBezTo>
                  <a:lnTo>
                    <a:pt x="9549" y="8923"/>
                  </a:lnTo>
                  <a:lnTo>
                    <a:pt x="9549" y="8923"/>
                  </a:lnTo>
                  <a:lnTo>
                    <a:pt x="9549" y="8923"/>
                  </a:lnTo>
                  <a:lnTo>
                    <a:pt x="9524" y="8948"/>
                  </a:lnTo>
                  <a:cubicBezTo>
                    <a:pt x="9527" y="8945"/>
                    <a:pt x="9529" y="8943"/>
                    <a:pt x="9530" y="8943"/>
                  </a:cubicBezTo>
                  <a:cubicBezTo>
                    <a:pt x="9530" y="8943"/>
                    <a:pt x="9530" y="8945"/>
                    <a:pt x="9529" y="8948"/>
                  </a:cubicBezTo>
                  <a:lnTo>
                    <a:pt x="9529" y="8948"/>
                  </a:lnTo>
                  <a:lnTo>
                    <a:pt x="9424" y="9073"/>
                  </a:lnTo>
                  <a:cubicBezTo>
                    <a:pt x="9374" y="9123"/>
                    <a:pt x="9374" y="9148"/>
                    <a:pt x="9324" y="9198"/>
                  </a:cubicBezTo>
                  <a:cubicBezTo>
                    <a:pt x="9249" y="9273"/>
                    <a:pt x="9174" y="9324"/>
                    <a:pt x="9123" y="9349"/>
                  </a:cubicBezTo>
                  <a:cubicBezTo>
                    <a:pt x="9073" y="9374"/>
                    <a:pt x="9073" y="9374"/>
                    <a:pt x="9023" y="9374"/>
                  </a:cubicBezTo>
                  <a:cubicBezTo>
                    <a:pt x="8998" y="9386"/>
                    <a:pt x="8967" y="9392"/>
                    <a:pt x="8926" y="9392"/>
                  </a:cubicBezTo>
                  <a:cubicBezTo>
                    <a:pt x="8885" y="9392"/>
                    <a:pt x="8835" y="9386"/>
                    <a:pt x="8773" y="9374"/>
                  </a:cubicBezTo>
                  <a:cubicBezTo>
                    <a:pt x="8572" y="9298"/>
                    <a:pt x="8246" y="9148"/>
                    <a:pt x="7920" y="8923"/>
                  </a:cubicBezTo>
                  <a:cubicBezTo>
                    <a:pt x="7595" y="8697"/>
                    <a:pt x="7244" y="8396"/>
                    <a:pt x="6918" y="8095"/>
                  </a:cubicBezTo>
                  <a:cubicBezTo>
                    <a:pt x="6291" y="7494"/>
                    <a:pt x="5665" y="6817"/>
                    <a:pt x="5088" y="6166"/>
                  </a:cubicBezTo>
                  <a:cubicBezTo>
                    <a:pt x="4537" y="5489"/>
                    <a:pt x="3986" y="4837"/>
                    <a:pt x="3509" y="4236"/>
                  </a:cubicBezTo>
                  <a:cubicBezTo>
                    <a:pt x="2507" y="3008"/>
                    <a:pt x="1655" y="1980"/>
                    <a:pt x="1028" y="1253"/>
                  </a:cubicBezTo>
                  <a:cubicBezTo>
                    <a:pt x="727" y="902"/>
                    <a:pt x="452" y="627"/>
                    <a:pt x="276" y="451"/>
                  </a:cubicBezTo>
                  <a:cubicBezTo>
                    <a:pt x="101" y="276"/>
                    <a:pt x="1" y="176"/>
                    <a:pt x="1" y="176"/>
                  </a:cubicBezTo>
                  <a:lnTo>
                    <a:pt x="1" y="176"/>
                  </a:lnTo>
                  <a:cubicBezTo>
                    <a:pt x="1" y="176"/>
                    <a:pt x="151" y="702"/>
                    <a:pt x="452" y="1604"/>
                  </a:cubicBezTo>
                  <a:cubicBezTo>
                    <a:pt x="752" y="2481"/>
                    <a:pt x="1178" y="3760"/>
                    <a:pt x="1855" y="5238"/>
                  </a:cubicBezTo>
                  <a:cubicBezTo>
                    <a:pt x="2181" y="5990"/>
                    <a:pt x="2582" y="6767"/>
                    <a:pt x="3033" y="7594"/>
                  </a:cubicBezTo>
                  <a:cubicBezTo>
                    <a:pt x="3509" y="8421"/>
                    <a:pt x="4061" y="9273"/>
                    <a:pt x="4762" y="10126"/>
                  </a:cubicBezTo>
                  <a:cubicBezTo>
                    <a:pt x="5113" y="10552"/>
                    <a:pt x="5514" y="10978"/>
                    <a:pt x="5991" y="11379"/>
                  </a:cubicBezTo>
                  <a:cubicBezTo>
                    <a:pt x="6467" y="11780"/>
                    <a:pt x="7018" y="12181"/>
                    <a:pt x="7770" y="12456"/>
                  </a:cubicBezTo>
                  <a:cubicBezTo>
                    <a:pt x="8129" y="12569"/>
                    <a:pt x="8508" y="12661"/>
                    <a:pt x="8944" y="12661"/>
                  </a:cubicBezTo>
                  <a:cubicBezTo>
                    <a:pt x="8995" y="12661"/>
                    <a:pt x="9046" y="12660"/>
                    <a:pt x="9098" y="12657"/>
                  </a:cubicBezTo>
                  <a:cubicBezTo>
                    <a:pt x="9139" y="12659"/>
                    <a:pt x="9180" y="12660"/>
                    <a:pt x="9220" y="12660"/>
                  </a:cubicBezTo>
                  <a:cubicBezTo>
                    <a:pt x="9659" y="12660"/>
                    <a:pt x="10112" y="12540"/>
                    <a:pt x="10502" y="12356"/>
                  </a:cubicBezTo>
                  <a:cubicBezTo>
                    <a:pt x="10928" y="12156"/>
                    <a:pt x="11304" y="11905"/>
                    <a:pt x="11605" y="11629"/>
                  </a:cubicBezTo>
                  <a:cubicBezTo>
                    <a:pt x="11755" y="11504"/>
                    <a:pt x="11905" y="11304"/>
                    <a:pt x="12031" y="11153"/>
                  </a:cubicBezTo>
                  <a:lnTo>
                    <a:pt x="12156" y="11003"/>
                  </a:lnTo>
                  <a:lnTo>
                    <a:pt x="12206" y="10953"/>
                  </a:lnTo>
                  <a:lnTo>
                    <a:pt x="12281" y="10852"/>
                  </a:lnTo>
                  <a:lnTo>
                    <a:pt x="12281" y="10827"/>
                  </a:lnTo>
                  <a:lnTo>
                    <a:pt x="12357" y="10727"/>
                  </a:lnTo>
                  <a:cubicBezTo>
                    <a:pt x="12758" y="10126"/>
                    <a:pt x="13083" y="9399"/>
                    <a:pt x="13209" y="8597"/>
                  </a:cubicBezTo>
                  <a:cubicBezTo>
                    <a:pt x="13334" y="7795"/>
                    <a:pt x="13209" y="6968"/>
                    <a:pt x="12958" y="6291"/>
                  </a:cubicBezTo>
                  <a:cubicBezTo>
                    <a:pt x="12707" y="5589"/>
                    <a:pt x="12331" y="5013"/>
                    <a:pt x="11930" y="4511"/>
                  </a:cubicBezTo>
                  <a:cubicBezTo>
                    <a:pt x="11529" y="4010"/>
                    <a:pt x="11103" y="3609"/>
                    <a:pt x="10652" y="3258"/>
                  </a:cubicBezTo>
                  <a:cubicBezTo>
                    <a:pt x="9775" y="2532"/>
                    <a:pt x="8873" y="2005"/>
                    <a:pt x="7996" y="1579"/>
                  </a:cubicBezTo>
                  <a:cubicBezTo>
                    <a:pt x="7118" y="1178"/>
                    <a:pt x="6266" y="852"/>
                    <a:pt x="5464" y="627"/>
                  </a:cubicBezTo>
                  <a:cubicBezTo>
                    <a:pt x="3860" y="151"/>
                    <a:pt x="2482" y="0"/>
                    <a:pt x="15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9"/>
            <p:cNvSpPr/>
            <p:nvPr/>
          </p:nvSpPr>
          <p:spPr>
            <a:xfrm>
              <a:off x="720000" y="4226980"/>
              <a:ext cx="323476" cy="95926"/>
            </a:xfrm>
            <a:custGeom>
              <a:avLst/>
              <a:gdLst/>
              <a:ahLst/>
              <a:cxnLst/>
              <a:rect l="l" t="t" r="r" b="b"/>
              <a:pathLst>
                <a:path w="13610" h="4036" extrusionOk="0">
                  <a:moveTo>
                    <a:pt x="777" y="0"/>
                  </a:moveTo>
                  <a:lnTo>
                    <a:pt x="0" y="1930"/>
                  </a:lnTo>
                  <a:cubicBezTo>
                    <a:pt x="1529" y="2531"/>
                    <a:pt x="3509" y="3033"/>
                    <a:pt x="5614" y="3409"/>
                  </a:cubicBezTo>
                  <a:cubicBezTo>
                    <a:pt x="7744" y="3810"/>
                    <a:pt x="9950" y="4035"/>
                    <a:pt x="11855" y="4035"/>
                  </a:cubicBezTo>
                  <a:cubicBezTo>
                    <a:pt x="12481" y="4035"/>
                    <a:pt x="13058" y="4010"/>
                    <a:pt x="13609" y="3960"/>
                  </a:cubicBezTo>
                  <a:lnTo>
                    <a:pt x="13384" y="1880"/>
                  </a:lnTo>
                  <a:cubicBezTo>
                    <a:pt x="12932" y="1930"/>
                    <a:pt x="12406" y="1955"/>
                    <a:pt x="11855" y="1955"/>
                  </a:cubicBezTo>
                  <a:cubicBezTo>
                    <a:pt x="10125" y="1955"/>
                    <a:pt x="7995" y="1729"/>
                    <a:pt x="5990" y="1353"/>
                  </a:cubicBezTo>
                  <a:cubicBezTo>
                    <a:pt x="3985" y="1003"/>
                    <a:pt x="2080" y="501"/>
                    <a:pt x="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9"/>
            <p:cNvSpPr/>
            <p:nvPr/>
          </p:nvSpPr>
          <p:spPr>
            <a:xfrm>
              <a:off x="968404" y="4286544"/>
              <a:ext cx="99491" cy="316322"/>
            </a:xfrm>
            <a:custGeom>
              <a:avLst/>
              <a:gdLst/>
              <a:ahLst/>
              <a:cxnLst/>
              <a:rect l="l" t="t" r="r" b="b"/>
              <a:pathLst>
                <a:path w="4186" h="13309" extrusionOk="0">
                  <a:moveTo>
                    <a:pt x="2281" y="0"/>
                  </a:moveTo>
                  <a:cubicBezTo>
                    <a:pt x="777" y="3409"/>
                    <a:pt x="25" y="7544"/>
                    <a:pt x="0" y="11229"/>
                  </a:cubicBezTo>
                  <a:cubicBezTo>
                    <a:pt x="0" y="11930"/>
                    <a:pt x="50" y="12632"/>
                    <a:pt x="101" y="13309"/>
                  </a:cubicBezTo>
                  <a:lnTo>
                    <a:pt x="2181" y="13108"/>
                  </a:lnTo>
                  <a:cubicBezTo>
                    <a:pt x="2131" y="12507"/>
                    <a:pt x="2106" y="11880"/>
                    <a:pt x="2106" y="11229"/>
                  </a:cubicBezTo>
                  <a:cubicBezTo>
                    <a:pt x="2106" y="7845"/>
                    <a:pt x="2832" y="3910"/>
                    <a:pt x="4186" y="853"/>
                  </a:cubicBezTo>
                  <a:lnTo>
                    <a:pt x="22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29"/>
            <p:cNvSpPr/>
            <p:nvPr/>
          </p:nvSpPr>
          <p:spPr>
            <a:xfrm>
              <a:off x="980312" y="4254361"/>
              <a:ext cx="128107" cy="98920"/>
            </a:xfrm>
            <a:custGeom>
              <a:avLst/>
              <a:gdLst/>
              <a:ahLst/>
              <a:cxnLst/>
              <a:rect l="l" t="t" r="r" b="b"/>
              <a:pathLst>
                <a:path w="5390" h="4162" extrusionOk="0">
                  <a:moveTo>
                    <a:pt x="2707" y="1"/>
                  </a:moveTo>
                  <a:cubicBezTo>
                    <a:pt x="1" y="1"/>
                    <a:pt x="1" y="4161"/>
                    <a:pt x="2707" y="4161"/>
                  </a:cubicBezTo>
                  <a:cubicBezTo>
                    <a:pt x="5389" y="4161"/>
                    <a:pt x="5389" y="1"/>
                    <a:pt x="27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2" name="Google Shape;882;p29"/>
          <p:cNvGrpSpPr/>
          <p:nvPr/>
        </p:nvGrpSpPr>
        <p:grpSpPr>
          <a:xfrm rot="5400000" flipH="1">
            <a:off x="6747783" y="2023696"/>
            <a:ext cx="2661231" cy="1000858"/>
            <a:chOff x="720000" y="3829047"/>
            <a:chExt cx="2057547" cy="773819"/>
          </a:xfrm>
        </p:grpSpPr>
        <p:sp>
          <p:nvSpPr>
            <p:cNvPr id="883" name="Google Shape;883;p29"/>
            <p:cNvSpPr/>
            <p:nvPr/>
          </p:nvSpPr>
          <p:spPr>
            <a:xfrm>
              <a:off x="747524" y="4140653"/>
              <a:ext cx="1628264" cy="367137"/>
            </a:xfrm>
            <a:custGeom>
              <a:avLst/>
              <a:gdLst/>
              <a:ahLst/>
              <a:cxnLst/>
              <a:rect l="l" t="t" r="r" b="b"/>
              <a:pathLst>
                <a:path w="68508" h="15447" extrusionOk="0">
                  <a:moveTo>
                    <a:pt x="43313" y="0"/>
                  </a:moveTo>
                  <a:cubicBezTo>
                    <a:pt x="39438" y="0"/>
                    <a:pt x="35566" y="236"/>
                    <a:pt x="31724" y="725"/>
                  </a:cubicBezTo>
                  <a:cubicBezTo>
                    <a:pt x="20271" y="2178"/>
                    <a:pt x="8842" y="6239"/>
                    <a:pt x="446" y="14384"/>
                  </a:cubicBezTo>
                  <a:cubicBezTo>
                    <a:pt x="0" y="14810"/>
                    <a:pt x="424" y="15447"/>
                    <a:pt x="917" y="15447"/>
                  </a:cubicBezTo>
                  <a:cubicBezTo>
                    <a:pt x="1061" y="15447"/>
                    <a:pt x="1212" y="15392"/>
                    <a:pt x="1348" y="15261"/>
                  </a:cubicBezTo>
                  <a:cubicBezTo>
                    <a:pt x="9820" y="7041"/>
                    <a:pt x="21374" y="3206"/>
                    <a:pt x="32927" y="1828"/>
                  </a:cubicBezTo>
                  <a:cubicBezTo>
                    <a:pt x="36361" y="1423"/>
                    <a:pt x="39826" y="1229"/>
                    <a:pt x="43297" y="1229"/>
                  </a:cubicBezTo>
                  <a:cubicBezTo>
                    <a:pt x="51430" y="1229"/>
                    <a:pt x="59595" y="2294"/>
                    <a:pt x="67464" y="4209"/>
                  </a:cubicBezTo>
                  <a:cubicBezTo>
                    <a:pt x="67523" y="4224"/>
                    <a:pt x="67580" y="4231"/>
                    <a:pt x="67634" y="4231"/>
                  </a:cubicBezTo>
                  <a:cubicBezTo>
                    <a:pt x="68284" y="4231"/>
                    <a:pt x="68507" y="3191"/>
                    <a:pt x="67790" y="3006"/>
                  </a:cubicBezTo>
                  <a:cubicBezTo>
                    <a:pt x="59796" y="1063"/>
                    <a:pt x="51548" y="0"/>
                    <a:pt x="433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29"/>
            <p:cNvSpPr/>
            <p:nvPr/>
          </p:nvSpPr>
          <p:spPr>
            <a:xfrm>
              <a:off x="2336731" y="4176923"/>
              <a:ext cx="440816" cy="166681"/>
            </a:xfrm>
            <a:custGeom>
              <a:avLst/>
              <a:gdLst/>
              <a:ahLst/>
              <a:cxnLst/>
              <a:rect l="l" t="t" r="r" b="b"/>
              <a:pathLst>
                <a:path w="18547" h="7013" extrusionOk="0">
                  <a:moveTo>
                    <a:pt x="6492" y="1"/>
                  </a:moveTo>
                  <a:cubicBezTo>
                    <a:pt x="5890" y="1"/>
                    <a:pt x="5339" y="26"/>
                    <a:pt x="4762" y="101"/>
                  </a:cubicBezTo>
                  <a:cubicBezTo>
                    <a:pt x="4211" y="176"/>
                    <a:pt x="3685" y="277"/>
                    <a:pt x="3183" y="402"/>
                  </a:cubicBezTo>
                  <a:cubicBezTo>
                    <a:pt x="2958" y="477"/>
                    <a:pt x="2707" y="527"/>
                    <a:pt x="2507" y="577"/>
                  </a:cubicBezTo>
                  <a:cubicBezTo>
                    <a:pt x="2281" y="678"/>
                    <a:pt x="2081" y="728"/>
                    <a:pt x="1880" y="828"/>
                  </a:cubicBezTo>
                  <a:cubicBezTo>
                    <a:pt x="1504" y="978"/>
                    <a:pt x="1153" y="1129"/>
                    <a:pt x="878" y="1279"/>
                  </a:cubicBezTo>
                  <a:cubicBezTo>
                    <a:pt x="602" y="1404"/>
                    <a:pt x="376" y="1555"/>
                    <a:pt x="226" y="1655"/>
                  </a:cubicBezTo>
                  <a:cubicBezTo>
                    <a:pt x="76" y="1730"/>
                    <a:pt x="0" y="1805"/>
                    <a:pt x="0" y="1805"/>
                  </a:cubicBezTo>
                  <a:cubicBezTo>
                    <a:pt x="0" y="1805"/>
                    <a:pt x="51" y="1881"/>
                    <a:pt x="176" y="2006"/>
                  </a:cubicBezTo>
                  <a:cubicBezTo>
                    <a:pt x="301" y="2131"/>
                    <a:pt x="502" y="2332"/>
                    <a:pt x="727" y="2507"/>
                  </a:cubicBezTo>
                  <a:cubicBezTo>
                    <a:pt x="978" y="2733"/>
                    <a:pt x="1254" y="2958"/>
                    <a:pt x="1579" y="3209"/>
                  </a:cubicBezTo>
                  <a:cubicBezTo>
                    <a:pt x="1930" y="3434"/>
                    <a:pt x="2281" y="3685"/>
                    <a:pt x="2682" y="3986"/>
                  </a:cubicBezTo>
                  <a:cubicBezTo>
                    <a:pt x="3083" y="4236"/>
                    <a:pt x="3509" y="4512"/>
                    <a:pt x="3960" y="4738"/>
                  </a:cubicBezTo>
                  <a:cubicBezTo>
                    <a:pt x="4412" y="4988"/>
                    <a:pt x="4913" y="5239"/>
                    <a:pt x="5414" y="5439"/>
                  </a:cubicBezTo>
                  <a:cubicBezTo>
                    <a:pt x="6417" y="5866"/>
                    <a:pt x="7519" y="6241"/>
                    <a:pt x="8647" y="6492"/>
                  </a:cubicBezTo>
                  <a:cubicBezTo>
                    <a:pt x="9224" y="6642"/>
                    <a:pt x="9775" y="6743"/>
                    <a:pt x="10351" y="6818"/>
                  </a:cubicBezTo>
                  <a:cubicBezTo>
                    <a:pt x="10928" y="6918"/>
                    <a:pt x="11479" y="6968"/>
                    <a:pt x="12056" y="6993"/>
                  </a:cubicBezTo>
                  <a:cubicBezTo>
                    <a:pt x="12341" y="7006"/>
                    <a:pt x="12624" y="7013"/>
                    <a:pt x="12904" y="7013"/>
                  </a:cubicBezTo>
                  <a:cubicBezTo>
                    <a:pt x="13707" y="7013"/>
                    <a:pt x="14482" y="6961"/>
                    <a:pt x="15189" y="6868"/>
                  </a:cubicBezTo>
                  <a:cubicBezTo>
                    <a:pt x="16141" y="6718"/>
                    <a:pt x="16968" y="6517"/>
                    <a:pt x="17570" y="6342"/>
                  </a:cubicBezTo>
                  <a:cubicBezTo>
                    <a:pt x="17870" y="6241"/>
                    <a:pt x="18121" y="6141"/>
                    <a:pt x="18296" y="6091"/>
                  </a:cubicBezTo>
                  <a:cubicBezTo>
                    <a:pt x="18447" y="6016"/>
                    <a:pt x="18547" y="5966"/>
                    <a:pt x="18547" y="5966"/>
                  </a:cubicBezTo>
                  <a:cubicBezTo>
                    <a:pt x="18547" y="5966"/>
                    <a:pt x="18497" y="5891"/>
                    <a:pt x="18397" y="5740"/>
                  </a:cubicBezTo>
                  <a:cubicBezTo>
                    <a:pt x="18296" y="5615"/>
                    <a:pt x="18146" y="5364"/>
                    <a:pt x="17945" y="5139"/>
                  </a:cubicBezTo>
                  <a:cubicBezTo>
                    <a:pt x="17745" y="4888"/>
                    <a:pt x="17519" y="4612"/>
                    <a:pt x="17219" y="4312"/>
                  </a:cubicBezTo>
                  <a:cubicBezTo>
                    <a:pt x="16918" y="3986"/>
                    <a:pt x="16592" y="3685"/>
                    <a:pt x="16216" y="3384"/>
                  </a:cubicBezTo>
                  <a:cubicBezTo>
                    <a:pt x="15815" y="3058"/>
                    <a:pt x="15414" y="2733"/>
                    <a:pt x="14938" y="2432"/>
                  </a:cubicBezTo>
                  <a:cubicBezTo>
                    <a:pt x="14487" y="2156"/>
                    <a:pt x="13986" y="1881"/>
                    <a:pt x="13459" y="1605"/>
                  </a:cubicBezTo>
                  <a:cubicBezTo>
                    <a:pt x="12958" y="1354"/>
                    <a:pt x="12407" y="1104"/>
                    <a:pt x="11830" y="928"/>
                  </a:cubicBezTo>
                  <a:cubicBezTo>
                    <a:pt x="11254" y="728"/>
                    <a:pt x="10677" y="552"/>
                    <a:pt x="10076" y="402"/>
                  </a:cubicBezTo>
                  <a:cubicBezTo>
                    <a:pt x="9474" y="277"/>
                    <a:pt x="8873" y="176"/>
                    <a:pt x="8271" y="101"/>
                  </a:cubicBezTo>
                  <a:cubicBezTo>
                    <a:pt x="7670" y="26"/>
                    <a:pt x="7068" y="1"/>
                    <a:pt x="64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29"/>
            <p:cNvSpPr/>
            <p:nvPr/>
          </p:nvSpPr>
          <p:spPr>
            <a:xfrm>
              <a:off x="2160393" y="3951383"/>
              <a:ext cx="378878" cy="230925"/>
            </a:xfrm>
            <a:custGeom>
              <a:avLst/>
              <a:gdLst/>
              <a:ahLst/>
              <a:cxnLst/>
              <a:rect l="l" t="t" r="r" b="b"/>
              <a:pathLst>
                <a:path w="15941" h="9716" extrusionOk="0">
                  <a:moveTo>
                    <a:pt x="13156" y="0"/>
                  </a:moveTo>
                  <a:cubicBezTo>
                    <a:pt x="12955" y="0"/>
                    <a:pt x="12747" y="5"/>
                    <a:pt x="12532" y="16"/>
                  </a:cubicBezTo>
                  <a:cubicBezTo>
                    <a:pt x="12056" y="66"/>
                    <a:pt x="11555" y="116"/>
                    <a:pt x="11029" y="242"/>
                  </a:cubicBezTo>
                  <a:cubicBezTo>
                    <a:pt x="10502" y="342"/>
                    <a:pt x="9951" y="467"/>
                    <a:pt x="9425" y="668"/>
                  </a:cubicBezTo>
                  <a:cubicBezTo>
                    <a:pt x="8873" y="868"/>
                    <a:pt x="8347" y="1069"/>
                    <a:pt x="7821" y="1344"/>
                  </a:cubicBezTo>
                  <a:cubicBezTo>
                    <a:pt x="7294" y="1595"/>
                    <a:pt x="6793" y="1871"/>
                    <a:pt x="6292" y="2197"/>
                  </a:cubicBezTo>
                  <a:cubicBezTo>
                    <a:pt x="5815" y="2522"/>
                    <a:pt x="5364" y="2848"/>
                    <a:pt x="4913" y="3174"/>
                  </a:cubicBezTo>
                  <a:cubicBezTo>
                    <a:pt x="4487" y="3525"/>
                    <a:pt x="4086" y="3901"/>
                    <a:pt x="3710" y="4252"/>
                  </a:cubicBezTo>
                  <a:cubicBezTo>
                    <a:pt x="3334" y="4603"/>
                    <a:pt x="2983" y="4979"/>
                    <a:pt x="2683" y="5354"/>
                  </a:cubicBezTo>
                  <a:cubicBezTo>
                    <a:pt x="2357" y="5705"/>
                    <a:pt x="2081" y="6081"/>
                    <a:pt x="1830" y="6432"/>
                  </a:cubicBezTo>
                  <a:cubicBezTo>
                    <a:pt x="1705" y="6608"/>
                    <a:pt x="1580" y="6783"/>
                    <a:pt x="1455" y="6958"/>
                  </a:cubicBezTo>
                  <a:cubicBezTo>
                    <a:pt x="1329" y="7134"/>
                    <a:pt x="1179" y="7284"/>
                    <a:pt x="1079" y="7460"/>
                  </a:cubicBezTo>
                  <a:cubicBezTo>
                    <a:pt x="828" y="7786"/>
                    <a:pt x="627" y="8086"/>
                    <a:pt x="477" y="8362"/>
                  </a:cubicBezTo>
                  <a:cubicBezTo>
                    <a:pt x="327" y="8613"/>
                    <a:pt x="201" y="8838"/>
                    <a:pt x="126" y="8989"/>
                  </a:cubicBezTo>
                  <a:cubicBezTo>
                    <a:pt x="51" y="9139"/>
                    <a:pt x="1" y="9239"/>
                    <a:pt x="1" y="9239"/>
                  </a:cubicBezTo>
                  <a:cubicBezTo>
                    <a:pt x="1" y="9239"/>
                    <a:pt x="101" y="9264"/>
                    <a:pt x="277" y="9314"/>
                  </a:cubicBezTo>
                  <a:cubicBezTo>
                    <a:pt x="427" y="9365"/>
                    <a:pt x="678" y="9440"/>
                    <a:pt x="978" y="9490"/>
                  </a:cubicBezTo>
                  <a:cubicBezTo>
                    <a:pt x="1279" y="9565"/>
                    <a:pt x="1630" y="9615"/>
                    <a:pt x="2031" y="9665"/>
                  </a:cubicBezTo>
                  <a:cubicBezTo>
                    <a:pt x="2231" y="9690"/>
                    <a:pt x="2432" y="9715"/>
                    <a:pt x="2658" y="9715"/>
                  </a:cubicBezTo>
                  <a:cubicBezTo>
                    <a:pt x="2883" y="9715"/>
                    <a:pt x="3134" y="9690"/>
                    <a:pt x="3384" y="9690"/>
                  </a:cubicBezTo>
                  <a:cubicBezTo>
                    <a:pt x="3886" y="9640"/>
                    <a:pt x="4412" y="9565"/>
                    <a:pt x="4988" y="9465"/>
                  </a:cubicBezTo>
                  <a:cubicBezTo>
                    <a:pt x="5515" y="9339"/>
                    <a:pt x="6041" y="9189"/>
                    <a:pt x="6592" y="8989"/>
                  </a:cubicBezTo>
                  <a:cubicBezTo>
                    <a:pt x="7144" y="8813"/>
                    <a:pt x="7670" y="8588"/>
                    <a:pt x="8171" y="8312"/>
                  </a:cubicBezTo>
                  <a:cubicBezTo>
                    <a:pt x="8698" y="8061"/>
                    <a:pt x="9199" y="7760"/>
                    <a:pt x="9675" y="7460"/>
                  </a:cubicBezTo>
                  <a:cubicBezTo>
                    <a:pt x="10151" y="7159"/>
                    <a:pt x="10602" y="6833"/>
                    <a:pt x="11029" y="6507"/>
                  </a:cubicBezTo>
                  <a:cubicBezTo>
                    <a:pt x="11480" y="6182"/>
                    <a:pt x="11881" y="5831"/>
                    <a:pt x="12257" y="5455"/>
                  </a:cubicBezTo>
                  <a:cubicBezTo>
                    <a:pt x="12633" y="5079"/>
                    <a:pt x="13009" y="4728"/>
                    <a:pt x="13334" y="4352"/>
                  </a:cubicBezTo>
                  <a:cubicBezTo>
                    <a:pt x="13660" y="3976"/>
                    <a:pt x="13961" y="3600"/>
                    <a:pt x="14237" y="3224"/>
                  </a:cubicBezTo>
                  <a:cubicBezTo>
                    <a:pt x="14512" y="2873"/>
                    <a:pt x="14763" y="2522"/>
                    <a:pt x="14963" y="2197"/>
                  </a:cubicBezTo>
                  <a:cubicBezTo>
                    <a:pt x="15189" y="1871"/>
                    <a:pt x="15364" y="1545"/>
                    <a:pt x="15515" y="1269"/>
                  </a:cubicBezTo>
                  <a:cubicBezTo>
                    <a:pt x="15665" y="1019"/>
                    <a:pt x="15765" y="768"/>
                    <a:pt x="15841" y="618"/>
                  </a:cubicBezTo>
                  <a:cubicBezTo>
                    <a:pt x="15916" y="467"/>
                    <a:pt x="15941" y="367"/>
                    <a:pt x="15941" y="367"/>
                  </a:cubicBezTo>
                  <a:cubicBezTo>
                    <a:pt x="15941" y="367"/>
                    <a:pt x="15841" y="342"/>
                    <a:pt x="15690" y="292"/>
                  </a:cubicBezTo>
                  <a:cubicBezTo>
                    <a:pt x="15515" y="267"/>
                    <a:pt x="15264" y="192"/>
                    <a:pt x="14963" y="141"/>
                  </a:cubicBezTo>
                  <a:cubicBezTo>
                    <a:pt x="14494" y="63"/>
                    <a:pt x="13871" y="0"/>
                    <a:pt x="131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29"/>
            <p:cNvSpPr/>
            <p:nvPr/>
          </p:nvSpPr>
          <p:spPr>
            <a:xfrm>
              <a:off x="2001358" y="4172764"/>
              <a:ext cx="343131" cy="318104"/>
            </a:xfrm>
            <a:custGeom>
              <a:avLst/>
              <a:gdLst/>
              <a:ahLst/>
              <a:cxnLst/>
              <a:rect l="l" t="t" r="r" b="b"/>
              <a:pathLst>
                <a:path w="14437" h="13384" extrusionOk="0">
                  <a:moveTo>
                    <a:pt x="0" y="0"/>
                  </a:moveTo>
                  <a:cubicBezTo>
                    <a:pt x="0" y="0"/>
                    <a:pt x="25" y="101"/>
                    <a:pt x="50" y="276"/>
                  </a:cubicBezTo>
                  <a:cubicBezTo>
                    <a:pt x="100" y="452"/>
                    <a:pt x="151" y="727"/>
                    <a:pt x="251" y="1028"/>
                  </a:cubicBezTo>
                  <a:cubicBezTo>
                    <a:pt x="426" y="1629"/>
                    <a:pt x="777" y="2482"/>
                    <a:pt x="1278" y="3359"/>
                  </a:cubicBezTo>
                  <a:cubicBezTo>
                    <a:pt x="1755" y="4236"/>
                    <a:pt x="2381" y="5188"/>
                    <a:pt x="3133" y="6091"/>
                  </a:cubicBezTo>
                  <a:cubicBezTo>
                    <a:pt x="3885" y="6968"/>
                    <a:pt x="4737" y="7820"/>
                    <a:pt x="5639" y="8597"/>
                  </a:cubicBezTo>
                  <a:cubicBezTo>
                    <a:pt x="6090" y="8973"/>
                    <a:pt x="6567" y="9349"/>
                    <a:pt x="7043" y="9675"/>
                  </a:cubicBezTo>
                  <a:cubicBezTo>
                    <a:pt x="7494" y="10025"/>
                    <a:pt x="7970" y="10326"/>
                    <a:pt x="8446" y="10627"/>
                  </a:cubicBezTo>
                  <a:cubicBezTo>
                    <a:pt x="8922" y="10903"/>
                    <a:pt x="9374" y="11178"/>
                    <a:pt x="9850" y="11429"/>
                  </a:cubicBezTo>
                  <a:cubicBezTo>
                    <a:pt x="10301" y="11655"/>
                    <a:pt x="10752" y="11880"/>
                    <a:pt x="11178" y="12081"/>
                  </a:cubicBezTo>
                  <a:cubicBezTo>
                    <a:pt x="11404" y="12156"/>
                    <a:pt x="11579" y="12256"/>
                    <a:pt x="11805" y="12356"/>
                  </a:cubicBezTo>
                  <a:cubicBezTo>
                    <a:pt x="12005" y="12432"/>
                    <a:pt x="12206" y="12532"/>
                    <a:pt x="12381" y="12607"/>
                  </a:cubicBezTo>
                  <a:cubicBezTo>
                    <a:pt x="12732" y="12757"/>
                    <a:pt x="13108" y="12883"/>
                    <a:pt x="13384" y="13008"/>
                  </a:cubicBezTo>
                  <a:cubicBezTo>
                    <a:pt x="13659" y="13133"/>
                    <a:pt x="13910" y="13208"/>
                    <a:pt x="14085" y="13284"/>
                  </a:cubicBezTo>
                  <a:cubicBezTo>
                    <a:pt x="14261" y="13359"/>
                    <a:pt x="14361" y="13384"/>
                    <a:pt x="14361" y="13384"/>
                  </a:cubicBezTo>
                  <a:cubicBezTo>
                    <a:pt x="14361" y="13384"/>
                    <a:pt x="14386" y="13284"/>
                    <a:pt x="14386" y="13108"/>
                  </a:cubicBezTo>
                  <a:cubicBezTo>
                    <a:pt x="14411" y="12933"/>
                    <a:pt x="14436" y="12657"/>
                    <a:pt x="14436" y="12331"/>
                  </a:cubicBezTo>
                  <a:cubicBezTo>
                    <a:pt x="14436" y="11980"/>
                    <a:pt x="14386" y="11604"/>
                    <a:pt x="14311" y="11153"/>
                  </a:cubicBezTo>
                  <a:cubicBezTo>
                    <a:pt x="14236" y="10677"/>
                    <a:pt x="14110" y="10226"/>
                    <a:pt x="13935" y="9700"/>
                  </a:cubicBezTo>
                  <a:cubicBezTo>
                    <a:pt x="13760" y="9198"/>
                    <a:pt x="13534" y="8672"/>
                    <a:pt x="13258" y="8146"/>
                  </a:cubicBezTo>
                  <a:cubicBezTo>
                    <a:pt x="12983" y="7645"/>
                    <a:pt x="12657" y="7093"/>
                    <a:pt x="12281" y="6592"/>
                  </a:cubicBezTo>
                  <a:cubicBezTo>
                    <a:pt x="11554" y="5564"/>
                    <a:pt x="10652" y="4637"/>
                    <a:pt x="9699" y="3810"/>
                  </a:cubicBezTo>
                  <a:cubicBezTo>
                    <a:pt x="8697" y="2983"/>
                    <a:pt x="7669" y="2281"/>
                    <a:pt x="6592" y="1755"/>
                  </a:cubicBezTo>
                  <a:cubicBezTo>
                    <a:pt x="6065" y="1479"/>
                    <a:pt x="5539" y="1228"/>
                    <a:pt x="5013" y="1028"/>
                  </a:cubicBezTo>
                  <a:cubicBezTo>
                    <a:pt x="4511" y="827"/>
                    <a:pt x="3985" y="677"/>
                    <a:pt x="3509" y="527"/>
                  </a:cubicBezTo>
                  <a:cubicBezTo>
                    <a:pt x="2557" y="251"/>
                    <a:pt x="1704" y="126"/>
                    <a:pt x="1053" y="76"/>
                  </a:cubicBezTo>
                  <a:cubicBezTo>
                    <a:pt x="727" y="25"/>
                    <a:pt x="476" y="25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29"/>
            <p:cNvSpPr/>
            <p:nvPr/>
          </p:nvSpPr>
          <p:spPr>
            <a:xfrm>
              <a:off x="1844082" y="3844520"/>
              <a:ext cx="282382" cy="310380"/>
            </a:xfrm>
            <a:custGeom>
              <a:avLst/>
              <a:gdLst/>
              <a:ahLst/>
              <a:cxnLst/>
              <a:rect l="l" t="t" r="r" b="b"/>
              <a:pathLst>
                <a:path w="11881" h="13059" extrusionOk="0">
                  <a:moveTo>
                    <a:pt x="11755" y="1"/>
                  </a:moveTo>
                  <a:cubicBezTo>
                    <a:pt x="11755" y="1"/>
                    <a:pt x="11655" y="1"/>
                    <a:pt x="11479" y="51"/>
                  </a:cubicBezTo>
                  <a:cubicBezTo>
                    <a:pt x="11329" y="126"/>
                    <a:pt x="11078" y="176"/>
                    <a:pt x="10803" y="276"/>
                  </a:cubicBezTo>
                  <a:cubicBezTo>
                    <a:pt x="10527" y="377"/>
                    <a:pt x="10201" y="502"/>
                    <a:pt x="9850" y="652"/>
                  </a:cubicBezTo>
                  <a:cubicBezTo>
                    <a:pt x="9524" y="803"/>
                    <a:pt x="9148" y="953"/>
                    <a:pt x="8747" y="1129"/>
                  </a:cubicBezTo>
                  <a:cubicBezTo>
                    <a:pt x="8346" y="1329"/>
                    <a:pt x="7945" y="1530"/>
                    <a:pt x="7544" y="1780"/>
                  </a:cubicBezTo>
                  <a:cubicBezTo>
                    <a:pt x="7143" y="2006"/>
                    <a:pt x="6692" y="2256"/>
                    <a:pt x="6291" y="2557"/>
                  </a:cubicBezTo>
                  <a:cubicBezTo>
                    <a:pt x="5890" y="2833"/>
                    <a:pt x="5489" y="3159"/>
                    <a:pt x="5088" y="3485"/>
                  </a:cubicBezTo>
                  <a:cubicBezTo>
                    <a:pt x="4687" y="3835"/>
                    <a:pt x="4286" y="4186"/>
                    <a:pt x="3935" y="4562"/>
                  </a:cubicBezTo>
                  <a:cubicBezTo>
                    <a:pt x="3158" y="5339"/>
                    <a:pt x="2507" y="6191"/>
                    <a:pt x="1930" y="7094"/>
                  </a:cubicBezTo>
                  <a:cubicBezTo>
                    <a:pt x="1630" y="7545"/>
                    <a:pt x="1379" y="7996"/>
                    <a:pt x="1153" y="8447"/>
                  </a:cubicBezTo>
                  <a:cubicBezTo>
                    <a:pt x="928" y="8923"/>
                    <a:pt x="752" y="9374"/>
                    <a:pt x="577" y="9800"/>
                  </a:cubicBezTo>
                  <a:cubicBezTo>
                    <a:pt x="427" y="10251"/>
                    <a:pt x="301" y="10678"/>
                    <a:pt x="226" y="11053"/>
                  </a:cubicBezTo>
                  <a:cubicBezTo>
                    <a:pt x="151" y="11429"/>
                    <a:pt x="101" y="11780"/>
                    <a:pt x="51" y="12081"/>
                  </a:cubicBezTo>
                  <a:cubicBezTo>
                    <a:pt x="26" y="12382"/>
                    <a:pt x="26" y="12632"/>
                    <a:pt x="1" y="12783"/>
                  </a:cubicBezTo>
                  <a:cubicBezTo>
                    <a:pt x="1" y="12958"/>
                    <a:pt x="1" y="13058"/>
                    <a:pt x="1" y="13058"/>
                  </a:cubicBezTo>
                  <a:cubicBezTo>
                    <a:pt x="1" y="13058"/>
                    <a:pt x="101" y="13058"/>
                    <a:pt x="276" y="13033"/>
                  </a:cubicBezTo>
                  <a:cubicBezTo>
                    <a:pt x="427" y="13008"/>
                    <a:pt x="702" y="12983"/>
                    <a:pt x="978" y="12933"/>
                  </a:cubicBezTo>
                  <a:cubicBezTo>
                    <a:pt x="1580" y="12833"/>
                    <a:pt x="2356" y="12582"/>
                    <a:pt x="3209" y="12307"/>
                  </a:cubicBezTo>
                  <a:cubicBezTo>
                    <a:pt x="3635" y="12131"/>
                    <a:pt x="4061" y="11981"/>
                    <a:pt x="4487" y="11755"/>
                  </a:cubicBezTo>
                  <a:cubicBezTo>
                    <a:pt x="4938" y="11555"/>
                    <a:pt x="5389" y="11304"/>
                    <a:pt x="5840" y="11028"/>
                  </a:cubicBezTo>
                  <a:cubicBezTo>
                    <a:pt x="6742" y="10477"/>
                    <a:pt x="7620" y="9750"/>
                    <a:pt x="8397" y="8973"/>
                  </a:cubicBezTo>
                  <a:cubicBezTo>
                    <a:pt x="8798" y="8547"/>
                    <a:pt x="9174" y="8121"/>
                    <a:pt x="9524" y="7670"/>
                  </a:cubicBezTo>
                  <a:cubicBezTo>
                    <a:pt x="9875" y="7244"/>
                    <a:pt x="10176" y="6743"/>
                    <a:pt x="10452" y="6266"/>
                  </a:cubicBezTo>
                  <a:cubicBezTo>
                    <a:pt x="10727" y="5765"/>
                    <a:pt x="10978" y="5289"/>
                    <a:pt x="11154" y="4813"/>
                  </a:cubicBezTo>
                  <a:cubicBezTo>
                    <a:pt x="11354" y="4312"/>
                    <a:pt x="11504" y="3810"/>
                    <a:pt x="11630" y="3359"/>
                  </a:cubicBezTo>
                  <a:cubicBezTo>
                    <a:pt x="11680" y="3109"/>
                    <a:pt x="11730" y="2908"/>
                    <a:pt x="11780" y="2682"/>
                  </a:cubicBezTo>
                  <a:cubicBezTo>
                    <a:pt x="11805" y="2457"/>
                    <a:pt x="11830" y="2256"/>
                    <a:pt x="11830" y="2031"/>
                  </a:cubicBezTo>
                  <a:cubicBezTo>
                    <a:pt x="11880" y="1630"/>
                    <a:pt x="11880" y="1254"/>
                    <a:pt x="11855" y="953"/>
                  </a:cubicBezTo>
                  <a:cubicBezTo>
                    <a:pt x="11855" y="652"/>
                    <a:pt x="11805" y="402"/>
                    <a:pt x="11805" y="251"/>
                  </a:cubicBezTo>
                  <a:cubicBezTo>
                    <a:pt x="11780" y="76"/>
                    <a:pt x="11755" y="1"/>
                    <a:pt x="117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29"/>
            <p:cNvSpPr/>
            <p:nvPr/>
          </p:nvSpPr>
          <p:spPr>
            <a:xfrm>
              <a:off x="1677893" y="4172764"/>
              <a:ext cx="268668" cy="317510"/>
            </a:xfrm>
            <a:custGeom>
              <a:avLst/>
              <a:gdLst/>
              <a:ahLst/>
              <a:cxnLst/>
              <a:rect l="l" t="t" r="r" b="b"/>
              <a:pathLst>
                <a:path w="11304" h="13359" extrusionOk="0">
                  <a:moveTo>
                    <a:pt x="0" y="0"/>
                  </a:moveTo>
                  <a:cubicBezTo>
                    <a:pt x="0" y="0"/>
                    <a:pt x="25" y="101"/>
                    <a:pt x="25" y="276"/>
                  </a:cubicBezTo>
                  <a:cubicBezTo>
                    <a:pt x="50" y="426"/>
                    <a:pt x="75" y="677"/>
                    <a:pt x="150" y="978"/>
                  </a:cubicBezTo>
                  <a:cubicBezTo>
                    <a:pt x="201" y="1254"/>
                    <a:pt x="276" y="1604"/>
                    <a:pt x="401" y="1980"/>
                  </a:cubicBezTo>
                  <a:cubicBezTo>
                    <a:pt x="451" y="2181"/>
                    <a:pt x="501" y="2356"/>
                    <a:pt x="576" y="2557"/>
                  </a:cubicBezTo>
                  <a:cubicBezTo>
                    <a:pt x="627" y="2757"/>
                    <a:pt x="702" y="2958"/>
                    <a:pt x="752" y="3183"/>
                  </a:cubicBezTo>
                  <a:cubicBezTo>
                    <a:pt x="877" y="3584"/>
                    <a:pt x="1028" y="4010"/>
                    <a:pt x="1203" y="4436"/>
                  </a:cubicBezTo>
                  <a:cubicBezTo>
                    <a:pt x="1228" y="4537"/>
                    <a:pt x="1278" y="4637"/>
                    <a:pt x="1328" y="4737"/>
                  </a:cubicBezTo>
                  <a:cubicBezTo>
                    <a:pt x="1379" y="4863"/>
                    <a:pt x="1429" y="4963"/>
                    <a:pt x="1479" y="5088"/>
                  </a:cubicBezTo>
                  <a:cubicBezTo>
                    <a:pt x="1579" y="5314"/>
                    <a:pt x="1679" y="5539"/>
                    <a:pt x="1780" y="5765"/>
                  </a:cubicBezTo>
                  <a:cubicBezTo>
                    <a:pt x="2005" y="6216"/>
                    <a:pt x="2281" y="6617"/>
                    <a:pt x="2556" y="7068"/>
                  </a:cubicBezTo>
                  <a:cubicBezTo>
                    <a:pt x="2832" y="7519"/>
                    <a:pt x="3133" y="7945"/>
                    <a:pt x="3459" y="8346"/>
                  </a:cubicBezTo>
                  <a:cubicBezTo>
                    <a:pt x="4110" y="9223"/>
                    <a:pt x="4837" y="9975"/>
                    <a:pt x="5639" y="10677"/>
                  </a:cubicBezTo>
                  <a:cubicBezTo>
                    <a:pt x="6065" y="11028"/>
                    <a:pt x="6466" y="11329"/>
                    <a:pt x="6892" y="11604"/>
                  </a:cubicBezTo>
                  <a:cubicBezTo>
                    <a:pt x="7293" y="11880"/>
                    <a:pt x="7744" y="12131"/>
                    <a:pt x="8145" y="12356"/>
                  </a:cubicBezTo>
                  <a:cubicBezTo>
                    <a:pt x="8346" y="12457"/>
                    <a:pt x="8546" y="12557"/>
                    <a:pt x="8747" y="12632"/>
                  </a:cubicBezTo>
                  <a:cubicBezTo>
                    <a:pt x="8947" y="12707"/>
                    <a:pt x="9123" y="12807"/>
                    <a:pt x="9323" y="12858"/>
                  </a:cubicBezTo>
                  <a:cubicBezTo>
                    <a:pt x="9699" y="13008"/>
                    <a:pt x="10025" y="13108"/>
                    <a:pt x="10326" y="13183"/>
                  </a:cubicBezTo>
                  <a:cubicBezTo>
                    <a:pt x="10602" y="13259"/>
                    <a:pt x="10852" y="13284"/>
                    <a:pt x="11028" y="13334"/>
                  </a:cubicBezTo>
                  <a:cubicBezTo>
                    <a:pt x="11178" y="13359"/>
                    <a:pt x="11278" y="13359"/>
                    <a:pt x="11278" y="13359"/>
                  </a:cubicBezTo>
                  <a:cubicBezTo>
                    <a:pt x="11278" y="13359"/>
                    <a:pt x="11303" y="13259"/>
                    <a:pt x="11303" y="13108"/>
                  </a:cubicBezTo>
                  <a:cubicBezTo>
                    <a:pt x="11303" y="12933"/>
                    <a:pt x="11303" y="12682"/>
                    <a:pt x="11303" y="12381"/>
                  </a:cubicBezTo>
                  <a:cubicBezTo>
                    <a:pt x="11278" y="11780"/>
                    <a:pt x="11178" y="11003"/>
                    <a:pt x="11003" y="10126"/>
                  </a:cubicBezTo>
                  <a:cubicBezTo>
                    <a:pt x="10902" y="9675"/>
                    <a:pt x="10802" y="9223"/>
                    <a:pt x="10652" y="8747"/>
                  </a:cubicBezTo>
                  <a:cubicBezTo>
                    <a:pt x="10501" y="8296"/>
                    <a:pt x="10301" y="7795"/>
                    <a:pt x="10100" y="7319"/>
                  </a:cubicBezTo>
                  <a:cubicBezTo>
                    <a:pt x="9674" y="6366"/>
                    <a:pt x="9073" y="5414"/>
                    <a:pt x="8396" y="4512"/>
                  </a:cubicBezTo>
                  <a:cubicBezTo>
                    <a:pt x="8045" y="4086"/>
                    <a:pt x="7669" y="3634"/>
                    <a:pt x="7268" y="3233"/>
                  </a:cubicBezTo>
                  <a:cubicBezTo>
                    <a:pt x="6892" y="2832"/>
                    <a:pt x="6441" y="2482"/>
                    <a:pt x="5990" y="2131"/>
                  </a:cubicBezTo>
                  <a:cubicBezTo>
                    <a:pt x="5790" y="1980"/>
                    <a:pt x="5564" y="1805"/>
                    <a:pt x="5338" y="1655"/>
                  </a:cubicBezTo>
                  <a:cubicBezTo>
                    <a:pt x="5113" y="1504"/>
                    <a:pt x="4887" y="1379"/>
                    <a:pt x="4637" y="1228"/>
                  </a:cubicBezTo>
                  <a:cubicBezTo>
                    <a:pt x="4160" y="978"/>
                    <a:pt x="3684" y="752"/>
                    <a:pt x="3258" y="577"/>
                  </a:cubicBezTo>
                  <a:cubicBezTo>
                    <a:pt x="3033" y="502"/>
                    <a:pt x="2832" y="401"/>
                    <a:pt x="2607" y="351"/>
                  </a:cubicBezTo>
                  <a:cubicBezTo>
                    <a:pt x="2406" y="301"/>
                    <a:pt x="2206" y="251"/>
                    <a:pt x="2005" y="201"/>
                  </a:cubicBezTo>
                  <a:cubicBezTo>
                    <a:pt x="1629" y="126"/>
                    <a:pt x="1278" y="76"/>
                    <a:pt x="977" y="51"/>
                  </a:cubicBezTo>
                  <a:cubicBezTo>
                    <a:pt x="702" y="0"/>
                    <a:pt x="451" y="25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9"/>
            <p:cNvSpPr/>
            <p:nvPr/>
          </p:nvSpPr>
          <p:spPr>
            <a:xfrm>
              <a:off x="1526583" y="3829047"/>
              <a:ext cx="278793" cy="335977"/>
            </a:xfrm>
            <a:custGeom>
              <a:avLst/>
              <a:gdLst/>
              <a:ahLst/>
              <a:cxnLst/>
              <a:rect l="l" t="t" r="r" b="b"/>
              <a:pathLst>
                <a:path w="11730" h="14136" extrusionOk="0">
                  <a:moveTo>
                    <a:pt x="11554" y="0"/>
                  </a:moveTo>
                  <a:cubicBezTo>
                    <a:pt x="11554" y="0"/>
                    <a:pt x="11454" y="25"/>
                    <a:pt x="11303" y="75"/>
                  </a:cubicBezTo>
                  <a:cubicBezTo>
                    <a:pt x="11153" y="151"/>
                    <a:pt x="10902" y="226"/>
                    <a:pt x="10627" y="351"/>
                  </a:cubicBezTo>
                  <a:cubicBezTo>
                    <a:pt x="10326" y="476"/>
                    <a:pt x="10025" y="627"/>
                    <a:pt x="9674" y="802"/>
                  </a:cubicBezTo>
                  <a:cubicBezTo>
                    <a:pt x="9349" y="978"/>
                    <a:pt x="8973" y="1178"/>
                    <a:pt x="8547" y="1404"/>
                  </a:cubicBezTo>
                  <a:cubicBezTo>
                    <a:pt x="8171" y="1629"/>
                    <a:pt x="7745" y="1880"/>
                    <a:pt x="7369" y="2156"/>
                  </a:cubicBezTo>
                  <a:cubicBezTo>
                    <a:pt x="6968" y="2431"/>
                    <a:pt x="6541" y="2707"/>
                    <a:pt x="6140" y="3033"/>
                  </a:cubicBezTo>
                  <a:cubicBezTo>
                    <a:pt x="5739" y="3359"/>
                    <a:pt x="5338" y="3709"/>
                    <a:pt x="4937" y="4085"/>
                  </a:cubicBezTo>
                  <a:cubicBezTo>
                    <a:pt x="4536" y="4461"/>
                    <a:pt x="4161" y="4862"/>
                    <a:pt x="3810" y="5263"/>
                  </a:cubicBezTo>
                  <a:cubicBezTo>
                    <a:pt x="3058" y="6090"/>
                    <a:pt x="2406" y="6993"/>
                    <a:pt x="1830" y="7945"/>
                  </a:cubicBezTo>
                  <a:cubicBezTo>
                    <a:pt x="1554" y="8421"/>
                    <a:pt x="1328" y="8897"/>
                    <a:pt x="1103" y="9374"/>
                  </a:cubicBezTo>
                  <a:cubicBezTo>
                    <a:pt x="877" y="9875"/>
                    <a:pt x="702" y="10351"/>
                    <a:pt x="551" y="10802"/>
                  </a:cubicBezTo>
                  <a:cubicBezTo>
                    <a:pt x="401" y="11253"/>
                    <a:pt x="276" y="11679"/>
                    <a:pt x="201" y="12080"/>
                  </a:cubicBezTo>
                  <a:cubicBezTo>
                    <a:pt x="125" y="12481"/>
                    <a:pt x="75" y="12832"/>
                    <a:pt x="50" y="13133"/>
                  </a:cubicBezTo>
                  <a:cubicBezTo>
                    <a:pt x="0" y="13434"/>
                    <a:pt x="25" y="13709"/>
                    <a:pt x="0" y="13860"/>
                  </a:cubicBezTo>
                  <a:cubicBezTo>
                    <a:pt x="0" y="14035"/>
                    <a:pt x="0" y="14136"/>
                    <a:pt x="0" y="14136"/>
                  </a:cubicBezTo>
                  <a:cubicBezTo>
                    <a:pt x="0" y="14136"/>
                    <a:pt x="100" y="14136"/>
                    <a:pt x="276" y="14110"/>
                  </a:cubicBezTo>
                  <a:cubicBezTo>
                    <a:pt x="426" y="14060"/>
                    <a:pt x="702" y="14035"/>
                    <a:pt x="1003" y="13960"/>
                  </a:cubicBezTo>
                  <a:cubicBezTo>
                    <a:pt x="1579" y="13835"/>
                    <a:pt x="2381" y="13534"/>
                    <a:pt x="3258" y="13183"/>
                  </a:cubicBezTo>
                  <a:cubicBezTo>
                    <a:pt x="3684" y="13008"/>
                    <a:pt x="4135" y="12807"/>
                    <a:pt x="4562" y="12557"/>
                  </a:cubicBezTo>
                  <a:cubicBezTo>
                    <a:pt x="5013" y="12331"/>
                    <a:pt x="5464" y="12030"/>
                    <a:pt x="5915" y="11704"/>
                  </a:cubicBezTo>
                  <a:cubicBezTo>
                    <a:pt x="6366" y="11404"/>
                    <a:pt x="6817" y="11053"/>
                    <a:pt x="7243" y="10652"/>
                  </a:cubicBezTo>
                  <a:cubicBezTo>
                    <a:pt x="7669" y="10276"/>
                    <a:pt x="8095" y="9850"/>
                    <a:pt x="8471" y="9424"/>
                  </a:cubicBezTo>
                  <a:cubicBezTo>
                    <a:pt x="8872" y="8973"/>
                    <a:pt x="9248" y="8496"/>
                    <a:pt x="9574" y="8020"/>
                  </a:cubicBezTo>
                  <a:cubicBezTo>
                    <a:pt x="9925" y="7544"/>
                    <a:pt x="10226" y="7018"/>
                    <a:pt x="10476" y="6516"/>
                  </a:cubicBezTo>
                  <a:cubicBezTo>
                    <a:pt x="10752" y="5990"/>
                    <a:pt x="10978" y="5489"/>
                    <a:pt x="11153" y="4963"/>
                  </a:cubicBezTo>
                  <a:cubicBezTo>
                    <a:pt x="11328" y="4436"/>
                    <a:pt x="11454" y="3935"/>
                    <a:pt x="11554" y="3459"/>
                  </a:cubicBezTo>
                  <a:cubicBezTo>
                    <a:pt x="11604" y="3208"/>
                    <a:pt x="11654" y="2983"/>
                    <a:pt x="11679" y="2757"/>
                  </a:cubicBezTo>
                  <a:cubicBezTo>
                    <a:pt x="11704" y="2531"/>
                    <a:pt x="11729" y="2306"/>
                    <a:pt x="11729" y="2080"/>
                  </a:cubicBezTo>
                  <a:cubicBezTo>
                    <a:pt x="11729" y="1654"/>
                    <a:pt x="11729" y="1303"/>
                    <a:pt x="11704" y="978"/>
                  </a:cubicBezTo>
                  <a:cubicBezTo>
                    <a:pt x="11679" y="677"/>
                    <a:pt x="11629" y="426"/>
                    <a:pt x="11629" y="251"/>
                  </a:cubicBezTo>
                  <a:cubicBezTo>
                    <a:pt x="11579" y="100"/>
                    <a:pt x="11554" y="0"/>
                    <a:pt x="115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9"/>
            <p:cNvSpPr/>
            <p:nvPr/>
          </p:nvSpPr>
          <p:spPr>
            <a:xfrm>
              <a:off x="1299023" y="4221608"/>
              <a:ext cx="316322" cy="278199"/>
            </a:xfrm>
            <a:custGeom>
              <a:avLst/>
              <a:gdLst/>
              <a:ahLst/>
              <a:cxnLst/>
              <a:rect l="l" t="t" r="r" b="b"/>
              <a:pathLst>
                <a:path w="13309" h="11705" extrusionOk="0">
                  <a:moveTo>
                    <a:pt x="2005" y="1"/>
                  </a:moveTo>
                  <a:cubicBezTo>
                    <a:pt x="1604" y="1"/>
                    <a:pt x="1253" y="1"/>
                    <a:pt x="952" y="51"/>
                  </a:cubicBezTo>
                  <a:cubicBezTo>
                    <a:pt x="677" y="76"/>
                    <a:pt x="426" y="126"/>
                    <a:pt x="251" y="126"/>
                  </a:cubicBezTo>
                  <a:cubicBezTo>
                    <a:pt x="75" y="176"/>
                    <a:pt x="0" y="201"/>
                    <a:pt x="0" y="201"/>
                  </a:cubicBezTo>
                  <a:cubicBezTo>
                    <a:pt x="0" y="201"/>
                    <a:pt x="25" y="276"/>
                    <a:pt x="75" y="452"/>
                  </a:cubicBezTo>
                  <a:cubicBezTo>
                    <a:pt x="125" y="602"/>
                    <a:pt x="201" y="853"/>
                    <a:pt x="326" y="1128"/>
                  </a:cubicBezTo>
                  <a:cubicBezTo>
                    <a:pt x="426" y="1404"/>
                    <a:pt x="577" y="1705"/>
                    <a:pt x="777" y="2056"/>
                  </a:cubicBezTo>
                  <a:cubicBezTo>
                    <a:pt x="852" y="2231"/>
                    <a:pt x="978" y="2407"/>
                    <a:pt x="1078" y="2607"/>
                  </a:cubicBezTo>
                  <a:cubicBezTo>
                    <a:pt x="1153" y="2782"/>
                    <a:pt x="1253" y="2983"/>
                    <a:pt x="1354" y="3184"/>
                  </a:cubicBezTo>
                  <a:cubicBezTo>
                    <a:pt x="1579" y="3559"/>
                    <a:pt x="1780" y="3935"/>
                    <a:pt x="2030" y="4311"/>
                  </a:cubicBezTo>
                  <a:cubicBezTo>
                    <a:pt x="2281" y="4687"/>
                    <a:pt x="2582" y="5113"/>
                    <a:pt x="2882" y="5514"/>
                  </a:cubicBezTo>
                  <a:cubicBezTo>
                    <a:pt x="3183" y="5915"/>
                    <a:pt x="3534" y="6266"/>
                    <a:pt x="3860" y="6667"/>
                  </a:cubicBezTo>
                  <a:cubicBezTo>
                    <a:pt x="4211" y="7043"/>
                    <a:pt x="4587" y="7419"/>
                    <a:pt x="4988" y="7770"/>
                  </a:cubicBezTo>
                  <a:cubicBezTo>
                    <a:pt x="5364" y="8121"/>
                    <a:pt x="5765" y="8447"/>
                    <a:pt x="6191" y="8773"/>
                  </a:cubicBezTo>
                  <a:cubicBezTo>
                    <a:pt x="6617" y="9073"/>
                    <a:pt x="7043" y="9374"/>
                    <a:pt x="7494" y="9650"/>
                  </a:cubicBezTo>
                  <a:cubicBezTo>
                    <a:pt x="8371" y="10176"/>
                    <a:pt x="9273" y="10627"/>
                    <a:pt x="10100" y="10928"/>
                  </a:cubicBezTo>
                  <a:cubicBezTo>
                    <a:pt x="10953" y="11254"/>
                    <a:pt x="11729" y="11479"/>
                    <a:pt x="12331" y="11580"/>
                  </a:cubicBezTo>
                  <a:cubicBezTo>
                    <a:pt x="12607" y="11630"/>
                    <a:pt x="12882" y="11655"/>
                    <a:pt x="13033" y="11680"/>
                  </a:cubicBezTo>
                  <a:cubicBezTo>
                    <a:pt x="13208" y="11705"/>
                    <a:pt x="13308" y="11705"/>
                    <a:pt x="13308" y="11705"/>
                  </a:cubicBezTo>
                  <a:cubicBezTo>
                    <a:pt x="13308" y="11705"/>
                    <a:pt x="13308" y="11605"/>
                    <a:pt x="13308" y="11454"/>
                  </a:cubicBezTo>
                  <a:cubicBezTo>
                    <a:pt x="13283" y="11279"/>
                    <a:pt x="13283" y="11028"/>
                    <a:pt x="13258" y="10727"/>
                  </a:cubicBezTo>
                  <a:cubicBezTo>
                    <a:pt x="13233" y="10427"/>
                    <a:pt x="13158" y="10076"/>
                    <a:pt x="13083" y="9675"/>
                  </a:cubicBezTo>
                  <a:cubicBezTo>
                    <a:pt x="13008" y="9299"/>
                    <a:pt x="12882" y="8873"/>
                    <a:pt x="12732" y="8447"/>
                  </a:cubicBezTo>
                  <a:cubicBezTo>
                    <a:pt x="12582" y="7996"/>
                    <a:pt x="12406" y="7544"/>
                    <a:pt x="12181" y="7068"/>
                  </a:cubicBezTo>
                  <a:cubicBezTo>
                    <a:pt x="11955" y="6617"/>
                    <a:pt x="11679" y="6141"/>
                    <a:pt x="11404" y="5690"/>
                  </a:cubicBezTo>
                  <a:cubicBezTo>
                    <a:pt x="11103" y="5214"/>
                    <a:pt x="10752" y="4762"/>
                    <a:pt x="10376" y="4336"/>
                  </a:cubicBezTo>
                  <a:cubicBezTo>
                    <a:pt x="10000" y="3910"/>
                    <a:pt x="9599" y="3509"/>
                    <a:pt x="9173" y="3108"/>
                  </a:cubicBezTo>
                  <a:cubicBezTo>
                    <a:pt x="8747" y="2732"/>
                    <a:pt x="8271" y="2356"/>
                    <a:pt x="7820" y="2031"/>
                  </a:cubicBezTo>
                  <a:cubicBezTo>
                    <a:pt x="7344" y="1705"/>
                    <a:pt x="6842" y="1429"/>
                    <a:pt x="6341" y="1178"/>
                  </a:cubicBezTo>
                  <a:cubicBezTo>
                    <a:pt x="5815" y="928"/>
                    <a:pt x="5338" y="702"/>
                    <a:pt x="4812" y="527"/>
                  </a:cubicBezTo>
                  <a:cubicBezTo>
                    <a:pt x="4286" y="351"/>
                    <a:pt x="3785" y="226"/>
                    <a:pt x="3308" y="126"/>
                  </a:cubicBezTo>
                  <a:cubicBezTo>
                    <a:pt x="3058" y="76"/>
                    <a:pt x="2832" y="51"/>
                    <a:pt x="2632" y="26"/>
                  </a:cubicBezTo>
                  <a:cubicBezTo>
                    <a:pt x="2406" y="1"/>
                    <a:pt x="2206" y="1"/>
                    <a:pt x="20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9"/>
            <p:cNvSpPr/>
            <p:nvPr/>
          </p:nvSpPr>
          <p:spPr>
            <a:xfrm>
              <a:off x="1184650" y="3876108"/>
              <a:ext cx="247824" cy="357416"/>
            </a:xfrm>
            <a:custGeom>
              <a:avLst/>
              <a:gdLst/>
              <a:ahLst/>
              <a:cxnLst/>
              <a:rect l="l" t="t" r="r" b="b"/>
              <a:pathLst>
                <a:path w="10427" h="15038" extrusionOk="0">
                  <a:moveTo>
                    <a:pt x="10276" y="0"/>
                  </a:moveTo>
                  <a:cubicBezTo>
                    <a:pt x="10276" y="0"/>
                    <a:pt x="10176" y="25"/>
                    <a:pt x="10025" y="75"/>
                  </a:cubicBezTo>
                  <a:cubicBezTo>
                    <a:pt x="9850" y="125"/>
                    <a:pt x="9599" y="201"/>
                    <a:pt x="9323" y="326"/>
                  </a:cubicBezTo>
                  <a:cubicBezTo>
                    <a:pt x="9048" y="426"/>
                    <a:pt x="8722" y="577"/>
                    <a:pt x="8346" y="777"/>
                  </a:cubicBezTo>
                  <a:cubicBezTo>
                    <a:pt x="7995" y="952"/>
                    <a:pt x="7619" y="1178"/>
                    <a:pt x="7218" y="1404"/>
                  </a:cubicBezTo>
                  <a:cubicBezTo>
                    <a:pt x="6842" y="1679"/>
                    <a:pt x="6441" y="1955"/>
                    <a:pt x="6040" y="2256"/>
                  </a:cubicBezTo>
                  <a:cubicBezTo>
                    <a:pt x="5639" y="2582"/>
                    <a:pt x="5238" y="2907"/>
                    <a:pt x="4837" y="3283"/>
                  </a:cubicBezTo>
                  <a:cubicBezTo>
                    <a:pt x="4060" y="4035"/>
                    <a:pt x="3358" y="4887"/>
                    <a:pt x="2732" y="5815"/>
                  </a:cubicBezTo>
                  <a:cubicBezTo>
                    <a:pt x="2080" y="6742"/>
                    <a:pt x="1529" y="7745"/>
                    <a:pt x="1128" y="8747"/>
                  </a:cubicBezTo>
                  <a:cubicBezTo>
                    <a:pt x="702" y="9750"/>
                    <a:pt x="401" y="10752"/>
                    <a:pt x="226" y="11679"/>
                  </a:cubicBezTo>
                  <a:cubicBezTo>
                    <a:pt x="50" y="12607"/>
                    <a:pt x="0" y="13434"/>
                    <a:pt x="0" y="14035"/>
                  </a:cubicBezTo>
                  <a:cubicBezTo>
                    <a:pt x="0" y="14336"/>
                    <a:pt x="25" y="14612"/>
                    <a:pt x="25" y="14762"/>
                  </a:cubicBezTo>
                  <a:cubicBezTo>
                    <a:pt x="50" y="14938"/>
                    <a:pt x="50" y="15038"/>
                    <a:pt x="50" y="15038"/>
                  </a:cubicBezTo>
                  <a:cubicBezTo>
                    <a:pt x="50" y="15038"/>
                    <a:pt x="150" y="15013"/>
                    <a:pt x="326" y="14988"/>
                  </a:cubicBezTo>
                  <a:cubicBezTo>
                    <a:pt x="476" y="14938"/>
                    <a:pt x="752" y="14862"/>
                    <a:pt x="1028" y="14762"/>
                  </a:cubicBezTo>
                  <a:cubicBezTo>
                    <a:pt x="1604" y="14562"/>
                    <a:pt x="2381" y="14236"/>
                    <a:pt x="3183" y="13760"/>
                  </a:cubicBezTo>
                  <a:cubicBezTo>
                    <a:pt x="3985" y="13283"/>
                    <a:pt x="4862" y="12682"/>
                    <a:pt x="5664" y="11930"/>
                  </a:cubicBezTo>
                  <a:cubicBezTo>
                    <a:pt x="6466" y="11203"/>
                    <a:pt x="7218" y="10326"/>
                    <a:pt x="7870" y="9374"/>
                  </a:cubicBezTo>
                  <a:cubicBezTo>
                    <a:pt x="8521" y="8421"/>
                    <a:pt x="9073" y="7394"/>
                    <a:pt x="9474" y="6366"/>
                  </a:cubicBezTo>
                  <a:cubicBezTo>
                    <a:pt x="9674" y="5865"/>
                    <a:pt x="9875" y="5364"/>
                    <a:pt x="10000" y="4837"/>
                  </a:cubicBezTo>
                  <a:cubicBezTo>
                    <a:pt x="10125" y="4336"/>
                    <a:pt x="10226" y="3835"/>
                    <a:pt x="10276" y="3384"/>
                  </a:cubicBezTo>
                  <a:cubicBezTo>
                    <a:pt x="10351" y="2907"/>
                    <a:pt x="10401" y="2456"/>
                    <a:pt x="10401" y="2055"/>
                  </a:cubicBezTo>
                  <a:cubicBezTo>
                    <a:pt x="10426" y="1654"/>
                    <a:pt x="10426" y="1303"/>
                    <a:pt x="10401" y="978"/>
                  </a:cubicBezTo>
                  <a:cubicBezTo>
                    <a:pt x="10376" y="677"/>
                    <a:pt x="10351" y="426"/>
                    <a:pt x="10326" y="251"/>
                  </a:cubicBezTo>
                  <a:cubicBezTo>
                    <a:pt x="10301" y="100"/>
                    <a:pt x="10276" y="0"/>
                    <a:pt x="10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9"/>
            <p:cNvSpPr/>
            <p:nvPr/>
          </p:nvSpPr>
          <p:spPr>
            <a:xfrm>
              <a:off x="2017806" y="4040658"/>
              <a:ext cx="147763" cy="126300"/>
            </a:xfrm>
            <a:custGeom>
              <a:avLst/>
              <a:gdLst/>
              <a:ahLst/>
              <a:cxnLst/>
              <a:rect l="l" t="t" r="r" b="b"/>
              <a:pathLst>
                <a:path w="6217" h="5314" extrusionOk="0">
                  <a:moveTo>
                    <a:pt x="5617" y="1"/>
                  </a:moveTo>
                  <a:cubicBezTo>
                    <a:pt x="5526" y="1"/>
                    <a:pt x="5432" y="36"/>
                    <a:pt x="5348" y="120"/>
                  </a:cubicBezTo>
                  <a:cubicBezTo>
                    <a:pt x="3744" y="1699"/>
                    <a:pt x="2015" y="3152"/>
                    <a:pt x="336" y="4606"/>
                  </a:cubicBezTo>
                  <a:cubicBezTo>
                    <a:pt x="0" y="4882"/>
                    <a:pt x="302" y="5314"/>
                    <a:pt x="641" y="5314"/>
                  </a:cubicBezTo>
                  <a:cubicBezTo>
                    <a:pt x="732" y="5314"/>
                    <a:pt x="827" y="5282"/>
                    <a:pt x="912" y="5207"/>
                  </a:cubicBezTo>
                  <a:cubicBezTo>
                    <a:pt x="2616" y="3729"/>
                    <a:pt x="4321" y="2300"/>
                    <a:pt x="5925" y="721"/>
                  </a:cubicBezTo>
                  <a:cubicBezTo>
                    <a:pt x="6217" y="429"/>
                    <a:pt x="5934" y="1"/>
                    <a:pt x="56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9"/>
            <p:cNvSpPr/>
            <p:nvPr/>
          </p:nvSpPr>
          <p:spPr>
            <a:xfrm>
              <a:off x="1505809" y="4169294"/>
              <a:ext cx="151542" cy="159171"/>
            </a:xfrm>
            <a:custGeom>
              <a:avLst/>
              <a:gdLst/>
              <a:ahLst/>
              <a:cxnLst/>
              <a:rect l="l" t="t" r="r" b="b"/>
              <a:pathLst>
                <a:path w="6376" h="6697" extrusionOk="0">
                  <a:moveTo>
                    <a:pt x="570" y="0"/>
                  </a:moveTo>
                  <a:cubicBezTo>
                    <a:pt x="272" y="0"/>
                    <a:pt x="1" y="419"/>
                    <a:pt x="248" y="723"/>
                  </a:cubicBezTo>
                  <a:cubicBezTo>
                    <a:pt x="1852" y="2803"/>
                    <a:pt x="3531" y="4808"/>
                    <a:pt x="5461" y="6588"/>
                  </a:cubicBezTo>
                  <a:cubicBezTo>
                    <a:pt x="5548" y="6664"/>
                    <a:pt x="5645" y="6696"/>
                    <a:pt x="5739" y="6696"/>
                  </a:cubicBezTo>
                  <a:cubicBezTo>
                    <a:pt x="6076" y="6696"/>
                    <a:pt x="6376" y="6280"/>
                    <a:pt x="6062" y="5986"/>
                  </a:cubicBezTo>
                  <a:cubicBezTo>
                    <a:pt x="4107" y="4207"/>
                    <a:pt x="2453" y="2227"/>
                    <a:pt x="849" y="146"/>
                  </a:cubicBezTo>
                  <a:cubicBezTo>
                    <a:pt x="764" y="43"/>
                    <a:pt x="666" y="0"/>
                    <a:pt x="5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29"/>
            <p:cNvSpPr/>
            <p:nvPr/>
          </p:nvSpPr>
          <p:spPr>
            <a:xfrm>
              <a:off x="1398732" y="4029059"/>
              <a:ext cx="102747" cy="160312"/>
            </a:xfrm>
            <a:custGeom>
              <a:avLst/>
              <a:gdLst/>
              <a:ahLst/>
              <a:cxnLst/>
              <a:rect l="l" t="t" r="r" b="b"/>
              <a:pathLst>
                <a:path w="4323" h="6745" extrusionOk="0">
                  <a:moveTo>
                    <a:pt x="3816" y="0"/>
                  </a:moveTo>
                  <a:cubicBezTo>
                    <a:pt x="3649" y="0"/>
                    <a:pt x="3478" y="85"/>
                    <a:pt x="3399" y="282"/>
                  </a:cubicBezTo>
                  <a:cubicBezTo>
                    <a:pt x="2547" y="2337"/>
                    <a:pt x="1369" y="4242"/>
                    <a:pt x="191" y="6122"/>
                  </a:cubicBezTo>
                  <a:cubicBezTo>
                    <a:pt x="0" y="6451"/>
                    <a:pt x="290" y="6745"/>
                    <a:pt x="577" y="6745"/>
                  </a:cubicBezTo>
                  <a:cubicBezTo>
                    <a:pt x="705" y="6745"/>
                    <a:pt x="833" y="6687"/>
                    <a:pt x="918" y="6548"/>
                  </a:cubicBezTo>
                  <a:cubicBezTo>
                    <a:pt x="2146" y="4593"/>
                    <a:pt x="3324" y="2638"/>
                    <a:pt x="4201" y="508"/>
                  </a:cubicBezTo>
                  <a:cubicBezTo>
                    <a:pt x="4323" y="203"/>
                    <a:pt x="4075" y="0"/>
                    <a:pt x="38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9"/>
            <p:cNvSpPr/>
            <p:nvPr/>
          </p:nvSpPr>
          <p:spPr>
            <a:xfrm>
              <a:off x="1866424" y="4157671"/>
              <a:ext cx="125516" cy="137851"/>
            </a:xfrm>
            <a:custGeom>
              <a:avLst/>
              <a:gdLst/>
              <a:ahLst/>
              <a:cxnLst/>
              <a:rect l="l" t="t" r="r" b="b"/>
              <a:pathLst>
                <a:path w="5281" h="5800" extrusionOk="0">
                  <a:moveTo>
                    <a:pt x="637" y="0"/>
                  </a:moveTo>
                  <a:cubicBezTo>
                    <a:pt x="300" y="0"/>
                    <a:pt x="0" y="417"/>
                    <a:pt x="314" y="711"/>
                  </a:cubicBezTo>
                  <a:cubicBezTo>
                    <a:pt x="1918" y="2139"/>
                    <a:pt x="3020" y="3944"/>
                    <a:pt x="4324" y="5623"/>
                  </a:cubicBezTo>
                  <a:cubicBezTo>
                    <a:pt x="4419" y="5748"/>
                    <a:pt x="4549" y="5799"/>
                    <a:pt x="4677" y="5799"/>
                  </a:cubicBezTo>
                  <a:cubicBezTo>
                    <a:pt x="4985" y="5799"/>
                    <a:pt x="5281" y="5498"/>
                    <a:pt x="5051" y="5197"/>
                  </a:cubicBezTo>
                  <a:cubicBezTo>
                    <a:pt x="3697" y="3467"/>
                    <a:pt x="2569" y="1613"/>
                    <a:pt x="915" y="109"/>
                  </a:cubicBezTo>
                  <a:cubicBezTo>
                    <a:pt x="828" y="33"/>
                    <a:pt x="731" y="0"/>
                    <a:pt x="6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9"/>
            <p:cNvSpPr/>
            <p:nvPr/>
          </p:nvSpPr>
          <p:spPr>
            <a:xfrm>
              <a:off x="1921710" y="4259020"/>
              <a:ext cx="111232" cy="74606"/>
            </a:xfrm>
            <a:custGeom>
              <a:avLst/>
              <a:gdLst/>
              <a:ahLst/>
              <a:cxnLst/>
              <a:rect l="l" t="t" r="r" b="b"/>
              <a:pathLst>
                <a:path w="4680" h="3139" extrusionOk="0">
                  <a:moveTo>
                    <a:pt x="2235" y="0"/>
                  </a:moveTo>
                  <a:cubicBezTo>
                    <a:pt x="255" y="0"/>
                    <a:pt x="0" y="3138"/>
                    <a:pt x="2524" y="3138"/>
                  </a:cubicBezTo>
                  <a:cubicBezTo>
                    <a:pt x="4429" y="3138"/>
                    <a:pt x="4679" y="81"/>
                    <a:pt x="2374" y="5"/>
                  </a:cubicBezTo>
                  <a:cubicBezTo>
                    <a:pt x="2327" y="2"/>
                    <a:pt x="2280" y="0"/>
                    <a:pt x="22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9"/>
            <p:cNvSpPr/>
            <p:nvPr/>
          </p:nvSpPr>
          <p:spPr>
            <a:xfrm>
              <a:off x="1567869" y="4287019"/>
              <a:ext cx="111232" cy="74606"/>
            </a:xfrm>
            <a:custGeom>
              <a:avLst/>
              <a:gdLst/>
              <a:ahLst/>
              <a:cxnLst/>
              <a:rect l="l" t="t" r="r" b="b"/>
              <a:pathLst>
                <a:path w="4680" h="3139" extrusionOk="0">
                  <a:moveTo>
                    <a:pt x="2260" y="0"/>
                  </a:moveTo>
                  <a:cubicBezTo>
                    <a:pt x="279" y="0"/>
                    <a:pt x="1" y="3138"/>
                    <a:pt x="2549" y="3138"/>
                  </a:cubicBezTo>
                  <a:cubicBezTo>
                    <a:pt x="4454" y="3138"/>
                    <a:pt x="4679" y="56"/>
                    <a:pt x="2398" y="5"/>
                  </a:cubicBezTo>
                  <a:cubicBezTo>
                    <a:pt x="2351" y="2"/>
                    <a:pt x="2305" y="0"/>
                    <a:pt x="22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29"/>
            <p:cNvSpPr/>
            <p:nvPr/>
          </p:nvSpPr>
          <p:spPr>
            <a:xfrm>
              <a:off x="1432626" y="3996900"/>
              <a:ext cx="111232" cy="74606"/>
            </a:xfrm>
            <a:custGeom>
              <a:avLst/>
              <a:gdLst/>
              <a:ahLst/>
              <a:cxnLst/>
              <a:rect l="l" t="t" r="r" b="b"/>
              <a:pathLst>
                <a:path w="4680" h="3139" extrusionOk="0">
                  <a:moveTo>
                    <a:pt x="2259" y="1"/>
                  </a:moveTo>
                  <a:cubicBezTo>
                    <a:pt x="256" y="1"/>
                    <a:pt x="1" y="3139"/>
                    <a:pt x="2525" y="3139"/>
                  </a:cubicBezTo>
                  <a:cubicBezTo>
                    <a:pt x="4454" y="3139"/>
                    <a:pt x="4680" y="56"/>
                    <a:pt x="2399" y="6"/>
                  </a:cubicBezTo>
                  <a:cubicBezTo>
                    <a:pt x="2352" y="2"/>
                    <a:pt x="2305" y="1"/>
                    <a:pt x="2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29"/>
            <p:cNvSpPr/>
            <p:nvPr/>
          </p:nvSpPr>
          <p:spPr>
            <a:xfrm>
              <a:off x="1869062" y="4215547"/>
              <a:ext cx="82854" cy="56115"/>
            </a:xfrm>
            <a:custGeom>
              <a:avLst/>
              <a:gdLst/>
              <a:ahLst/>
              <a:cxnLst/>
              <a:rect l="l" t="t" r="r" b="b"/>
              <a:pathLst>
                <a:path w="3486" h="2361" extrusionOk="0">
                  <a:moveTo>
                    <a:pt x="1666" y="0"/>
                  </a:moveTo>
                  <a:cubicBezTo>
                    <a:pt x="192" y="0"/>
                    <a:pt x="0" y="2336"/>
                    <a:pt x="1882" y="2361"/>
                  </a:cubicBezTo>
                  <a:cubicBezTo>
                    <a:pt x="3310" y="2361"/>
                    <a:pt x="3486" y="55"/>
                    <a:pt x="1782" y="5"/>
                  </a:cubicBezTo>
                  <a:cubicBezTo>
                    <a:pt x="1742" y="2"/>
                    <a:pt x="1704" y="0"/>
                    <a:pt x="16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29"/>
            <p:cNvSpPr/>
            <p:nvPr/>
          </p:nvSpPr>
          <p:spPr>
            <a:xfrm>
              <a:off x="1573003" y="4215547"/>
              <a:ext cx="83448" cy="56115"/>
            </a:xfrm>
            <a:custGeom>
              <a:avLst/>
              <a:gdLst/>
              <a:ahLst/>
              <a:cxnLst/>
              <a:rect l="l" t="t" r="r" b="b"/>
              <a:pathLst>
                <a:path w="3511" h="2361" extrusionOk="0">
                  <a:moveTo>
                    <a:pt x="1666" y="0"/>
                  </a:moveTo>
                  <a:cubicBezTo>
                    <a:pt x="191" y="0"/>
                    <a:pt x="0" y="2336"/>
                    <a:pt x="1907" y="2361"/>
                  </a:cubicBezTo>
                  <a:cubicBezTo>
                    <a:pt x="3335" y="2361"/>
                    <a:pt x="3511" y="55"/>
                    <a:pt x="1781" y="5"/>
                  </a:cubicBezTo>
                  <a:cubicBezTo>
                    <a:pt x="1742" y="2"/>
                    <a:pt x="1704" y="0"/>
                    <a:pt x="16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9"/>
            <p:cNvSpPr/>
            <p:nvPr/>
          </p:nvSpPr>
          <p:spPr>
            <a:xfrm>
              <a:off x="1387133" y="4075550"/>
              <a:ext cx="83234" cy="55545"/>
            </a:xfrm>
            <a:custGeom>
              <a:avLst/>
              <a:gdLst/>
              <a:ahLst/>
              <a:cxnLst/>
              <a:rect l="l" t="t" r="r" b="b"/>
              <a:pathLst>
                <a:path w="3502" h="2337" extrusionOk="0">
                  <a:moveTo>
                    <a:pt x="1667" y="1"/>
                  </a:moveTo>
                  <a:cubicBezTo>
                    <a:pt x="192" y="1"/>
                    <a:pt x="0" y="2336"/>
                    <a:pt x="1882" y="2336"/>
                  </a:cubicBezTo>
                  <a:cubicBezTo>
                    <a:pt x="1890" y="2336"/>
                    <a:pt x="1897" y="2336"/>
                    <a:pt x="1905" y="2336"/>
                  </a:cubicBezTo>
                  <a:cubicBezTo>
                    <a:pt x="3313" y="2336"/>
                    <a:pt x="3502" y="30"/>
                    <a:pt x="1782" y="5"/>
                  </a:cubicBezTo>
                  <a:cubicBezTo>
                    <a:pt x="1743" y="2"/>
                    <a:pt x="1704" y="1"/>
                    <a:pt x="1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9"/>
            <p:cNvSpPr/>
            <p:nvPr/>
          </p:nvSpPr>
          <p:spPr>
            <a:xfrm>
              <a:off x="2095885" y="4001036"/>
              <a:ext cx="110994" cy="74654"/>
            </a:xfrm>
            <a:custGeom>
              <a:avLst/>
              <a:gdLst/>
              <a:ahLst/>
              <a:cxnLst/>
              <a:rect l="l" t="t" r="r" b="b"/>
              <a:pathLst>
                <a:path w="4670" h="3141" extrusionOk="0">
                  <a:moveTo>
                    <a:pt x="2203" y="1"/>
                  </a:moveTo>
                  <a:cubicBezTo>
                    <a:pt x="244" y="1"/>
                    <a:pt x="0" y="3116"/>
                    <a:pt x="2514" y="3140"/>
                  </a:cubicBezTo>
                  <a:cubicBezTo>
                    <a:pt x="4419" y="3140"/>
                    <a:pt x="4670" y="57"/>
                    <a:pt x="2364" y="7"/>
                  </a:cubicBezTo>
                  <a:cubicBezTo>
                    <a:pt x="2309" y="3"/>
                    <a:pt x="2256" y="1"/>
                    <a:pt x="2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9"/>
            <p:cNvSpPr/>
            <p:nvPr/>
          </p:nvSpPr>
          <p:spPr>
            <a:xfrm>
              <a:off x="2038841" y="4047551"/>
              <a:ext cx="83448" cy="56139"/>
            </a:xfrm>
            <a:custGeom>
              <a:avLst/>
              <a:gdLst/>
              <a:ahLst/>
              <a:cxnLst/>
              <a:rect l="l" t="t" r="r" b="b"/>
              <a:pathLst>
                <a:path w="3511" h="2362" extrusionOk="0">
                  <a:moveTo>
                    <a:pt x="1666" y="1"/>
                  </a:moveTo>
                  <a:cubicBezTo>
                    <a:pt x="191" y="1"/>
                    <a:pt x="1" y="2337"/>
                    <a:pt x="1907" y="2361"/>
                  </a:cubicBezTo>
                  <a:cubicBezTo>
                    <a:pt x="3335" y="2361"/>
                    <a:pt x="3511" y="55"/>
                    <a:pt x="1782" y="5"/>
                  </a:cubicBezTo>
                  <a:cubicBezTo>
                    <a:pt x="1742" y="2"/>
                    <a:pt x="1704" y="1"/>
                    <a:pt x="16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9"/>
            <p:cNvSpPr/>
            <p:nvPr/>
          </p:nvSpPr>
          <p:spPr>
            <a:xfrm>
              <a:off x="948153" y="3917680"/>
              <a:ext cx="211483" cy="380779"/>
            </a:xfrm>
            <a:custGeom>
              <a:avLst/>
              <a:gdLst/>
              <a:ahLst/>
              <a:cxnLst/>
              <a:rect l="l" t="t" r="r" b="b"/>
              <a:pathLst>
                <a:path w="8898" h="16021" extrusionOk="0">
                  <a:moveTo>
                    <a:pt x="4239" y="1"/>
                  </a:moveTo>
                  <a:cubicBezTo>
                    <a:pt x="3672" y="1"/>
                    <a:pt x="3052" y="99"/>
                    <a:pt x="2431" y="381"/>
                  </a:cubicBezTo>
                  <a:cubicBezTo>
                    <a:pt x="2005" y="582"/>
                    <a:pt x="1629" y="858"/>
                    <a:pt x="1328" y="1183"/>
                  </a:cubicBezTo>
                  <a:cubicBezTo>
                    <a:pt x="1003" y="1484"/>
                    <a:pt x="777" y="1860"/>
                    <a:pt x="602" y="2186"/>
                  </a:cubicBezTo>
                  <a:cubicBezTo>
                    <a:pt x="251" y="2888"/>
                    <a:pt x="125" y="3564"/>
                    <a:pt x="50" y="4166"/>
                  </a:cubicBezTo>
                  <a:cubicBezTo>
                    <a:pt x="0" y="4767"/>
                    <a:pt x="0" y="5344"/>
                    <a:pt x="25" y="5895"/>
                  </a:cubicBezTo>
                  <a:cubicBezTo>
                    <a:pt x="100" y="6973"/>
                    <a:pt x="301" y="7950"/>
                    <a:pt x="552" y="8853"/>
                  </a:cubicBezTo>
                  <a:cubicBezTo>
                    <a:pt x="802" y="9755"/>
                    <a:pt x="1078" y="10557"/>
                    <a:pt x="1354" y="11309"/>
                  </a:cubicBezTo>
                  <a:cubicBezTo>
                    <a:pt x="1930" y="12788"/>
                    <a:pt x="2557" y="13965"/>
                    <a:pt x="3008" y="14767"/>
                  </a:cubicBezTo>
                  <a:cubicBezTo>
                    <a:pt x="3233" y="15194"/>
                    <a:pt x="3434" y="15494"/>
                    <a:pt x="3559" y="15695"/>
                  </a:cubicBezTo>
                  <a:cubicBezTo>
                    <a:pt x="3684" y="15920"/>
                    <a:pt x="3760" y="16021"/>
                    <a:pt x="3760" y="16021"/>
                  </a:cubicBezTo>
                  <a:cubicBezTo>
                    <a:pt x="3760" y="16021"/>
                    <a:pt x="3760" y="15895"/>
                    <a:pt x="3734" y="15645"/>
                  </a:cubicBezTo>
                  <a:cubicBezTo>
                    <a:pt x="3734" y="15394"/>
                    <a:pt x="3709" y="15018"/>
                    <a:pt x="3659" y="14567"/>
                  </a:cubicBezTo>
                  <a:cubicBezTo>
                    <a:pt x="3609" y="14116"/>
                    <a:pt x="3559" y="13564"/>
                    <a:pt x="3509" y="12938"/>
                  </a:cubicBezTo>
                  <a:cubicBezTo>
                    <a:pt x="3434" y="12311"/>
                    <a:pt x="3359" y="11610"/>
                    <a:pt x="3283" y="10833"/>
                  </a:cubicBezTo>
                  <a:cubicBezTo>
                    <a:pt x="3208" y="10081"/>
                    <a:pt x="3133" y="9279"/>
                    <a:pt x="3058" y="8427"/>
                  </a:cubicBezTo>
                  <a:cubicBezTo>
                    <a:pt x="3008" y="7574"/>
                    <a:pt x="2983" y="6697"/>
                    <a:pt x="3033" y="5845"/>
                  </a:cubicBezTo>
                  <a:cubicBezTo>
                    <a:pt x="3058" y="5419"/>
                    <a:pt x="3083" y="4993"/>
                    <a:pt x="3183" y="4617"/>
                  </a:cubicBezTo>
                  <a:cubicBezTo>
                    <a:pt x="3258" y="4241"/>
                    <a:pt x="3359" y="3915"/>
                    <a:pt x="3484" y="3715"/>
                  </a:cubicBezTo>
                  <a:cubicBezTo>
                    <a:pt x="3634" y="3514"/>
                    <a:pt x="3709" y="3464"/>
                    <a:pt x="3810" y="3414"/>
                  </a:cubicBezTo>
                  <a:cubicBezTo>
                    <a:pt x="3892" y="3373"/>
                    <a:pt x="4074" y="3332"/>
                    <a:pt x="4315" y="3332"/>
                  </a:cubicBezTo>
                  <a:cubicBezTo>
                    <a:pt x="4369" y="3332"/>
                    <a:pt x="4427" y="3334"/>
                    <a:pt x="4486" y="3339"/>
                  </a:cubicBezTo>
                  <a:cubicBezTo>
                    <a:pt x="4562" y="3364"/>
                    <a:pt x="4637" y="3364"/>
                    <a:pt x="4737" y="3389"/>
                  </a:cubicBezTo>
                  <a:lnTo>
                    <a:pt x="4837" y="3389"/>
                  </a:lnTo>
                  <a:lnTo>
                    <a:pt x="4937" y="3414"/>
                  </a:lnTo>
                  <a:lnTo>
                    <a:pt x="4988" y="3439"/>
                  </a:lnTo>
                  <a:lnTo>
                    <a:pt x="5038" y="3439"/>
                  </a:lnTo>
                  <a:lnTo>
                    <a:pt x="5113" y="3464"/>
                  </a:lnTo>
                  <a:cubicBezTo>
                    <a:pt x="5163" y="3489"/>
                    <a:pt x="5213" y="3514"/>
                    <a:pt x="5238" y="3539"/>
                  </a:cubicBezTo>
                  <a:cubicBezTo>
                    <a:pt x="5389" y="3615"/>
                    <a:pt x="5464" y="3690"/>
                    <a:pt x="5589" y="3890"/>
                  </a:cubicBezTo>
                  <a:cubicBezTo>
                    <a:pt x="5689" y="4091"/>
                    <a:pt x="5765" y="4417"/>
                    <a:pt x="5815" y="4792"/>
                  </a:cubicBezTo>
                  <a:cubicBezTo>
                    <a:pt x="5840" y="5168"/>
                    <a:pt x="5840" y="5569"/>
                    <a:pt x="5815" y="5996"/>
                  </a:cubicBezTo>
                  <a:cubicBezTo>
                    <a:pt x="5740" y="6848"/>
                    <a:pt x="5589" y="7725"/>
                    <a:pt x="5414" y="8552"/>
                  </a:cubicBezTo>
                  <a:cubicBezTo>
                    <a:pt x="5238" y="9379"/>
                    <a:pt x="5063" y="10181"/>
                    <a:pt x="4862" y="10933"/>
                  </a:cubicBezTo>
                  <a:cubicBezTo>
                    <a:pt x="4511" y="12412"/>
                    <a:pt x="4186" y="13690"/>
                    <a:pt x="3985" y="14592"/>
                  </a:cubicBezTo>
                  <a:cubicBezTo>
                    <a:pt x="3885" y="15043"/>
                    <a:pt x="3835" y="15394"/>
                    <a:pt x="3810" y="15645"/>
                  </a:cubicBezTo>
                  <a:cubicBezTo>
                    <a:pt x="3760" y="15895"/>
                    <a:pt x="3760" y="16021"/>
                    <a:pt x="3760" y="16021"/>
                  </a:cubicBezTo>
                  <a:cubicBezTo>
                    <a:pt x="3760" y="16021"/>
                    <a:pt x="4060" y="15595"/>
                    <a:pt x="4587" y="14843"/>
                  </a:cubicBezTo>
                  <a:cubicBezTo>
                    <a:pt x="5113" y="14091"/>
                    <a:pt x="5865" y="13013"/>
                    <a:pt x="6617" y="11610"/>
                  </a:cubicBezTo>
                  <a:cubicBezTo>
                    <a:pt x="7018" y="10933"/>
                    <a:pt x="7394" y="10156"/>
                    <a:pt x="7770" y="9304"/>
                  </a:cubicBezTo>
                  <a:cubicBezTo>
                    <a:pt x="8120" y="8427"/>
                    <a:pt x="8471" y="7499"/>
                    <a:pt x="8697" y="6422"/>
                  </a:cubicBezTo>
                  <a:cubicBezTo>
                    <a:pt x="8797" y="5895"/>
                    <a:pt x="8897" y="5319"/>
                    <a:pt x="8897" y="4717"/>
                  </a:cubicBezTo>
                  <a:cubicBezTo>
                    <a:pt x="8897" y="4091"/>
                    <a:pt x="8847" y="3389"/>
                    <a:pt x="8547" y="2662"/>
                  </a:cubicBezTo>
                  <a:cubicBezTo>
                    <a:pt x="8271" y="1935"/>
                    <a:pt x="7694" y="1158"/>
                    <a:pt x="6943" y="707"/>
                  </a:cubicBezTo>
                  <a:cubicBezTo>
                    <a:pt x="6767" y="582"/>
                    <a:pt x="6592" y="507"/>
                    <a:pt x="6391" y="432"/>
                  </a:cubicBezTo>
                  <a:lnTo>
                    <a:pt x="6115" y="306"/>
                  </a:lnTo>
                  <a:lnTo>
                    <a:pt x="5790" y="206"/>
                  </a:lnTo>
                  <a:lnTo>
                    <a:pt x="5664" y="181"/>
                  </a:lnTo>
                  <a:lnTo>
                    <a:pt x="5564" y="156"/>
                  </a:lnTo>
                  <a:lnTo>
                    <a:pt x="5414" y="131"/>
                  </a:lnTo>
                  <a:lnTo>
                    <a:pt x="5288" y="106"/>
                  </a:lnTo>
                  <a:cubicBezTo>
                    <a:pt x="5138" y="81"/>
                    <a:pt x="4963" y="56"/>
                    <a:pt x="4787" y="31"/>
                  </a:cubicBezTo>
                  <a:cubicBezTo>
                    <a:pt x="4612" y="12"/>
                    <a:pt x="4428" y="1"/>
                    <a:pt x="4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9"/>
            <p:cNvSpPr/>
            <p:nvPr/>
          </p:nvSpPr>
          <p:spPr>
            <a:xfrm>
              <a:off x="1037499" y="4294293"/>
              <a:ext cx="316916" cy="300920"/>
            </a:xfrm>
            <a:custGeom>
              <a:avLst/>
              <a:gdLst/>
              <a:ahLst/>
              <a:cxnLst/>
              <a:rect l="l" t="t" r="r" b="b"/>
              <a:pathLst>
                <a:path w="13334" h="12661" extrusionOk="0">
                  <a:moveTo>
                    <a:pt x="1504" y="0"/>
                  </a:moveTo>
                  <a:cubicBezTo>
                    <a:pt x="1028" y="0"/>
                    <a:pt x="627" y="50"/>
                    <a:pt x="376" y="100"/>
                  </a:cubicBezTo>
                  <a:cubicBezTo>
                    <a:pt x="126" y="151"/>
                    <a:pt x="1" y="176"/>
                    <a:pt x="1" y="176"/>
                  </a:cubicBezTo>
                  <a:cubicBezTo>
                    <a:pt x="1" y="176"/>
                    <a:pt x="1" y="176"/>
                    <a:pt x="1" y="176"/>
                  </a:cubicBezTo>
                  <a:lnTo>
                    <a:pt x="1" y="176"/>
                  </a:lnTo>
                  <a:cubicBezTo>
                    <a:pt x="1" y="176"/>
                    <a:pt x="126" y="226"/>
                    <a:pt x="376" y="276"/>
                  </a:cubicBezTo>
                  <a:cubicBezTo>
                    <a:pt x="602" y="351"/>
                    <a:pt x="953" y="476"/>
                    <a:pt x="1379" y="652"/>
                  </a:cubicBezTo>
                  <a:cubicBezTo>
                    <a:pt x="2206" y="1028"/>
                    <a:pt x="3384" y="1604"/>
                    <a:pt x="4687" y="2406"/>
                  </a:cubicBezTo>
                  <a:cubicBezTo>
                    <a:pt x="5339" y="2807"/>
                    <a:pt x="6041" y="3233"/>
                    <a:pt x="6717" y="3760"/>
                  </a:cubicBezTo>
                  <a:cubicBezTo>
                    <a:pt x="7394" y="4261"/>
                    <a:pt x="8071" y="4812"/>
                    <a:pt x="8672" y="5439"/>
                  </a:cubicBezTo>
                  <a:cubicBezTo>
                    <a:pt x="8948" y="5740"/>
                    <a:pt x="9224" y="6065"/>
                    <a:pt x="9449" y="6391"/>
                  </a:cubicBezTo>
                  <a:cubicBezTo>
                    <a:pt x="9650" y="6717"/>
                    <a:pt x="9800" y="7018"/>
                    <a:pt x="9875" y="7319"/>
                  </a:cubicBezTo>
                  <a:cubicBezTo>
                    <a:pt x="9976" y="7594"/>
                    <a:pt x="9976" y="7845"/>
                    <a:pt x="9925" y="8095"/>
                  </a:cubicBezTo>
                  <a:cubicBezTo>
                    <a:pt x="9875" y="8321"/>
                    <a:pt x="9775" y="8597"/>
                    <a:pt x="9575" y="8872"/>
                  </a:cubicBezTo>
                  <a:lnTo>
                    <a:pt x="9549" y="8923"/>
                  </a:lnTo>
                  <a:lnTo>
                    <a:pt x="9549" y="8923"/>
                  </a:lnTo>
                  <a:lnTo>
                    <a:pt x="9549" y="8923"/>
                  </a:lnTo>
                  <a:lnTo>
                    <a:pt x="9524" y="8948"/>
                  </a:lnTo>
                  <a:cubicBezTo>
                    <a:pt x="9527" y="8945"/>
                    <a:pt x="9529" y="8943"/>
                    <a:pt x="9530" y="8943"/>
                  </a:cubicBezTo>
                  <a:cubicBezTo>
                    <a:pt x="9530" y="8943"/>
                    <a:pt x="9530" y="8945"/>
                    <a:pt x="9529" y="8948"/>
                  </a:cubicBezTo>
                  <a:lnTo>
                    <a:pt x="9529" y="8948"/>
                  </a:lnTo>
                  <a:lnTo>
                    <a:pt x="9424" y="9073"/>
                  </a:lnTo>
                  <a:cubicBezTo>
                    <a:pt x="9374" y="9123"/>
                    <a:pt x="9374" y="9148"/>
                    <a:pt x="9324" y="9198"/>
                  </a:cubicBezTo>
                  <a:cubicBezTo>
                    <a:pt x="9249" y="9273"/>
                    <a:pt x="9174" y="9324"/>
                    <a:pt x="9123" y="9349"/>
                  </a:cubicBezTo>
                  <a:cubicBezTo>
                    <a:pt x="9073" y="9374"/>
                    <a:pt x="9073" y="9374"/>
                    <a:pt x="9023" y="9374"/>
                  </a:cubicBezTo>
                  <a:cubicBezTo>
                    <a:pt x="8998" y="9386"/>
                    <a:pt x="8967" y="9392"/>
                    <a:pt x="8926" y="9392"/>
                  </a:cubicBezTo>
                  <a:cubicBezTo>
                    <a:pt x="8885" y="9392"/>
                    <a:pt x="8835" y="9386"/>
                    <a:pt x="8773" y="9374"/>
                  </a:cubicBezTo>
                  <a:cubicBezTo>
                    <a:pt x="8572" y="9298"/>
                    <a:pt x="8246" y="9148"/>
                    <a:pt x="7920" y="8923"/>
                  </a:cubicBezTo>
                  <a:cubicBezTo>
                    <a:pt x="7595" y="8697"/>
                    <a:pt x="7244" y="8396"/>
                    <a:pt x="6918" y="8095"/>
                  </a:cubicBezTo>
                  <a:cubicBezTo>
                    <a:pt x="6291" y="7494"/>
                    <a:pt x="5665" y="6817"/>
                    <a:pt x="5088" y="6166"/>
                  </a:cubicBezTo>
                  <a:cubicBezTo>
                    <a:pt x="4537" y="5489"/>
                    <a:pt x="3986" y="4837"/>
                    <a:pt x="3509" y="4236"/>
                  </a:cubicBezTo>
                  <a:cubicBezTo>
                    <a:pt x="2507" y="3008"/>
                    <a:pt x="1655" y="1980"/>
                    <a:pt x="1028" y="1253"/>
                  </a:cubicBezTo>
                  <a:cubicBezTo>
                    <a:pt x="727" y="902"/>
                    <a:pt x="452" y="627"/>
                    <a:pt x="276" y="451"/>
                  </a:cubicBezTo>
                  <a:cubicBezTo>
                    <a:pt x="101" y="276"/>
                    <a:pt x="1" y="176"/>
                    <a:pt x="1" y="176"/>
                  </a:cubicBezTo>
                  <a:lnTo>
                    <a:pt x="1" y="176"/>
                  </a:lnTo>
                  <a:cubicBezTo>
                    <a:pt x="1" y="176"/>
                    <a:pt x="151" y="702"/>
                    <a:pt x="452" y="1604"/>
                  </a:cubicBezTo>
                  <a:cubicBezTo>
                    <a:pt x="752" y="2481"/>
                    <a:pt x="1178" y="3760"/>
                    <a:pt x="1855" y="5238"/>
                  </a:cubicBezTo>
                  <a:cubicBezTo>
                    <a:pt x="2181" y="5990"/>
                    <a:pt x="2582" y="6767"/>
                    <a:pt x="3033" y="7594"/>
                  </a:cubicBezTo>
                  <a:cubicBezTo>
                    <a:pt x="3509" y="8421"/>
                    <a:pt x="4061" y="9273"/>
                    <a:pt x="4762" y="10126"/>
                  </a:cubicBezTo>
                  <a:cubicBezTo>
                    <a:pt x="5113" y="10552"/>
                    <a:pt x="5514" y="10978"/>
                    <a:pt x="5991" y="11379"/>
                  </a:cubicBezTo>
                  <a:cubicBezTo>
                    <a:pt x="6467" y="11780"/>
                    <a:pt x="7018" y="12181"/>
                    <a:pt x="7770" y="12456"/>
                  </a:cubicBezTo>
                  <a:cubicBezTo>
                    <a:pt x="8129" y="12569"/>
                    <a:pt x="8508" y="12661"/>
                    <a:pt x="8944" y="12661"/>
                  </a:cubicBezTo>
                  <a:cubicBezTo>
                    <a:pt x="8995" y="12661"/>
                    <a:pt x="9046" y="12660"/>
                    <a:pt x="9098" y="12657"/>
                  </a:cubicBezTo>
                  <a:cubicBezTo>
                    <a:pt x="9139" y="12659"/>
                    <a:pt x="9180" y="12660"/>
                    <a:pt x="9220" y="12660"/>
                  </a:cubicBezTo>
                  <a:cubicBezTo>
                    <a:pt x="9659" y="12660"/>
                    <a:pt x="10112" y="12540"/>
                    <a:pt x="10502" y="12356"/>
                  </a:cubicBezTo>
                  <a:cubicBezTo>
                    <a:pt x="10928" y="12156"/>
                    <a:pt x="11304" y="11905"/>
                    <a:pt x="11605" y="11629"/>
                  </a:cubicBezTo>
                  <a:cubicBezTo>
                    <a:pt x="11755" y="11504"/>
                    <a:pt x="11905" y="11304"/>
                    <a:pt x="12031" y="11153"/>
                  </a:cubicBezTo>
                  <a:lnTo>
                    <a:pt x="12156" y="11003"/>
                  </a:lnTo>
                  <a:lnTo>
                    <a:pt x="12206" y="10953"/>
                  </a:lnTo>
                  <a:lnTo>
                    <a:pt x="12281" y="10852"/>
                  </a:lnTo>
                  <a:lnTo>
                    <a:pt x="12281" y="10827"/>
                  </a:lnTo>
                  <a:lnTo>
                    <a:pt x="12357" y="10727"/>
                  </a:lnTo>
                  <a:cubicBezTo>
                    <a:pt x="12758" y="10126"/>
                    <a:pt x="13083" y="9399"/>
                    <a:pt x="13209" y="8597"/>
                  </a:cubicBezTo>
                  <a:cubicBezTo>
                    <a:pt x="13334" y="7795"/>
                    <a:pt x="13209" y="6968"/>
                    <a:pt x="12958" y="6291"/>
                  </a:cubicBezTo>
                  <a:cubicBezTo>
                    <a:pt x="12707" y="5589"/>
                    <a:pt x="12331" y="5013"/>
                    <a:pt x="11930" y="4511"/>
                  </a:cubicBezTo>
                  <a:cubicBezTo>
                    <a:pt x="11529" y="4010"/>
                    <a:pt x="11103" y="3609"/>
                    <a:pt x="10652" y="3258"/>
                  </a:cubicBezTo>
                  <a:cubicBezTo>
                    <a:pt x="9775" y="2532"/>
                    <a:pt x="8873" y="2005"/>
                    <a:pt x="7996" y="1579"/>
                  </a:cubicBezTo>
                  <a:cubicBezTo>
                    <a:pt x="7118" y="1178"/>
                    <a:pt x="6266" y="852"/>
                    <a:pt x="5464" y="627"/>
                  </a:cubicBezTo>
                  <a:cubicBezTo>
                    <a:pt x="3860" y="151"/>
                    <a:pt x="2482" y="0"/>
                    <a:pt x="15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9"/>
            <p:cNvSpPr/>
            <p:nvPr/>
          </p:nvSpPr>
          <p:spPr>
            <a:xfrm>
              <a:off x="720000" y="4226980"/>
              <a:ext cx="323476" cy="95926"/>
            </a:xfrm>
            <a:custGeom>
              <a:avLst/>
              <a:gdLst/>
              <a:ahLst/>
              <a:cxnLst/>
              <a:rect l="l" t="t" r="r" b="b"/>
              <a:pathLst>
                <a:path w="13610" h="4036" extrusionOk="0">
                  <a:moveTo>
                    <a:pt x="777" y="0"/>
                  </a:moveTo>
                  <a:lnTo>
                    <a:pt x="0" y="1930"/>
                  </a:lnTo>
                  <a:cubicBezTo>
                    <a:pt x="1529" y="2531"/>
                    <a:pt x="3509" y="3033"/>
                    <a:pt x="5614" y="3409"/>
                  </a:cubicBezTo>
                  <a:cubicBezTo>
                    <a:pt x="7744" y="3810"/>
                    <a:pt x="9950" y="4035"/>
                    <a:pt x="11855" y="4035"/>
                  </a:cubicBezTo>
                  <a:cubicBezTo>
                    <a:pt x="12481" y="4035"/>
                    <a:pt x="13058" y="4010"/>
                    <a:pt x="13609" y="3960"/>
                  </a:cubicBezTo>
                  <a:lnTo>
                    <a:pt x="13384" y="1880"/>
                  </a:lnTo>
                  <a:cubicBezTo>
                    <a:pt x="12932" y="1930"/>
                    <a:pt x="12406" y="1955"/>
                    <a:pt x="11855" y="1955"/>
                  </a:cubicBezTo>
                  <a:cubicBezTo>
                    <a:pt x="10125" y="1955"/>
                    <a:pt x="7995" y="1729"/>
                    <a:pt x="5990" y="1353"/>
                  </a:cubicBezTo>
                  <a:cubicBezTo>
                    <a:pt x="3985" y="1003"/>
                    <a:pt x="2080" y="501"/>
                    <a:pt x="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9"/>
            <p:cNvSpPr/>
            <p:nvPr/>
          </p:nvSpPr>
          <p:spPr>
            <a:xfrm>
              <a:off x="968404" y="4286544"/>
              <a:ext cx="99491" cy="316322"/>
            </a:xfrm>
            <a:custGeom>
              <a:avLst/>
              <a:gdLst/>
              <a:ahLst/>
              <a:cxnLst/>
              <a:rect l="l" t="t" r="r" b="b"/>
              <a:pathLst>
                <a:path w="4186" h="13309" extrusionOk="0">
                  <a:moveTo>
                    <a:pt x="2281" y="0"/>
                  </a:moveTo>
                  <a:cubicBezTo>
                    <a:pt x="777" y="3409"/>
                    <a:pt x="25" y="7544"/>
                    <a:pt x="0" y="11229"/>
                  </a:cubicBezTo>
                  <a:cubicBezTo>
                    <a:pt x="0" y="11930"/>
                    <a:pt x="50" y="12632"/>
                    <a:pt x="101" y="13309"/>
                  </a:cubicBezTo>
                  <a:lnTo>
                    <a:pt x="2181" y="13108"/>
                  </a:lnTo>
                  <a:cubicBezTo>
                    <a:pt x="2131" y="12507"/>
                    <a:pt x="2106" y="11880"/>
                    <a:pt x="2106" y="11229"/>
                  </a:cubicBezTo>
                  <a:cubicBezTo>
                    <a:pt x="2106" y="7845"/>
                    <a:pt x="2832" y="3910"/>
                    <a:pt x="4186" y="853"/>
                  </a:cubicBezTo>
                  <a:lnTo>
                    <a:pt x="22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9"/>
            <p:cNvSpPr/>
            <p:nvPr/>
          </p:nvSpPr>
          <p:spPr>
            <a:xfrm>
              <a:off x="980312" y="4254361"/>
              <a:ext cx="128107" cy="98920"/>
            </a:xfrm>
            <a:custGeom>
              <a:avLst/>
              <a:gdLst/>
              <a:ahLst/>
              <a:cxnLst/>
              <a:rect l="l" t="t" r="r" b="b"/>
              <a:pathLst>
                <a:path w="5390" h="4162" extrusionOk="0">
                  <a:moveTo>
                    <a:pt x="2707" y="1"/>
                  </a:moveTo>
                  <a:cubicBezTo>
                    <a:pt x="1" y="1"/>
                    <a:pt x="1" y="4161"/>
                    <a:pt x="2707" y="4161"/>
                  </a:cubicBezTo>
                  <a:cubicBezTo>
                    <a:pt x="5389" y="4161"/>
                    <a:pt x="5389" y="1"/>
                    <a:pt x="27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9" name="Google Shape;909;p29"/>
          <p:cNvGrpSpPr/>
          <p:nvPr/>
        </p:nvGrpSpPr>
        <p:grpSpPr>
          <a:xfrm rot="-725642">
            <a:off x="344028" y="4262208"/>
            <a:ext cx="1004947" cy="678762"/>
            <a:chOff x="3709915" y="318648"/>
            <a:chExt cx="904827" cy="611139"/>
          </a:xfrm>
        </p:grpSpPr>
        <p:grpSp>
          <p:nvGrpSpPr>
            <p:cNvPr id="910" name="Google Shape;910;p29"/>
            <p:cNvGrpSpPr/>
            <p:nvPr/>
          </p:nvGrpSpPr>
          <p:grpSpPr>
            <a:xfrm rot="-5400000" flipH="1">
              <a:off x="3955441" y="270486"/>
              <a:ext cx="611138" cy="707464"/>
              <a:chOff x="1667110" y="1547045"/>
              <a:chExt cx="1047905" cy="1213698"/>
            </a:xfrm>
          </p:grpSpPr>
          <p:grpSp>
            <p:nvGrpSpPr>
              <p:cNvPr id="911" name="Google Shape;911;p29"/>
              <p:cNvGrpSpPr/>
              <p:nvPr/>
            </p:nvGrpSpPr>
            <p:grpSpPr>
              <a:xfrm>
                <a:off x="1667110" y="1547045"/>
                <a:ext cx="1047905" cy="922064"/>
                <a:chOff x="1627300" y="2234250"/>
                <a:chExt cx="500050" cy="440000"/>
              </a:xfrm>
            </p:grpSpPr>
            <p:sp>
              <p:nvSpPr>
                <p:cNvPr id="912" name="Google Shape;912;p29"/>
                <p:cNvSpPr/>
                <p:nvPr/>
              </p:nvSpPr>
              <p:spPr>
                <a:xfrm rot="-4336066">
                  <a:off x="1769541" y="2297078"/>
                  <a:ext cx="189957" cy="2900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95" h="11605" extrusionOk="0">
                      <a:moveTo>
                        <a:pt x="2155" y="0"/>
                      </a:moveTo>
                      <a:cubicBezTo>
                        <a:pt x="2406" y="2507"/>
                        <a:pt x="2506" y="5940"/>
                        <a:pt x="0" y="6943"/>
                      </a:cubicBezTo>
                      <a:cubicBezTo>
                        <a:pt x="2757" y="6943"/>
                        <a:pt x="4336" y="9123"/>
                        <a:pt x="5589" y="11604"/>
                      </a:cubicBezTo>
                      <a:cubicBezTo>
                        <a:pt x="5589" y="9123"/>
                        <a:pt x="5338" y="6617"/>
                        <a:pt x="7594" y="5113"/>
                      </a:cubicBezTo>
                      <a:lnTo>
                        <a:pt x="7594" y="5113"/>
                      </a:lnTo>
                      <a:cubicBezTo>
                        <a:pt x="7536" y="5115"/>
                        <a:pt x="7479" y="5116"/>
                        <a:pt x="7423" y="5116"/>
                      </a:cubicBezTo>
                      <a:cubicBezTo>
                        <a:pt x="4895" y="5116"/>
                        <a:pt x="3381" y="2942"/>
                        <a:pt x="215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3" name="Google Shape;913;p29"/>
                <p:cNvSpPr/>
                <p:nvPr/>
              </p:nvSpPr>
              <p:spPr>
                <a:xfrm>
                  <a:off x="2010350" y="2234250"/>
                  <a:ext cx="117000" cy="78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8" extrusionOk="0">
                      <a:moveTo>
                        <a:pt x="2235" y="0"/>
                      </a:moveTo>
                      <a:cubicBezTo>
                        <a:pt x="256" y="0"/>
                        <a:pt x="1" y="3138"/>
                        <a:pt x="2524" y="3138"/>
                      </a:cubicBezTo>
                      <a:cubicBezTo>
                        <a:pt x="4429" y="3138"/>
                        <a:pt x="4680" y="80"/>
                        <a:pt x="2374" y="5"/>
                      </a:cubicBezTo>
                      <a:cubicBezTo>
                        <a:pt x="2327" y="2"/>
                        <a:pt x="2281" y="0"/>
                        <a:pt x="223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4" name="Google Shape;914;p29"/>
                <p:cNvSpPr/>
                <p:nvPr/>
              </p:nvSpPr>
              <p:spPr>
                <a:xfrm>
                  <a:off x="1627300" y="2615200"/>
                  <a:ext cx="87775" cy="5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1" h="2362" extrusionOk="0">
                      <a:moveTo>
                        <a:pt x="1689" y="1"/>
                      </a:moveTo>
                      <a:cubicBezTo>
                        <a:pt x="191" y="1"/>
                        <a:pt x="0" y="2337"/>
                        <a:pt x="1907" y="2361"/>
                      </a:cubicBezTo>
                      <a:cubicBezTo>
                        <a:pt x="3335" y="2361"/>
                        <a:pt x="3511" y="55"/>
                        <a:pt x="1806" y="5"/>
                      </a:cubicBezTo>
                      <a:cubicBezTo>
                        <a:pt x="1766" y="2"/>
                        <a:pt x="1727" y="1"/>
                        <a:pt x="168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15" name="Google Shape;915;p29"/>
              <p:cNvSpPr/>
              <p:nvPr/>
            </p:nvSpPr>
            <p:spPr>
              <a:xfrm rot="-5567032">
                <a:off x="2009203" y="2471373"/>
                <a:ext cx="327224" cy="240224"/>
              </a:xfrm>
              <a:custGeom>
                <a:avLst/>
                <a:gdLst/>
                <a:ahLst/>
                <a:cxnLst/>
                <a:rect l="l" t="t" r="r" b="b"/>
                <a:pathLst>
                  <a:path w="23033" h="16924" extrusionOk="0">
                    <a:moveTo>
                      <a:pt x="18087" y="0"/>
                    </a:moveTo>
                    <a:cubicBezTo>
                      <a:pt x="15558" y="0"/>
                      <a:pt x="12757" y="2011"/>
                      <a:pt x="12181" y="4317"/>
                    </a:cubicBezTo>
                    <a:cubicBezTo>
                      <a:pt x="12181" y="4317"/>
                      <a:pt x="10883" y="321"/>
                      <a:pt x="6682" y="321"/>
                    </a:cubicBezTo>
                    <a:cubicBezTo>
                      <a:pt x="6249" y="321"/>
                      <a:pt x="5785" y="364"/>
                      <a:pt x="5289" y="457"/>
                    </a:cubicBezTo>
                    <a:cubicBezTo>
                      <a:pt x="0" y="1460"/>
                      <a:pt x="6492" y="11610"/>
                      <a:pt x="12381" y="16924"/>
                    </a:cubicBezTo>
                    <a:cubicBezTo>
                      <a:pt x="22381" y="8527"/>
                      <a:pt x="23033" y="2437"/>
                      <a:pt x="20251" y="608"/>
                    </a:cubicBezTo>
                    <a:cubicBezTo>
                      <a:pt x="19602" y="187"/>
                      <a:pt x="18857" y="0"/>
                      <a:pt x="180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16" name="Google Shape;916;p29"/>
            <p:cNvSpPr/>
            <p:nvPr/>
          </p:nvSpPr>
          <p:spPr>
            <a:xfrm rot="167132" flipH="1">
              <a:off x="3713209" y="323201"/>
              <a:ext cx="190766" cy="140085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7" name="Google Shape;917;p29"/>
          <p:cNvGrpSpPr/>
          <p:nvPr/>
        </p:nvGrpSpPr>
        <p:grpSpPr>
          <a:xfrm rot="725642" flipH="1">
            <a:off x="7906878" y="288233"/>
            <a:ext cx="1004947" cy="678762"/>
            <a:chOff x="3709915" y="318648"/>
            <a:chExt cx="904827" cy="611139"/>
          </a:xfrm>
        </p:grpSpPr>
        <p:grpSp>
          <p:nvGrpSpPr>
            <p:cNvPr id="918" name="Google Shape;918;p29"/>
            <p:cNvGrpSpPr/>
            <p:nvPr/>
          </p:nvGrpSpPr>
          <p:grpSpPr>
            <a:xfrm rot="-5400000" flipH="1">
              <a:off x="3955441" y="270486"/>
              <a:ext cx="611138" cy="707464"/>
              <a:chOff x="1667110" y="1547045"/>
              <a:chExt cx="1047905" cy="1213698"/>
            </a:xfrm>
          </p:grpSpPr>
          <p:grpSp>
            <p:nvGrpSpPr>
              <p:cNvPr id="919" name="Google Shape;919;p29"/>
              <p:cNvGrpSpPr/>
              <p:nvPr/>
            </p:nvGrpSpPr>
            <p:grpSpPr>
              <a:xfrm>
                <a:off x="1667110" y="1547045"/>
                <a:ext cx="1047905" cy="922064"/>
                <a:chOff x="1627300" y="2234250"/>
                <a:chExt cx="500050" cy="440000"/>
              </a:xfrm>
            </p:grpSpPr>
            <p:sp>
              <p:nvSpPr>
                <p:cNvPr id="920" name="Google Shape;920;p29"/>
                <p:cNvSpPr/>
                <p:nvPr/>
              </p:nvSpPr>
              <p:spPr>
                <a:xfrm rot="-4336066">
                  <a:off x="1769541" y="2297078"/>
                  <a:ext cx="189957" cy="2900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95" h="11605" extrusionOk="0">
                      <a:moveTo>
                        <a:pt x="2155" y="0"/>
                      </a:moveTo>
                      <a:cubicBezTo>
                        <a:pt x="2406" y="2507"/>
                        <a:pt x="2506" y="5940"/>
                        <a:pt x="0" y="6943"/>
                      </a:cubicBezTo>
                      <a:cubicBezTo>
                        <a:pt x="2757" y="6943"/>
                        <a:pt x="4336" y="9123"/>
                        <a:pt x="5589" y="11604"/>
                      </a:cubicBezTo>
                      <a:cubicBezTo>
                        <a:pt x="5589" y="9123"/>
                        <a:pt x="5338" y="6617"/>
                        <a:pt x="7594" y="5113"/>
                      </a:cubicBezTo>
                      <a:lnTo>
                        <a:pt x="7594" y="5113"/>
                      </a:lnTo>
                      <a:cubicBezTo>
                        <a:pt x="7536" y="5115"/>
                        <a:pt x="7479" y="5116"/>
                        <a:pt x="7423" y="5116"/>
                      </a:cubicBezTo>
                      <a:cubicBezTo>
                        <a:pt x="4895" y="5116"/>
                        <a:pt x="3381" y="2942"/>
                        <a:pt x="215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1" name="Google Shape;921;p29"/>
                <p:cNvSpPr/>
                <p:nvPr/>
              </p:nvSpPr>
              <p:spPr>
                <a:xfrm>
                  <a:off x="2010350" y="2234250"/>
                  <a:ext cx="117000" cy="78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8" extrusionOk="0">
                      <a:moveTo>
                        <a:pt x="2235" y="0"/>
                      </a:moveTo>
                      <a:cubicBezTo>
                        <a:pt x="256" y="0"/>
                        <a:pt x="1" y="3138"/>
                        <a:pt x="2524" y="3138"/>
                      </a:cubicBezTo>
                      <a:cubicBezTo>
                        <a:pt x="4429" y="3138"/>
                        <a:pt x="4680" y="80"/>
                        <a:pt x="2374" y="5"/>
                      </a:cubicBezTo>
                      <a:cubicBezTo>
                        <a:pt x="2327" y="2"/>
                        <a:pt x="2281" y="0"/>
                        <a:pt x="223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2" name="Google Shape;922;p29"/>
                <p:cNvSpPr/>
                <p:nvPr/>
              </p:nvSpPr>
              <p:spPr>
                <a:xfrm>
                  <a:off x="1627300" y="2615200"/>
                  <a:ext cx="87775" cy="5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11" h="2362" extrusionOk="0">
                      <a:moveTo>
                        <a:pt x="1689" y="1"/>
                      </a:moveTo>
                      <a:cubicBezTo>
                        <a:pt x="191" y="1"/>
                        <a:pt x="0" y="2337"/>
                        <a:pt x="1907" y="2361"/>
                      </a:cubicBezTo>
                      <a:cubicBezTo>
                        <a:pt x="3335" y="2361"/>
                        <a:pt x="3511" y="55"/>
                        <a:pt x="1806" y="5"/>
                      </a:cubicBezTo>
                      <a:cubicBezTo>
                        <a:pt x="1766" y="2"/>
                        <a:pt x="1727" y="1"/>
                        <a:pt x="168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23" name="Google Shape;923;p29"/>
              <p:cNvSpPr/>
              <p:nvPr/>
            </p:nvSpPr>
            <p:spPr>
              <a:xfrm rot="-5567032">
                <a:off x="2009203" y="2471373"/>
                <a:ext cx="327224" cy="240224"/>
              </a:xfrm>
              <a:custGeom>
                <a:avLst/>
                <a:gdLst/>
                <a:ahLst/>
                <a:cxnLst/>
                <a:rect l="l" t="t" r="r" b="b"/>
                <a:pathLst>
                  <a:path w="23033" h="16924" extrusionOk="0">
                    <a:moveTo>
                      <a:pt x="18087" y="0"/>
                    </a:moveTo>
                    <a:cubicBezTo>
                      <a:pt x="15558" y="0"/>
                      <a:pt x="12757" y="2011"/>
                      <a:pt x="12181" y="4317"/>
                    </a:cubicBezTo>
                    <a:cubicBezTo>
                      <a:pt x="12181" y="4317"/>
                      <a:pt x="10883" y="321"/>
                      <a:pt x="6682" y="321"/>
                    </a:cubicBezTo>
                    <a:cubicBezTo>
                      <a:pt x="6249" y="321"/>
                      <a:pt x="5785" y="364"/>
                      <a:pt x="5289" y="457"/>
                    </a:cubicBezTo>
                    <a:cubicBezTo>
                      <a:pt x="0" y="1460"/>
                      <a:pt x="6492" y="11610"/>
                      <a:pt x="12381" y="16924"/>
                    </a:cubicBezTo>
                    <a:cubicBezTo>
                      <a:pt x="22381" y="8527"/>
                      <a:pt x="23033" y="2437"/>
                      <a:pt x="20251" y="608"/>
                    </a:cubicBezTo>
                    <a:cubicBezTo>
                      <a:pt x="19602" y="187"/>
                      <a:pt x="18857" y="0"/>
                      <a:pt x="180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24" name="Google Shape;924;p29"/>
            <p:cNvSpPr/>
            <p:nvPr/>
          </p:nvSpPr>
          <p:spPr>
            <a:xfrm rot="167132" flipH="1">
              <a:off x="3713209" y="323201"/>
              <a:ext cx="190766" cy="140085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1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 b="1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Jua"/>
              <a:buNone/>
              <a:defRPr sz="2800">
                <a:solidFill>
                  <a:schemeClr val="dk1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Roboto"/>
              <a:buChar char="●"/>
              <a:defRPr sz="18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Roboto"/>
              <a:buChar char="○"/>
              <a:defRPr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Roboto"/>
              <a:buChar char="■"/>
              <a:defRPr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Roboto"/>
              <a:buChar char="●"/>
              <a:defRPr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Roboto"/>
              <a:buChar char="○"/>
              <a:defRPr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Roboto"/>
              <a:buChar char="■"/>
              <a:defRPr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Roboto"/>
              <a:buChar char="●"/>
              <a:defRPr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Roboto"/>
              <a:buChar char="○"/>
              <a:defRPr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4" r:id="rId4"/>
    <p:sldLayoutId id="2147483658" r:id="rId5"/>
    <p:sldLayoutId id="2147483660" r:id="rId6"/>
    <p:sldLayoutId id="2147483674" r:id="rId7"/>
    <p:sldLayoutId id="214748367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8auOEUE7EA&amp;t=44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xYnvaopVg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32"/>
          <p:cNvSpPr/>
          <p:nvPr/>
        </p:nvSpPr>
        <p:spPr>
          <a:xfrm>
            <a:off x="2336400" y="3471125"/>
            <a:ext cx="4471200" cy="3669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32"/>
          <p:cNvSpPr txBox="1">
            <a:spLocks noGrp="1"/>
          </p:cNvSpPr>
          <p:nvPr>
            <p:ph type="subTitle" idx="1"/>
          </p:nvPr>
        </p:nvSpPr>
        <p:spPr>
          <a:xfrm>
            <a:off x="2473050" y="3421893"/>
            <a:ext cx="4197900" cy="4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Secuencia Didactica </a:t>
            </a:r>
            <a:endParaRPr dirty="0"/>
          </a:p>
        </p:txBody>
      </p:sp>
      <p:sp>
        <p:nvSpPr>
          <p:cNvPr id="935" name="Google Shape;935;p32"/>
          <p:cNvSpPr txBox="1">
            <a:spLocks noGrp="1"/>
          </p:cNvSpPr>
          <p:nvPr>
            <p:ph type="ctrTitle"/>
          </p:nvPr>
        </p:nvSpPr>
        <p:spPr>
          <a:xfrm>
            <a:off x="1384650" y="1354600"/>
            <a:ext cx="6374700" cy="19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Feliz</a:t>
            </a:r>
            <a:br>
              <a:rPr lang="en" dirty="0" smtClean="0"/>
            </a:br>
            <a:r>
              <a:rPr lang="en" dirty="0" smtClean="0"/>
              <a:t>Navidad</a:t>
            </a:r>
            <a:endParaRPr dirty="0"/>
          </a:p>
        </p:txBody>
      </p:sp>
      <p:grpSp>
        <p:nvGrpSpPr>
          <p:cNvPr id="936" name="Google Shape;936;p32"/>
          <p:cNvGrpSpPr/>
          <p:nvPr/>
        </p:nvGrpSpPr>
        <p:grpSpPr>
          <a:xfrm>
            <a:off x="6275129" y="1391342"/>
            <a:ext cx="959162" cy="1038017"/>
            <a:chOff x="6342808" y="1372951"/>
            <a:chExt cx="1029585" cy="1114230"/>
          </a:xfrm>
        </p:grpSpPr>
        <p:grpSp>
          <p:nvGrpSpPr>
            <p:cNvPr id="937" name="Google Shape;937;p32"/>
            <p:cNvGrpSpPr/>
            <p:nvPr/>
          </p:nvGrpSpPr>
          <p:grpSpPr>
            <a:xfrm flipH="1">
              <a:off x="6342808" y="1650082"/>
              <a:ext cx="1029585" cy="837100"/>
              <a:chOff x="1627300" y="2234250"/>
              <a:chExt cx="541175" cy="440000"/>
            </a:xfrm>
          </p:grpSpPr>
          <p:sp>
            <p:nvSpPr>
              <p:cNvPr id="938" name="Google Shape;938;p32"/>
              <p:cNvSpPr/>
              <p:nvPr/>
            </p:nvSpPr>
            <p:spPr>
              <a:xfrm>
                <a:off x="1769575" y="2297025"/>
                <a:ext cx="189875" cy="290125"/>
              </a:xfrm>
              <a:custGeom>
                <a:avLst/>
                <a:gdLst/>
                <a:ahLst/>
                <a:cxnLst/>
                <a:rect l="l" t="t" r="r" b="b"/>
                <a:pathLst>
                  <a:path w="7595" h="11605" extrusionOk="0">
                    <a:moveTo>
                      <a:pt x="2155" y="0"/>
                    </a:moveTo>
                    <a:cubicBezTo>
                      <a:pt x="2406" y="2507"/>
                      <a:pt x="2506" y="5940"/>
                      <a:pt x="0" y="6943"/>
                    </a:cubicBezTo>
                    <a:cubicBezTo>
                      <a:pt x="2757" y="6943"/>
                      <a:pt x="4336" y="9123"/>
                      <a:pt x="5589" y="11604"/>
                    </a:cubicBezTo>
                    <a:cubicBezTo>
                      <a:pt x="5589" y="9123"/>
                      <a:pt x="5338" y="6617"/>
                      <a:pt x="7594" y="5113"/>
                    </a:cubicBezTo>
                    <a:lnTo>
                      <a:pt x="7594" y="5113"/>
                    </a:lnTo>
                    <a:cubicBezTo>
                      <a:pt x="7536" y="5115"/>
                      <a:pt x="7479" y="5116"/>
                      <a:pt x="7423" y="5116"/>
                    </a:cubicBezTo>
                    <a:cubicBezTo>
                      <a:pt x="4895" y="5116"/>
                      <a:pt x="3381" y="2942"/>
                      <a:pt x="215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32"/>
              <p:cNvSpPr/>
              <p:nvPr/>
            </p:nvSpPr>
            <p:spPr>
              <a:xfrm>
                <a:off x="2010350" y="2234250"/>
                <a:ext cx="117000" cy="78450"/>
              </a:xfrm>
              <a:custGeom>
                <a:avLst/>
                <a:gdLst/>
                <a:ahLst/>
                <a:cxnLst/>
                <a:rect l="l" t="t" r="r" b="b"/>
                <a:pathLst>
                  <a:path w="4680" h="3138" extrusionOk="0">
                    <a:moveTo>
                      <a:pt x="2235" y="0"/>
                    </a:moveTo>
                    <a:cubicBezTo>
                      <a:pt x="256" y="0"/>
                      <a:pt x="1" y="3138"/>
                      <a:pt x="2524" y="3138"/>
                    </a:cubicBezTo>
                    <a:cubicBezTo>
                      <a:pt x="4429" y="3138"/>
                      <a:pt x="4680" y="80"/>
                      <a:pt x="2374" y="5"/>
                    </a:cubicBezTo>
                    <a:cubicBezTo>
                      <a:pt x="2327" y="2"/>
                      <a:pt x="2281" y="0"/>
                      <a:pt x="22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32"/>
              <p:cNvSpPr/>
              <p:nvPr/>
            </p:nvSpPr>
            <p:spPr>
              <a:xfrm>
                <a:off x="1627300" y="2615200"/>
                <a:ext cx="87775" cy="59050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362" extrusionOk="0">
                    <a:moveTo>
                      <a:pt x="1689" y="1"/>
                    </a:moveTo>
                    <a:cubicBezTo>
                      <a:pt x="191" y="1"/>
                      <a:pt x="0" y="2337"/>
                      <a:pt x="1907" y="2361"/>
                    </a:cubicBezTo>
                    <a:cubicBezTo>
                      <a:pt x="3335" y="2361"/>
                      <a:pt x="3511" y="55"/>
                      <a:pt x="1806" y="5"/>
                    </a:cubicBezTo>
                    <a:cubicBezTo>
                      <a:pt x="1766" y="2"/>
                      <a:pt x="1727" y="1"/>
                      <a:pt x="168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32"/>
              <p:cNvSpPr/>
              <p:nvPr/>
            </p:nvSpPr>
            <p:spPr>
              <a:xfrm>
                <a:off x="2101125" y="2584550"/>
                <a:ext cx="67350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1808" extrusionOk="0">
                    <a:moveTo>
                      <a:pt x="1304" y="1"/>
                    </a:moveTo>
                    <a:cubicBezTo>
                      <a:pt x="140" y="1"/>
                      <a:pt x="0" y="1808"/>
                      <a:pt x="1450" y="1808"/>
                    </a:cubicBezTo>
                    <a:cubicBezTo>
                      <a:pt x="1458" y="1808"/>
                      <a:pt x="1465" y="1808"/>
                      <a:pt x="1473" y="1808"/>
                    </a:cubicBezTo>
                    <a:cubicBezTo>
                      <a:pt x="2555" y="1808"/>
                      <a:pt x="2694" y="53"/>
                      <a:pt x="1375" y="3"/>
                    </a:cubicBezTo>
                    <a:cubicBezTo>
                      <a:pt x="1351" y="2"/>
                      <a:pt x="1327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42" name="Google Shape;942;p32"/>
            <p:cNvSpPr/>
            <p:nvPr/>
          </p:nvSpPr>
          <p:spPr>
            <a:xfrm>
              <a:off x="6616380" y="1372951"/>
              <a:ext cx="376993" cy="277004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3" name="Google Shape;943;p32"/>
          <p:cNvGrpSpPr/>
          <p:nvPr/>
        </p:nvGrpSpPr>
        <p:grpSpPr>
          <a:xfrm>
            <a:off x="1909724" y="1354608"/>
            <a:ext cx="1056515" cy="1074750"/>
            <a:chOff x="1667110" y="1547045"/>
            <a:chExt cx="1134086" cy="1153660"/>
          </a:xfrm>
        </p:grpSpPr>
        <p:grpSp>
          <p:nvGrpSpPr>
            <p:cNvPr id="944" name="Google Shape;944;p32"/>
            <p:cNvGrpSpPr/>
            <p:nvPr/>
          </p:nvGrpSpPr>
          <p:grpSpPr>
            <a:xfrm>
              <a:off x="1667110" y="1547045"/>
              <a:ext cx="1134086" cy="922064"/>
              <a:chOff x="1627300" y="2234250"/>
              <a:chExt cx="541175" cy="440000"/>
            </a:xfrm>
          </p:grpSpPr>
          <p:sp>
            <p:nvSpPr>
              <p:cNvPr id="945" name="Google Shape;945;p32"/>
              <p:cNvSpPr/>
              <p:nvPr/>
            </p:nvSpPr>
            <p:spPr>
              <a:xfrm>
                <a:off x="1769575" y="2297025"/>
                <a:ext cx="189875" cy="290125"/>
              </a:xfrm>
              <a:custGeom>
                <a:avLst/>
                <a:gdLst/>
                <a:ahLst/>
                <a:cxnLst/>
                <a:rect l="l" t="t" r="r" b="b"/>
                <a:pathLst>
                  <a:path w="7595" h="11605" extrusionOk="0">
                    <a:moveTo>
                      <a:pt x="2155" y="0"/>
                    </a:moveTo>
                    <a:cubicBezTo>
                      <a:pt x="2406" y="2507"/>
                      <a:pt x="2506" y="5940"/>
                      <a:pt x="0" y="6943"/>
                    </a:cubicBezTo>
                    <a:cubicBezTo>
                      <a:pt x="2757" y="6943"/>
                      <a:pt x="4336" y="9123"/>
                      <a:pt x="5589" y="11604"/>
                    </a:cubicBezTo>
                    <a:cubicBezTo>
                      <a:pt x="5589" y="9123"/>
                      <a:pt x="5338" y="6617"/>
                      <a:pt x="7594" y="5113"/>
                    </a:cubicBezTo>
                    <a:lnTo>
                      <a:pt x="7594" y="5113"/>
                    </a:lnTo>
                    <a:cubicBezTo>
                      <a:pt x="7536" y="5115"/>
                      <a:pt x="7479" y="5116"/>
                      <a:pt x="7423" y="5116"/>
                    </a:cubicBezTo>
                    <a:cubicBezTo>
                      <a:pt x="4895" y="5116"/>
                      <a:pt x="3381" y="2942"/>
                      <a:pt x="215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32"/>
              <p:cNvSpPr/>
              <p:nvPr/>
            </p:nvSpPr>
            <p:spPr>
              <a:xfrm>
                <a:off x="2010350" y="2234250"/>
                <a:ext cx="117000" cy="78450"/>
              </a:xfrm>
              <a:custGeom>
                <a:avLst/>
                <a:gdLst/>
                <a:ahLst/>
                <a:cxnLst/>
                <a:rect l="l" t="t" r="r" b="b"/>
                <a:pathLst>
                  <a:path w="4680" h="3138" extrusionOk="0">
                    <a:moveTo>
                      <a:pt x="2235" y="0"/>
                    </a:moveTo>
                    <a:cubicBezTo>
                      <a:pt x="256" y="0"/>
                      <a:pt x="1" y="3138"/>
                      <a:pt x="2524" y="3138"/>
                    </a:cubicBezTo>
                    <a:cubicBezTo>
                      <a:pt x="4429" y="3138"/>
                      <a:pt x="4680" y="80"/>
                      <a:pt x="2374" y="5"/>
                    </a:cubicBezTo>
                    <a:cubicBezTo>
                      <a:pt x="2327" y="2"/>
                      <a:pt x="2281" y="0"/>
                      <a:pt x="22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32"/>
              <p:cNvSpPr/>
              <p:nvPr/>
            </p:nvSpPr>
            <p:spPr>
              <a:xfrm>
                <a:off x="1627300" y="2615200"/>
                <a:ext cx="87775" cy="59050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362" extrusionOk="0">
                    <a:moveTo>
                      <a:pt x="1689" y="1"/>
                    </a:moveTo>
                    <a:cubicBezTo>
                      <a:pt x="191" y="1"/>
                      <a:pt x="0" y="2337"/>
                      <a:pt x="1907" y="2361"/>
                    </a:cubicBezTo>
                    <a:cubicBezTo>
                      <a:pt x="3335" y="2361"/>
                      <a:pt x="3511" y="55"/>
                      <a:pt x="1806" y="5"/>
                    </a:cubicBezTo>
                    <a:cubicBezTo>
                      <a:pt x="1766" y="2"/>
                      <a:pt x="1727" y="1"/>
                      <a:pt x="168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32"/>
              <p:cNvSpPr/>
              <p:nvPr/>
            </p:nvSpPr>
            <p:spPr>
              <a:xfrm>
                <a:off x="2101125" y="2584550"/>
                <a:ext cx="67350" cy="45200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1808" extrusionOk="0">
                    <a:moveTo>
                      <a:pt x="1304" y="1"/>
                    </a:moveTo>
                    <a:cubicBezTo>
                      <a:pt x="140" y="1"/>
                      <a:pt x="0" y="1808"/>
                      <a:pt x="1450" y="1808"/>
                    </a:cubicBezTo>
                    <a:cubicBezTo>
                      <a:pt x="1458" y="1808"/>
                      <a:pt x="1465" y="1808"/>
                      <a:pt x="1473" y="1808"/>
                    </a:cubicBezTo>
                    <a:cubicBezTo>
                      <a:pt x="2555" y="1808"/>
                      <a:pt x="2694" y="53"/>
                      <a:pt x="1375" y="3"/>
                    </a:cubicBezTo>
                    <a:cubicBezTo>
                      <a:pt x="1351" y="2"/>
                      <a:pt x="1327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49" name="Google Shape;949;p32"/>
            <p:cNvSpPr/>
            <p:nvPr/>
          </p:nvSpPr>
          <p:spPr>
            <a:xfrm>
              <a:off x="2018423" y="2469101"/>
              <a:ext cx="315207" cy="231605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0" name="Google Shape;950;p32"/>
          <p:cNvGrpSpPr/>
          <p:nvPr/>
        </p:nvGrpSpPr>
        <p:grpSpPr>
          <a:xfrm>
            <a:off x="3459300" y="272189"/>
            <a:ext cx="2225399" cy="649616"/>
            <a:chOff x="3459300" y="300775"/>
            <a:chExt cx="2225399" cy="649616"/>
          </a:xfrm>
        </p:grpSpPr>
        <p:sp>
          <p:nvSpPr>
            <p:cNvPr id="951" name="Google Shape;951;p32"/>
            <p:cNvSpPr/>
            <p:nvPr/>
          </p:nvSpPr>
          <p:spPr>
            <a:xfrm>
              <a:off x="3542700" y="300775"/>
              <a:ext cx="2029201" cy="649616"/>
            </a:xfrm>
            <a:custGeom>
              <a:avLst/>
              <a:gdLst/>
              <a:ahLst/>
              <a:cxnLst/>
              <a:rect l="l" t="t" r="r" b="b"/>
              <a:pathLst>
                <a:path w="43285" h="13857" extrusionOk="0">
                  <a:moveTo>
                    <a:pt x="13184" y="2854"/>
                  </a:moveTo>
                  <a:cubicBezTo>
                    <a:pt x="13435" y="3255"/>
                    <a:pt x="13560" y="3682"/>
                    <a:pt x="13610" y="4057"/>
                  </a:cubicBezTo>
                  <a:cubicBezTo>
                    <a:pt x="13786" y="5411"/>
                    <a:pt x="13009" y="6940"/>
                    <a:pt x="11831" y="7616"/>
                  </a:cubicBezTo>
                  <a:cubicBezTo>
                    <a:pt x="11590" y="7758"/>
                    <a:pt x="11214" y="7923"/>
                    <a:pt x="10774" y="7923"/>
                  </a:cubicBezTo>
                  <a:cubicBezTo>
                    <a:pt x="10434" y="7923"/>
                    <a:pt x="10057" y="7825"/>
                    <a:pt x="9675" y="7541"/>
                  </a:cubicBezTo>
                  <a:cubicBezTo>
                    <a:pt x="8422" y="6564"/>
                    <a:pt x="9124" y="5336"/>
                    <a:pt x="9475" y="4859"/>
                  </a:cubicBezTo>
                  <a:cubicBezTo>
                    <a:pt x="10176" y="3882"/>
                    <a:pt x="11605" y="3005"/>
                    <a:pt x="13184" y="2854"/>
                  </a:cubicBezTo>
                  <a:close/>
                  <a:moveTo>
                    <a:pt x="20928" y="8143"/>
                  </a:moveTo>
                  <a:cubicBezTo>
                    <a:pt x="21480" y="9095"/>
                    <a:pt x="21831" y="10022"/>
                    <a:pt x="21856" y="10824"/>
                  </a:cubicBezTo>
                  <a:cubicBezTo>
                    <a:pt x="21881" y="11576"/>
                    <a:pt x="21655" y="12203"/>
                    <a:pt x="21129" y="12629"/>
                  </a:cubicBezTo>
                  <a:cubicBezTo>
                    <a:pt x="20779" y="12925"/>
                    <a:pt x="20449" y="13031"/>
                    <a:pt x="20155" y="13031"/>
                  </a:cubicBezTo>
                  <a:cubicBezTo>
                    <a:pt x="19627" y="13031"/>
                    <a:pt x="19217" y="12688"/>
                    <a:pt x="19024" y="12479"/>
                  </a:cubicBezTo>
                  <a:cubicBezTo>
                    <a:pt x="18272" y="11651"/>
                    <a:pt x="17996" y="10173"/>
                    <a:pt x="18923" y="9220"/>
                  </a:cubicBezTo>
                  <a:cubicBezTo>
                    <a:pt x="19450" y="8669"/>
                    <a:pt x="20126" y="8318"/>
                    <a:pt x="20928" y="8143"/>
                  </a:cubicBezTo>
                  <a:close/>
                  <a:moveTo>
                    <a:pt x="8675" y="0"/>
                  </a:moveTo>
                  <a:cubicBezTo>
                    <a:pt x="2993" y="0"/>
                    <a:pt x="23" y="7073"/>
                    <a:pt x="1" y="7140"/>
                  </a:cubicBezTo>
                  <a:lnTo>
                    <a:pt x="778" y="7466"/>
                  </a:lnTo>
                  <a:cubicBezTo>
                    <a:pt x="800" y="7398"/>
                    <a:pt x="3542" y="838"/>
                    <a:pt x="8692" y="838"/>
                  </a:cubicBezTo>
                  <a:cubicBezTo>
                    <a:pt x="9266" y="838"/>
                    <a:pt x="9869" y="919"/>
                    <a:pt x="10502" y="1100"/>
                  </a:cubicBezTo>
                  <a:cubicBezTo>
                    <a:pt x="11405" y="1376"/>
                    <a:pt x="12056" y="1727"/>
                    <a:pt x="12532" y="2103"/>
                  </a:cubicBezTo>
                  <a:cubicBezTo>
                    <a:pt x="10928" y="2428"/>
                    <a:pt x="9550" y="3356"/>
                    <a:pt x="8798" y="4358"/>
                  </a:cubicBezTo>
                  <a:cubicBezTo>
                    <a:pt x="7770" y="5762"/>
                    <a:pt x="7921" y="7240"/>
                    <a:pt x="9174" y="8193"/>
                  </a:cubicBezTo>
                  <a:cubicBezTo>
                    <a:pt x="9660" y="8571"/>
                    <a:pt x="10211" y="8760"/>
                    <a:pt x="10781" y="8760"/>
                  </a:cubicBezTo>
                  <a:cubicBezTo>
                    <a:pt x="11269" y="8760"/>
                    <a:pt x="11771" y="8621"/>
                    <a:pt x="12257" y="8343"/>
                  </a:cubicBezTo>
                  <a:cubicBezTo>
                    <a:pt x="13710" y="7516"/>
                    <a:pt x="14638" y="5611"/>
                    <a:pt x="14437" y="3957"/>
                  </a:cubicBezTo>
                  <a:cubicBezTo>
                    <a:pt x="14412" y="3631"/>
                    <a:pt x="14312" y="3255"/>
                    <a:pt x="14111" y="2829"/>
                  </a:cubicBezTo>
                  <a:lnTo>
                    <a:pt x="14111" y="2829"/>
                  </a:lnTo>
                  <a:cubicBezTo>
                    <a:pt x="14963" y="2905"/>
                    <a:pt x="15816" y="3180"/>
                    <a:pt x="16643" y="3757"/>
                  </a:cubicBezTo>
                  <a:cubicBezTo>
                    <a:pt x="18197" y="4859"/>
                    <a:pt x="19525" y="6138"/>
                    <a:pt x="20427" y="7416"/>
                  </a:cubicBezTo>
                  <a:cubicBezTo>
                    <a:pt x="19600" y="7641"/>
                    <a:pt x="18898" y="8042"/>
                    <a:pt x="18322" y="8644"/>
                  </a:cubicBezTo>
                  <a:cubicBezTo>
                    <a:pt x="17069" y="9947"/>
                    <a:pt x="17395" y="11952"/>
                    <a:pt x="18422" y="13030"/>
                  </a:cubicBezTo>
                  <a:cubicBezTo>
                    <a:pt x="18923" y="13581"/>
                    <a:pt x="19525" y="13857"/>
                    <a:pt x="20151" y="13857"/>
                  </a:cubicBezTo>
                  <a:cubicBezTo>
                    <a:pt x="20678" y="13857"/>
                    <a:pt x="21204" y="13656"/>
                    <a:pt x="21680" y="13255"/>
                  </a:cubicBezTo>
                  <a:cubicBezTo>
                    <a:pt x="22382" y="12654"/>
                    <a:pt x="22733" y="11802"/>
                    <a:pt x="22683" y="10799"/>
                  </a:cubicBezTo>
                  <a:cubicBezTo>
                    <a:pt x="22658" y="9947"/>
                    <a:pt x="22357" y="8995"/>
                    <a:pt x="21831" y="8042"/>
                  </a:cubicBezTo>
                  <a:cubicBezTo>
                    <a:pt x="21920" y="8039"/>
                    <a:pt x="22009" y="8037"/>
                    <a:pt x="22100" y="8037"/>
                  </a:cubicBezTo>
                  <a:cubicBezTo>
                    <a:pt x="23826" y="8037"/>
                    <a:pt x="25873" y="8717"/>
                    <a:pt x="27921" y="10098"/>
                  </a:cubicBezTo>
                  <a:cubicBezTo>
                    <a:pt x="29784" y="11322"/>
                    <a:pt x="32602" y="12019"/>
                    <a:pt x="35290" y="12019"/>
                  </a:cubicBezTo>
                  <a:cubicBezTo>
                    <a:pt x="36398" y="12019"/>
                    <a:pt x="37485" y="11900"/>
                    <a:pt x="38472" y="11651"/>
                  </a:cubicBezTo>
                  <a:cubicBezTo>
                    <a:pt x="40728" y="11100"/>
                    <a:pt x="42407" y="9922"/>
                    <a:pt x="43284" y="8268"/>
                  </a:cubicBezTo>
                  <a:lnTo>
                    <a:pt x="42558" y="7867"/>
                  </a:lnTo>
                  <a:cubicBezTo>
                    <a:pt x="41580" y="9697"/>
                    <a:pt x="39675" y="10499"/>
                    <a:pt x="38272" y="10849"/>
                  </a:cubicBezTo>
                  <a:cubicBezTo>
                    <a:pt x="37338" y="11085"/>
                    <a:pt x="36310" y="11197"/>
                    <a:pt x="35264" y="11197"/>
                  </a:cubicBezTo>
                  <a:cubicBezTo>
                    <a:pt x="32745" y="11197"/>
                    <a:pt x="30115" y="10547"/>
                    <a:pt x="28397" y="9396"/>
                  </a:cubicBezTo>
                  <a:cubicBezTo>
                    <a:pt x="26210" y="7938"/>
                    <a:pt x="23984" y="7200"/>
                    <a:pt x="22080" y="7200"/>
                  </a:cubicBezTo>
                  <a:cubicBezTo>
                    <a:pt x="21824" y="7200"/>
                    <a:pt x="21573" y="7214"/>
                    <a:pt x="21329" y="7240"/>
                  </a:cubicBezTo>
                  <a:cubicBezTo>
                    <a:pt x="20352" y="5787"/>
                    <a:pt x="18898" y="4333"/>
                    <a:pt x="17119" y="3055"/>
                  </a:cubicBezTo>
                  <a:cubicBezTo>
                    <a:pt x="16010" y="2283"/>
                    <a:pt x="14831" y="1976"/>
                    <a:pt x="13717" y="1976"/>
                  </a:cubicBezTo>
                  <a:cubicBezTo>
                    <a:pt x="13673" y="1976"/>
                    <a:pt x="13629" y="1976"/>
                    <a:pt x="13585" y="1977"/>
                  </a:cubicBezTo>
                  <a:cubicBezTo>
                    <a:pt x="13034" y="1326"/>
                    <a:pt x="12131" y="699"/>
                    <a:pt x="10728" y="298"/>
                  </a:cubicBezTo>
                  <a:cubicBezTo>
                    <a:pt x="10008" y="92"/>
                    <a:pt x="9324" y="0"/>
                    <a:pt x="86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2"/>
            <p:cNvSpPr/>
            <p:nvPr/>
          </p:nvSpPr>
          <p:spPr>
            <a:xfrm>
              <a:off x="3459300" y="570854"/>
              <a:ext cx="198631" cy="199803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309" y="4261"/>
                    <a:pt x="4236" y="3309"/>
                    <a:pt x="4236" y="2131"/>
                  </a:cubicBezTo>
                  <a:cubicBezTo>
                    <a:pt x="4236" y="953"/>
                    <a:pt x="3309" y="1"/>
                    <a:pt x="2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2"/>
            <p:cNvSpPr/>
            <p:nvPr/>
          </p:nvSpPr>
          <p:spPr>
            <a:xfrm>
              <a:off x="5486069" y="570854"/>
              <a:ext cx="198631" cy="199803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284" y="4261"/>
                    <a:pt x="4236" y="3309"/>
                    <a:pt x="4236" y="2131"/>
                  </a:cubicBezTo>
                  <a:cubicBezTo>
                    <a:pt x="4236" y="953"/>
                    <a:pt x="3284" y="1"/>
                    <a:pt x="2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4" name="Google Shape;954;p32"/>
          <p:cNvGrpSpPr/>
          <p:nvPr/>
        </p:nvGrpSpPr>
        <p:grpSpPr>
          <a:xfrm>
            <a:off x="3542700" y="4169048"/>
            <a:ext cx="2225399" cy="649616"/>
            <a:chOff x="3542700" y="4123475"/>
            <a:chExt cx="2225399" cy="649616"/>
          </a:xfrm>
        </p:grpSpPr>
        <p:sp>
          <p:nvSpPr>
            <p:cNvPr id="955" name="Google Shape;955;p32"/>
            <p:cNvSpPr/>
            <p:nvPr/>
          </p:nvSpPr>
          <p:spPr>
            <a:xfrm flipH="1">
              <a:off x="3655499" y="4123475"/>
              <a:ext cx="2029201" cy="649616"/>
            </a:xfrm>
            <a:custGeom>
              <a:avLst/>
              <a:gdLst/>
              <a:ahLst/>
              <a:cxnLst/>
              <a:rect l="l" t="t" r="r" b="b"/>
              <a:pathLst>
                <a:path w="43285" h="13857" extrusionOk="0">
                  <a:moveTo>
                    <a:pt x="13184" y="2854"/>
                  </a:moveTo>
                  <a:cubicBezTo>
                    <a:pt x="13435" y="3255"/>
                    <a:pt x="13560" y="3682"/>
                    <a:pt x="13610" y="4057"/>
                  </a:cubicBezTo>
                  <a:cubicBezTo>
                    <a:pt x="13786" y="5411"/>
                    <a:pt x="13009" y="6940"/>
                    <a:pt x="11831" y="7616"/>
                  </a:cubicBezTo>
                  <a:cubicBezTo>
                    <a:pt x="11590" y="7758"/>
                    <a:pt x="11214" y="7923"/>
                    <a:pt x="10774" y="7923"/>
                  </a:cubicBezTo>
                  <a:cubicBezTo>
                    <a:pt x="10434" y="7923"/>
                    <a:pt x="10057" y="7825"/>
                    <a:pt x="9675" y="7541"/>
                  </a:cubicBezTo>
                  <a:cubicBezTo>
                    <a:pt x="8422" y="6564"/>
                    <a:pt x="9124" y="5336"/>
                    <a:pt x="9475" y="4859"/>
                  </a:cubicBezTo>
                  <a:cubicBezTo>
                    <a:pt x="10176" y="3882"/>
                    <a:pt x="11605" y="3005"/>
                    <a:pt x="13184" y="2854"/>
                  </a:cubicBezTo>
                  <a:close/>
                  <a:moveTo>
                    <a:pt x="20928" y="8143"/>
                  </a:moveTo>
                  <a:cubicBezTo>
                    <a:pt x="21480" y="9095"/>
                    <a:pt x="21831" y="10022"/>
                    <a:pt x="21856" y="10824"/>
                  </a:cubicBezTo>
                  <a:cubicBezTo>
                    <a:pt x="21881" y="11576"/>
                    <a:pt x="21655" y="12203"/>
                    <a:pt x="21129" y="12629"/>
                  </a:cubicBezTo>
                  <a:cubicBezTo>
                    <a:pt x="20779" y="12925"/>
                    <a:pt x="20449" y="13031"/>
                    <a:pt x="20155" y="13031"/>
                  </a:cubicBezTo>
                  <a:cubicBezTo>
                    <a:pt x="19627" y="13031"/>
                    <a:pt x="19217" y="12688"/>
                    <a:pt x="19024" y="12479"/>
                  </a:cubicBezTo>
                  <a:cubicBezTo>
                    <a:pt x="18272" y="11651"/>
                    <a:pt x="17996" y="10173"/>
                    <a:pt x="18923" y="9220"/>
                  </a:cubicBezTo>
                  <a:cubicBezTo>
                    <a:pt x="19450" y="8669"/>
                    <a:pt x="20126" y="8318"/>
                    <a:pt x="20928" y="8143"/>
                  </a:cubicBezTo>
                  <a:close/>
                  <a:moveTo>
                    <a:pt x="8675" y="0"/>
                  </a:moveTo>
                  <a:cubicBezTo>
                    <a:pt x="2993" y="0"/>
                    <a:pt x="23" y="7073"/>
                    <a:pt x="1" y="7140"/>
                  </a:cubicBezTo>
                  <a:lnTo>
                    <a:pt x="778" y="7466"/>
                  </a:lnTo>
                  <a:cubicBezTo>
                    <a:pt x="800" y="7398"/>
                    <a:pt x="3542" y="838"/>
                    <a:pt x="8692" y="838"/>
                  </a:cubicBezTo>
                  <a:cubicBezTo>
                    <a:pt x="9266" y="838"/>
                    <a:pt x="9869" y="919"/>
                    <a:pt x="10502" y="1100"/>
                  </a:cubicBezTo>
                  <a:cubicBezTo>
                    <a:pt x="11405" y="1376"/>
                    <a:pt x="12056" y="1727"/>
                    <a:pt x="12532" y="2103"/>
                  </a:cubicBezTo>
                  <a:cubicBezTo>
                    <a:pt x="10928" y="2428"/>
                    <a:pt x="9550" y="3356"/>
                    <a:pt x="8798" y="4358"/>
                  </a:cubicBezTo>
                  <a:cubicBezTo>
                    <a:pt x="7770" y="5762"/>
                    <a:pt x="7921" y="7240"/>
                    <a:pt x="9174" y="8193"/>
                  </a:cubicBezTo>
                  <a:cubicBezTo>
                    <a:pt x="9660" y="8571"/>
                    <a:pt x="10211" y="8760"/>
                    <a:pt x="10781" y="8760"/>
                  </a:cubicBezTo>
                  <a:cubicBezTo>
                    <a:pt x="11269" y="8760"/>
                    <a:pt x="11771" y="8621"/>
                    <a:pt x="12257" y="8343"/>
                  </a:cubicBezTo>
                  <a:cubicBezTo>
                    <a:pt x="13710" y="7516"/>
                    <a:pt x="14638" y="5611"/>
                    <a:pt x="14437" y="3957"/>
                  </a:cubicBezTo>
                  <a:cubicBezTo>
                    <a:pt x="14412" y="3631"/>
                    <a:pt x="14312" y="3255"/>
                    <a:pt x="14111" y="2829"/>
                  </a:cubicBezTo>
                  <a:lnTo>
                    <a:pt x="14111" y="2829"/>
                  </a:lnTo>
                  <a:cubicBezTo>
                    <a:pt x="14963" y="2905"/>
                    <a:pt x="15816" y="3180"/>
                    <a:pt x="16643" y="3757"/>
                  </a:cubicBezTo>
                  <a:cubicBezTo>
                    <a:pt x="18197" y="4859"/>
                    <a:pt x="19525" y="6138"/>
                    <a:pt x="20427" y="7416"/>
                  </a:cubicBezTo>
                  <a:cubicBezTo>
                    <a:pt x="19600" y="7641"/>
                    <a:pt x="18898" y="8042"/>
                    <a:pt x="18322" y="8644"/>
                  </a:cubicBezTo>
                  <a:cubicBezTo>
                    <a:pt x="17069" y="9947"/>
                    <a:pt x="17395" y="11952"/>
                    <a:pt x="18422" y="13030"/>
                  </a:cubicBezTo>
                  <a:cubicBezTo>
                    <a:pt x="18923" y="13581"/>
                    <a:pt x="19525" y="13857"/>
                    <a:pt x="20151" y="13857"/>
                  </a:cubicBezTo>
                  <a:cubicBezTo>
                    <a:pt x="20678" y="13857"/>
                    <a:pt x="21204" y="13656"/>
                    <a:pt x="21680" y="13255"/>
                  </a:cubicBezTo>
                  <a:cubicBezTo>
                    <a:pt x="22382" y="12654"/>
                    <a:pt x="22733" y="11802"/>
                    <a:pt x="22683" y="10799"/>
                  </a:cubicBezTo>
                  <a:cubicBezTo>
                    <a:pt x="22658" y="9947"/>
                    <a:pt x="22357" y="8995"/>
                    <a:pt x="21831" y="8042"/>
                  </a:cubicBezTo>
                  <a:cubicBezTo>
                    <a:pt x="21920" y="8039"/>
                    <a:pt x="22009" y="8037"/>
                    <a:pt x="22100" y="8037"/>
                  </a:cubicBezTo>
                  <a:cubicBezTo>
                    <a:pt x="23826" y="8037"/>
                    <a:pt x="25873" y="8717"/>
                    <a:pt x="27921" y="10098"/>
                  </a:cubicBezTo>
                  <a:cubicBezTo>
                    <a:pt x="29784" y="11322"/>
                    <a:pt x="32602" y="12019"/>
                    <a:pt x="35290" y="12019"/>
                  </a:cubicBezTo>
                  <a:cubicBezTo>
                    <a:pt x="36398" y="12019"/>
                    <a:pt x="37485" y="11900"/>
                    <a:pt x="38472" y="11651"/>
                  </a:cubicBezTo>
                  <a:cubicBezTo>
                    <a:pt x="40728" y="11100"/>
                    <a:pt x="42407" y="9922"/>
                    <a:pt x="43284" y="8268"/>
                  </a:cubicBezTo>
                  <a:lnTo>
                    <a:pt x="42558" y="7867"/>
                  </a:lnTo>
                  <a:cubicBezTo>
                    <a:pt x="41580" y="9697"/>
                    <a:pt x="39675" y="10499"/>
                    <a:pt x="38272" y="10849"/>
                  </a:cubicBezTo>
                  <a:cubicBezTo>
                    <a:pt x="37338" y="11085"/>
                    <a:pt x="36310" y="11197"/>
                    <a:pt x="35264" y="11197"/>
                  </a:cubicBezTo>
                  <a:cubicBezTo>
                    <a:pt x="32745" y="11197"/>
                    <a:pt x="30115" y="10547"/>
                    <a:pt x="28397" y="9396"/>
                  </a:cubicBezTo>
                  <a:cubicBezTo>
                    <a:pt x="26210" y="7938"/>
                    <a:pt x="23984" y="7200"/>
                    <a:pt x="22080" y="7200"/>
                  </a:cubicBezTo>
                  <a:cubicBezTo>
                    <a:pt x="21824" y="7200"/>
                    <a:pt x="21573" y="7214"/>
                    <a:pt x="21329" y="7240"/>
                  </a:cubicBezTo>
                  <a:cubicBezTo>
                    <a:pt x="20352" y="5787"/>
                    <a:pt x="18898" y="4333"/>
                    <a:pt x="17119" y="3055"/>
                  </a:cubicBezTo>
                  <a:cubicBezTo>
                    <a:pt x="16010" y="2283"/>
                    <a:pt x="14831" y="1976"/>
                    <a:pt x="13717" y="1976"/>
                  </a:cubicBezTo>
                  <a:cubicBezTo>
                    <a:pt x="13673" y="1976"/>
                    <a:pt x="13629" y="1976"/>
                    <a:pt x="13585" y="1977"/>
                  </a:cubicBezTo>
                  <a:cubicBezTo>
                    <a:pt x="13034" y="1326"/>
                    <a:pt x="12131" y="699"/>
                    <a:pt x="10728" y="298"/>
                  </a:cubicBezTo>
                  <a:cubicBezTo>
                    <a:pt x="10008" y="92"/>
                    <a:pt x="9324" y="0"/>
                    <a:pt x="86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2"/>
            <p:cNvSpPr/>
            <p:nvPr/>
          </p:nvSpPr>
          <p:spPr>
            <a:xfrm flipH="1">
              <a:off x="5569469" y="4393554"/>
              <a:ext cx="198631" cy="199803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309" y="4261"/>
                    <a:pt x="4236" y="3309"/>
                    <a:pt x="4236" y="2131"/>
                  </a:cubicBezTo>
                  <a:cubicBezTo>
                    <a:pt x="4236" y="953"/>
                    <a:pt x="3309" y="1"/>
                    <a:pt x="2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2"/>
            <p:cNvSpPr/>
            <p:nvPr/>
          </p:nvSpPr>
          <p:spPr>
            <a:xfrm flipH="1">
              <a:off x="3542700" y="4393554"/>
              <a:ext cx="198631" cy="199803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284" y="4261"/>
                    <a:pt x="4236" y="3309"/>
                    <a:pt x="4236" y="2131"/>
                  </a:cubicBezTo>
                  <a:cubicBezTo>
                    <a:pt x="4236" y="953"/>
                    <a:pt x="3284" y="1"/>
                    <a:pt x="2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7" name="Google Shape;997;p36"/>
          <p:cNvGrpSpPr/>
          <p:nvPr/>
        </p:nvGrpSpPr>
        <p:grpSpPr>
          <a:xfrm>
            <a:off x="391388" y="1427950"/>
            <a:ext cx="2361516" cy="2191459"/>
            <a:chOff x="263875" y="1685013"/>
            <a:chExt cx="2361516" cy="2191459"/>
          </a:xfrm>
        </p:grpSpPr>
        <p:sp>
          <p:nvSpPr>
            <p:cNvPr id="998" name="Google Shape;998;p36"/>
            <p:cNvSpPr/>
            <p:nvPr/>
          </p:nvSpPr>
          <p:spPr>
            <a:xfrm rot="-1091850" flipH="1">
              <a:off x="475745" y="3222691"/>
              <a:ext cx="751372" cy="550214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>
              <a:off x="263875" y="1685013"/>
              <a:ext cx="2361516" cy="1729379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0" name="Google Shape;1000;p36"/>
          <p:cNvSpPr txBox="1">
            <a:spLocks noGrp="1"/>
          </p:cNvSpPr>
          <p:nvPr>
            <p:ph type="title"/>
          </p:nvPr>
        </p:nvSpPr>
        <p:spPr>
          <a:xfrm>
            <a:off x="1853954" y="2088011"/>
            <a:ext cx="3642000" cy="11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Inicio</a:t>
            </a:r>
            <a:endParaRPr dirty="0"/>
          </a:p>
        </p:txBody>
      </p:sp>
      <p:grpSp>
        <p:nvGrpSpPr>
          <p:cNvPr id="1002" name="Google Shape;1002;p36"/>
          <p:cNvGrpSpPr/>
          <p:nvPr/>
        </p:nvGrpSpPr>
        <p:grpSpPr>
          <a:xfrm>
            <a:off x="5534226" y="1512149"/>
            <a:ext cx="2912155" cy="2203380"/>
            <a:chOff x="4695825" y="983769"/>
            <a:chExt cx="3962116" cy="2997797"/>
          </a:xfrm>
        </p:grpSpPr>
        <p:sp>
          <p:nvSpPr>
            <p:cNvPr id="1003" name="Google Shape;1003;p36"/>
            <p:cNvSpPr/>
            <p:nvPr/>
          </p:nvSpPr>
          <p:spPr>
            <a:xfrm>
              <a:off x="4695825" y="3257550"/>
              <a:ext cx="3295500" cy="476400"/>
            </a:xfrm>
            <a:prstGeom prst="ellipse">
              <a:avLst/>
            </a:prstGeom>
            <a:solidFill>
              <a:srgbClr val="FDFBF6">
                <a:alpha val="566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4" name="Google Shape;1004;p36"/>
            <p:cNvGrpSpPr/>
            <p:nvPr/>
          </p:nvGrpSpPr>
          <p:grpSpPr>
            <a:xfrm>
              <a:off x="4819440" y="983769"/>
              <a:ext cx="3838501" cy="2997797"/>
              <a:chOff x="4862925" y="1171430"/>
              <a:chExt cx="3518978" cy="2748255"/>
            </a:xfrm>
          </p:grpSpPr>
          <p:grpSp>
            <p:nvGrpSpPr>
              <p:cNvPr id="1005" name="Google Shape;1005;p36"/>
              <p:cNvGrpSpPr/>
              <p:nvPr/>
            </p:nvGrpSpPr>
            <p:grpSpPr>
              <a:xfrm>
                <a:off x="4862925" y="1171430"/>
                <a:ext cx="3388064" cy="2748255"/>
                <a:chOff x="4831775" y="1102668"/>
                <a:chExt cx="3388064" cy="2748255"/>
              </a:xfrm>
            </p:grpSpPr>
            <p:sp>
              <p:nvSpPr>
                <p:cNvPr id="1006" name="Google Shape;1006;p36"/>
                <p:cNvSpPr/>
                <p:nvPr/>
              </p:nvSpPr>
              <p:spPr>
                <a:xfrm rot="-3147065">
                  <a:off x="7561673" y="1308689"/>
                  <a:ext cx="252311" cy="170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87" h="2362" extrusionOk="0">
                      <a:moveTo>
                        <a:pt x="1668" y="1"/>
                      </a:moveTo>
                      <a:cubicBezTo>
                        <a:pt x="193" y="1"/>
                        <a:pt x="0" y="2361"/>
                        <a:pt x="1883" y="2361"/>
                      </a:cubicBezTo>
                      <a:cubicBezTo>
                        <a:pt x="3311" y="2361"/>
                        <a:pt x="3487" y="56"/>
                        <a:pt x="1783" y="5"/>
                      </a:cubicBezTo>
                      <a:cubicBezTo>
                        <a:pt x="1744" y="2"/>
                        <a:pt x="1706" y="1"/>
                        <a:pt x="166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7" name="Google Shape;1007;p36"/>
                <p:cNvSpPr/>
                <p:nvPr/>
              </p:nvSpPr>
              <p:spPr>
                <a:xfrm rot="-3147065">
                  <a:off x="7183146" y="1154367"/>
                  <a:ext cx="194931" cy="130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4" h="1810" extrusionOk="0">
                      <a:moveTo>
                        <a:pt x="1275" y="1"/>
                      </a:moveTo>
                      <a:cubicBezTo>
                        <a:pt x="153" y="1"/>
                        <a:pt x="1" y="1809"/>
                        <a:pt x="1466" y="1809"/>
                      </a:cubicBezTo>
                      <a:cubicBezTo>
                        <a:pt x="2569" y="1809"/>
                        <a:pt x="2694" y="30"/>
                        <a:pt x="1366" y="5"/>
                      </a:cubicBezTo>
                      <a:cubicBezTo>
                        <a:pt x="1335" y="2"/>
                        <a:pt x="1305" y="1"/>
                        <a:pt x="127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8" name="Google Shape;1008;p36"/>
                <p:cNvSpPr/>
                <p:nvPr/>
              </p:nvSpPr>
              <p:spPr>
                <a:xfrm>
                  <a:off x="5601471" y="1742701"/>
                  <a:ext cx="1352297" cy="1503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88" h="38667" extrusionOk="0">
                      <a:moveTo>
                        <a:pt x="16229" y="0"/>
                      </a:moveTo>
                      <a:cubicBezTo>
                        <a:pt x="8063" y="0"/>
                        <a:pt x="51" y="591"/>
                        <a:pt x="100" y="1834"/>
                      </a:cubicBezTo>
                      <a:cubicBezTo>
                        <a:pt x="100" y="13713"/>
                        <a:pt x="0" y="24841"/>
                        <a:pt x="552" y="37398"/>
                      </a:cubicBezTo>
                      <a:cubicBezTo>
                        <a:pt x="590" y="38365"/>
                        <a:pt x="7528" y="38667"/>
                        <a:pt x="14856" y="38667"/>
                      </a:cubicBezTo>
                      <a:cubicBezTo>
                        <a:pt x="21954" y="38667"/>
                        <a:pt x="29417" y="38384"/>
                        <a:pt x="31329" y="38150"/>
                      </a:cubicBezTo>
                      <a:cubicBezTo>
                        <a:pt x="34787" y="37724"/>
                        <a:pt x="33284" y="36295"/>
                        <a:pt x="33309" y="21333"/>
                      </a:cubicBezTo>
                      <a:cubicBezTo>
                        <a:pt x="33334" y="14240"/>
                        <a:pt x="33309" y="8926"/>
                        <a:pt x="33309" y="1834"/>
                      </a:cubicBezTo>
                      <a:cubicBezTo>
                        <a:pt x="33321" y="635"/>
                        <a:pt x="24693" y="0"/>
                        <a:pt x="1622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9" name="Google Shape;1009;p36"/>
                <p:cNvSpPr/>
                <p:nvPr/>
              </p:nvSpPr>
              <p:spPr>
                <a:xfrm>
                  <a:off x="5643688" y="1852752"/>
                  <a:ext cx="182856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04" h="3139" extrusionOk="0">
                      <a:moveTo>
                        <a:pt x="2259" y="0"/>
                      </a:moveTo>
                      <a:cubicBezTo>
                        <a:pt x="278" y="0"/>
                        <a:pt x="0" y="3138"/>
                        <a:pt x="2548" y="3138"/>
                      </a:cubicBezTo>
                      <a:cubicBezTo>
                        <a:pt x="4453" y="3138"/>
                        <a:pt x="4704" y="55"/>
                        <a:pt x="2398" y="5"/>
                      </a:cubicBezTo>
                      <a:cubicBezTo>
                        <a:pt x="2351" y="2"/>
                        <a:pt x="2305" y="0"/>
                        <a:pt x="225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0" name="Google Shape;1010;p36"/>
                <p:cNvSpPr/>
                <p:nvPr/>
              </p:nvSpPr>
              <p:spPr>
                <a:xfrm>
                  <a:off x="6197052" y="2402228"/>
                  <a:ext cx="181923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9" extrusionOk="0">
                      <a:moveTo>
                        <a:pt x="2260" y="1"/>
                      </a:moveTo>
                      <a:cubicBezTo>
                        <a:pt x="279" y="1"/>
                        <a:pt x="1" y="3138"/>
                        <a:pt x="2549" y="3138"/>
                      </a:cubicBezTo>
                      <a:cubicBezTo>
                        <a:pt x="4454" y="3138"/>
                        <a:pt x="4679" y="81"/>
                        <a:pt x="2399" y="6"/>
                      </a:cubicBezTo>
                      <a:cubicBezTo>
                        <a:pt x="2351" y="2"/>
                        <a:pt x="2305" y="1"/>
                        <a:pt x="22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1" name="Google Shape;1011;p36"/>
                <p:cNvSpPr/>
                <p:nvPr/>
              </p:nvSpPr>
              <p:spPr>
                <a:xfrm>
                  <a:off x="6220454" y="2960490"/>
                  <a:ext cx="181884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9" h="3139" extrusionOk="0">
                      <a:moveTo>
                        <a:pt x="2258" y="1"/>
                      </a:moveTo>
                      <a:cubicBezTo>
                        <a:pt x="255" y="1"/>
                        <a:pt x="0" y="3138"/>
                        <a:pt x="2548" y="3138"/>
                      </a:cubicBezTo>
                      <a:cubicBezTo>
                        <a:pt x="4453" y="3138"/>
                        <a:pt x="4679" y="56"/>
                        <a:pt x="2398" y="6"/>
                      </a:cubicBezTo>
                      <a:cubicBezTo>
                        <a:pt x="2350" y="2"/>
                        <a:pt x="2304" y="1"/>
                        <a:pt x="225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2" name="Google Shape;1012;p36"/>
                <p:cNvSpPr/>
                <p:nvPr/>
              </p:nvSpPr>
              <p:spPr>
                <a:xfrm>
                  <a:off x="6698210" y="1832227"/>
                  <a:ext cx="181535" cy="122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0" h="3140" extrusionOk="0">
                      <a:moveTo>
                        <a:pt x="2229" y="0"/>
                      </a:moveTo>
                      <a:cubicBezTo>
                        <a:pt x="267" y="0"/>
                        <a:pt x="0" y="3140"/>
                        <a:pt x="2539" y="3140"/>
                      </a:cubicBezTo>
                      <a:cubicBezTo>
                        <a:pt x="4444" y="3140"/>
                        <a:pt x="4670" y="57"/>
                        <a:pt x="2389" y="7"/>
                      </a:cubicBezTo>
                      <a:cubicBezTo>
                        <a:pt x="2334" y="2"/>
                        <a:pt x="2281" y="0"/>
                        <a:pt x="222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3" name="Google Shape;1013;p36"/>
                <p:cNvSpPr/>
                <p:nvPr/>
              </p:nvSpPr>
              <p:spPr>
                <a:xfrm>
                  <a:off x="6606585" y="2725616"/>
                  <a:ext cx="181573" cy="122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1" h="3141" extrusionOk="0">
                      <a:moveTo>
                        <a:pt x="2227" y="1"/>
                      </a:moveTo>
                      <a:cubicBezTo>
                        <a:pt x="245" y="1"/>
                        <a:pt x="1" y="3116"/>
                        <a:pt x="2515" y="3140"/>
                      </a:cubicBezTo>
                      <a:cubicBezTo>
                        <a:pt x="4445" y="3140"/>
                        <a:pt x="4671" y="58"/>
                        <a:pt x="2390" y="7"/>
                      </a:cubicBezTo>
                      <a:cubicBezTo>
                        <a:pt x="2335" y="3"/>
                        <a:pt x="2280" y="1"/>
                        <a:pt x="2227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4" name="Google Shape;1014;p36"/>
                <p:cNvSpPr/>
                <p:nvPr/>
              </p:nvSpPr>
              <p:spPr>
                <a:xfrm>
                  <a:off x="6132755" y="2058315"/>
                  <a:ext cx="181923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9" extrusionOk="0">
                      <a:moveTo>
                        <a:pt x="2235" y="0"/>
                      </a:moveTo>
                      <a:cubicBezTo>
                        <a:pt x="255" y="0"/>
                        <a:pt x="0" y="3138"/>
                        <a:pt x="2524" y="3138"/>
                      </a:cubicBezTo>
                      <a:cubicBezTo>
                        <a:pt x="4429" y="3138"/>
                        <a:pt x="4679" y="56"/>
                        <a:pt x="2373" y="5"/>
                      </a:cubicBezTo>
                      <a:cubicBezTo>
                        <a:pt x="2326" y="2"/>
                        <a:pt x="2280" y="0"/>
                        <a:pt x="223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5" name="Google Shape;1015;p36"/>
                <p:cNvSpPr/>
                <p:nvPr/>
              </p:nvSpPr>
              <p:spPr>
                <a:xfrm>
                  <a:off x="5681628" y="2162573"/>
                  <a:ext cx="181962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1" h="3139" extrusionOk="0">
                      <a:moveTo>
                        <a:pt x="2259" y="0"/>
                      </a:moveTo>
                      <a:cubicBezTo>
                        <a:pt x="256" y="0"/>
                        <a:pt x="1" y="3138"/>
                        <a:pt x="2525" y="3138"/>
                      </a:cubicBezTo>
                      <a:cubicBezTo>
                        <a:pt x="4454" y="3138"/>
                        <a:pt x="4680" y="80"/>
                        <a:pt x="2399" y="5"/>
                      </a:cubicBezTo>
                      <a:cubicBezTo>
                        <a:pt x="2352" y="2"/>
                        <a:pt x="2305" y="0"/>
                        <a:pt x="225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6" name="Google Shape;1016;p36"/>
                <p:cNvSpPr/>
                <p:nvPr/>
              </p:nvSpPr>
              <p:spPr>
                <a:xfrm>
                  <a:off x="6633874" y="2290117"/>
                  <a:ext cx="181224" cy="121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2" h="3116" extrusionOk="0">
                      <a:moveTo>
                        <a:pt x="2204" y="1"/>
                      </a:moveTo>
                      <a:cubicBezTo>
                        <a:pt x="244" y="1"/>
                        <a:pt x="1" y="3115"/>
                        <a:pt x="2515" y="3115"/>
                      </a:cubicBezTo>
                      <a:cubicBezTo>
                        <a:pt x="2523" y="3115"/>
                        <a:pt x="2530" y="3115"/>
                        <a:pt x="2538" y="3115"/>
                      </a:cubicBezTo>
                      <a:cubicBezTo>
                        <a:pt x="4422" y="3115"/>
                        <a:pt x="4661" y="57"/>
                        <a:pt x="2365" y="7"/>
                      </a:cubicBezTo>
                      <a:cubicBezTo>
                        <a:pt x="2310" y="3"/>
                        <a:pt x="2256" y="1"/>
                        <a:pt x="220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7" name="Google Shape;1017;p36"/>
                <p:cNvSpPr/>
                <p:nvPr/>
              </p:nvSpPr>
              <p:spPr>
                <a:xfrm>
                  <a:off x="6023987" y="1775705"/>
                  <a:ext cx="181573" cy="122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1" h="3141" extrusionOk="0">
                      <a:moveTo>
                        <a:pt x="2227" y="0"/>
                      </a:moveTo>
                      <a:cubicBezTo>
                        <a:pt x="244" y="0"/>
                        <a:pt x="0" y="3116"/>
                        <a:pt x="2515" y="3140"/>
                      </a:cubicBezTo>
                      <a:cubicBezTo>
                        <a:pt x="4445" y="3140"/>
                        <a:pt x="4670" y="57"/>
                        <a:pt x="2389" y="7"/>
                      </a:cubicBezTo>
                      <a:cubicBezTo>
                        <a:pt x="2334" y="3"/>
                        <a:pt x="2280" y="0"/>
                        <a:pt x="222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8" name="Google Shape;1018;p36"/>
                <p:cNvSpPr/>
                <p:nvPr/>
              </p:nvSpPr>
              <p:spPr>
                <a:xfrm>
                  <a:off x="6549324" y="2044670"/>
                  <a:ext cx="126802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2" h="2187" extrusionOk="0">
                      <a:moveTo>
                        <a:pt x="1543" y="1"/>
                      </a:moveTo>
                      <a:cubicBezTo>
                        <a:pt x="168" y="1"/>
                        <a:pt x="1" y="2186"/>
                        <a:pt x="1758" y="2186"/>
                      </a:cubicBezTo>
                      <a:cubicBezTo>
                        <a:pt x="3086" y="2186"/>
                        <a:pt x="3261" y="31"/>
                        <a:pt x="1657" y="6"/>
                      </a:cubicBezTo>
                      <a:cubicBezTo>
                        <a:pt x="1618" y="2"/>
                        <a:pt x="1580" y="1"/>
                        <a:pt x="1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9" name="Google Shape;1019;p36"/>
                <p:cNvSpPr/>
                <p:nvPr/>
              </p:nvSpPr>
              <p:spPr>
                <a:xfrm>
                  <a:off x="5925832" y="1980373"/>
                  <a:ext cx="127385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7" h="2187" extrusionOk="0">
                      <a:moveTo>
                        <a:pt x="1567" y="1"/>
                      </a:moveTo>
                      <a:cubicBezTo>
                        <a:pt x="191" y="1"/>
                        <a:pt x="0" y="2186"/>
                        <a:pt x="1782" y="2186"/>
                      </a:cubicBezTo>
                      <a:cubicBezTo>
                        <a:pt x="1789" y="2186"/>
                        <a:pt x="1797" y="2186"/>
                        <a:pt x="1804" y="2186"/>
                      </a:cubicBezTo>
                      <a:cubicBezTo>
                        <a:pt x="3112" y="2186"/>
                        <a:pt x="3276" y="55"/>
                        <a:pt x="1681" y="5"/>
                      </a:cubicBezTo>
                      <a:cubicBezTo>
                        <a:pt x="1642" y="2"/>
                        <a:pt x="1604" y="1"/>
                        <a:pt x="1567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0" name="Google Shape;1020;p36"/>
                <p:cNvSpPr/>
                <p:nvPr/>
              </p:nvSpPr>
              <p:spPr>
                <a:xfrm>
                  <a:off x="6549324" y="2482113"/>
                  <a:ext cx="126802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2" h="2187" extrusionOk="0">
                      <a:moveTo>
                        <a:pt x="1543" y="1"/>
                      </a:moveTo>
                      <a:cubicBezTo>
                        <a:pt x="168" y="1"/>
                        <a:pt x="1" y="2186"/>
                        <a:pt x="1758" y="2186"/>
                      </a:cubicBezTo>
                      <a:cubicBezTo>
                        <a:pt x="3086" y="2186"/>
                        <a:pt x="3261" y="31"/>
                        <a:pt x="1657" y="6"/>
                      </a:cubicBezTo>
                      <a:cubicBezTo>
                        <a:pt x="1618" y="2"/>
                        <a:pt x="1580" y="1"/>
                        <a:pt x="1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1" name="Google Shape;1021;p36"/>
                <p:cNvSpPr/>
                <p:nvPr/>
              </p:nvSpPr>
              <p:spPr>
                <a:xfrm>
                  <a:off x="6313206" y="2735490"/>
                  <a:ext cx="127152" cy="85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1" h="2210" extrusionOk="0">
                      <a:moveTo>
                        <a:pt x="1574" y="1"/>
                      </a:moveTo>
                      <a:cubicBezTo>
                        <a:pt x="179" y="1"/>
                        <a:pt x="0" y="2210"/>
                        <a:pt x="1766" y="2210"/>
                      </a:cubicBezTo>
                      <a:cubicBezTo>
                        <a:pt x="3120" y="2210"/>
                        <a:pt x="3270" y="54"/>
                        <a:pt x="1666" y="4"/>
                      </a:cubicBezTo>
                      <a:cubicBezTo>
                        <a:pt x="1635" y="2"/>
                        <a:pt x="1604" y="1"/>
                        <a:pt x="157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2" name="Google Shape;1022;p36"/>
                <p:cNvSpPr/>
                <p:nvPr/>
              </p:nvSpPr>
              <p:spPr>
                <a:xfrm>
                  <a:off x="6549324" y="3091066"/>
                  <a:ext cx="126452" cy="8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3" h="2186" extrusionOk="0">
                      <a:moveTo>
                        <a:pt x="1543" y="0"/>
                      </a:moveTo>
                      <a:cubicBezTo>
                        <a:pt x="168" y="0"/>
                        <a:pt x="1" y="2185"/>
                        <a:pt x="1758" y="2185"/>
                      </a:cubicBezTo>
                      <a:cubicBezTo>
                        <a:pt x="1765" y="2186"/>
                        <a:pt x="1773" y="2186"/>
                        <a:pt x="1781" y="2186"/>
                      </a:cubicBezTo>
                      <a:cubicBezTo>
                        <a:pt x="3088" y="2186"/>
                        <a:pt x="3252" y="55"/>
                        <a:pt x="1657" y="5"/>
                      </a:cubicBezTo>
                      <a:cubicBezTo>
                        <a:pt x="1618" y="2"/>
                        <a:pt x="1580" y="0"/>
                        <a:pt x="15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3" name="Google Shape;1023;p36"/>
                <p:cNvSpPr/>
                <p:nvPr/>
              </p:nvSpPr>
              <p:spPr>
                <a:xfrm>
                  <a:off x="5941031" y="2307805"/>
                  <a:ext cx="127152" cy="85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1" h="2210" extrusionOk="0">
                      <a:moveTo>
                        <a:pt x="1573" y="0"/>
                      </a:moveTo>
                      <a:cubicBezTo>
                        <a:pt x="179" y="0"/>
                        <a:pt x="1" y="2185"/>
                        <a:pt x="1766" y="2209"/>
                      </a:cubicBezTo>
                      <a:cubicBezTo>
                        <a:pt x="3120" y="2209"/>
                        <a:pt x="3270" y="54"/>
                        <a:pt x="1666" y="4"/>
                      </a:cubicBezTo>
                      <a:cubicBezTo>
                        <a:pt x="1634" y="1"/>
                        <a:pt x="1603" y="0"/>
                        <a:pt x="157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4" name="Google Shape;1024;p36"/>
                <p:cNvSpPr/>
                <p:nvPr/>
              </p:nvSpPr>
              <p:spPr>
                <a:xfrm>
                  <a:off x="6407202" y="1731156"/>
                  <a:ext cx="106200" cy="15266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2" h="39274" extrusionOk="0">
                      <a:moveTo>
                        <a:pt x="2657" y="0"/>
                      </a:moveTo>
                      <a:lnTo>
                        <a:pt x="150" y="25"/>
                      </a:lnTo>
                      <a:cubicBezTo>
                        <a:pt x="201" y="2832"/>
                        <a:pt x="226" y="5715"/>
                        <a:pt x="226" y="8597"/>
                      </a:cubicBezTo>
                      <a:cubicBezTo>
                        <a:pt x="226" y="18647"/>
                        <a:pt x="0" y="29173"/>
                        <a:pt x="0" y="39274"/>
                      </a:cubicBezTo>
                      <a:lnTo>
                        <a:pt x="2506" y="39274"/>
                      </a:lnTo>
                      <a:cubicBezTo>
                        <a:pt x="2506" y="29199"/>
                        <a:pt x="2732" y="18697"/>
                        <a:pt x="2732" y="8597"/>
                      </a:cubicBezTo>
                      <a:cubicBezTo>
                        <a:pt x="2732" y="5690"/>
                        <a:pt x="2707" y="2807"/>
                        <a:pt x="265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5" name="Google Shape;1025;p36"/>
                <p:cNvSpPr/>
                <p:nvPr/>
              </p:nvSpPr>
              <p:spPr>
                <a:xfrm>
                  <a:off x="5588798" y="2224149"/>
                  <a:ext cx="1329906" cy="103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12" h="2657" extrusionOk="0">
                      <a:moveTo>
                        <a:pt x="50" y="0"/>
                      </a:moveTo>
                      <a:lnTo>
                        <a:pt x="0" y="2506"/>
                      </a:lnTo>
                      <a:cubicBezTo>
                        <a:pt x="4762" y="2632"/>
                        <a:pt x="9549" y="2657"/>
                        <a:pt x="14286" y="2657"/>
                      </a:cubicBezTo>
                      <a:cubicBezTo>
                        <a:pt x="21053" y="2657"/>
                        <a:pt x="27745" y="2582"/>
                        <a:pt x="34211" y="2582"/>
                      </a:cubicBezTo>
                      <a:lnTo>
                        <a:pt x="34211" y="75"/>
                      </a:lnTo>
                      <a:cubicBezTo>
                        <a:pt x="27720" y="75"/>
                        <a:pt x="21028" y="151"/>
                        <a:pt x="14286" y="151"/>
                      </a:cubicBezTo>
                      <a:cubicBezTo>
                        <a:pt x="9549" y="151"/>
                        <a:pt x="4787" y="125"/>
                        <a:pt x="5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6" name="Google Shape;1026;p36"/>
                <p:cNvSpPr/>
                <p:nvPr/>
              </p:nvSpPr>
              <p:spPr>
                <a:xfrm>
                  <a:off x="6005794" y="1242050"/>
                  <a:ext cx="822309" cy="5324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54" h="13697" extrusionOk="0">
                      <a:moveTo>
                        <a:pt x="10577" y="2507"/>
                      </a:moveTo>
                      <a:cubicBezTo>
                        <a:pt x="10627" y="2507"/>
                        <a:pt x="10702" y="2532"/>
                        <a:pt x="10777" y="2532"/>
                      </a:cubicBezTo>
                      <a:cubicBezTo>
                        <a:pt x="10852" y="2557"/>
                        <a:pt x="10903" y="2557"/>
                        <a:pt x="10953" y="2582"/>
                      </a:cubicBezTo>
                      <a:cubicBezTo>
                        <a:pt x="11153" y="2683"/>
                        <a:pt x="11304" y="2808"/>
                        <a:pt x="11454" y="3109"/>
                      </a:cubicBezTo>
                      <a:cubicBezTo>
                        <a:pt x="11604" y="3409"/>
                        <a:pt x="11705" y="3835"/>
                        <a:pt x="11755" y="4287"/>
                      </a:cubicBezTo>
                      <a:cubicBezTo>
                        <a:pt x="11805" y="4763"/>
                        <a:pt x="11805" y="5239"/>
                        <a:pt x="11780" y="5765"/>
                      </a:cubicBezTo>
                      <a:cubicBezTo>
                        <a:pt x="11730" y="6768"/>
                        <a:pt x="11579" y="7820"/>
                        <a:pt x="11404" y="8898"/>
                      </a:cubicBezTo>
                      <a:lnTo>
                        <a:pt x="11329" y="9336"/>
                      </a:lnTo>
                      <a:lnTo>
                        <a:pt x="11329" y="9336"/>
                      </a:lnTo>
                      <a:cubicBezTo>
                        <a:pt x="11295" y="9274"/>
                        <a:pt x="11261" y="9211"/>
                        <a:pt x="11228" y="9149"/>
                      </a:cubicBezTo>
                      <a:cubicBezTo>
                        <a:pt x="10702" y="8221"/>
                        <a:pt x="10226" y="7294"/>
                        <a:pt x="9850" y="6342"/>
                      </a:cubicBezTo>
                      <a:cubicBezTo>
                        <a:pt x="9674" y="5866"/>
                        <a:pt x="9499" y="5364"/>
                        <a:pt x="9399" y="4913"/>
                      </a:cubicBezTo>
                      <a:cubicBezTo>
                        <a:pt x="9273" y="4437"/>
                        <a:pt x="9198" y="3986"/>
                        <a:pt x="9198" y="3585"/>
                      </a:cubicBezTo>
                      <a:cubicBezTo>
                        <a:pt x="9173" y="3184"/>
                        <a:pt x="9273" y="2908"/>
                        <a:pt x="9374" y="2808"/>
                      </a:cubicBezTo>
                      <a:cubicBezTo>
                        <a:pt x="9424" y="2758"/>
                        <a:pt x="9474" y="2708"/>
                        <a:pt x="9574" y="2658"/>
                      </a:cubicBezTo>
                      <a:cubicBezTo>
                        <a:pt x="9674" y="2607"/>
                        <a:pt x="9800" y="2557"/>
                        <a:pt x="9975" y="2532"/>
                      </a:cubicBezTo>
                      <a:cubicBezTo>
                        <a:pt x="10075" y="2507"/>
                        <a:pt x="10176" y="2507"/>
                        <a:pt x="10276" y="2507"/>
                      </a:cubicBezTo>
                      <a:close/>
                      <a:moveTo>
                        <a:pt x="3390" y="6610"/>
                      </a:moveTo>
                      <a:cubicBezTo>
                        <a:pt x="3561" y="6610"/>
                        <a:pt x="3743" y="6636"/>
                        <a:pt x="3935" y="6693"/>
                      </a:cubicBezTo>
                      <a:cubicBezTo>
                        <a:pt x="4361" y="6818"/>
                        <a:pt x="4787" y="7043"/>
                        <a:pt x="5213" y="7319"/>
                      </a:cubicBezTo>
                      <a:cubicBezTo>
                        <a:pt x="5664" y="7595"/>
                        <a:pt x="6065" y="7946"/>
                        <a:pt x="6466" y="8297"/>
                      </a:cubicBezTo>
                      <a:cubicBezTo>
                        <a:pt x="7268" y="9049"/>
                        <a:pt x="8045" y="9851"/>
                        <a:pt x="8797" y="10703"/>
                      </a:cubicBezTo>
                      <a:lnTo>
                        <a:pt x="9925" y="12006"/>
                      </a:lnTo>
                      <a:lnTo>
                        <a:pt x="10506" y="12660"/>
                      </a:lnTo>
                      <a:lnTo>
                        <a:pt x="10506" y="12660"/>
                      </a:lnTo>
                      <a:cubicBezTo>
                        <a:pt x="9760" y="12603"/>
                        <a:pt x="9028" y="12478"/>
                        <a:pt x="8296" y="12332"/>
                      </a:cubicBezTo>
                      <a:cubicBezTo>
                        <a:pt x="7168" y="12081"/>
                        <a:pt x="6090" y="11755"/>
                        <a:pt x="5038" y="11304"/>
                      </a:cubicBezTo>
                      <a:cubicBezTo>
                        <a:pt x="4010" y="10878"/>
                        <a:pt x="3008" y="10327"/>
                        <a:pt x="2256" y="9625"/>
                      </a:cubicBezTo>
                      <a:cubicBezTo>
                        <a:pt x="1880" y="9299"/>
                        <a:pt x="1604" y="8898"/>
                        <a:pt x="1529" y="8522"/>
                      </a:cubicBezTo>
                      <a:cubicBezTo>
                        <a:pt x="1454" y="8196"/>
                        <a:pt x="1554" y="7871"/>
                        <a:pt x="1830" y="7520"/>
                      </a:cubicBezTo>
                      <a:cubicBezTo>
                        <a:pt x="1955" y="7344"/>
                        <a:pt x="2106" y="7169"/>
                        <a:pt x="2281" y="7018"/>
                      </a:cubicBezTo>
                      <a:cubicBezTo>
                        <a:pt x="2356" y="6968"/>
                        <a:pt x="2381" y="6943"/>
                        <a:pt x="2431" y="6918"/>
                      </a:cubicBezTo>
                      <a:cubicBezTo>
                        <a:pt x="2456" y="6893"/>
                        <a:pt x="2507" y="6868"/>
                        <a:pt x="2532" y="6843"/>
                      </a:cubicBezTo>
                      <a:cubicBezTo>
                        <a:pt x="2632" y="6793"/>
                        <a:pt x="2707" y="6768"/>
                        <a:pt x="2807" y="6718"/>
                      </a:cubicBezTo>
                      <a:cubicBezTo>
                        <a:pt x="2986" y="6649"/>
                        <a:pt x="3180" y="6610"/>
                        <a:pt x="3390" y="6610"/>
                      </a:cubicBezTo>
                      <a:close/>
                      <a:moveTo>
                        <a:pt x="17755" y="6463"/>
                      </a:moveTo>
                      <a:cubicBezTo>
                        <a:pt x="17993" y="6463"/>
                        <a:pt x="18226" y="6532"/>
                        <a:pt x="18446" y="6642"/>
                      </a:cubicBezTo>
                      <a:cubicBezTo>
                        <a:pt x="18772" y="6793"/>
                        <a:pt x="19073" y="7069"/>
                        <a:pt x="19349" y="7419"/>
                      </a:cubicBezTo>
                      <a:cubicBezTo>
                        <a:pt x="19449" y="7595"/>
                        <a:pt x="19599" y="7795"/>
                        <a:pt x="19675" y="7971"/>
                      </a:cubicBezTo>
                      <a:cubicBezTo>
                        <a:pt x="19775" y="8146"/>
                        <a:pt x="19850" y="8322"/>
                        <a:pt x="19875" y="8497"/>
                      </a:cubicBezTo>
                      <a:cubicBezTo>
                        <a:pt x="19950" y="8848"/>
                        <a:pt x="19875" y="9174"/>
                        <a:pt x="19675" y="9525"/>
                      </a:cubicBezTo>
                      <a:cubicBezTo>
                        <a:pt x="19474" y="9851"/>
                        <a:pt x="19123" y="10151"/>
                        <a:pt x="18747" y="10427"/>
                      </a:cubicBezTo>
                      <a:cubicBezTo>
                        <a:pt x="18371" y="10703"/>
                        <a:pt x="17945" y="10928"/>
                        <a:pt x="17519" y="11154"/>
                      </a:cubicBezTo>
                      <a:cubicBezTo>
                        <a:pt x="16642" y="11580"/>
                        <a:pt x="15690" y="11931"/>
                        <a:pt x="14762" y="12231"/>
                      </a:cubicBezTo>
                      <a:lnTo>
                        <a:pt x="13334" y="12708"/>
                      </a:lnTo>
                      <a:cubicBezTo>
                        <a:pt x="13266" y="12728"/>
                        <a:pt x="13198" y="12748"/>
                        <a:pt x="13131" y="12769"/>
                      </a:cubicBezTo>
                      <a:lnTo>
                        <a:pt x="13131" y="12769"/>
                      </a:lnTo>
                      <a:cubicBezTo>
                        <a:pt x="13163" y="12614"/>
                        <a:pt x="13163" y="12453"/>
                        <a:pt x="13130" y="12297"/>
                      </a:cubicBezTo>
                      <a:lnTo>
                        <a:pt x="13130" y="12297"/>
                      </a:lnTo>
                      <a:cubicBezTo>
                        <a:pt x="13353" y="11522"/>
                        <a:pt x="13663" y="10768"/>
                        <a:pt x="14010" y="10051"/>
                      </a:cubicBezTo>
                      <a:cubicBezTo>
                        <a:pt x="14411" y="9224"/>
                        <a:pt x="14913" y="8422"/>
                        <a:pt x="15489" y="7770"/>
                      </a:cubicBezTo>
                      <a:cubicBezTo>
                        <a:pt x="16091" y="7119"/>
                        <a:pt x="16817" y="6592"/>
                        <a:pt x="17494" y="6492"/>
                      </a:cubicBezTo>
                      <a:cubicBezTo>
                        <a:pt x="17581" y="6472"/>
                        <a:pt x="17669" y="6463"/>
                        <a:pt x="17755" y="6463"/>
                      </a:cubicBezTo>
                      <a:close/>
                      <a:moveTo>
                        <a:pt x="10301" y="1"/>
                      </a:moveTo>
                      <a:lnTo>
                        <a:pt x="10176" y="26"/>
                      </a:lnTo>
                      <a:cubicBezTo>
                        <a:pt x="10000" y="26"/>
                        <a:pt x="9825" y="26"/>
                        <a:pt x="9624" y="51"/>
                      </a:cubicBezTo>
                      <a:cubicBezTo>
                        <a:pt x="9273" y="101"/>
                        <a:pt x="8872" y="201"/>
                        <a:pt x="8471" y="402"/>
                      </a:cubicBezTo>
                      <a:cubicBezTo>
                        <a:pt x="8070" y="577"/>
                        <a:pt x="7669" y="878"/>
                        <a:pt x="7394" y="1279"/>
                      </a:cubicBezTo>
                      <a:cubicBezTo>
                        <a:pt x="7093" y="1655"/>
                        <a:pt x="6918" y="2081"/>
                        <a:pt x="6817" y="2482"/>
                      </a:cubicBezTo>
                      <a:cubicBezTo>
                        <a:pt x="6717" y="2883"/>
                        <a:pt x="6692" y="3259"/>
                        <a:pt x="6692" y="3610"/>
                      </a:cubicBezTo>
                      <a:cubicBezTo>
                        <a:pt x="6717" y="4312"/>
                        <a:pt x="6842" y="4938"/>
                        <a:pt x="6993" y="5540"/>
                      </a:cubicBezTo>
                      <a:cubicBezTo>
                        <a:pt x="7072" y="5811"/>
                        <a:pt x="7156" y="6072"/>
                        <a:pt x="7245" y="6327"/>
                      </a:cubicBezTo>
                      <a:lnTo>
                        <a:pt x="7245" y="6327"/>
                      </a:lnTo>
                      <a:cubicBezTo>
                        <a:pt x="6924" y="6095"/>
                        <a:pt x="6588" y="5870"/>
                        <a:pt x="6241" y="5665"/>
                      </a:cubicBezTo>
                      <a:cubicBezTo>
                        <a:pt x="5664" y="5339"/>
                        <a:pt x="5063" y="5064"/>
                        <a:pt x="4361" y="4913"/>
                      </a:cubicBezTo>
                      <a:cubicBezTo>
                        <a:pt x="4079" y="4857"/>
                        <a:pt x="3797" y="4829"/>
                        <a:pt x="3515" y="4829"/>
                      </a:cubicBezTo>
                      <a:cubicBezTo>
                        <a:pt x="3421" y="4829"/>
                        <a:pt x="3327" y="4832"/>
                        <a:pt x="3233" y="4838"/>
                      </a:cubicBezTo>
                      <a:cubicBezTo>
                        <a:pt x="2832" y="4863"/>
                        <a:pt x="2431" y="4988"/>
                        <a:pt x="2080" y="5139"/>
                      </a:cubicBezTo>
                      <a:cubicBezTo>
                        <a:pt x="1905" y="5239"/>
                        <a:pt x="1730" y="5339"/>
                        <a:pt x="1579" y="5439"/>
                      </a:cubicBezTo>
                      <a:cubicBezTo>
                        <a:pt x="1504" y="5515"/>
                        <a:pt x="1429" y="5565"/>
                        <a:pt x="1354" y="5640"/>
                      </a:cubicBezTo>
                      <a:cubicBezTo>
                        <a:pt x="1278" y="5690"/>
                        <a:pt x="1203" y="5765"/>
                        <a:pt x="1153" y="5815"/>
                      </a:cubicBezTo>
                      <a:cubicBezTo>
                        <a:pt x="902" y="6066"/>
                        <a:pt x="702" y="6317"/>
                        <a:pt x="501" y="6642"/>
                      </a:cubicBezTo>
                      <a:cubicBezTo>
                        <a:pt x="301" y="6943"/>
                        <a:pt x="151" y="7319"/>
                        <a:pt x="75" y="7720"/>
                      </a:cubicBezTo>
                      <a:cubicBezTo>
                        <a:pt x="0" y="8121"/>
                        <a:pt x="25" y="8547"/>
                        <a:pt x="151" y="8923"/>
                      </a:cubicBezTo>
                      <a:cubicBezTo>
                        <a:pt x="401" y="9700"/>
                        <a:pt x="902" y="10201"/>
                        <a:pt x="1404" y="10627"/>
                      </a:cubicBezTo>
                      <a:cubicBezTo>
                        <a:pt x="1930" y="11028"/>
                        <a:pt x="2481" y="11329"/>
                        <a:pt x="3033" y="11580"/>
                      </a:cubicBezTo>
                      <a:cubicBezTo>
                        <a:pt x="3584" y="11830"/>
                        <a:pt x="4161" y="12031"/>
                        <a:pt x="4737" y="12206"/>
                      </a:cubicBezTo>
                      <a:cubicBezTo>
                        <a:pt x="5314" y="12357"/>
                        <a:pt x="5890" y="12507"/>
                        <a:pt x="6466" y="12607"/>
                      </a:cubicBezTo>
                      <a:cubicBezTo>
                        <a:pt x="7043" y="12708"/>
                        <a:pt x="7619" y="12783"/>
                        <a:pt x="8221" y="12833"/>
                      </a:cubicBezTo>
                      <a:cubicBezTo>
                        <a:pt x="8643" y="12870"/>
                        <a:pt x="9078" y="12893"/>
                        <a:pt x="9507" y="12893"/>
                      </a:cubicBezTo>
                      <a:cubicBezTo>
                        <a:pt x="9665" y="12893"/>
                        <a:pt x="9821" y="12890"/>
                        <a:pt x="9975" y="12883"/>
                      </a:cubicBezTo>
                      <a:cubicBezTo>
                        <a:pt x="10209" y="12873"/>
                        <a:pt x="10439" y="12860"/>
                        <a:pt x="10667" y="12840"/>
                      </a:cubicBezTo>
                      <a:lnTo>
                        <a:pt x="10667" y="12840"/>
                      </a:lnTo>
                      <a:cubicBezTo>
                        <a:pt x="10824" y="13014"/>
                        <a:pt x="10991" y="13192"/>
                        <a:pt x="11203" y="13384"/>
                      </a:cubicBezTo>
                      <a:cubicBezTo>
                        <a:pt x="11435" y="13588"/>
                        <a:pt x="11725" y="13697"/>
                        <a:pt x="12014" y="13697"/>
                      </a:cubicBezTo>
                      <a:cubicBezTo>
                        <a:pt x="12258" y="13697"/>
                        <a:pt x="12501" y="13620"/>
                        <a:pt x="12707" y="13460"/>
                      </a:cubicBezTo>
                      <a:cubicBezTo>
                        <a:pt x="12871" y="13329"/>
                        <a:pt x="12992" y="13163"/>
                        <a:pt x="13066" y="12982"/>
                      </a:cubicBezTo>
                      <a:lnTo>
                        <a:pt x="13066" y="12982"/>
                      </a:lnTo>
                      <a:cubicBezTo>
                        <a:pt x="13663" y="12881"/>
                        <a:pt x="14258" y="12778"/>
                        <a:pt x="14862" y="12658"/>
                      </a:cubicBezTo>
                      <a:cubicBezTo>
                        <a:pt x="15865" y="12457"/>
                        <a:pt x="16842" y="12231"/>
                        <a:pt x="17820" y="11881"/>
                      </a:cubicBezTo>
                      <a:cubicBezTo>
                        <a:pt x="18321" y="11705"/>
                        <a:pt x="18797" y="11505"/>
                        <a:pt x="19274" y="11229"/>
                      </a:cubicBezTo>
                      <a:cubicBezTo>
                        <a:pt x="19725" y="10953"/>
                        <a:pt x="20201" y="10627"/>
                        <a:pt x="20577" y="10151"/>
                      </a:cubicBezTo>
                      <a:cubicBezTo>
                        <a:pt x="20752" y="9901"/>
                        <a:pt x="20928" y="9625"/>
                        <a:pt x="21028" y="9324"/>
                      </a:cubicBezTo>
                      <a:cubicBezTo>
                        <a:pt x="21103" y="8998"/>
                        <a:pt x="21153" y="8648"/>
                        <a:pt x="21103" y="8322"/>
                      </a:cubicBezTo>
                      <a:cubicBezTo>
                        <a:pt x="21078" y="7996"/>
                        <a:pt x="21003" y="7720"/>
                        <a:pt x="20878" y="7419"/>
                      </a:cubicBezTo>
                      <a:cubicBezTo>
                        <a:pt x="20752" y="7144"/>
                        <a:pt x="20627" y="6893"/>
                        <a:pt x="20477" y="6668"/>
                      </a:cubicBezTo>
                      <a:cubicBezTo>
                        <a:pt x="20176" y="6166"/>
                        <a:pt x="19775" y="5690"/>
                        <a:pt x="19223" y="5339"/>
                      </a:cubicBezTo>
                      <a:cubicBezTo>
                        <a:pt x="18751" y="5024"/>
                        <a:pt x="18137" y="4830"/>
                        <a:pt x="17526" y="4830"/>
                      </a:cubicBezTo>
                      <a:cubicBezTo>
                        <a:pt x="17457" y="4830"/>
                        <a:pt x="17388" y="4833"/>
                        <a:pt x="17319" y="4838"/>
                      </a:cubicBezTo>
                      <a:cubicBezTo>
                        <a:pt x="16667" y="4888"/>
                        <a:pt x="16040" y="5114"/>
                        <a:pt x="15539" y="5414"/>
                      </a:cubicBezTo>
                      <a:cubicBezTo>
                        <a:pt x="15013" y="5715"/>
                        <a:pt x="14562" y="6066"/>
                        <a:pt x="14161" y="6467"/>
                      </a:cubicBezTo>
                      <a:cubicBezTo>
                        <a:pt x="14153" y="6475"/>
                        <a:pt x="14145" y="6482"/>
                        <a:pt x="14137" y="6490"/>
                      </a:cubicBezTo>
                      <a:lnTo>
                        <a:pt x="14137" y="6490"/>
                      </a:lnTo>
                      <a:cubicBezTo>
                        <a:pt x="14156" y="6292"/>
                        <a:pt x="14173" y="6092"/>
                        <a:pt x="14186" y="5891"/>
                      </a:cubicBezTo>
                      <a:cubicBezTo>
                        <a:pt x="14236" y="5289"/>
                        <a:pt x="14236" y="4688"/>
                        <a:pt x="14186" y="4061"/>
                      </a:cubicBezTo>
                      <a:cubicBezTo>
                        <a:pt x="14136" y="3434"/>
                        <a:pt x="14010" y="2758"/>
                        <a:pt x="13685" y="2056"/>
                      </a:cubicBezTo>
                      <a:cubicBezTo>
                        <a:pt x="13534" y="1705"/>
                        <a:pt x="13309" y="1354"/>
                        <a:pt x="13008" y="1028"/>
                      </a:cubicBezTo>
                      <a:cubicBezTo>
                        <a:pt x="12707" y="728"/>
                        <a:pt x="12306" y="452"/>
                        <a:pt x="11905" y="302"/>
                      </a:cubicBezTo>
                      <a:cubicBezTo>
                        <a:pt x="11705" y="201"/>
                        <a:pt x="11504" y="151"/>
                        <a:pt x="11304" y="101"/>
                      </a:cubicBezTo>
                      <a:cubicBezTo>
                        <a:pt x="11103" y="51"/>
                        <a:pt x="10903" y="26"/>
                        <a:pt x="10677" y="26"/>
                      </a:cubicBezTo>
                      <a:cubicBezTo>
                        <a:pt x="10577" y="1"/>
                        <a:pt x="10527" y="1"/>
                        <a:pt x="1045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7" name="Google Shape;1027;p36"/>
                <p:cNvSpPr/>
                <p:nvPr/>
              </p:nvSpPr>
              <p:spPr>
                <a:xfrm>
                  <a:off x="6169452" y="1727268"/>
                  <a:ext cx="326412" cy="347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7" h="8948" extrusionOk="0">
                      <a:moveTo>
                        <a:pt x="6191" y="0"/>
                      </a:moveTo>
                      <a:cubicBezTo>
                        <a:pt x="5966" y="451"/>
                        <a:pt x="5565" y="1053"/>
                        <a:pt x="5063" y="1679"/>
                      </a:cubicBezTo>
                      <a:cubicBezTo>
                        <a:pt x="4337" y="2657"/>
                        <a:pt x="3384" y="3734"/>
                        <a:pt x="2457" y="4687"/>
                      </a:cubicBezTo>
                      <a:cubicBezTo>
                        <a:pt x="2006" y="5163"/>
                        <a:pt x="1555" y="5614"/>
                        <a:pt x="1129" y="5990"/>
                      </a:cubicBezTo>
                      <a:cubicBezTo>
                        <a:pt x="703" y="6366"/>
                        <a:pt x="327" y="6692"/>
                        <a:pt x="1" y="6892"/>
                      </a:cubicBezTo>
                      <a:lnTo>
                        <a:pt x="1429" y="8948"/>
                      </a:lnTo>
                      <a:cubicBezTo>
                        <a:pt x="2006" y="8547"/>
                        <a:pt x="2632" y="8020"/>
                        <a:pt x="3284" y="7419"/>
                      </a:cubicBezTo>
                      <a:cubicBezTo>
                        <a:pt x="4261" y="6491"/>
                        <a:pt x="5289" y="5389"/>
                        <a:pt x="6191" y="4286"/>
                      </a:cubicBezTo>
                      <a:cubicBezTo>
                        <a:pt x="6642" y="3734"/>
                        <a:pt x="7068" y="3208"/>
                        <a:pt x="7444" y="2682"/>
                      </a:cubicBezTo>
                      <a:cubicBezTo>
                        <a:pt x="7820" y="2156"/>
                        <a:pt x="8146" y="1679"/>
                        <a:pt x="8397" y="1228"/>
                      </a:cubicBezTo>
                      <a:lnTo>
                        <a:pt x="619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8" name="Google Shape;1028;p36"/>
                <p:cNvSpPr/>
                <p:nvPr/>
              </p:nvSpPr>
              <p:spPr>
                <a:xfrm>
                  <a:off x="6434453" y="1713624"/>
                  <a:ext cx="317666" cy="34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2" h="8998" extrusionOk="0">
                      <a:moveTo>
                        <a:pt x="2006" y="0"/>
                      </a:moveTo>
                      <a:lnTo>
                        <a:pt x="1" y="1504"/>
                      </a:lnTo>
                      <a:cubicBezTo>
                        <a:pt x="928" y="2757"/>
                        <a:pt x="1931" y="4161"/>
                        <a:pt x="3033" y="5489"/>
                      </a:cubicBezTo>
                      <a:cubicBezTo>
                        <a:pt x="4161" y="6792"/>
                        <a:pt x="5364" y="8070"/>
                        <a:pt x="6793" y="8998"/>
                      </a:cubicBezTo>
                      <a:lnTo>
                        <a:pt x="8171" y="6918"/>
                      </a:lnTo>
                      <a:cubicBezTo>
                        <a:pt x="7069" y="6191"/>
                        <a:pt x="5991" y="5088"/>
                        <a:pt x="4963" y="3860"/>
                      </a:cubicBezTo>
                      <a:cubicBezTo>
                        <a:pt x="3936" y="2632"/>
                        <a:pt x="2958" y="1278"/>
                        <a:pt x="200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9" name="Google Shape;1029;p36"/>
                <p:cNvSpPr/>
                <p:nvPr/>
              </p:nvSpPr>
              <p:spPr>
                <a:xfrm>
                  <a:off x="6696538" y="2617665"/>
                  <a:ext cx="887576" cy="833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33" h="21454" extrusionOk="0">
                      <a:moveTo>
                        <a:pt x="13301" y="0"/>
                      </a:moveTo>
                      <a:cubicBezTo>
                        <a:pt x="8664" y="0"/>
                        <a:pt x="3358" y="293"/>
                        <a:pt x="502" y="579"/>
                      </a:cubicBezTo>
                      <a:cubicBezTo>
                        <a:pt x="903" y="7346"/>
                        <a:pt x="1" y="19000"/>
                        <a:pt x="1379" y="20504"/>
                      </a:cubicBezTo>
                      <a:cubicBezTo>
                        <a:pt x="1752" y="20921"/>
                        <a:pt x="8287" y="21453"/>
                        <a:pt x="13874" y="21453"/>
                      </a:cubicBezTo>
                      <a:cubicBezTo>
                        <a:pt x="17687" y="21453"/>
                        <a:pt x="21059" y="21205"/>
                        <a:pt x="21730" y="20504"/>
                      </a:cubicBezTo>
                      <a:cubicBezTo>
                        <a:pt x="22332" y="19902"/>
                        <a:pt x="22833" y="1406"/>
                        <a:pt x="21730" y="805"/>
                      </a:cubicBezTo>
                      <a:cubicBezTo>
                        <a:pt x="20641" y="208"/>
                        <a:pt x="17209" y="0"/>
                        <a:pt x="13301" y="0"/>
                      </a:cubicBezTo>
                      <a:close/>
                    </a:path>
                  </a:pathLst>
                </a:custGeom>
                <a:solidFill>
                  <a:srgbClr val="33846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0" name="Google Shape;1030;p36"/>
                <p:cNvSpPr/>
                <p:nvPr/>
              </p:nvSpPr>
              <p:spPr>
                <a:xfrm>
                  <a:off x="6641493" y="2570900"/>
                  <a:ext cx="405557" cy="389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33" h="10032" extrusionOk="0">
                      <a:moveTo>
                        <a:pt x="9679" y="1"/>
                      </a:moveTo>
                      <a:cubicBezTo>
                        <a:pt x="9563" y="1"/>
                        <a:pt x="9444" y="46"/>
                        <a:pt x="9337" y="153"/>
                      </a:cubicBezTo>
                      <a:cubicBezTo>
                        <a:pt x="6354" y="3160"/>
                        <a:pt x="3672" y="6494"/>
                        <a:pt x="414" y="9175"/>
                      </a:cubicBezTo>
                      <a:cubicBezTo>
                        <a:pt x="0" y="9511"/>
                        <a:pt x="377" y="10032"/>
                        <a:pt x="801" y="10032"/>
                      </a:cubicBezTo>
                      <a:cubicBezTo>
                        <a:pt x="916" y="10032"/>
                        <a:pt x="1034" y="9993"/>
                        <a:pt x="1141" y="9902"/>
                      </a:cubicBezTo>
                      <a:cubicBezTo>
                        <a:pt x="4424" y="7221"/>
                        <a:pt x="7106" y="3887"/>
                        <a:pt x="10063" y="905"/>
                      </a:cubicBezTo>
                      <a:cubicBezTo>
                        <a:pt x="10433" y="536"/>
                        <a:pt x="10079" y="1"/>
                        <a:pt x="967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1" name="Google Shape;1031;p36"/>
                <p:cNvSpPr/>
                <p:nvPr/>
              </p:nvSpPr>
              <p:spPr>
                <a:xfrm>
                  <a:off x="6612260" y="2607052"/>
                  <a:ext cx="601358" cy="6811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70" h="17523" extrusionOk="0">
                      <a:moveTo>
                        <a:pt x="14750" y="1"/>
                      </a:moveTo>
                      <a:cubicBezTo>
                        <a:pt x="14591" y="1"/>
                        <a:pt x="14432" y="74"/>
                        <a:pt x="14324" y="250"/>
                      </a:cubicBezTo>
                      <a:cubicBezTo>
                        <a:pt x="10866" y="6391"/>
                        <a:pt x="5778" y="12105"/>
                        <a:pt x="414" y="16667"/>
                      </a:cubicBezTo>
                      <a:cubicBezTo>
                        <a:pt x="0" y="17002"/>
                        <a:pt x="377" y="17523"/>
                        <a:pt x="801" y="17523"/>
                      </a:cubicBezTo>
                      <a:cubicBezTo>
                        <a:pt x="916" y="17523"/>
                        <a:pt x="1034" y="17484"/>
                        <a:pt x="1141" y="17393"/>
                      </a:cubicBezTo>
                      <a:cubicBezTo>
                        <a:pt x="6580" y="12807"/>
                        <a:pt x="11743" y="6992"/>
                        <a:pt x="15226" y="777"/>
                      </a:cubicBezTo>
                      <a:cubicBezTo>
                        <a:pt x="15470" y="377"/>
                        <a:pt x="15110" y="1"/>
                        <a:pt x="1475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" name="Google Shape;1032;p36"/>
                <p:cNvSpPr/>
                <p:nvPr/>
              </p:nvSpPr>
              <p:spPr>
                <a:xfrm>
                  <a:off x="6757881" y="2596673"/>
                  <a:ext cx="797819" cy="887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24" h="22839" extrusionOk="0">
                      <a:moveTo>
                        <a:pt x="19781" y="1"/>
                      </a:moveTo>
                      <a:cubicBezTo>
                        <a:pt x="19661" y="1"/>
                        <a:pt x="19536" y="50"/>
                        <a:pt x="19425" y="167"/>
                      </a:cubicBezTo>
                      <a:cubicBezTo>
                        <a:pt x="12759" y="7134"/>
                        <a:pt x="6643" y="14628"/>
                        <a:pt x="328" y="21921"/>
                      </a:cubicBezTo>
                      <a:cubicBezTo>
                        <a:pt x="0" y="22306"/>
                        <a:pt x="353" y="22838"/>
                        <a:pt x="738" y="22838"/>
                      </a:cubicBezTo>
                      <a:cubicBezTo>
                        <a:pt x="855" y="22838"/>
                        <a:pt x="975" y="22789"/>
                        <a:pt x="1079" y="22673"/>
                      </a:cubicBezTo>
                      <a:cubicBezTo>
                        <a:pt x="7370" y="15355"/>
                        <a:pt x="13485" y="7886"/>
                        <a:pt x="20177" y="893"/>
                      </a:cubicBezTo>
                      <a:cubicBezTo>
                        <a:pt x="20523" y="528"/>
                        <a:pt x="20176" y="1"/>
                        <a:pt x="1978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" name="Google Shape;1033;p36"/>
                <p:cNvSpPr/>
                <p:nvPr/>
              </p:nvSpPr>
              <p:spPr>
                <a:xfrm>
                  <a:off x="6960839" y="2790457"/>
                  <a:ext cx="677820" cy="75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37" h="19344" extrusionOk="0">
                      <a:moveTo>
                        <a:pt x="16719" y="1"/>
                      </a:moveTo>
                      <a:cubicBezTo>
                        <a:pt x="16603" y="1"/>
                        <a:pt x="16486" y="50"/>
                        <a:pt x="16385" y="169"/>
                      </a:cubicBezTo>
                      <a:cubicBezTo>
                        <a:pt x="11197" y="6410"/>
                        <a:pt x="6084" y="12700"/>
                        <a:pt x="370" y="18440"/>
                      </a:cubicBezTo>
                      <a:cubicBezTo>
                        <a:pt x="1" y="18809"/>
                        <a:pt x="354" y="19344"/>
                        <a:pt x="754" y="19344"/>
                      </a:cubicBezTo>
                      <a:cubicBezTo>
                        <a:pt x="870" y="19344"/>
                        <a:pt x="989" y="19299"/>
                        <a:pt x="1097" y="19192"/>
                      </a:cubicBezTo>
                      <a:cubicBezTo>
                        <a:pt x="6811" y="13427"/>
                        <a:pt x="11924" y="7137"/>
                        <a:pt x="17112" y="921"/>
                      </a:cubicBezTo>
                      <a:cubicBezTo>
                        <a:pt x="17437" y="519"/>
                        <a:pt x="17090" y="1"/>
                        <a:pt x="1671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" name="Google Shape;1034;p36"/>
                <p:cNvSpPr/>
                <p:nvPr/>
              </p:nvSpPr>
              <p:spPr>
                <a:xfrm>
                  <a:off x="7224557" y="3074350"/>
                  <a:ext cx="414653" cy="4588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67" h="11804" extrusionOk="0">
                      <a:moveTo>
                        <a:pt x="9932" y="1"/>
                      </a:moveTo>
                      <a:cubicBezTo>
                        <a:pt x="9773" y="1"/>
                        <a:pt x="9613" y="69"/>
                        <a:pt x="9501" y="235"/>
                      </a:cubicBezTo>
                      <a:cubicBezTo>
                        <a:pt x="6919" y="4169"/>
                        <a:pt x="3385" y="7327"/>
                        <a:pt x="328" y="10886"/>
                      </a:cubicBezTo>
                      <a:cubicBezTo>
                        <a:pt x="1" y="11271"/>
                        <a:pt x="353" y="11803"/>
                        <a:pt x="738" y="11803"/>
                      </a:cubicBezTo>
                      <a:cubicBezTo>
                        <a:pt x="855" y="11803"/>
                        <a:pt x="975" y="11755"/>
                        <a:pt x="1079" y="11638"/>
                      </a:cubicBezTo>
                      <a:cubicBezTo>
                        <a:pt x="4162" y="8004"/>
                        <a:pt x="7771" y="4771"/>
                        <a:pt x="10403" y="761"/>
                      </a:cubicBezTo>
                      <a:cubicBezTo>
                        <a:pt x="10666" y="375"/>
                        <a:pt x="10303" y="1"/>
                        <a:pt x="9932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" name="Google Shape;1035;p36"/>
                <p:cNvSpPr/>
                <p:nvPr/>
              </p:nvSpPr>
              <p:spPr>
                <a:xfrm>
                  <a:off x="7135965" y="2612883"/>
                  <a:ext cx="107171" cy="862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22181" extrusionOk="0">
                      <a:moveTo>
                        <a:pt x="0" y="0"/>
                      </a:moveTo>
                      <a:cubicBezTo>
                        <a:pt x="0" y="7820"/>
                        <a:pt x="251" y="14963"/>
                        <a:pt x="251" y="22181"/>
                      </a:cubicBezTo>
                      <a:lnTo>
                        <a:pt x="2757" y="22181"/>
                      </a:lnTo>
                      <a:cubicBezTo>
                        <a:pt x="2757" y="14913"/>
                        <a:pt x="2506" y="7770"/>
                        <a:pt x="250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" name="Google Shape;1036;p36"/>
                <p:cNvSpPr/>
                <p:nvPr/>
              </p:nvSpPr>
              <p:spPr>
                <a:xfrm>
                  <a:off x="6698482" y="2973357"/>
                  <a:ext cx="891502" cy="1003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34" h="2582" extrusionOk="0">
                      <a:moveTo>
                        <a:pt x="1" y="0"/>
                      </a:moveTo>
                      <a:lnTo>
                        <a:pt x="1" y="2507"/>
                      </a:lnTo>
                      <a:cubicBezTo>
                        <a:pt x="8497" y="2507"/>
                        <a:pt x="15414" y="2582"/>
                        <a:pt x="22933" y="2582"/>
                      </a:cubicBezTo>
                      <a:lnTo>
                        <a:pt x="22933" y="76"/>
                      </a:lnTo>
                      <a:cubicBezTo>
                        <a:pt x="15440" y="76"/>
                        <a:pt x="8522" y="0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7" name="Google Shape;1037;p36"/>
                <p:cNvSpPr/>
                <p:nvPr/>
              </p:nvSpPr>
              <p:spPr>
                <a:xfrm>
                  <a:off x="6883598" y="2307494"/>
                  <a:ext cx="596304" cy="3583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0" h="9218" extrusionOk="0">
                      <a:moveTo>
                        <a:pt x="3391" y="2222"/>
                      </a:moveTo>
                      <a:cubicBezTo>
                        <a:pt x="3511" y="2222"/>
                        <a:pt x="3619" y="2249"/>
                        <a:pt x="3735" y="2292"/>
                      </a:cubicBezTo>
                      <a:cubicBezTo>
                        <a:pt x="3936" y="2367"/>
                        <a:pt x="4161" y="2543"/>
                        <a:pt x="4412" y="2768"/>
                      </a:cubicBezTo>
                      <a:cubicBezTo>
                        <a:pt x="4637" y="2994"/>
                        <a:pt x="4863" y="3295"/>
                        <a:pt x="5063" y="3621"/>
                      </a:cubicBezTo>
                      <a:cubicBezTo>
                        <a:pt x="5490" y="4247"/>
                        <a:pt x="5815" y="4999"/>
                        <a:pt x="6066" y="5726"/>
                      </a:cubicBezTo>
                      <a:cubicBezTo>
                        <a:pt x="6216" y="6127"/>
                        <a:pt x="6317" y="6503"/>
                        <a:pt x="6392" y="6879"/>
                      </a:cubicBezTo>
                      <a:cubicBezTo>
                        <a:pt x="6467" y="7230"/>
                        <a:pt x="6517" y="7631"/>
                        <a:pt x="6492" y="7806"/>
                      </a:cubicBezTo>
                      <a:lnTo>
                        <a:pt x="6497" y="7806"/>
                      </a:lnTo>
                      <a:lnTo>
                        <a:pt x="6497" y="7806"/>
                      </a:lnTo>
                      <a:cubicBezTo>
                        <a:pt x="6495" y="7839"/>
                        <a:pt x="6494" y="7873"/>
                        <a:pt x="6492" y="7906"/>
                      </a:cubicBezTo>
                      <a:lnTo>
                        <a:pt x="6467" y="7931"/>
                      </a:lnTo>
                      <a:cubicBezTo>
                        <a:pt x="6466" y="7960"/>
                        <a:pt x="6466" y="7988"/>
                        <a:pt x="6467" y="8017"/>
                      </a:cubicBezTo>
                      <a:lnTo>
                        <a:pt x="6467" y="8017"/>
                      </a:lnTo>
                      <a:cubicBezTo>
                        <a:pt x="6131" y="7840"/>
                        <a:pt x="5810" y="7648"/>
                        <a:pt x="5490" y="7455"/>
                      </a:cubicBezTo>
                      <a:cubicBezTo>
                        <a:pt x="4738" y="6979"/>
                        <a:pt x="4036" y="6478"/>
                        <a:pt x="3434" y="5901"/>
                      </a:cubicBezTo>
                      <a:cubicBezTo>
                        <a:pt x="3109" y="5601"/>
                        <a:pt x="2833" y="5300"/>
                        <a:pt x="2582" y="4999"/>
                      </a:cubicBezTo>
                      <a:cubicBezTo>
                        <a:pt x="2332" y="4698"/>
                        <a:pt x="2131" y="4372"/>
                        <a:pt x="2006" y="4047"/>
                      </a:cubicBezTo>
                      <a:cubicBezTo>
                        <a:pt x="1881" y="3746"/>
                        <a:pt x="1881" y="3470"/>
                        <a:pt x="1931" y="3270"/>
                      </a:cubicBezTo>
                      <a:cubicBezTo>
                        <a:pt x="2006" y="3094"/>
                        <a:pt x="2131" y="2894"/>
                        <a:pt x="2357" y="2693"/>
                      </a:cubicBezTo>
                      <a:cubicBezTo>
                        <a:pt x="2457" y="2593"/>
                        <a:pt x="2607" y="2493"/>
                        <a:pt x="2758" y="2418"/>
                      </a:cubicBezTo>
                      <a:cubicBezTo>
                        <a:pt x="2808" y="2393"/>
                        <a:pt x="2833" y="2367"/>
                        <a:pt x="2858" y="2367"/>
                      </a:cubicBezTo>
                      <a:lnTo>
                        <a:pt x="2933" y="2317"/>
                      </a:lnTo>
                      <a:cubicBezTo>
                        <a:pt x="3008" y="2292"/>
                        <a:pt x="3058" y="2267"/>
                        <a:pt x="3109" y="2267"/>
                      </a:cubicBezTo>
                      <a:cubicBezTo>
                        <a:pt x="3214" y="2236"/>
                        <a:pt x="3305" y="2222"/>
                        <a:pt x="3391" y="2222"/>
                      </a:cubicBezTo>
                      <a:close/>
                      <a:moveTo>
                        <a:pt x="12069" y="2172"/>
                      </a:moveTo>
                      <a:cubicBezTo>
                        <a:pt x="12152" y="2172"/>
                        <a:pt x="12237" y="2186"/>
                        <a:pt x="12332" y="2217"/>
                      </a:cubicBezTo>
                      <a:cubicBezTo>
                        <a:pt x="12582" y="2267"/>
                        <a:pt x="12858" y="2468"/>
                        <a:pt x="13109" y="2693"/>
                      </a:cubicBezTo>
                      <a:cubicBezTo>
                        <a:pt x="13184" y="2768"/>
                        <a:pt x="13234" y="2819"/>
                        <a:pt x="13309" y="2894"/>
                      </a:cubicBezTo>
                      <a:lnTo>
                        <a:pt x="13359" y="2944"/>
                      </a:lnTo>
                      <a:lnTo>
                        <a:pt x="13384" y="2969"/>
                      </a:lnTo>
                      <a:lnTo>
                        <a:pt x="13485" y="3094"/>
                      </a:lnTo>
                      <a:cubicBezTo>
                        <a:pt x="13535" y="3169"/>
                        <a:pt x="13535" y="3144"/>
                        <a:pt x="13560" y="3220"/>
                      </a:cubicBezTo>
                      <a:cubicBezTo>
                        <a:pt x="13585" y="3270"/>
                        <a:pt x="13610" y="3345"/>
                        <a:pt x="13635" y="3395"/>
                      </a:cubicBezTo>
                      <a:cubicBezTo>
                        <a:pt x="13710" y="3621"/>
                        <a:pt x="13710" y="3946"/>
                        <a:pt x="13610" y="4272"/>
                      </a:cubicBezTo>
                      <a:cubicBezTo>
                        <a:pt x="13535" y="4598"/>
                        <a:pt x="13359" y="4924"/>
                        <a:pt x="13134" y="5250"/>
                      </a:cubicBezTo>
                      <a:cubicBezTo>
                        <a:pt x="12908" y="5575"/>
                        <a:pt x="12658" y="5901"/>
                        <a:pt x="12357" y="6177"/>
                      </a:cubicBezTo>
                      <a:cubicBezTo>
                        <a:pt x="12056" y="6453"/>
                        <a:pt x="11730" y="6728"/>
                        <a:pt x="11379" y="6979"/>
                      </a:cubicBezTo>
                      <a:cubicBezTo>
                        <a:pt x="11028" y="7205"/>
                        <a:pt x="10678" y="7455"/>
                        <a:pt x="10302" y="7656"/>
                      </a:cubicBezTo>
                      <a:cubicBezTo>
                        <a:pt x="9851" y="7888"/>
                        <a:pt x="9392" y="8104"/>
                        <a:pt x="8919" y="8293"/>
                      </a:cubicBezTo>
                      <a:lnTo>
                        <a:pt x="8919" y="8293"/>
                      </a:lnTo>
                      <a:cubicBezTo>
                        <a:pt x="8934" y="8233"/>
                        <a:pt x="8943" y="8171"/>
                        <a:pt x="8948" y="8107"/>
                      </a:cubicBezTo>
                      <a:cubicBezTo>
                        <a:pt x="8953" y="8064"/>
                        <a:pt x="8956" y="8022"/>
                        <a:pt x="8960" y="7981"/>
                      </a:cubicBezTo>
                      <a:lnTo>
                        <a:pt x="8960" y="7981"/>
                      </a:lnTo>
                      <a:lnTo>
                        <a:pt x="8973" y="7982"/>
                      </a:lnTo>
                      <a:cubicBezTo>
                        <a:pt x="8973" y="7681"/>
                        <a:pt x="9048" y="7305"/>
                        <a:pt x="9124" y="6929"/>
                      </a:cubicBezTo>
                      <a:cubicBezTo>
                        <a:pt x="9199" y="6553"/>
                        <a:pt x="9299" y="6152"/>
                        <a:pt x="9424" y="5776"/>
                      </a:cubicBezTo>
                      <a:cubicBezTo>
                        <a:pt x="9700" y="5024"/>
                        <a:pt x="10026" y="4272"/>
                        <a:pt x="10427" y="3621"/>
                      </a:cubicBezTo>
                      <a:cubicBezTo>
                        <a:pt x="10627" y="3295"/>
                        <a:pt x="10828" y="2994"/>
                        <a:pt x="11053" y="2768"/>
                      </a:cubicBezTo>
                      <a:cubicBezTo>
                        <a:pt x="11279" y="2518"/>
                        <a:pt x="11530" y="2342"/>
                        <a:pt x="11730" y="2242"/>
                      </a:cubicBezTo>
                      <a:cubicBezTo>
                        <a:pt x="11847" y="2198"/>
                        <a:pt x="11955" y="2172"/>
                        <a:pt x="12069" y="2172"/>
                      </a:cubicBezTo>
                      <a:close/>
                      <a:moveTo>
                        <a:pt x="3555" y="1"/>
                      </a:moveTo>
                      <a:cubicBezTo>
                        <a:pt x="3144" y="1"/>
                        <a:pt x="2733" y="76"/>
                        <a:pt x="2382" y="237"/>
                      </a:cubicBezTo>
                      <a:cubicBezTo>
                        <a:pt x="2231" y="287"/>
                        <a:pt x="2081" y="362"/>
                        <a:pt x="1956" y="438"/>
                      </a:cubicBezTo>
                      <a:cubicBezTo>
                        <a:pt x="1881" y="463"/>
                        <a:pt x="1805" y="513"/>
                        <a:pt x="1730" y="563"/>
                      </a:cubicBezTo>
                      <a:cubicBezTo>
                        <a:pt x="1655" y="613"/>
                        <a:pt x="1580" y="663"/>
                        <a:pt x="1555" y="688"/>
                      </a:cubicBezTo>
                      <a:cubicBezTo>
                        <a:pt x="1329" y="864"/>
                        <a:pt x="1129" y="1039"/>
                        <a:pt x="928" y="1265"/>
                      </a:cubicBezTo>
                      <a:cubicBezTo>
                        <a:pt x="527" y="1691"/>
                        <a:pt x="151" y="2292"/>
                        <a:pt x="76" y="2994"/>
                      </a:cubicBezTo>
                      <a:cubicBezTo>
                        <a:pt x="1" y="3696"/>
                        <a:pt x="201" y="4322"/>
                        <a:pt x="477" y="4824"/>
                      </a:cubicBezTo>
                      <a:cubicBezTo>
                        <a:pt x="753" y="5300"/>
                        <a:pt x="1104" y="5701"/>
                        <a:pt x="1480" y="6027"/>
                      </a:cubicBezTo>
                      <a:cubicBezTo>
                        <a:pt x="1855" y="6377"/>
                        <a:pt x="2256" y="6653"/>
                        <a:pt x="2657" y="6929"/>
                      </a:cubicBezTo>
                      <a:cubicBezTo>
                        <a:pt x="3058" y="7180"/>
                        <a:pt x="3459" y="7380"/>
                        <a:pt x="3886" y="7581"/>
                      </a:cubicBezTo>
                      <a:cubicBezTo>
                        <a:pt x="4312" y="7781"/>
                        <a:pt x="4738" y="7982"/>
                        <a:pt x="5189" y="8107"/>
                      </a:cubicBezTo>
                      <a:cubicBezTo>
                        <a:pt x="5648" y="8264"/>
                        <a:pt x="6114" y="8401"/>
                        <a:pt x="6583" y="8499"/>
                      </a:cubicBezTo>
                      <a:lnTo>
                        <a:pt x="6583" y="8499"/>
                      </a:lnTo>
                      <a:cubicBezTo>
                        <a:pt x="6765" y="8888"/>
                        <a:pt x="7144" y="9175"/>
                        <a:pt x="7595" y="9210"/>
                      </a:cubicBezTo>
                      <a:cubicBezTo>
                        <a:pt x="7640" y="9215"/>
                        <a:pt x="7685" y="9217"/>
                        <a:pt x="7730" y="9217"/>
                      </a:cubicBezTo>
                      <a:cubicBezTo>
                        <a:pt x="8182" y="9217"/>
                        <a:pt x="8595" y="8965"/>
                        <a:pt x="8805" y="8585"/>
                      </a:cubicBezTo>
                      <a:lnTo>
                        <a:pt x="8805" y="8585"/>
                      </a:lnTo>
                      <a:cubicBezTo>
                        <a:pt x="9381" y="8512"/>
                        <a:pt x="9959" y="8386"/>
                        <a:pt x="10527" y="8207"/>
                      </a:cubicBezTo>
                      <a:cubicBezTo>
                        <a:pt x="11404" y="7931"/>
                        <a:pt x="12257" y="7555"/>
                        <a:pt x="13033" y="7004"/>
                      </a:cubicBezTo>
                      <a:cubicBezTo>
                        <a:pt x="13409" y="6728"/>
                        <a:pt x="13785" y="6428"/>
                        <a:pt x="14136" y="6052"/>
                      </a:cubicBezTo>
                      <a:cubicBezTo>
                        <a:pt x="14462" y="5701"/>
                        <a:pt x="14763" y="5275"/>
                        <a:pt x="14988" y="4773"/>
                      </a:cubicBezTo>
                      <a:cubicBezTo>
                        <a:pt x="15214" y="4297"/>
                        <a:pt x="15339" y="3671"/>
                        <a:pt x="15239" y="3044"/>
                      </a:cubicBezTo>
                      <a:cubicBezTo>
                        <a:pt x="15189" y="2894"/>
                        <a:pt x="15164" y="2743"/>
                        <a:pt x="15114" y="2593"/>
                      </a:cubicBezTo>
                      <a:cubicBezTo>
                        <a:pt x="15064" y="2443"/>
                        <a:pt x="14963" y="2242"/>
                        <a:pt x="14888" y="2117"/>
                      </a:cubicBezTo>
                      <a:lnTo>
                        <a:pt x="14788" y="1992"/>
                      </a:lnTo>
                      <a:lnTo>
                        <a:pt x="14663" y="1791"/>
                      </a:lnTo>
                      <a:cubicBezTo>
                        <a:pt x="14587" y="1691"/>
                        <a:pt x="14512" y="1591"/>
                        <a:pt x="14437" y="1490"/>
                      </a:cubicBezTo>
                      <a:cubicBezTo>
                        <a:pt x="14086" y="1089"/>
                        <a:pt x="13660" y="688"/>
                        <a:pt x="13084" y="413"/>
                      </a:cubicBezTo>
                      <a:cubicBezTo>
                        <a:pt x="12739" y="248"/>
                        <a:pt x="12322" y="155"/>
                        <a:pt x="11904" y="155"/>
                      </a:cubicBezTo>
                      <a:cubicBezTo>
                        <a:pt x="11623" y="155"/>
                        <a:pt x="11340" y="197"/>
                        <a:pt x="11079" y="287"/>
                      </a:cubicBezTo>
                      <a:cubicBezTo>
                        <a:pt x="10452" y="463"/>
                        <a:pt x="9951" y="814"/>
                        <a:pt x="9550" y="1190"/>
                      </a:cubicBezTo>
                      <a:cubicBezTo>
                        <a:pt x="9149" y="1540"/>
                        <a:pt x="8798" y="1941"/>
                        <a:pt x="8522" y="2367"/>
                      </a:cubicBezTo>
                      <a:cubicBezTo>
                        <a:pt x="8264" y="2737"/>
                        <a:pt x="8032" y="3112"/>
                        <a:pt x="7824" y="3497"/>
                      </a:cubicBezTo>
                      <a:lnTo>
                        <a:pt x="7824" y="3497"/>
                      </a:lnTo>
                      <a:cubicBezTo>
                        <a:pt x="7607" y="3069"/>
                        <a:pt x="7358" y="2653"/>
                        <a:pt x="7069" y="2242"/>
                      </a:cubicBezTo>
                      <a:cubicBezTo>
                        <a:pt x="6768" y="1816"/>
                        <a:pt x="6417" y="1415"/>
                        <a:pt x="5991" y="1039"/>
                      </a:cubicBezTo>
                      <a:cubicBezTo>
                        <a:pt x="5565" y="663"/>
                        <a:pt x="5063" y="312"/>
                        <a:pt x="4412" y="112"/>
                      </a:cubicBezTo>
                      <a:cubicBezTo>
                        <a:pt x="4141" y="39"/>
                        <a:pt x="3848" y="1"/>
                        <a:pt x="355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" name="Google Shape;1038;p36"/>
                <p:cNvSpPr/>
                <p:nvPr/>
              </p:nvSpPr>
              <p:spPr>
                <a:xfrm>
                  <a:off x="6934289" y="2620658"/>
                  <a:ext cx="254304" cy="2767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42" h="7119" extrusionOk="0">
                      <a:moveTo>
                        <a:pt x="5038" y="1"/>
                      </a:moveTo>
                      <a:cubicBezTo>
                        <a:pt x="4135" y="953"/>
                        <a:pt x="3358" y="2006"/>
                        <a:pt x="2531" y="2958"/>
                      </a:cubicBezTo>
                      <a:cubicBezTo>
                        <a:pt x="1729" y="3936"/>
                        <a:pt x="902" y="4788"/>
                        <a:pt x="0" y="5364"/>
                      </a:cubicBezTo>
                      <a:lnTo>
                        <a:pt x="1153" y="7119"/>
                      </a:lnTo>
                      <a:cubicBezTo>
                        <a:pt x="2331" y="6342"/>
                        <a:pt x="3283" y="5339"/>
                        <a:pt x="4135" y="4312"/>
                      </a:cubicBezTo>
                      <a:cubicBezTo>
                        <a:pt x="4988" y="3284"/>
                        <a:pt x="5765" y="2256"/>
                        <a:pt x="6541" y="1429"/>
                      </a:cubicBezTo>
                      <a:lnTo>
                        <a:pt x="5038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" name="Google Shape;1039;p36"/>
                <p:cNvSpPr/>
                <p:nvPr/>
              </p:nvSpPr>
              <p:spPr>
                <a:xfrm>
                  <a:off x="7176859" y="2617743"/>
                  <a:ext cx="241670" cy="2757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17" h="7094" extrusionOk="0">
                      <a:moveTo>
                        <a:pt x="1404" y="1"/>
                      </a:moveTo>
                      <a:lnTo>
                        <a:pt x="1" y="1579"/>
                      </a:lnTo>
                      <a:cubicBezTo>
                        <a:pt x="803" y="2256"/>
                        <a:pt x="1530" y="3183"/>
                        <a:pt x="2281" y="4161"/>
                      </a:cubicBezTo>
                      <a:cubicBezTo>
                        <a:pt x="3033" y="5138"/>
                        <a:pt x="3810" y="6166"/>
                        <a:pt x="4788" y="7093"/>
                      </a:cubicBezTo>
                      <a:lnTo>
                        <a:pt x="6216" y="5564"/>
                      </a:lnTo>
                      <a:cubicBezTo>
                        <a:pt x="5414" y="4813"/>
                        <a:pt x="4687" y="3860"/>
                        <a:pt x="3936" y="2883"/>
                      </a:cubicBezTo>
                      <a:cubicBezTo>
                        <a:pt x="3159" y="1905"/>
                        <a:pt x="2382" y="878"/>
                        <a:pt x="1404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" name="Google Shape;1040;p36"/>
                <p:cNvSpPr/>
                <p:nvPr/>
              </p:nvSpPr>
              <p:spPr>
                <a:xfrm>
                  <a:off x="4840560" y="2418205"/>
                  <a:ext cx="1475056" cy="1038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46" h="26726" extrusionOk="0">
                      <a:moveTo>
                        <a:pt x="20027" y="1"/>
                      </a:moveTo>
                      <a:cubicBezTo>
                        <a:pt x="10312" y="1"/>
                        <a:pt x="1" y="959"/>
                        <a:pt x="201" y="3279"/>
                      </a:cubicBezTo>
                      <a:cubicBezTo>
                        <a:pt x="201" y="7941"/>
                        <a:pt x="526" y="20748"/>
                        <a:pt x="1078" y="25635"/>
                      </a:cubicBezTo>
                      <a:cubicBezTo>
                        <a:pt x="1181" y="26513"/>
                        <a:pt x="5880" y="26726"/>
                        <a:pt x="10958" y="26726"/>
                      </a:cubicBezTo>
                      <a:cubicBezTo>
                        <a:pt x="15736" y="26726"/>
                        <a:pt x="20850" y="26537"/>
                        <a:pt x="22782" y="26537"/>
                      </a:cubicBezTo>
                      <a:cubicBezTo>
                        <a:pt x="23886" y="26537"/>
                        <a:pt x="25055" y="26546"/>
                        <a:pt x="26231" y="26546"/>
                      </a:cubicBezTo>
                      <a:cubicBezTo>
                        <a:pt x="30712" y="26546"/>
                        <a:pt x="35288" y="26420"/>
                        <a:pt x="36717" y="25209"/>
                      </a:cubicBezTo>
                      <a:cubicBezTo>
                        <a:pt x="37945" y="24156"/>
                        <a:pt x="36717" y="7264"/>
                        <a:pt x="36717" y="1951"/>
                      </a:cubicBezTo>
                      <a:cubicBezTo>
                        <a:pt x="36658" y="742"/>
                        <a:pt x="28574" y="1"/>
                        <a:pt x="2002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" name="Google Shape;1041;p36"/>
                <p:cNvSpPr/>
                <p:nvPr/>
              </p:nvSpPr>
              <p:spPr>
                <a:xfrm>
                  <a:off x="4958930" y="2493568"/>
                  <a:ext cx="1224194" cy="915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73" h="28907" extrusionOk="0">
                      <a:moveTo>
                        <a:pt x="1549" y="0"/>
                      </a:moveTo>
                      <a:cubicBezTo>
                        <a:pt x="728" y="0"/>
                        <a:pt x="0" y="1041"/>
                        <a:pt x="761" y="1763"/>
                      </a:cubicBezTo>
                      <a:cubicBezTo>
                        <a:pt x="5949" y="6675"/>
                        <a:pt x="11789" y="10760"/>
                        <a:pt x="17679" y="14745"/>
                      </a:cubicBezTo>
                      <a:cubicBezTo>
                        <a:pt x="24245" y="19156"/>
                        <a:pt x="30436" y="23943"/>
                        <a:pt x="36751" y="28705"/>
                      </a:cubicBezTo>
                      <a:cubicBezTo>
                        <a:pt x="36940" y="28846"/>
                        <a:pt x="37127" y="28906"/>
                        <a:pt x="37302" y="28906"/>
                      </a:cubicBezTo>
                      <a:cubicBezTo>
                        <a:pt x="38125" y="28906"/>
                        <a:pt x="38672" y="27563"/>
                        <a:pt x="37804" y="26901"/>
                      </a:cubicBezTo>
                      <a:cubicBezTo>
                        <a:pt x="31864" y="22440"/>
                        <a:pt x="26100" y="17853"/>
                        <a:pt x="19909" y="13718"/>
                      </a:cubicBezTo>
                      <a:cubicBezTo>
                        <a:pt x="13769" y="9608"/>
                        <a:pt x="7628" y="5397"/>
                        <a:pt x="2240" y="284"/>
                      </a:cubicBezTo>
                      <a:cubicBezTo>
                        <a:pt x="2023" y="84"/>
                        <a:pt x="1782" y="0"/>
                        <a:pt x="154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" name="Google Shape;1042;p36"/>
                <p:cNvSpPr/>
                <p:nvPr/>
              </p:nvSpPr>
              <p:spPr>
                <a:xfrm>
                  <a:off x="5265366" y="2416295"/>
                  <a:ext cx="950220" cy="730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8" h="23075" extrusionOk="0">
                      <a:moveTo>
                        <a:pt x="1638" y="1"/>
                      </a:moveTo>
                      <a:cubicBezTo>
                        <a:pt x="770" y="1"/>
                        <a:pt x="1" y="1067"/>
                        <a:pt x="856" y="1723"/>
                      </a:cubicBezTo>
                      <a:cubicBezTo>
                        <a:pt x="9903" y="8790"/>
                        <a:pt x="18675" y="16259"/>
                        <a:pt x="28074" y="22876"/>
                      </a:cubicBezTo>
                      <a:cubicBezTo>
                        <a:pt x="28265" y="23015"/>
                        <a:pt x="28454" y="23075"/>
                        <a:pt x="28630" y="23075"/>
                      </a:cubicBezTo>
                      <a:cubicBezTo>
                        <a:pt x="29470" y="23075"/>
                        <a:pt x="30017" y="21713"/>
                        <a:pt x="29127" y="21071"/>
                      </a:cubicBezTo>
                      <a:cubicBezTo>
                        <a:pt x="19878" y="14555"/>
                        <a:pt x="11257" y="7186"/>
                        <a:pt x="2309" y="244"/>
                      </a:cubicBezTo>
                      <a:cubicBezTo>
                        <a:pt x="2097" y="73"/>
                        <a:pt x="1864" y="1"/>
                        <a:pt x="16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" name="Google Shape;1043;p36"/>
                <p:cNvSpPr/>
                <p:nvPr/>
              </p:nvSpPr>
              <p:spPr>
                <a:xfrm>
                  <a:off x="5657813" y="2436238"/>
                  <a:ext cx="537344" cy="416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75" h="13147" extrusionOk="0">
                      <a:moveTo>
                        <a:pt x="1417" y="0"/>
                      </a:moveTo>
                      <a:cubicBezTo>
                        <a:pt x="568" y="0"/>
                        <a:pt x="1" y="1351"/>
                        <a:pt x="915" y="1995"/>
                      </a:cubicBezTo>
                      <a:cubicBezTo>
                        <a:pt x="5777" y="5404"/>
                        <a:pt x="9712" y="10040"/>
                        <a:pt x="14925" y="12998"/>
                      </a:cubicBezTo>
                      <a:cubicBezTo>
                        <a:pt x="15106" y="13101"/>
                        <a:pt x="15284" y="13147"/>
                        <a:pt x="15451" y="13147"/>
                      </a:cubicBezTo>
                      <a:cubicBezTo>
                        <a:pt x="16374" y="13147"/>
                        <a:pt x="16975" y="11766"/>
                        <a:pt x="15978" y="11193"/>
                      </a:cubicBezTo>
                      <a:cubicBezTo>
                        <a:pt x="10790" y="8236"/>
                        <a:pt x="6830" y="3599"/>
                        <a:pt x="1968" y="190"/>
                      </a:cubicBezTo>
                      <a:cubicBezTo>
                        <a:pt x="1779" y="58"/>
                        <a:pt x="1592" y="0"/>
                        <a:pt x="141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" name="Google Shape;1044;p36"/>
                <p:cNvSpPr/>
                <p:nvPr/>
              </p:nvSpPr>
              <p:spPr>
                <a:xfrm>
                  <a:off x="4872476" y="2740806"/>
                  <a:ext cx="879724" cy="651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91" h="20574" extrusionOk="0">
                      <a:moveTo>
                        <a:pt x="1633" y="0"/>
                      </a:moveTo>
                      <a:cubicBezTo>
                        <a:pt x="758" y="0"/>
                        <a:pt x="1" y="1066"/>
                        <a:pt x="836" y="1722"/>
                      </a:cubicBezTo>
                      <a:cubicBezTo>
                        <a:pt x="9006" y="8138"/>
                        <a:pt x="17202" y="14555"/>
                        <a:pt x="25798" y="20394"/>
                      </a:cubicBezTo>
                      <a:cubicBezTo>
                        <a:pt x="25986" y="20519"/>
                        <a:pt x="26172" y="20574"/>
                        <a:pt x="26346" y="20574"/>
                      </a:cubicBezTo>
                      <a:cubicBezTo>
                        <a:pt x="27216" y="20574"/>
                        <a:pt x="27791" y="19216"/>
                        <a:pt x="26851" y="18590"/>
                      </a:cubicBezTo>
                      <a:cubicBezTo>
                        <a:pt x="18405" y="12850"/>
                        <a:pt x="10334" y="6560"/>
                        <a:pt x="2314" y="244"/>
                      </a:cubicBezTo>
                      <a:cubicBezTo>
                        <a:pt x="2097" y="73"/>
                        <a:pt x="1861" y="0"/>
                        <a:pt x="163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5" name="Google Shape;1045;p36"/>
                <p:cNvSpPr/>
                <p:nvPr/>
              </p:nvSpPr>
              <p:spPr>
                <a:xfrm>
                  <a:off x="4840249" y="3007987"/>
                  <a:ext cx="617969" cy="430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22" h="13608" extrusionOk="0">
                      <a:moveTo>
                        <a:pt x="1513" y="0"/>
                      </a:moveTo>
                      <a:cubicBezTo>
                        <a:pt x="605" y="0"/>
                        <a:pt x="0" y="1381"/>
                        <a:pt x="976" y="1954"/>
                      </a:cubicBezTo>
                      <a:cubicBezTo>
                        <a:pt x="6791" y="5313"/>
                        <a:pt x="11653" y="10074"/>
                        <a:pt x="17493" y="13458"/>
                      </a:cubicBezTo>
                      <a:cubicBezTo>
                        <a:pt x="17670" y="13562"/>
                        <a:pt x="17844" y="13607"/>
                        <a:pt x="18009" y="13607"/>
                      </a:cubicBezTo>
                      <a:cubicBezTo>
                        <a:pt x="18917" y="13607"/>
                        <a:pt x="19521" y="12226"/>
                        <a:pt x="18545" y="11653"/>
                      </a:cubicBezTo>
                      <a:cubicBezTo>
                        <a:pt x="12706" y="8270"/>
                        <a:pt x="7869" y="3508"/>
                        <a:pt x="2029" y="150"/>
                      </a:cubicBezTo>
                      <a:cubicBezTo>
                        <a:pt x="1852" y="46"/>
                        <a:pt x="1677" y="0"/>
                        <a:pt x="151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6" name="Google Shape;1046;p36"/>
                <p:cNvSpPr/>
                <p:nvPr/>
              </p:nvSpPr>
              <p:spPr>
                <a:xfrm>
                  <a:off x="5242940" y="2401451"/>
                  <a:ext cx="101341" cy="10736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7" h="27620" extrusionOk="0">
                      <a:moveTo>
                        <a:pt x="2506" y="1"/>
                      </a:moveTo>
                      <a:lnTo>
                        <a:pt x="0" y="51"/>
                      </a:lnTo>
                      <a:cubicBezTo>
                        <a:pt x="75" y="3209"/>
                        <a:pt x="100" y="6341"/>
                        <a:pt x="100" y="9449"/>
                      </a:cubicBezTo>
                      <a:cubicBezTo>
                        <a:pt x="100" y="15665"/>
                        <a:pt x="0" y="21780"/>
                        <a:pt x="0" y="27620"/>
                      </a:cubicBezTo>
                      <a:lnTo>
                        <a:pt x="2506" y="27620"/>
                      </a:lnTo>
                      <a:cubicBezTo>
                        <a:pt x="2506" y="21805"/>
                        <a:pt x="2607" y="15690"/>
                        <a:pt x="2607" y="9449"/>
                      </a:cubicBezTo>
                      <a:cubicBezTo>
                        <a:pt x="2607" y="6316"/>
                        <a:pt x="2582" y="3158"/>
                        <a:pt x="250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7" name="Google Shape;1047;p36"/>
                <p:cNvSpPr/>
                <p:nvPr/>
              </p:nvSpPr>
              <p:spPr>
                <a:xfrm>
                  <a:off x="4831775" y="2820390"/>
                  <a:ext cx="1480926" cy="974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97" h="2507" extrusionOk="0">
                      <a:moveTo>
                        <a:pt x="1" y="1"/>
                      </a:moveTo>
                      <a:lnTo>
                        <a:pt x="1" y="2507"/>
                      </a:lnTo>
                      <a:lnTo>
                        <a:pt x="38096" y="2507"/>
                      </a:lnTo>
                      <a:lnTo>
                        <a:pt x="38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" name="Google Shape;1048;p36"/>
                <p:cNvSpPr/>
                <p:nvPr/>
              </p:nvSpPr>
              <p:spPr>
                <a:xfrm>
                  <a:off x="4936034" y="2043193"/>
                  <a:ext cx="670317" cy="4207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44" h="10824" extrusionOk="0">
                      <a:moveTo>
                        <a:pt x="3713" y="2250"/>
                      </a:moveTo>
                      <a:cubicBezTo>
                        <a:pt x="3889" y="2250"/>
                        <a:pt x="4088" y="2289"/>
                        <a:pt x="4311" y="2374"/>
                      </a:cubicBezTo>
                      <a:cubicBezTo>
                        <a:pt x="4612" y="2525"/>
                        <a:pt x="4963" y="2775"/>
                        <a:pt x="5289" y="3076"/>
                      </a:cubicBezTo>
                      <a:cubicBezTo>
                        <a:pt x="5589" y="3377"/>
                        <a:pt x="5890" y="3753"/>
                        <a:pt x="6141" y="4129"/>
                      </a:cubicBezTo>
                      <a:cubicBezTo>
                        <a:pt x="6667" y="4931"/>
                        <a:pt x="7093" y="5833"/>
                        <a:pt x="7394" y="6760"/>
                      </a:cubicBezTo>
                      <a:cubicBezTo>
                        <a:pt x="7689" y="7694"/>
                        <a:pt x="7863" y="8651"/>
                        <a:pt x="7941" y="9609"/>
                      </a:cubicBezTo>
                      <a:lnTo>
                        <a:pt x="7941" y="9609"/>
                      </a:lnTo>
                      <a:cubicBezTo>
                        <a:pt x="7338" y="9396"/>
                        <a:pt x="6751" y="9156"/>
                        <a:pt x="6191" y="8891"/>
                      </a:cubicBezTo>
                      <a:cubicBezTo>
                        <a:pt x="5213" y="8440"/>
                        <a:pt x="4286" y="7888"/>
                        <a:pt x="3509" y="7262"/>
                      </a:cubicBezTo>
                      <a:cubicBezTo>
                        <a:pt x="3133" y="6936"/>
                        <a:pt x="2757" y="6585"/>
                        <a:pt x="2482" y="6209"/>
                      </a:cubicBezTo>
                      <a:cubicBezTo>
                        <a:pt x="2206" y="5858"/>
                        <a:pt x="2030" y="5457"/>
                        <a:pt x="1955" y="5106"/>
                      </a:cubicBezTo>
                      <a:cubicBezTo>
                        <a:pt x="1880" y="4730"/>
                        <a:pt x="1930" y="4379"/>
                        <a:pt x="2080" y="4029"/>
                      </a:cubicBezTo>
                      <a:lnTo>
                        <a:pt x="2231" y="3678"/>
                      </a:lnTo>
                      <a:cubicBezTo>
                        <a:pt x="2281" y="3577"/>
                        <a:pt x="2306" y="3502"/>
                        <a:pt x="2381" y="3402"/>
                      </a:cubicBezTo>
                      <a:cubicBezTo>
                        <a:pt x="2482" y="3202"/>
                        <a:pt x="2607" y="3001"/>
                        <a:pt x="2732" y="2851"/>
                      </a:cubicBezTo>
                      <a:cubicBezTo>
                        <a:pt x="2958" y="2550"/>
                        <a:pt x="3233" y="2349"/>
                        <a:pt x="3484" y="2274"/>
                      </a:cubicBezTo>
                      <a:cubicBezTo>
                        <a:pt x="3555" y="2258"/>
                        <a:pt x="3632" y="2250"/>
                        <a:pt x="3713" y="2250"/>
                      </a:cubicBezTo>
                      <a:close/>
                      <a:moveTo>
                        <a:pt x="14086" y="2274"/>
                      </a:moveTo>
                      <a:cubicBezTo>
                        <a:pt x="14261" y="2274"/>
                        <a:pt x="14512" y="2425"/>
                        <a:pt x="14787" y="2675"/>
                      </a:cubicBezTo>
                      <a:cubicBezTo>
                        <a:pt x="14837" y="2750"/>
                        <a:pt x="14913" y="2801"/>
                        <a:pt x="14988" y="2926"/>
                      </a:cubicBezTo>
                      <a:lnTo>
                        <a:pt x="15113" y="3051"/>
                      </a:lnTo>
                      <a:cubicBezTo>
                        <a:pt x="15163" y="3101"/>
                        <a:pt x="15163" y="3126"/>
                        <a:pt x="15188" y="3151"/>
                      </a:cubicBezTo>
                      <a:lnTo>
                        <a:pt x="15238" y="3227"/>
                      </a:lnTo>
                      <a:lnTo>
                        <a:pt x="15314" y="3352"/>
                      </a:lnTo>
                      <a:cubicBezTo>
                        <a:pt x="15339" y="3427"/>
                        <a:pt x="15364" y="3502"/>
                        <a:pt x="15414" y="3577"/>
                      </a:cubicBezTo>
                      <a:cubicBezTo>
                        <a:pt x="15514" y="3878"/>
                        <a:pt x="15539" y="4229"/>
                        <a:pt x="15489" y="4630"/>
                      </a:cubicBezTo>
                      <a:cubicBezTo>
                        <a:pt x="15364" y="5382"/>
                        <a:pt x="14888" y="6209"/>
                        <a:pt x="14286" y="6911"/>
                      </a:cubicBezTo>
                      <a:cubicBezTo>
                        <a:pt x="13710" y="7638"/>
                        <a:pt x="12958" y="8264"/>
                        <a:pt x="12181" y="8841"/>
                      </a:cubicBezTo>
                      <a:cubicBezTo>
                        <a:pt x="11632" y="9218"/>
                        <a:pt x="11049" y="9548"/>
                        <a:pt x="10430" y="9823"/>
                      </a:cubicBezTo>
                      <a:lnTo>
                        <a:pt x="10430" y="9823"/>
                      </a:lnTo>
                      <a:cubicBezTo>
                        <a:pt x="10440" y="9772"/>
                        <a:pt x="10448" y="9721"/>
                        <a:pt x="10451" y="9668"/>
                      </a:cubicBezTo>
                      <a:cubicBezTo>
                        <a:pt x="10502" y="8816"/>
                        <a:pt x="10702" y="7913"/>
                        <a:pt x="10953" y="7036"/>
                      </a:cubicBezTo>
                      <a:cubicBezTo>
                        <a:pt x="11203" y="6159"/>
                        <a:pt x="11554" y="5282"/>
                        <a:pt x="11955" y="4480"/>
                      </a:cubicBezTo>
                      <a:cubicBezTo>
                        <a:pt x="12181" y="4104"/>
                        <a:pt x="12406" y="3728"/>
                        <a:pt x="12657" y="3377"/>
                      </a:cubicBezTo>
                      <a:cubicBezTo>
                        <a:pt x="12908" y="3026"/>
                        <a:pt x="13183" y="2750"/>
                        <a:pt x="13434" y="2550"/>
                      </a:cubicBezTo>
                      <a:cubicBezTo>
                        <a:pt x="13710" y="2349"/>
                        <a:pt x="13935" y="2274"/>
                        <a:pt x="14086" y="2274"/>
                      </a:cubicBezTo>
                      <a:close/>
                      <a:moveTo>
                        <a:pt x="3862" y="0"/>
                      </a:moveTo>
                      <a:cubicBezTo>
                        <a:pt x="3493" y="0"/>
                        <a:pt x="3115" y="60"/>
                        <a:pt x="2757" y="194"/>
                      </a:cubicBezTo>
                      <a:cubicBezTo>
                        <a:pt x="1955" y="495"/>
                        <a:pt x="1379" y="1071"/>
                        <a:pt x="1003" y="1648"/>
                      </a:cubicBezTo>
                      <a:cubicBezTo>
                        <a:pt x="827" y="1948"/>
                        <a:pt x="677" y="2224"/>
                        <a:pt x="552" y="2525"/>
                      </a:cubicBezTo>
                      <a:cubicBezTo>
                        <a:pt x="476" y="2675"/>
                        <a:pt x="426" y="2851"/>
                        <a:pt x="351" y="2976"/>
                      </a:cubicBezTo>
                      <a:lnTo>
                        <a:pt x="301" y="3176"/>
                      </a:lnTo>
                      <a:lnTo>
                        <a:pt x="226" y="3402"/>
                      </a:lnTo>
                      <a:cubicBezTo>
                        <a:pt x="0" y="4079"/>
                        <a:pt x="0" y="4881"/>
                        <a:pt x="226" y="5557"/>
                      </a:cubicBezTo>
                      <a:cubicBezTo>
                        <a:pt x="451" y="6259"/>
                        <a:pt x="852" y="6811"/>
                        <a:pt x="1304" y="7262"/>
                      </a:cubicBezTo>
                      <a:cubicBezTo>
                        <a:pt x="1755" y="7713"/>
                        <a:pt x="2231" y="8064"/>
                        <a:pt x="2757" y="8364"/>
                      </a:cubicBezTo>
                      <a:cubicBezTo>
                        <a:pt x="3760" y="8966"/>
                        <a:pt x="4837" y="9342"/>
                        <a:pt x="5940" y="9618"/>
                      </a:cubicBezTo>
                      <a:cubicBezTo>
                        <a:pt x="6621" y="9776"/>
                        <a:pt x="7312" y="9894"/>
                        <a:pt x="8007" y="9960"/>
                      </a:cubicBezTo>
                      <a:lnTo>
                        <a:pt x="8007" y="9960"/>
                      </a:lnTo>
                      <a:cubicBezTo>
                        <a:pt x="8169" y="10436"/>
                        <a:pt x="8592" y="10799"/>
                        <a:pt x="9123" y="10821"/>
                      </a:cubicBezTo>
                      <a:cubicBezTo>
                        <a:pt x="9153" y="10823"/>
                        <a:pt x="9183" y="10824"/>
                        <a:pt x="9212" y="10824"/>
                      </a:cubicBezTo>
                      <a:cubicBezTo>
                        <a:pt x="9708" y="10824"/>
                        <a:pt x="10152" y="10517"/>
                        <a:pt x="10348" y="10078"/>
                      </a:cubicBezTo>
                      <a:lnTo>
                        <a:pt x="10348" y="10078"/>
                      </a:lnTo>
                      <a:cubicBezTo>
                        <a:pt x="11080" y="9950"/>
                        <a:pt x="11801" y="9705"/>
                        <a:pt x="12482" y="9392"/>
                      </a:cubicBezTo>
                      <a:cubicBezTo>
                        <a:pt x="13434" y="8991"/>
                        <a:pt x="14311" y="8415"/>
                        <a:pt x="15113" y="7738"/>
                      </a:cubicBezTo>
                      <a:cubicBezTo>
                        <a:pt x="15514" y="7387"/>
                        <a:pt x="15890" y="6986"/>
                        <a:pt x="16216" y="6535"/>
                      </a:cubicBezTo>
                      <a:cubicBezTo>
                        <a:pt x="16567" y="6084"/>
                        <a:pt x="16842" y="5582"/>
                        <a:pt x="17018" y="5006"/>
                      </a:cubicBezTo>
                      <a:cubicBezTo>
                        <a:pt x="17193" y="4430"/>
                        <a:pt x="17243" y="3753"/>
                        <a:pt x="17093" y="3101"/>
                      </a:cubicBezTo>
                      <a:cubicBezTo>
                        <a:pt x="17043" y="2926"/>
                        <a:pt x="16993" y="2775"/>
                        <a:pt x="16943" y="2625"/>
                      </a:cubicBezTo>
                      <a:lnTo>
                        <a:pt x="16842" y="2399"/>
                      </a:lnTo>
                      <a:lnTo>
                        <a:pt x="16717" y="2149"/>
                      </a:lnTo>
                      <a:cubicBezTo>
                        <a:pt x="16667" y="2099"/>
                        <a:pt x="16617" y="1998"/>
                        <a:pt x="16567" y="1948"/>
                      </a:cubicBezTo>
                      <a:lnTo>
                        <a:pt x="16467" y="1798"/>
                      </a:lnTo>
                      <a:cubicBezTo>
                        <a:pt x="16416" y="1698"/>
                        <a:pt x="16316" y="1547"/>
                        <a:pt x="16216" y="1447"/>
                      </a:cubicBezTo>
                      <a:cubicBezTo>
                        <a:pt x="16015" y="1196"/>
                        <a:pt x="15790" y="946"/>
                        <a:pt x="15489" y="745"/>
                      </a:cubicBezTo>
                      <a:cubicBezTo>
                        <a:pt x="15188" y="545"/>
                        <a:pt x="14837" y="344"/>
                        <a:pt x="14436" y="269"/>
                      </a:cubicBezTo>
                      <a:cubicBezTo>
                        <a:pt x="14278" y="240"/>
                        <a:pt x="14116" y="225"/>
                        <a:pt x="13955" y="225"/>
                      </a:cubicBezTo>
                      <a:cubicBezTo>
                        <a:pt x="13707" y="225"/>
                        <a:pt x="13461" y="259"/>
                        <a:pt x="13233" y="319"/>
                      </a:cubicBezTo>
                      <a:cubicBezTo>
                        <a:pt x="12857" y="420"/>
                        <a:pt x="12532" y="570"/>
                        <a:pt x="12256" y="745"/>
                      </a:cubicBezTo>
                      <a:cubicBezTo>
                        <a:pt x="11705" y="1121"/>
                        <a:pt x="11279" y="1547"/>
                        <a:pt x="10903" y="1973"/>
                      </a:cubicBezTo>
                      <a:cubicBezTo>
                        <a:pt x="10527" y="2425"/>
                        <a:pt x="10226" y="2876"/>
                        <a:pt x="9950" y="3352"/>
                      </a:cubicBezTo>
                      <a:cubicBezTo>
                        <a:pt x="9683" y="3782"/>
                        <a:pt x="9448" y="4227"/>
                        <a:pt x="9241" y="4682"/>
                      </a:cubicBezTo>
                      <a:lnTo>
                        <a:pt x="9241" y="4682"/>
                      </a:lnTo>
                      <a:cubicBezTo>
                        <a:pt x="8937" y="4012"/>
                        <a:pt x="8574" y="3363"/>
                        <a:pt x="8146" y="2750"/>
                      </a:cubicBezTo>
                      <a:cubicBezTo>
                        <a:pt x="7770" y="2249"/>
                        <a:pt x="7369" y="1773"/>
                        <a:pt x="6893" y="1347"/>
                      </a:cubicBezTo>
                      <a:cubicBezTo>
                        <a:pt x="6391" y="896"/>
                        <a:pt x="5840" y="495"/>
                        <a:pt x="5138" y="244"/>
                      </a:cubicBezTo>
                      <a:cubicBezTo>
                        <a:pt x="4764" y="92"/>
                        <a:pt x="4320" y="0"/>
                        <a:pt x="386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" name="Google Shape;1049;p36"/>
                <p:cNvSpPr/>
                <p:nvPr/>
              </p:nvSpPr>
              <p:spPr>
                <a:xfrm>
                  <a:off x="5058796" y="2408292"/>
                  <a:ext cx="253332" cy="3390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17" h="8722" extrusionOk="0">
                      <a:moveTo>
                        <a:pt x="4862" y="0"/>
                      </a:moveTo>
                      <a:cubicBezTo>
                        <a:pt x="2907" y="2506"/>
                        <a:pt x="1529" y="5263"/>
                        <a:pt x="0" y="7594"/>
                      </a:cubicBezTo>
                      <a:lnTo>
                        <a:pt x="1755" y="8722"/>
                      </a:lnTo>
                      <a:cubicBezTo>
                        <a:pt x="3359" y="6266"/>
                        <a:pt x="4712" y="3584"/>
                        <a:pt x="6517" y="1278"/>
                      </a:cubicBezTo>
                      <a:lnTo>
                        <a:pt x="486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0" name="Google Shape;1050;p36"/>
                <p:cNvSpPr/>
                <p:nvPr/>
              </p:nvSpPr>
              <p:spPr>
                <a:xfrm>
                  <a:off x="5275089" y="2405338"/>
                  <a:ext cx="358560" cy="328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24" h="8447" extrusionOk="0">
                      <a:moveTo>
                        <a:pt x="1504" y="1"/>
                      </a:moveTo>
                      <a:lnTo>
                        <a:pt x="0" y="1429"/>
                      </a:lnTo>
                      <a:cubicBezTo>
                        <a:pt x="2456" y="3986"/>
                        <a:pt x="5213" y="6317"/>
                        <a:pt x="7945" y="8447"/>
                      </a:cubicBezTo>
                      <a:lnTo>
                        <a:pt x="9223" y="6768"/>
                      </a:lnTo>
                      <a:cubicBezTo>
                        <a:pt x="6542" y="4713"/>
                        <a:pt x="3860" y="2457"/>
                        <a:pt x="1504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1" name="Google Shape;1051;p36"/>
                <p:cNvSpPr/>
                <p:nvPr/>
              </p:nvSpPr>
              <p:spPr>
                <a:xfrm>
                  <a:off x="7909963" y="3176062"/>
                  <a:ext cx="309876" cy="473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95" h="11605" extrusionOk="0">
                      <a:moveTo>
                        <a:pt x="2155" y="0"/>
                      </a:moveTo>
                      <a:cubicBezTo>
                        <a:pt x="2406" y="2507"/>
                        <a:pt x="2506" y="5940"/>
                        <a:pt x="0" y="6943"/>
                      </a:cubicBezTo>
                      <a:cubicBezTo>
                        <a:pt x="2757" y="6943"/>
                        <a:pt x="4336" y="9123"/>
                        <a:pt x="5589" y="11604"/>
                      </a:cubicBezTo>
                      <a:cubicBezTo>
                        <a:pt x="5589" y="9123"/>
                        <a:pt x="5338" y="6617"/>
                        <a:pt x="7594" y="5113"/>
                      </a:cubicBezTo>
                      <a:lnTo>
                        <a:pt x="7594" y="5113"/>
                      </a:lnTo>
                      <a:cubicBezTo>
                        <a:pt x="7536" y="5115"/>
                        <a:pt x="7479" y="5116"/>
                        <a:pt x="7423" y="5116"/>
                      </a:cubicBezTo>
                      <a:cubicBezTo>
                        <a:pt x="4895" y="5116"/>
                        <a:pt x="3381" y="2942"/>
                        <a:pt x="215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2" name="Google Shape;1052;p36"/>
                <p:cNvSpPr/>
                <p:nvPr/>
              </p:nvSpPr>
              <p:spPr>
                <a:xfrm rot="-3146947">
                  <a:off x="7874121" y="3701900"/>
                  <a:ext cx="158283" cy="1072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87" h="2362" extrusionOk="0">
                      <a:moveTo>
                        <a:pt x="1668" y="1"/>
                      </a:moveTo>
                      <a:cubicBezTo>
                        <a:pt x="193" y="1"/>
                        <a:pt x="0" y="2361"/>
                        <a:pt x="1883" y="2361"/>
                      </a:cubicBezTo>
                      <a:cubicBezTo>
                        <a:pt x="3311" y="2361"/>
                        <a:pt x="3487" y="56"/>
                        <a:pt x="1783" y="5"/>
                      </a:cubicBezTo>
                      <a:cubicBezTo>
                        <a:pt x="1744" y="2"/>
                        <a:pt x="1706" y="1"/>
                        <a:pt x="166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53" name="Google Shape;1053;p36"/>
              <p:cNvSpPr/>
              <p:nvPr/>
            </p:nvSpPr>
            <p:spPr>
              <a:xfrm rot="-3147069">
                <a:off x="8259365" y="3121235"/>
                <a:ext cx="114176" cy="77340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362" extrusionOk="0">
                    <a:moveTo>
                      <a:pt x="1668" y="1"/>
                    </a:moveTo>
                    <a:cubicBezTo>
                      <a:pt x="193" y="1"/>
                      <a:pt x="0" y="2361"/>
                      <a:pt x="1883" y="2361"/>
                    </a:cubicBezTo>
                    <a:cubicBezTo>
                      <a:pt x="3311" y="2361"/>
                      <a:pt x="3487" y="56"/>
                      <a:pt x="1783" y="5"/>
                    </a:cubicBezTo>
                    <a:cubicBezTo>
                      <a:pt x="1744" y="2"/>
                      <a:pt x="1706" y="1"/>
                      <a:pt x="166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" name="Google Shape;1095;p38"/>
          <p:cNvGrpSpPr/>
          <p:nvPr/>
        </p:nvGrpSpPr>
        <p:grpSpPr>
          <a:xfrm>
            <a:off x="2962514" y="416178"/>
            <a:ext cx="3218965" cy="1185288"/>
            <a:chOff x="3343478" y="539993"/>
            <a:chExt cx="2457038" cy="904731"/>
          </a:xfrm>
        </p:grpSpPr>
        <p:grpSp>
          <p:nvGrpSpPr>
            <p:cNvPr id="1096" name="Google Shape;1096;p38"/>
            <p:cNvGrpSpPr/>
            <p:nvPr/>
          </p:nvGrpSpPr>
          <p:grpSpPr>
            <a:xfrm>
              <a:off x="4429328" y="539993"/>
              <a:ext cx="1371188" cy="904731"/>
              <a:chOff x="6618863" y="562104"/>
              <a:chExt cx="1805144" cy="1191062"/>
            </a:xfrm>
          </p:grpSpPr>
          <p:sp>
            <p:nvSpPr>
              <p:cNvPr id="1097" name="Google Shape;1097;p38"/>
              <p:cNvSpPr/>
              <p:nvPr/>
            </p:nvSpPr>
            <p:spPr>
              <a:xfrm rot="-804257" flipH="1">
                <a:off x="7327136" y="706610"/>
                <a:ext cx="583875" cy="892148"/>
              </a:xfrm>
              <a:custGeom>
                <a:avLst/>
                <a:gdLst/>
                <a:ahLst/>
                <a:cxnLst/>
                <a:rect l="l" t="t" r="r" b="b"/>
                <a:pathLst>
                  <a:path w="7595" h="11605" extrusionOk="0">
                    <a:moveTo>
                      <a:pt x="2155" y="0"/>
                    </a:moveTo>
                    <a:cubicBezTo>
                      <a:pt x="2406" y="2507"/>
                      <a:pt x="2506" y="5940"/>
                      <a:pt x="0" y="6943"/>
                    </a:cubicBezTo>
                    <a:cubicBezTo>
                      <a:pt x="2757" y="6943"/>
                      <a:pt x="4336" y="9123"/>
                      <a:pt x="5589" y="11604"/>
                    </a:cubicBezTo>
                    <a:cubicBezTo>
                      <a:pt x="5589" y="9123"/>
                      <a:pt x="5338" y="6617"/>
                      <a:pt x="7594" y="5113"/>
                    </a:cubicBezTo>
                    <a:lnTo>
                      <a:pt x="7594" y="5113"/>
                    </a:lnTo>
                    <a:cubicBezTo>
                      <a:pt x="7536" y="5115"/>
                      <a:pt x="7479" y="5116"/>
                      <a:pt x="7423" y="5116"/>
                    </a:cubicBezTo>
                    <a:cubicBezTo>
                      <a:pt x="4895" y="5116"/>
                      <a:pt x="3381" y="2942"/>
                      <a:pt x="215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8"/>
              <p:cNvSpPr/>
              <p:nvPr/>
            </p:nvSpPr>
            <p:spPr>
              <a:xfrm flipH="1">
                <a:off x="7029526" y="973310"/>
                <a:ext cx="207371" cy="139045"/>
              </a:xfrm>
              <a:custGeom>
                <a:avLst/>
                <a:gdLst/>
                <a:ahLst/>
                <a:cxnLst/>
                <a:rect l="l" t="t" r="r" b="b"/>
                <a:pathLst>
                  <a:path w="4680" h="3138" extrusionOk="0">
                    <a:moveTo>
                      <a:pt x="2235" y="0"/>
                    </a:moveTo>
                    <a:cubicBezTo>
                      <a:pt x="256" y="0"/>
                      <a:pt x="1" y="3138"/>
                      <a:pt x="2524" y="3138"/>
                    </a:cubicBezTo>
                    <a:cubicBezTo>
                      <a:pt x="4429" y="3138"/>
                      <a:pt x="4680" y="80"/>
                      <a:pt x="2374" y="5"/>
                    </a:cubicBezTo>
                    <a:cubicBezTo>
                      <a:pt x="2327" y="2"/>
                      <a:pt x="2281" y="0"/>
                      <a:pt x="22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8"/>
              <p:cNvSpPr/>
              <p:nvPr/>
            </p:nvSpPr>
            <p:spPr>
              <a:xfrm flipH="1">
                <a:off x="7760243" y="1648506"/>
                <a:ext cx="155572" cy="104660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362" extrusionOk="0">
                    <a:moveTo>
                      <a:pt x="1689" y="1"/>
                    </a:moveTo>
                    <a:cubicBezTo>
                      <a:pt x="191" y="1"/>
                      <a:pt x="0" y="2337"/>
                      <a:pt x="1907" y="2361"/>
                    </a:cubicBezTo>
                    <a:cubicBezTo>
                      <a:pt x="3335" y="2361"/>
                      <a:pt x="3511" y="55"/>
                      <a:pt x="1806" y="5"/>
                    </a:cubicBezTo>
                    <a:cubicBezTo>
                      <a:pt x="1766" y="2"/>
                      <a:pt x="1727" y="1"/>
                      <a:pt x="168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8"/>
              <p:cNvSpPr/>
              <p:nvPr/>
            </p:nvSpPr>
            <p:spPr>
              <a:xfrm flipH="1">
                <a:off x="8304637" y="1362607"/>
                <a:ext cx="119371" cy="80112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1808" extrusionOk="0">
                    <a:moveTo>
                      <a:pt x="1304" y="1"/>
                    </a:moveTo>
                    <a:cubicBezTo>
                      <a:pt x="140" y="1"/>
                      <a:pt x="0" y="1808"/>
                      <a:pt x="1450" y="1808"/>
                    </a:cubicBezTo>
                    <a:cubicBezTo>
                      <a:pt x="1458" y="1808"/>
                      <a:pt x="1465" y="1808"/>
                      <a:pt x="1473" y="1808"/>
                    </a:cubicBezTo>
                    <a:cubicBezTo>
                      <a:pt x="2555" y="1808"/>
                      <a:pt x="2694" y="53"/>
                      <a:pt x="1375" y="3"/>
                    </a:cubicBezTo>
                    <a:cubicBezTo>
                      <a:pt x="1351" y="2"/>
                      <a:pt x="1327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8"/>
              <p:cNvSpPr/>
              <p:nvPr/>
            </p:nvSpPr>
            <p:spPr>
              <a:xfrm>
                <a:off x="6618863" y="562104"/>
                <a:ext cx="351196" cy="258049"/>
              </a:xfrm>
              <a:custGeom>
                <a:avLst/>
                <a:gdLst/>
                <a:ahLst/>
                <a:cxnLst/>
                <a:rect l="l" t="t" r="r" b="b"/>
                <a:pathLst>
                  <a:path w="23033" h="16924" extrusionOk="0">
                    <a:moveTo>
                      <a:pt x="18087" y="0"/>
                    </a:moveTo>
                    <a:cubicBezTo>
                      <a:pt x="15558" y="0"/>
                      <a:pt x="12757" y="2011"/>
                      <a:pt x="12181" y="4317"/>
                    </a:cubicBezTo>
                    <a:cubicBezTo>
                      <a:pt x="12181" y="4317"/>
                      <a:pt x="10883" y="321"/>
                      <a:pt x="6682" y="321"/>
                    </a:cubicBezTo>
                    <a:cubicBezTo>
                      <a:pt x="6249" y="321"/>
                      <a:pt x="5785" y="364"/>
                      <a:pt x="5289" y="457"/>
                    </a:cubicBezTo>
                    <a:cubicBezTo>
                      <a:pt x="0" y="1460"/>
                      <a:pt x="6492" y="11610"/>
                      <a:pt x="12381" y="16924"/>
                    </a:cubicBezTo>
                    <a:cubicBezTo>
                      <a:pt x="22381" y="8527"/>
                      <a:pt x="23033" y="2437"/>
                      <a:pt x="20251" y="608"/>
                    </a:cubicBezTo>
                    <a:cubicBezTo>
                      <a:pt x="19602" y="187"/>
                      <a:pt x="18857" y="0"/>
                      <a:pt x="180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8"/>
              <p:cNvSpPr/>
              <p:nvPr/>
            </p:nvSpPr>
            <p:spPr>
              <a:xfrm>
                <a:off x="7935221" y="1407647"/>
                <a:ext cx="235455" cy="173006"/>
              </a:xfrm>
              <a:custGeom>
                <a:avLst/>
                <a:gdLst/>
                <a:ahLst/>
                <a:cxnLst/>
                <a:rect l="l" t="t" r="r" b="b"/>
                <a:pathLst>
                  <a:path w="23033" h="16924" extrusionOk="0">
                    <a:moveTo>
                      <a:pt x="18087" y="0"/>
                    </a:moveTo>
                    <a:cubicBezTo>
                      <a:pt x="15558" y="0"/>
                      <a:pt x="12757" y="2011"/>
                      <a:pt x="12181" y="4317"/>
                    </a:cubicBezTo>
                    <a:cubicBezTo>
                      <a:pt x="12181" y="4317"/>
                      <a:pt x="10883" y="321"/>
                      <a:pt x="6682" y="321"/>
                    </a:cubicBezTo>
                    <a:cubicBezTo>
                      <a:pt x="6249" y="321"/>
                      <a:pt x="5785" y="364"/>
                      <a:pt x="5289" y="457"/>
                    </a:cubicBezTo>
                    <a:cubicBezTo>
                      <a:pt x="0" y="1460"/>
                      <a:pt x="6492" y="11610"/>
                      <a:pt x="12381" y="16924"/>
                    </a:cubicBezTo>
                    <a:cubicBezTo>
                      <a:pt x="22381" y="8527"/>
                      <a:pt x="23033" y="2437"/>
                      <a:pt x="20251" y="608"/>
                    </a:cubicBezTo>
                    <a:cubicBezTo>
                      <a:pt x="19602" y="187"/>
                      <a:pt x="18857" y="0"/>
                      <a:pt x="180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8"/>
              <p:cNvSpPr/>
              <p:nvPr/>
            </p:nvSpPr>
            <p:spPr>
              <a:xfrm flipH="1">
                <a:off x="7274487" y="603457"/>
                <a:ext cx="119371" cy="80112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1808" extrusionOk="0">
                    <a:moveTo>
                      <a:pt x="1304" y="1"/>
                    </a:moveTo>
                    <a:cubicBezTo>
                      <a:pt x="140" y="1"/>
                      <a:pt x="0" y="1808"/>
                      <a:pt x="1450" y="1808"/>
                    </a:cubicBezTo>
                    <a:cubicBezTo>
                      <a:pt x="1458" y="1808"/>
                      <a:pt x="1465" y="1808"/>
                      <a:pt x="1473" y="1808"/>
                    </a:cubicBezTo>
                    <a:cubicBezTo>
                      <a:pt x="2555" y="1808"/>
                      <a:pt x="2694" y="53"/>
                      <a:pt x="1375" y="3"/>
                    </a:cubicBezTo>
                    <a:cubicBezTo>
                      <a:pt x="1351" y="2"/>
                      <a:pt x="1327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04" name="Google Shape;1104;p38"/>
            <p:cNvGrpSpPr/>
            <p:nvPr/>
          </p:nvGrpSpPr>
          <p:grpSpPr>
            <a:xfrm flipH="1">
              <a:off x="3343478" y="571404"/>
              <a:ext cx="1059248" cy="873319"/>
              <a:chOff x="7029526" y="603457"/>
              <a:chExt cx="1394481" cy="1149709"/>
            </a:xfrm>
          </p:grpSpPr>
          <p:sp>
            <p:nvSpPr>
              <p:cNvPr id="1105" name="Google Shape;1105;p38"/>
              <p:cNvSpPr/>
              <p:nvPr/>
            </p:nvSpPr>
            <p:spPr>
              <a:xfrm rot="-804296" flipH="1">
                <a:off x="7327137" y="706613"/>
                <a:ext cx="583880" cy="892157"/>
              </a:xfrm>
              <a:custGeom>
                <a:avLst/>
                <a:gdLst/>
                <a:ahLst/>
                <a:cxnLst/>
                <a:rect l="l" t="t" r="r" b="b"/>
                <a:pathLst>
                  <a:path w="7595" h="11605" extrusionOk="0">
                    <a:moveTo>
                      <a:pt x="2155" y="0"/>
                    </a:moveTo>
                    <a:cubicBezTo>
                      <a:pt x="2406" y="2507"/>
                      <a:pt x="2506" y="5940"/>
                      <a:pt x="0" y="6943"/>
                    </a:cubicBezTo>
                    <a:cubicBezTo>
                      <a:pt x="2757" y="6943"/>
                      <a:pt x="4336" y="9123"/>
                      <a:pt x="5589" y="11604"/>
                    </a:cubicBezTo>
                    <a:cubicBezTo>
                      <a:pt x="5589" y="9123"/>
                      <a:pt x="5338" y="6617"/>
                      <a:pt x="7594" y="5113"/>
                    </a:cubicBezTo>
                    <a:lnTo>
                      <a:pt x="7594" y="5113"/>
                    </a:lnTo>
                    <a:cubicBezTo>
                      <a:pt x="7536" y="5115"/>
                      <a:pt x="7479" y="5116"/>
                      <a:pt x="7423" y="5116"/>
                    </a:cubicBezTo>
                    <a:cubicBezTo>
                      <a:pt x="4895" y="5116"/>
                      <a:pt x="3381" y="2942"/>
                      <a:pt x="215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8"/>
              <p:cNvSpPr/>
              <p:nvPr/>
            </p:nvSpPr>
            <p:spPr>
              <a:xfrm flipH="1">
                <a:off x="7029526" y="973310"/>
                <a:ext cx="207371" cy="139045"/>
              </a:xfrm>
              <a:custGeom>
                <a:avLst/>
                <a:gdLst/>
                <a:ahLst/>
                <a:cxnLst/>
                <a:rect l="l" t="t" r="r" b="b"/>
                <a:pathLst>
                  <a:path w="4680" h="3138" extrusionOk="0">
                    <a:moveTo>
                      <a:pt x="2235" y="0"/>
                    </a:moveTo>
                    <a:cubicBezTo>
                      <a:pt x="256" y="0"/>
                      <a:pt x="1" y="3138"/>
                      <a:pt x="2524" y="3138"/>
                    </a:cubicBezTo>
                    <a:cubicBezTo>
                      <a:pt x="4429" y="3138"/>
                      <a:pt x="4680" y="80"/>
                      <a:pt x="2374" y="5"/>
                    </a:cubicBezTo>
                    <a:cubicBezTo>
                      <a:pt x="2327" y="2"/>
                      <a:pt x="2281" y="0"/>
                      <a:pt x="22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8"/>
              <p:cNvSpPr/>
              <p:nvPr/>
            </p:nvSpPr>
            <p:spPr>
              <a:xfrm flipH="1">
                <a:off x="7760243" y="1648506"/>
                <a:ext cx="155572" cy="104660"/>
              </a:xfrm>
              <a:custGeom>
                <a:avLst/>
                <a:gdLst/>
                <a:ahLst/>
                <a:cxnLst/>
                <a:rect l="l" t="t" r="r" b="b"/>
                <a:pathLst>
                  <a:path w="3511" h="2362" extrusionOk="0">
                    <a:moveTo>
                      <a:pt x="1689" y="1"/>
                    </a:moveTo>
                    <a:cubicBezTo>
                      <a:pt x="191" y="1"/>
                      <a:pt x="0" y="2337"/>
                      <a:pt x="1907" y="2361"/>
                    </a:cubicBezTo>
                    <a:cubicBezTo>
                      <a:pt x="3335" y="2361"/>
                      <a:pt x="3511" y="55"/>
                      <a:pt x="1806" y="5"/>
                    </a:cubicBezTo>
                    <a:cubicBezTo>
                      <a:pt x="1766" y="2"/>
                      <a:pt x="1727" y="1"/>
                      <a:pt x="168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8"/>
              <p:cNvSpPr/>
              <p:nvPr/>
            </p:nvSpPr>
            <p:spPr>
              <a:xfrm flipH="1">
                <a:off x="8304637" y="1362607"/>
                <a:ext cx="119371" cy="80112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1808" extrusionOk="0">
                    <a:moveTo>
                      <a:pt x="1304" y="1"/>
                    </a:moveTo>
                    <a:cubicBezTo>
                      <a:pt x="140" y="1"/>
                      <a:pt x="0" y="1808"/>
                      <a:pt x="1450" y="1808"/>
                    </a:cubicBezTo>
                    <a:cubicBezTo>
                      <a:pt x="1458" y="1808"/>
                      <a:pt x="1465" y="1808"/>
                      <a:pt x="1473" y="1808"/>
                    </a:cubicBezTo>
                    <a:cubicBezTo>
                      <a:pt x="2555" y="1808"/>
                      <a:pt x="2694" y="53"/>
                      <a:pt x="1375" y="3"/>
                    </a:cubicBezTo>
                    <a:cubicBezTo>
                      <a:pt x="1351" y="2"/>
                      <a:pt x="1327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8"/>
              <p:cNvSpPr/>
              <p:nvPr/>
            </p:nvSpPr>
            <p:spPr>
              <a:xfrm>
                <a:off x="7935221" y="1407647"/>
                <a:ext cx="235455" cy="173006"/>
              </a:xfrm>
              <a:custGeom>
                <a:avLst/>
                <a:gdLst/>
                <a:ahLst/>
                <a:cxnLst/>
                <a:rect l="l" t="t" r="r" b="b"/>
                <a:pathLst>
                  <a:path w="23033" h="16924" extrusionOk="0">
                    <a:moveTo>
                      <a:pt x="18087" y="0"/>
                    </a:moveTo>
                    <a:cubicBezTo>
                      <a:pt x="15558" y="0"/>
                      <a:pt x="12757" y="2011"/>
                      <a:pt x="12181" y="4317"/>
                    </a:cubicBezTo>
                    <a:cubicBezTo>
                      <a:pt x="12181" y="4317"/>
                      <a:pt x="10883" y="321"/>
                      <a:pt x="6682" y="321"/>
                    </a:cubicBezTo>
                    <a:cubicBezTo>
                      <a:pt x="6249" y="321"/>
                      <a:pt x="5785" y="364"/>
                      <a:pt x="5289" y="457"/>
                    </a:cubicBezTo>
                    <a:cubicBezTo>
                      <a:pt x="0" y="1460"/>
                      <a:pt x="6492" y="11610"/>
                      <a:pt x="12381" y="16924"/>
                    </a:cubicBezTo>
                    <a:cubicBezTo>
                      <a:pt x="22381" y="8527"/>
                      <a:pt x="23033" y="2437"/>
                      <a:pt x="20251" y="608"/>
                    </a:cubicBezTo>
                    <a:cubicBezTo>
                      <a:pt x="19602" y="187"/>
                      <a:pt x="18857" y="0"/>
                      <a:pt x="1808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8"/>
              <p:cNvSpPr/>
              <p:nvPr/>
            </p:nvSpPr>
            <p:spPr>
              <a:xfrm flipH="1">
                <a:off x="7274487" y="603457"/>
                <a:ext cx="119371" cy="80112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1808" extrusionOk="0">
                    <a:moveTo>
                      <a:pt x="1304" y="1"/>
                    </a:moveTo>
                    <a:cubicBezTo>
                      <a:pt x="140" y="1"/>
                      <a:pt x="0" y="1808"/>
                      <a:pt x="1450" y="1808"/>
                    </a:cubicBezTo>
                    <a:cubicBezTo>
                      <a:pt x="1458" y="1808"/>
                      <a:pt x="1465" y="1808"/>
                      <a:pt x="1473" y="1808"/>
                    </a:cubicBezTo>
                    <a:cubicBezTo>
                      <a:pt x="2555" y="1808"/>
                      <a:pt x="2694" y="53"/>
                      <a:pt x="1375" y="3"/>
                    </a:cubicBezTo>
                    <a:cubicBezTo>
                      <a:pt x="1351" y="2"/>
                      <a:pt x="1327" y="1"/>
                      <a:pt x="130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91" name="Google Shape;1091;p38"/>
          <p:cNvSpPr/>
          <p:nvPr/>
        </p:nvSpPr>
        <p:spPr>
          <a:xfrm>
            <a:off x="2800350" y="2540113"/>
            <a:ext cx="3543300" cy="84180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38"/>
          <p:cNvSpPr txBox="1">
            <a:spLocks noGrp="1"/>
          </p:cNvSpPr>
          <p:nvPr>
            <p:ph type="subTitle" idx="1"/>
          </p:nvPr>
        </p:nvSpPr>
        <p:spPr>
          <a:xfrm>
            <a:off x="2666000" y="715696"/>
            <a:ext cx="3924000" cy="26117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1" dirty="0" smtClean="0"/>
              <a:t>Se empezara saludando a los alumnos, dándoles los buenos días y preguntándoles como están.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1" dirty="0" smtClean="0"/>
              <a:t>Se mencionara que estamos en el mes de diciembre, y que vamos a hablar sobre una celebración muy importante de este mes, preguntar ¿Saben de que fecha se trata? ¿Ustedes que hacen para celebrar la navidad? ¿Les gusta celebrar esta fecha?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b="1" dirty="0" smtClean="0"/>
              <a:t>¿Qué pasa en la navidad?</a:t>
            </a:r>
            <a:endParaRPr sz="1800" b="1" dirty="0"/>
          </a:p>
        </p:txBody>
      </p:sp>
      <p:grpSp>
        <p:nvGrpSpPr>
          <p:cNvPr id="1111" name="Google Shape;1111;p38"/>
          <p:cNvGrpSpPr/>
          <p:nvPr/>
        </p:nvGrpSpPr>
        <p:grpSpPr>
          <a:xfrm>
            <a:off x="1049525" y="3027250"/>
            <a:ext cx="1157825" cy="1469325"/>
            <a:chOff x="1401950" y="2310600"/>
            <a:chExt cx="1157825" cy="1469325"/>
          </a:xfrm>
        </p:grpSpPr>
        <p:sp>
          <p:nvSpPr>
            <p:cNvPr id="1112" name="Google Shape;1112;p38"/>
            <p:cNvSpPr/>
            <p:nvPr/>
          </p:nvSpPr>
          <p:spPr>
            <a:xfrm>
              <a:off x="1401950" y="2310600"/>
              <a:ext cx="1125875" cy="1214075"/>
            </a:xfrm>
            <a:custGeom>
              <a:avLst/>
              <a:gdLst/>
              <a:ahLst/>
              <a:cxnLst/>
              <a:rect l="l" t="t" r="r" b="b"/>
              <a:pathLst>
                <a:path w="45035" h="48563" extrusionOk="0">
                  <a:moveTo>
                    <a:pt x="11545" y="0"/>
                  </a:moveTo>
                  <a:cubicBezTo>
                    <a:pt x="5695" y="0"/>
                    <a:pt x="0" y="4486"/>
                    <a:pt x="1475" y="15229"/>
                  </a:cubicBezTo>
                  <a:cubicBezTo>
                    <a:pt x="3781" y="32021"/>
                    <a:pt x="17766" y="48562"/>
                    <a:pt x="17766" y="48562"/>
                  </a:cubicBezTo>
                  <a:lnTo>
                    <a:pt x="40849" y="46808"/>
                  </a:lnTo>
                  <a:cubicBezTo>
                    <a:pt x="40849" y="46808"/>
                    <a:pt x="39771" y="43800"/>
                    <a:pt x="41927" y="31018"/>
                  </a:cubicBezTo>
                  <a:cubicBezTo>
                    <a:pt x="44082" y="18236"/>
                    <a:pt x="45034" y="13474"/>
                    <a:pt x="40849" y="10467"/>
                  </a:cubicBezTo>
                  <a:cubicBezTo>
                    <a:pt x="40389" y="10134"/>
                    <a:pt x="39953" y="9989"/>
                    <a:pt x="39535" y="9989"/>
                  </a:cubicBezTo>
                  <a:cubicBezTo>
                    <a:pt x="36591" y="9989"/>
                    <a:pt x="34536" y="17211"/>
                    <a:pt x="31167" y="17211"/>
                  </a:cubicBezTo>
                  <a:cubicBezTo>
                    <a:pt x="30688" y="17211"/>
                    <a:pt x="30183" y="17065"/>
                    <a:pt x="29646" y="16732"/>
                  </a:cubicBezTo>
                  <a:cubicBezTo>
                    <a:pt x="24784" y="13725"/>
                    <a:pt x="26237" y="10968"/>
                    <a:pt x="20322" y="3950"/>
                  </a:cubicBezTo>
                  <a:cubicBezTo>
                    <a:pt x="18183" y="1422"/>
                    <a:pt x="14839" y="0"/>
                    <a:pt x="115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8"/>
            <p:cNvSpPr/>
            <p:nvPr/>
          </p:nvSpPr>
          <p:spPr>
            <a:xfrm>
              <a:off x="1487050" y="2472625"/>
              <a:ext cx="526350" cy="537625"/>
            </a:xfrm>
            <a:custGeom>
              <a:avLst/>
              <a:gdLst/>
              <a:ahLst/>
              <a:cxnLst/>
              <a:rect l="l" t="t" r="r" b="b"/>
              <a:pathLst>
                <a:path w="21054" h="21505" extrusionOk="0">
                  <a:moveTo>
                    <a:pt x="18873" y="1"/>
                  </a:moveTo>
                  <a:cubicBezTo>
                    <a:pt x="12733" y="2156"/>
                    <a:pt x="7620" y="6417"/>
                    <a:pt x="3535" y="11755"/>
                  </a:cubicBezTo>
                  <a:cubicBezTo>
                    <a:pt x="2207" y="13459"/>
                    <a:pt x="878" y="15064"/>
                    <a:pt x="1" y="16768"/>
                  </a:cubicBezTo>
                  <a:cubicBezTo>
                    <a:pt x="527" y="18372"/>
                    <a:pt x="1154" y="19951"/>
                    <a:pt x="1806" y="21505"/>
                  </a:cubicBezTo>
                  <a:cubicBezTo>
                    <a:pt x="4337" y="12708"/>
                    <a:pt x="11856" y="5865"/>
                    <a:pt x="21054" y="3535"/>
                  </a:cubicBezTo>
                  <a:cubicBezTo>
                    <a:pt x="20502" y="2507"/>
                    <a:pt x="19826" y="1354"/>
                    <a:pt x="18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8"/>
            <p:cNvSpPr/>
            <p:nvPr/>
          </p:nvSpPr>
          <p:spPr>
            <a:xfrm>
              <a:off x="1599850" y="2606725"/>
              <a:ext cx="480600" cy="715550"/>
            </a:xfrm>
            <a:custGeom>
              <a:avLst/>
              <a:gdLst/>
              <a:ahLst/>
              <a:cxnLst/>
              <a:rect l="l" t="t" r="r" b="b"/>
              <a:pathLst>
                <a:path w="19224" h="28622" extrusionOk="0">
                  <a:moveTo>
                    <a:pt x="17469" y="0"/>
                  </a:moveTo>
                  <a:cubicBezTo>
                    <a:pt x="8622" y="4010"/>
                    <a:pt x="2908" y="12607"/>
                    <a:pt x="0" y="21805"/>
                  </a:cubicBezTo>
                  <a:cubicBezTo>
                    <a:pt x="1329" y="24311"/>
                    <a:pt x="2732" y="26617"/>
                    <a:pt x="4010" y="28622"/>
                  </a:cubicBezTo>
                  <a:cubicBezTo>
                    <a:pt x="6116" y="18797"/>
                    <a:pt x="11329" y="8948"/>
                    <a:pt x="19223" y="2782"/>
                  </a:cubicBezTo>
                  <a:cubicBezTo>
                    <a:pt x="18497" y="1955"/>
                    <a:pt x="17995" y="1053"/>
                    <a:pt x="174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8"/>
            <p:cNvSpPr/>
            <p:nvPr/>
          </p:nvSpPr>
          <p:spPr>
            <a:xfrm>
              <a:off x="1817900" y="2710100"/>
              <a:ext cx="371575" cy="814575"/>
            </a:xfrm>
            <a:custGeom>
              <a:avLst/>
              <a:gdLst/>
              <a:ahLst/>
              <a:cxnLst/>
              <a:rect l="l" t="t" r="r" b="b"/>
              <a:pathLst>
                <a:path w="14863" h="32583" extrusionOk="0">
                  <a:moveTo>
                    <a:pt x="11930" y="1"/>
                  </a:moveTo>
                  <a:cubicBezTo>
                    <a:pt x="4938" y="8848"/>
                    <a:pt x="1354" y="19800"/>
                    <a:pt x="0" y="31129"/>
                  </a:cubicBezTo>
                  <a:cubicBezTo>
                    <a:pt x="702" y="32056"/>
                    <a:pt x="1128" y="32582"/>
                    <a:pt x="1128" y="32582"/>
                  </a:cubicBezTo>
                  <a:lnTo>
                    <a:pt x="8772" y="31981"/>
                  </a:lnTo>
                  <a:cubicBezTo>
                    <a:pt x="8070" y="21429"/>
                    <a:pt x="10176" y="10502"/>
                    <a:pt x="14862" y="1204"/>
                  </a:cubicBezTo>
                  <a:lnTo>
                    <a:pt x="14862" y="1204"/>
                  </a:lnTo>
                  <a:cubicBezTo>
                    <a:pt x="14758" y="1217"/>
                    <a:pt x="14652" y="1224"/>
                    <a:pt x="14546" y="1224"/>
                  </a:cubicBezTo>
                  <a:cubicBezTo>
                    <a:pt x="14065" y="1224"/>
                    <a:pt x="13562" y="1081"/>
                    <a:pt x="13008" y="752"/>
                  </a:cubicBezTo>
                  <a:cubicBezTo>
                    <a:pt x="12607" y="502"/>
                    <a:pt x="12256" y="251"/>
                    <a:pt x="119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8"/>
            <p:cNvSpPr/>
            <p:nvPr/>
          </p:nvSpPr>
          <p:spPr>
            <a:xfrm>
              <a:off x="2178800" y="2599825"/>
              <a:ext cx="236225" cy="896025"/>
            </a:xfrm>
            <a:custGeom>
              <a:avLst/>
              <a:gdLst/>
              <a:ahLst/>
              <a:cxnLst/>
              <a:rect l="l" t="t" r="r" b="b"/>
              <a:pathLst>
                <a:path w="9449" h="35841" extrusionOk="0">
                  <a:moveTo>
                    <a:pt x="5965" y="1"/>
                  </a:moveTo>
                  <a:cubicBezTo>
                    <a:pt x="5038" y="1078"/>
                    <a:pt x="4136" y="2532"/>
                    <a:pt x="3183" y="3685"/>
                  </a:cubicBezTo>
                  <a:cubicBezTo>
                    <a:pt x="928" y="14136"/>
                    <a:pt x="0" y="25264"/>
                    <a:pt x="1830" y="35840"/>
                  </a:cubicBezTo>
                  <a:lnTo>
                    <a:pt x="9449" y="35264"/>
                  </a:lnTo>
                  <a:cubicBezTo>
                    <a:pt x="6943" y="23710"/>
                    <a:pt x="6291" y="11730"/>
                    <a:pt x="59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8"/>
            <p:cNvSpPr/>
            <p:nvPr/>
          </p:nvSpPr>
          <p:spPr>
            <a:xfrm>
              <a:off x="1430675" y="2361725"/>
              <a:ext cx="493750" cy="332725"/>
            </a:xfrm>
            <a:custGeom>
              <a:avLst/>
              <a:gdLst/>
              <a:ahLst/>
              <a:cxnLst/>
              <a:rect l="l" t="t" r="r" b="b"/>
              <a:pathLst>
                <a:path w="19750" h="13309" extrusionOk="0">
                  <a:moveTo>
                    <a:pt x="17043" y="1"/>
                  </a:moveTo>
                  <a:cubicBezTo>
                    <a:pt x="11329" y="1279"/>
                    <a:pt x="4261" y="2632"/>
                    <a:pt x="351" y="6868"/>
                  </a:cubicBezTo>
                  <a:cubicBezTo>
                    <a:pt x="25" y="8672"/>
                    <a:pt x="0" y="10778"/>
                    <a:pt x="326" y="13184"/>
                  </a:cubicBezTo>
                  <a:cubicBezTo>
                    <a:pt x="326" y="13209"/>
                    <a:pt x="351" y="13259"/>
                    <a:pt x="351" y="13309"/>
                  </a:cubicBezTo>
                  <a:cubicBezTo>
                    <a:pt x="4888" y="7620"/>
                    <a:pt x="12732" y="4011"/>
                    <a:pt x="19750" y="2607"/>
                  </a:cubicBezTo>
                  <a:cubicBezTo>
                    <a:pt x="19549" y="2357"/>
                    <a:pt x="19374" y="2131"/>
                    <a:pt x="19173" y="1905"/>
                  </a:cubicBezTo>
                  <a:cubicBezTo>
                    <a:pt x="18547" y="1179"/>
                    <a:pt x="17820" y="527"/>
                    <a:pt x="170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8"/>
            <p:cNvSpPr/>
            <p:nvPr/>
          </p:nvSpPr>
          <p:spPr>
            <a:xfrm>
              <a:off x="1730800" y="3387575"/>
              <a:ext cx="828975" cy="392350"/>
            </a:xfrm>
            <a:custGeom>
              <a:avLst/>
              <a:gdLst/>
              <a:ahLst/>
              <a:cxnLst/>
              <a:rect l="l" t="t" r="r" b="b"/>
              <a:pathLst>
                <a:path w="33159" h="15694" extrusionOk="0">
                  <a:moveTo>
                    <a:pt x="25935" y="0"/>
                  </a:moveTo>
                  <a:cubicBezTo>
                    <a:pt x="24567" y="0"/>
                    <a:pt x="22590" y="122"/>
                    <a:pt x="19524" y="345"/>
                  </a:cubicBezTo>
                  <a:cubicBezTo>
                    <a:pt x="11630" y="897"/>
                    <a:pt x="3484" y="4030"/>
                    <a:pt x="3484" y="4030"/>
                  </a:cubicBezTo>
                  <a:cubicBezTo>
                    <a:pt x="552" y="5233"/>
                    <a:pt x="0" y="8616"/>
                    <a:pt x="1053" y="11624"/>
                  </a:cubicBezTo>
                  <a:cubicBezTo>
                    <a:pt x="1898" y="13982"/>
                    <a:pt x="2959" y="15693"/>
                    <a:pt x="6170" y="15693"/>
                  </a:cubicBezTo>
                  <a:cubicBezTo>
                    <a:pt x="7054" y="15693"/>
                    <a:pt x="8100" y="15564"/>
                    <a:pt x="9349" y="15283"/>
                  </a:cubicBezTo>
                  <a:cubicBezTo>
                    <a:pt x="15138" y="13954"/>
                    <a:pt x="29399" y="11799"/>
                    <a:pt x="31279" y="8992"/>
                  </a:cubicBezTo>
                  <a:cubicBezTo>
                    <a:pt x="33158" y="6160"/>
                    <a:pt x="31479" y="2125"/>
                    <a:pt x="29775" y="997"/>
                  </a:cubicBezTo>
                  <a:cubicBezTo>
                    <a:pt x="28746" y="306"/>
                    <a:pt x="28103" y="0"/>
                    <a:pt x="259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8"/>
            <p:cNvSpPr/>
            <p:nvPr/>
          </p:nvSpPr>
          <p:spPr>
            <a:xfrm>
              <a:off x="1833075" y="3542150"/>
              <a:ext cx="686600" cy="200650"/>
            </a:xfrm>
            <a:custGeom>
              <a:avLst/>
              <a:gdLst/>
              <a:ahLst/>
              <a:cxnLst/>
              <a:rect l="l" t="t" r="r" b="b"/>
              <a:pathLst>
                <a:path w="27464" h="8026" extrusionOk="0">
                  <a:moveTo>
                    <a:pt x="25152" y="0"/>
                  </a:moveTo>
                  <a:cubicBezTo>
                    <a:pt x="23913" y="0"/>
                    <a:pt x="21966" y="218"/>
                    <a:pt x="18992" y="759"/>
                  </a:cubicBezTo>
                  <a:cubicBezTo>
                    <a:pt x="13729" y="1686"/>
                    <a:pt x="797" y="4744"/>
                    <a:pt x="320" y="6573"/>
                  </a:cubicBezTo>
                  <a:cubicBezTo>
                    <a:pt x="0" y="7821"/>
                    <a:pt x="1211" y="8025"/>
                    <a:pt x="2038" y="8025"/>
                  </a:cubicBezTo>
                  <a:cubicBezTo>
                    <a:pt x="2440" y="8025"/>
                    <a:pt x="2752" y="7977"/>
                    <a:pt x="2752" y="7977"/>
                  </a:cubicBezTo>
                  <a:cubicBezTo>
                    <a:pt x="9744" y="6924"/>
                    <a:pt x="24732" y="2889"/>
                    <a:pt x="25834" y="2363"/>
                  </a:cubicBezTo>
                  <a:cubicBezTo>
                    <a:pt x="26937" y="1836"/>
                    <a:pt x="27463" y="809"/>
                    <a:pt x="26887" y="333"/>
                  </a:cubicBezTo>
                  <a:cubicBezTo>
                    <a:pt x="26627" y="127"/>
                    <a:pt x="26095" y="0"/>
                    <a:pt x="251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0" name="Google Shape;1120;p38"/>
          <p:cNvGrpSpPr/>
          <p:nvPr/>
        </p:nvGrpSpPr>
        <p:grpSpPr>
          <a:xfrm>
            <a:off x="7089050" y="3027238"/>
            <a:ext cx="1157825" cy="1469325"/>
            <a:chOff x="6584225" y="2312688"/>
            <a:chExt cx="1157825" cy="1469325"/>
          </a:xfrm>
        </p:grpSpPr>
        <p:sp>
          <p:nvSpPr>
            <p:cNvPr id="1121" name="Google Shape;1121;p38"/>
            <p:cNvSpPr/>
            <p:nvPr/>
          </p:nvSpPr>
          <p:spPr>
            <a:xfrm flipH="1">
              <a:off x="6616175" y="2312688"/>
              <a:ext cx="1125875" cy="1214075"/>
            </a:xfrm>
            <a:custGeom>
              <a:avLst/>
              <a:gdLst/>
              <a:ahLst/>
              <a:cxnLst/>
              <a:rect l="l" t="t" r="r" b="b"/>
              <a:pathLst>
                <a:path w="45035" h="48563" extrusionOk="0">
                  <a:moveTo>
                    <a:pt x="11545" y="0"/>
                  </a:moveTo>
                  <a:cubicBezTo>
                    <a:pt x="5695" y="0"/>
                    <a:pt x="0" y="4486"/>
                    <a:pt x="1475" y="15229"/>
                  </a:cubicBezTo>
                  <a:cubicBezTo>
                    <a:pt x="3781" y="32021"/>
                    <a:pt x="17766" y="48562"/>
                    <a:pt x="17766" y="48562"/>
                  </a:cubicBezTo>
                  <a:lnTo>
                    <a:pt x="40849" y="46808"/>
                  </a:lnTo>
                  <a:cubicBezTo>
                    <a:pt x="40849" y="46808"/>
                    <a:pt x="39771" y="43800"/>
                    <a:pt x="41927" y="31018"/>
                  </a:cubicBezTo>
                  <a:cubicBezTo>
                    <a:pt x="44082" y="18236"/>
                    <a:pt x="45034" y="13474"/>
                    <a:pt x="40849" y="10467"/>
                  </a:cubicBezTo>
                  <a:cubicBezTo>
                    <a:pt x="40389" y="10134"/>
                    <a:pt x="39953" y="9989"/>
                    <a:pt x="39535" y="9989"/>
                  </a:cubicBezTo>
                  <a:cubicBezTo>
                    <a:pt x="36591" y="9989"/>
                    <a:pt x="34536" y="17211"/>
                    <a:pt x="31167" y="17211"/>
                  </a:cubicBezTo>
                  <a:cubicBezTo>
                    <a:pt x="30688" y="17211"/>
                    <a:pt x="30183" y="17065"/>
                    <a:pt x="29646" y="16732"/>
                  </a:cubicBezTo>
                  <a:cubicBezTo>
                    <a:pt x="24784" y="13725"/>
                    <a:pt x="26237" y="10968"/>
                    <a:pt x="20322" y="3950"/>
                  </a:cubicBezTo>
                  <a:cubicBezTo>
                    <a:pt x="18183" y="1422"/>
                    <a:pt x="14839" y="0"/>
                    <a:pt x="115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8"/>
            <p:cNvSpPr/>
            <p:nvPr/>
          </p:nvSpPr>
          <p:spPr>
            <a:xfrm flipH="1">
              <a:off x="7130600" y="2474713"/>
              <a:ext cx="526350" cy="537625"/>
            </a:xfrm>
            <a:custGeom>
              <a:avLst/>
              <a:gdLst/>
              <a:ahLst/>
              <a:cxnLst/>
              <a:rect l="l" t="t" r="r" b="b"/>
              <a:pathLst>
                <a:path w="21054" h="21505" extrusionOk="0">
                  <a:moveTo>
                    <a:pt x="18873" y="1"/>
                  </a:moveTo>
                  <a:cubicBezTo>
                    <a:pt x="12733" y="2156"/>
                    <a:pt x="7620" y="6417"/>
                    <a:pt x="3535" y="11755"/>
                  </a:cubicBezTo>
                  <a:cubicBezTo>
                    <a:pt x="2207" y="13459"/>
                    <a:pt x="878" y="15064"/>
                    <a:pt x="1" y="16768"/>
                  </a:cubicBezTo>
                  <a:cubicBezTo>
                    <a:pt x="527" y="18372"/>
                    <a:pt x="1154" y="19951"/>
                    <a:pt x="1806" y="21505"/>
                  </a:cubicBezTo>
                  <a:cubicBezTo>
                    <a:pt x="4337" y="12708"/>
                    <a:pt x="11856" y="5865"/>
                    <a:pt x="21054" y="3535"/>
                  </a:cubicBezTo>
                  <a:cubicBezTo>
                    <a:pt x="20502" y="2507"/>
                    <a:pt x="19826" y="1354"/>
                    <a:pt x="18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8"/>
            <p:cNvSpPr/>
            <p:nvPr/>
          </p:nvSpPr>
          <p:spPr>
            <a:xfrm flipH="1">
              <a:off x="7063550" y="2608813"/>
              <a:ext cx="480600" cy="715550"/>
            </a:xfrm>
            <a:custGeom>
              <a:avLst/>
              <a:gdLst/>
              <a:ahLst/>
              <a:cxnLst/>
              <a:rect l="l" t="t" r="r" b="b"/>
              <a:pathLst>
                <a:path w="19224" h="28622" extrusionOk="0">
                  <a:moveTo>
                    <a:pt x="17469" y="0"/>
                  </a:moveTo>
                  <a:cubicBezTo>
                    <a:pt x="8622" y="4010"/>
                    <a:pt x="2908" y="12607"/>
                    <a:pt x="0" y="21805"/>
                  </a:cubicBezTo>
                  <a:cubicBezTo>
                    <a:pt x="1329" y="24311"/>
                    <a:pt x="2732" y="26617"/>
                    <a:pt x="4010" y="28622"/>
                  </a:cubicBezTo>
                  <a:cubicBezTo>
                    <a:pt x="6116" y="18797"/>
                    <a:pt x="11329" y="8948"/>
                    <a:pt x="19223" y="2782"/>
                  </a:cubicBezTo>
                  <a:cubicBezTo>
                    <a:pt x="18497" y="1955"/>
                    <a:pt x="17995" y="1053"/>
                    <a:pt x="1746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8"/>
            <p:cNvSpPr/>
            <p:nvPr/>
          </p:nvSpPr>
          <p:spPr>
            <a:xfrm flipH="1">
              <a:off x="6954525" y="2712188"/>
              <a:ext cx="371575" cy="814575"/>
            </a:xfrm>
            <a:custGeom>
              <a:avLst/>
              <a:gdLst/>
              <a:ahLst/>
              <a:cxnLst/>
              <a:rect l="l" t="t" r="r" b="b"/>
              <a:pathLst>
                <a:path w="14863" h="32583" extrusionOk="0">
                  <a:moveTo>
                    <a:pt x="11930" y="1"/>
                  </a:moveTo>
                  <a:cubicBezTo>
                    <a:pt x="4938" y="8848"/>
                    <a:pt x="1354" y="19800"/>
                    <a:pt x="0" y="31129"/>
                  </a:cubicBezTo>
                  <a:cubicBezTo>
                    <a:pt x="702" y="32056"/>
                    <a:pt x="1128" y="32582"/>
                    <a:pt x="1128" y="32582"/>
                  </a:cubicBezTo>
                  <a:lnTo>
                    <a:pt x="8772" y="31981"/>
                  </a:lnTo>
                  <a:cubicBezTo>
                    <a:pt x="8070" y="21429"/>
                    <a:pt x="10176" y="10502"/>
                    <a:pt x="14862" y="1204"/>
                  </a:cubicBezTo>
                  <a:lnTo>
                    <a:pt x="14862" y="1204"/>
                  </a:lnTo>
                  <a:cubicBezTo>
                    <a:pt x="14758" y="1217"/>
                    <a:pt x="14652" y="1224"/>
                    <a:pt x="14546" y="1224"/>
                  </a:cubicBezTo>
                  <a:cubicBezTo>
                    <a:pt x="14065" y="1224"/>
                    <a:pt x="13562" y="1081"/>
                    <a:pt x="13008" y="752"/>
                  </a:cubicBezTo>
                  <a:cubicBezTo>
                    <a:pt x="12607" y="502"/>
                    <a:pt x="12256" y="251"/>
                    <a:pt x="119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8"/>
            <p:cNvSpPr/>
            <p:nvPr/>
          </p:nvSpPr>
          <p:spPr>
            <a:xfrm flipH="1">
              <a:off x="6728975" y="2601913"/>
              <a:ext cx="236225" cy="896025"/>
            </a:xfrm>
            <a:custGeom>
              <a:avLst/>
              <a:gdLst/>
              <a:ahLst/>
              <a:cxnLst/>
              <a:rect l="l" t="t" r="r" b="b"/>
              <a:pathLst>
                <a:path w="9449" h="35841" extrusionOk="0">
                  <a:moveTo>
                    <a:pt x="5965" y="1"/>
                  </a:moveTo>
                  <a:cubicBezTo>
                    <a:pt x="5038" y="1078"/>
                    <a:pt x="4136" y="2532"/>
                    <a:pt x="3183" y="3685"/>
                  </a:cubicBezTo>
                  <a:cubicBezTo>
                    <a:pt x="928" y="14136"/>
                    <a:pt x="0" y="25264"/>
                    <a:pt x="1830" y="35840"/>
                  </a:cubicBezTo>
                  <a:lnTo>
                    <a:pt x="9449" y="35264"/>
                  </a:lnTo>
                  <a:cubicBezTo>
                    <a:pt x="6943" y="23710"/>
                    <a:pt x="6291" y="11730"/>
                    <a:pt x="596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8"/>
            <p:cNvSpPr/>
            <p:nvPr/>
          </p:nvSpPr>
          <p:spPr>
            <a:xfrm flipH="1">
              <a:off x="7219575" y="2363813"/>
              <a:ext cx="493750" cy="332725"/>
            </a:xfrm>
            <a:custGeom>
              <a:avLst/>
              <a:gdLst/>
              <a:ahLst/>
              <a:cxnLst/>
              <a:rect l="l" t="t" r="r" b="b"/>
              <a:pathLst>
                <a:path w="19750" h="13309" extrusionOk="0">
                  <a:moveTo>
                    <a:pt x="17043" y="1"/>
                  </a:moveTo>
                  <a:cubicBezTo>
                    <a:pt x="11329" y="1279"/>
                    <a:pt x="4261" y="2632"/>
                    <a:pt x="351" y="6868"/>
                  </a:cubicBezTo>
                  <a:cubicBezTo>
                    <a:pt x="25" y="8672"/>
                    <a:pt x="0" y="10778"/>
                    <a:pt x="326" y="13184"/>
                  </a:cubicBezTo>
                  <a:cubicBezTo>
                    <a:pt x="326" y="13209"/>
                    <a:pt x="351" y="13259"/>
                    <a:pt x="351" y="13309"/>
                  </a:cubicBezTo>
                  <a:cubicBezTo>
                    <a:pt x="4888" y="7620"/>
                    <a:pt x="12732" y="4011"/>
                    <a:pt x="19750" y="2607"/>
                  </a:cubicBezTo>
                  <a:cubicBezTo>
                    <a:pt x="19549" y="2357"/>
                    <a:pt x="19374" y="2131"/>
                    <a:pt x="19173" y="1905"/>
                  </a:cubicBezTo>
                  <a:cubicBezTo>
                    <a:pt x="18547" y="1179"/>
                    <a:pt x="17820" y="527"/>
                    <a:pt x="170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8"/>
            <p:cNvSpPr/>
            <p:nvPr/>
          </p:nvSpPr>
          <p:spPr>
            <a:xfrm flipH="1">
              <a:off x="6584225" y="3389663"/>
              <a:ext cx="828975" cy="392350"/>
            </a:xfrm>
            <a:custGeom>
              <a:avLst/>
              <a:gdLst/>
              <a:ahLst/>
              <a:cxnLst/>
              <a:rect l="l" t="t" r="r" b="b"/>
              <a:pathLst>
                <a:path w="33159" h="15694" extrusionOk="0">
                  <a:moveTo>
                    <a:pt x="25935" y="0"/>
                  </a:moveTo>
                  <a:cubicBezTo>
                    <a:pt x="24567" y="0"/>
                    <a:pt x="22590" y="122"/>
                    <a:pt x="19524" y="345"/>
                  </a:cubicBezTo>
                  <a:cubicBezTo>
                    <a:pt x="11630" y="897"/>
                    <a:pt x="3484" y="4030"/>
                    <a:pt x="3484" y="4030"/>
                  </a:cubicBezTo>
                  <a:cubicBezTo>
                    <a:pt x="552" y="5233"/>
                    <a:pt x="0" y="8616"/>
                    <a:pt x="1053" y="11624"/>
                  </a:cubicBezTo>
                  <a:cubicBezTo>
                    <a:pt x="1898" y="13982"/>
                    <a:pt x="2959" y="15693"/>
                    <a:pt x="6170" y="15693"/>
                  </a:cubicBezTo>
                  <a:cubicBezTo>
                    <a:pt x="7054" y="15693"/>
                    <a:pt x="8100" y="15564"/>
                    <a:pt x="9349" y="15283"/>
                  </a:cubicBezTo>
                  <a:cubicBezTo>
                    <a:pt x="15138" y="13954"/>
                    <a:pt x="29399" y="11799"/>
                    <a:pt x="31279" y="8992"/>
                  </a:cubicBezTo>
                  <a:cubicBezTo>
                    <a:pt x="33158" y="6160"/>
                    <a:pt x="31479" y="2125"/>
                    <a:pt x="29775" y="997"/>
                  </a:cubicBezTo>
                  <a:cubicBezTo>
                    <a:pt x="28746" y="306"/>
                    <a:pt x="28103" y="0"/>
                    <a:pt x="259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8"/>
            <p:cNvSpPr/>
            <p:nvPr/>
          </p:nvSpPr>
          <p:spPr>
            <a:xfrm flipH="1">
              <a:off x="6624325" y="3544238"/>
              <a:ext cx="686600" cy="200650"/>
            </a:xfrm>
            <a:custGeom>
              <a:avLst/>
              <a:gdLst/>
              <a:ahLst/>
              <a:cxnLst/>
              <a:rect l="l" t="t" r="r" b="b"/>
              <a:pathLst>
                <a:path w="27464" h="8026" extrusionOk="0">
                  <a:moveTo>
                    <a:pt x="25152" y="0"/>
                  </a:moveTo>
                  <a:cubicBezTo>
                    <a:pt x="23913" y="0"/>
                    <a:pt x="21966" y="218"/>
                    <a:pt x="18992" y="759"/>
                  </a:cubicBezTo>
                  <a:cubicBezTo>
                    <a:pt x="13729" y="1686"/>
                    <a:pt x="797" y="4744"/>
                    <a:pt x="320" y="6573"/>
                  </a:cubicBezTo>
                  <a:cubicBezTo>
                    <a:pt x="0" y="7821"/>
                    <a:pt x="1211" y="8025"/>
                    <a:pt x="2038" y="8025"/>
                  </a:cubicBezTo>
                  <a:cubicBezTo>
                    <a:pt x="2440" y="8025"/>
                    <a:pt x="2752" y="7977"/>
                    <a:pt x="2752" y="7977"/>
                  </a:cubicBezTo>
                  <a:cubicBezTo>
                    <a:pt x="9744" y="6924"/>
                    <a:pt x="24732" y="2889"/>
                    <a:pt x="25834" y="2363"/>
                  </a:cubicBezTo>
                  <a:cubicBezTo>
                    <a:pt x="26937" y="1836"/>
                    <a:pt x="27463" y="809"/>
                    <a:pt x="26887" y="333"/>
                  </a:cubicBezTo>
                  <a:cubicBezTo>
                    <a:pt x="26627" y="127"/>
                    <a:pt x="26095" y="0"/>
                    <a:pt x="251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7" name="Google Shape;997;p36"/>
          <p:cNvGrpSpPr/>
          <p:nvPr/>
        </p:nvGrpSpPr>
        <p:grpSpPr>
          <a:xfrm>
            <a:off x="391388" y="1427950"/>
            <a:ext cx="2361516" cy="2191459"/>
            <a:chOff x="263875" y="1685013"/>
            <a:chExt cx="2361516" cy="2191459"/>
          </a:xfrm>
        </p:grpSpPr>
        <p:sp>
          <p:nvSpPr>
            <p:cNvPr id="998" name="Google Shape;998;p36"/>
            <p:cNvSpPr/>
            <p:nvPr/>
          </p:nvSpPr>
          <p:spPr>
            <a:xfrm rot="-1091850" flipH="1">
              <a:off x="475745" y="3222691"/>
              <a:ext cx="751372" cy="550214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>
              <a:off x="263875" y="1685013"/>
              <a:ext cx="2361516" cy="1729379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0" name="Google Shape;1000;p36"/>
          <p:cNvSpPr txBox="1">
            <a:spLocks noGrp="1"/>
          </p:cNvSpPr>
          <p:nvPr>
            <p:ph type="title"/>
          </p:nvPr>
        </p:nvSpPr>
        <p:spPr>
          <a:xfrm>
            <a:off x="622999" y="2088011"/>
            <a:ext cx="4872956" cy="11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Desarrollo</a:t>
            </a:r>
            <a:endParaRPr dirty="0"/>
          </a:p>
        </p:txBody>
      </p:sp>
      <p:grpSp>
        <p:nvGrpSpPr>
          <p:cNvPr id="1002" name="Google Shape;1002;p36"/>
          <p:cNvGrpSpPr/>
          <p:nvPr/>
        </p:nvGrpSpPr>
        <p:grpSpPr>
          <a:xfrm>
            <a:off x="5534226" y="1512149"/>
            <a:ext cx="2912155" cy="2203380"/>
            <a:chOff x="4695825" y="983769"/>
            <a:chExt cx="3962116" cy="2997797"/>
          </a:xfrm>
        </p:grpSpPr>
        <p:sp>
          <p:nvSpPr>
            <p:cNvPr id="1003" name="Google Shape;1003;p36"/>
            <p:cNvSpPr/>
            <p:nvPr/>
          </p:nvSpPr>
          <p:spPr>
            <a:xfrm>
              <a:off x="4695825" y="3257550"/>
              <a:ext cx="3295500" cy="476400"/>
            </a:xfrm>
            <a:prstGeom prst="ellipse">
              <a:avLst/>
            </a:prstGeom>
            <a:solidFill>
              <a:srgbClr val="FDFBF6">
                <a:alpha val="566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4" name="Google Shape;1004;p36"/>
            <p:cNvGrpSpPr/>
            <p:nvPr/>
          </p:nvGrpSpPr>
          <p:grpSpPr>
            <a:xfrm>
              <a:off x="4819440" y="983769"/>
              <a:ext cx="3838501" cy="2997797"/>
              <a:chOff x="4862925" y="1171430"/>
              <a:chExt cx="3518978" cy="2748255"/>
            </a:xfrm>
          </p:grpSpPr>
          <p:grpSp>
            <p:nvGrpSpPr>
              <p:cNvPr id="1005" name="Google Shape;1005;p36"/>
              <p:cNvGrpSpPr/>
              <p:nvPr/>
            </p:nvGrpSpPr>
            <p:grpSpPr>
              <a:xfrm>
                <a:off x="4862925" y="1171430"/>
                <a:ext cx="3388064" cy="2748255"/>
                <a:chOff x="4831775" y="1102668"/>
                <a:chExt cx="3388064" cy="2748255"/>
              </a:xfrm>
            </p:grpSpPr>
            <p:sp>
              <p:nvSpPr>
                <p:cNvPr id="1006" name="Google Shape;1006;p36"/>
                <p:cNvSpPr/>
                <p:nvPr/>
              </p:nvSpPr>
              <p:spPr>
                <a:xfrm rot="-3147065">
                  <a:off x="7561673" y="1308689"/>
                  <a:ext cx="252311" cy="170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87" h="2362" extrusionOk="0">
                      <a:moveTo>
                        <a:pt x="1668" y="1"/>
                      </a:moveTo>
                      <a:cubicBezTo>
                        <a:pt x="193" y="1"/>
                        <a:pt x="0" y="2361"/>
                        <a:pt x="1883" y="2361"/>
                      </a:cubicBezTo>
                      <a:cubicBezTo>
                        <a:pt x="3311" y="2361"/>
                        <a:pt x="3487" y="56"/>
                        <a:pt x="1783" y="5"/>
                      </a:cubicBezTo>
                      <a:cubicBezTo>
                        <a:pt x="1744" y="2"/>
                        <a:pt x="1706" y="1"/>
                        <a:pt x="166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7" name="Google Shape;1007;p36"/>
                <p:cNvSpPr/>
                <p:nvPr/>
              </p:nvSpPr>
              <p:spPr>
                <a:xfrm rot="-3147065">
                  <a:off x="7183146" y="1154367"/>
                  <a:ext cx="194931" cy="130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4" h="1810" extrusionOk="0">
                      <a:moveTo>
                        <a:pt x="1275" y="1"/>
                      </a:moveTo>
                      <a:cubicBezTo>
                        <a:pt x="153" y="1"/>
                        <a:pt x="1" y="1809"/>
                        <a:pt x="1466" y="1809"/>
                      </a:cubicBezTo>
                      <a:cubicBezTo>
                        <a:pt x="2569" y="1809"/>
                        <a:pt x="2694" y="30"/>
                        <a:pt x="1366" y="5"/>
                      </a:cubicBezTo>
                      <a:cubicBezTo>
                        <a:pt x="1335" y="2"/>
                        <a:pt x="1305" y="1"/>
                        <a:pt x="127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8" name="Google Shape;1008;p36"/>
                <p:cNvSpPr/>
                <p:nvPr/>
              </p:nvSpPr>
              <p:spPr>
                <a:xfrm>
                  <a:off x="5601471" y="1742701"/>
                  <a:ext cx="1352297" cy="1503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88" h="38667" extrusionOk="0">
                      <a:moveTo>
                        <a:pt x="16229" y="0"/>
                      </a:moveTo>
                      <a:cubicBezTo>
                        <a:pt x="8063" y="0"/>
                        <a:pt x="51" y="591"/>
                        <a:pt x="100" y="1834"/>
                      </a:cubicBezTo>
                      <a:cubicBezTo>
                        <a:pt x="100" y="13713"/>
                        <a:pt x="0" y="24841"/>
                        <a:pt x="552" y="37398"/>
                      </a:cubicBezTo>
                      <a:cubicBezTo>
                        <a:pt x="590" y="38365"/>
                        <a:pt x="7528" y="38667"/>
                        <a:pt x="14856" y="38667"/>
                      </a:cubicBezTo>
                      <a:cubicBezTo>
                        <a:pt x="21954" y="38667"/>
                        <a:pt x="29417" y="38384"/>
                        <a:pt x="31329" y="38150"/>
                      </a:cubicBezTo>
                      <a:cubicBezTo>
                        <a:pt x="34787" y="37724"/>
                        <a:pt x="33284" y="36295"/>
                        <a:pt x="33309" y="21333"/>
                      </a:cubicBezTo>
                      <a:cubicBezTo>
                        <a:pt x="33334" y="14240"/>
                        <a:pt x="33309" y="8926"/>
                        <a:pt x="33309" y="1834"/>
                      </a:cubicBezTo>
                      <a:cubicBezTo>
                        <a:pt x="33321" y="635"/>
                        <a:pt x="24693" y="0"/>
                        <a:pt x="1622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9" name="Google Shape;1009;p36"/>
                <p:cNvSpPr/>
                <p:nvPr/>
              </p:nvSpPr>
              <p:spPr>
                <a:xfrm>
                  <a:off x="5643688" y="1852752"/>
                  <a:ext cx="182856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04" h="3139" extrusionOk="0">
                      <a:moveTo>
                        <a:pt x="2259" y="0"/>
                      </a:moveTo>
                      <a:cubicBezTo>
                        <a:pt x="278" y="0"/>
                        <a:pt x="0" y="3138"/>
                        <a:pt x="2548" y="3138"/>
                      </a:cubicBezTo>
                      <a:cubicBezTo>
                        <a:pt x="4453" y="3138"/>
                        <a:pt x="4704" y="55"/>
                        <a:pt x="2398" y="5"/>
                      </a:cubicBezTo>
                      <a:cubicBezTo>
                        <a:pt x="2351" y="2"/>
                        <a:pt x="2305" y="0"/>
                        <a:pt x="225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0" name="Google Shape;1010;p36"/>
                <p:cNvSpPr/>
                <p:nvPr/>
              </p:nvSpPr>
              <p:spPr>
                <a:xfrm>
                  <a:off x="6197052" y="2402228"/>
                  <a:ext cx="181923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9" extrusionOk="0">
                      <a:moveTo>
                        <a:pt x="2260" y="1"/>
                      </a:moveTo>
                      <a:cubicBezTo>
                        <a:pt x="279" y="1"/>
                        <a:pt x="1" y="3138"/>
                        <a:pt x="2549" y="3138"/>
                      </a:cubicBezTo>
                      <a:cubicBezTo>
                        <a:pt x="4454" y="3138"/>
                        <a:pt x="4679" y="81"/>
                        <a:pt x="2399" y="6"/>
                      </a:cubicBezTo>
                      <a:cubicBezTo>
                        <a:pt x="2351" y="2"/>
                        <a:pt x="2305" y="1"/>
                        <a:pt x="22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1" name="Google Shape;1011;p36"/>
                <p:cNvSpPr/>
                <p:nvPr/>
              </p:nvSpPr>
              <p:spPr>
                <a:xfrm>
                  <a:off x="6220454" y="2960490"/>
                  <a:ext cx="181884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9" h="3139" extrusionOk="0">
                      <a:moveTo>
                        <a:pt x="2258" y="1"/>
                      </a:moveTo>
                      <a:cubicBezTo>
                        <a:pt x="255" y="1"/>
                        <a:pt x="0" y="3138"/>
                        <a:pt x="2548" y="3138"/>
                      </a:cubicBezTo>
                      <a:cubicBezTo>
                        <a:pt x="4453" y="3138"/>
                        <a:pt x="4679" y="56"/>
                        <a:pt x="2398" y="6"/>
                      </a:cubicBezTo>
                      <a:cubicBezTo>
                        <a:pt x="2350" y="2"/>
                        <a:pt x="2304" y="1"/>
                        <a:pt x="225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2" name="Google Shape;1012;p36"/>
                <p:cNvSpPr/>
                <p:nvPr/>
              </p:nvSpPr>
              <p:spPr>
                <a:xfrm>
                  <a:off x="6698210" y="1832227"/>
                  <a:ext cx="181535" cy="122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0" h="3140" extrusionOk="0">
                      <a:moveTo>
                        <a:pt x="2229" y="0"/>
                      </a:moveTo>
                      <a:cubicBezTo>
                        <a:pt x="267" y="0"/>
                        <a:pt x="0" y="3140"/>
                        <a:pt x="2539" y="3140"/>
                      </a:cubicBezTo>
                      <a:cubicBezTo>
                        <a:pt x="4444" y="3140"/>
                        <a:pt x="4670" y="57"/>
                        <a:pt x="2389" y="7"/>
                      </a:cubicBezTo>
                      <a:cubicBezTo>
                        <a:pt x="2334" y="2"/>
                        <a:pt x="2281" y="0"/>
                        <a:pt x="222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3" name="Google Shape;1013;p36"/>
                <p:cNvSpPr/>
                <p:nvPr/>
              </p:nvSpPr>
              <p:spPr>
                <a:xfrm>
                  <a:off x="6606585" y="2725616"/>
                  <a:ext cx="181573" cy="122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1" h="3141" extrusionOk="0">
                      <a:moveTo>
                        <a:pt x="2227" y="1"/>
                      </a:moveTo>
                      <a:cubicBezTo>
                        <a:pt x="245" y="1"/>
                        <a:pt x="1" y="3116"/>
                        <a:pt x="2515" y="3140"/>
                      </a:cubicBezTo>
                      <a:cubicBezTo>
                        <a:pt x="4445" y="3140"/>
                        <a:pt x="4671" y="58"/>
                        <a:pt x="2390" y="7"/>
                      </a:cubicBezTo>
                      <a:cubicBezTo>
                        <a:pt x="2335" y="3"/>
                        <a:pt x="2280" y="1"/>
                        <a:pt x="2227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4" name="Google Shape;1014;p36"/>
                <p:cNvSpPr/>
                <p:nvPr/>
              </p:nvSpPr>
              <p:spPr>
                <a:xfrm>
                  <a:off x="6132755" y="2058315"/>
                  <a:ext cx="181923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9" extrusionOk="0">
                      <a:moveTo>
                        <a:pt x="2235" y="0"/>
                      </a:moveTo>
                      <a:cubicBezTo>
                        <a:pt x="255" y="0"/>
                        <a:pt x="0" y="3138"/>
                        <a:pt x="2524" y="3138"/>
                      </a:cubicBezTo>
                      <a:cubicBezTo>
                        <a:pt x="4429" y="3138"/>
                        <a:pt x="4679" y="56"/>
                        <a:pt x="2373" y="5"/>
                      </a:cubicBezTo>
                      <a:cubicBezTo>
                        <a:pt x="2326" y="2"/>
                        <a:pt x="2280" y="0"/>
                        <a:pt x="223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5" name="Google Shape;1015;p36"/>
                <p:cNvSpPr/>
                <p:nvPr/>
              </p:nvSpPr>
              <p:spPr>
                <a:xfrm>
                  <a:off x="5681628" y="2162573"/>
                  <a:ext cx="181962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1" h="3139" extrusionOk="0">
                      <a:moveTo>
                        <a:pt x="2259" y="0"/>
                      </a:moveTo>
                      <a:cubicBezTo>
                        <a:pt x="256" y="0"/>
                        <a:pt x="1" y="3138"/>
                        <a:pt x="2525" y="3138"/>
                      </a:cubicBezTo>
                      <a:cubicBezTo>
                        <a:pt x="4454" y="3138"/>
                        <a:pt x="4680" y="80"/>
                        <a:pt x="2399" y="5"/>
                      </a:cubicBezTo>
                      <a:cubicBezTo>
                        <a:pt x="2352" y="2"/>
                        <a:pt x="2305" y="0"/>
                        <a:pt x="225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6" name="Google Shape;1016;p36"/>
                <p:cNvSpPr/>
                <p:nvPr/>
              </p:nvSpPr>
              <p:spPr>
                <a:xfrm>
                  <a:off x="6633874" y="2290117"/>
                  <a:ext cx="181224" cy="121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2" h="3116" extrusionOk="0">
                      <a:moveTo>
                        <a:pt x="2204" y="1"/>
                      </a:moveTo>
                      <a:cubicBezTo>
                        <a:pt x="244" y="1"/>
                        <a:pt x="1" y="3115"/>
                        <a:pt x="2515" y="3115"/>
                      </a:cubicBezTo>
                      <a:cubicBezTo>
                        <a:pt x="2523" y="3115"/>
                        <a:pt x="2530" y="3115"/>
                        <a:pt x="2538" y="3115"/>
                      </a:cubicBezTo>
                      <a:cubicBezTo>
                        <a:pt x="4422" y="3115"/>
                        <a:pt x="4661" y="57"/>
                        <a:pt x="2365" y="7"/>
                      </a:cubicBezTo>
                      <a:cubicBezTo>
                        <a:pt x="2310" y="3"/>
                        <a:pt x="2256" y="1"/>
                        <a:pt x="220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7" name="Google Shape;1017;p36"/>
                <p:cNvSpPr/>
                <p:nvPr/>
              </p:nvSpPr>
              <p:spPr>
                <a:xfrm>
                  <a:off x="6023987" y="1775705"/>
                  <a:ext cx="181573" cy="122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1" h="3141" extrusionOk="0">
                      <a:moveTo>
                        <a:pt x="2227" y="0"/>
                      </a:moveTo>
                      <a:cubicBezTo>
                        <a:pt x="244" y="0"/>
                        <a:pt x="0" y="3116"/>
                        <a:pt x="2515" y="3140"/>
                      </a:cubicBezTo>
                      <a:cubicBezTo>
                        <a:pt x="4445" y="3140"/>
                        <a:pt x="4670" y="57"/>
                        <a:pt x="2389" y="7"/>
                      </a:cubicBezTo>
                      <a:cubicBezTo>
                        <a:pt x="2334" y="3"/>
                        <a:pt x="2280" y="0"/>
                        <a:pt x="222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8" name="Google Shape;1018;p36"/>
                <p:cNvSpPr/>
                <p:nvPr/>
              </p:nvSpPr>
              <p:spPr>
                <a:xfrm>
                  <a:off x="6549324" y="2044670"/>
                  <a:ext cx="126802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2" h="2187" extrusionOk="0">
                      <a:moveTo>
                        <a:pt x="1543" y="1"/>
                      </a:moveTo>
                      <a:cubicBezTo>
                        <a:pt x="168" y="1"/>
                        <a:pt x="1" y="2186"/>
                        <a:pt x="1758" y="2186"/>
                      </a:cubicBezTo>
                      <a:cubicBezTo>
                        <a:pt x="3086" y="2186"/>
                        <a:pt x="3261" y="31"/>
                        <a:pt x="1657" y="6"/>
                      </a:cubicBezTo>
                      <a:cubicBezTo>
                        <a:pt x="1618" y="2"/>
                        <a:pt x="1580" y="1"/>
                        <a:pt x="1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9" name="Google Shape;1019;p36"/>
                <p:cNvSpPr/>
                <p:nvPr/>
              </p:nvSpPr>
              <p:spPr>
                <a:xfrm>
                  <a:off x="5925832" y="1980373"/>
                  <a:ext cx="127385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7" h="2187" extrusionOk="0">
                      <a:moveTo>
                        <a:pt x="1567" y="1"/>
                      </a:moveTo>
                      <a:cubicBezTo>
                        <a:pt x="191" y="1"/>
                        <a:pt x="0" y="2186"/>
                        <a:pt x="1782" y="2186"/>
                      </a:cubicBezTo>
                      <a:cubicBezTo>
                        <a:pt x="1789" y="2186"/>
                        <a:pt x="1797" y="2186"/>
                        <a:pt x="1804" y="2186"/>
                      </a:cubicBezTo>
                      <a:cubicBezTo>
                        <a:pt x="3112" y="2186"/>
                        <a:pt x="3276" y="55"/>
                        <a:pt x="1681" y="5"/>
                      </a:cubicBezTo>
                      <a:cubicBezTo>
                        <a:pt x="1642" y="2"/>
                        <a:pt x="1604" y="1"/>
                        <a:pt x="1567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0" name="Google Shape;1020;p36"/>
                <p:cNvSpPr/>
                <p:nvPr/>
              </p:nvSpPr>
              <p:spPr>
                <a:xfrm>
                  <a:off x="6549324" y="2482113"/>
                  <a:ext cx="126802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2" h="2187" extrusionOk="0">
                      <a:moveTo>
                        <a:pt x="1543" y="1"/>
                      </a:moveTo>
                      <a:cubicBezTo>
                        <a:pt x="168" y="1"/>
                        <a:pt x="1" y="2186"/>
                        <a:pt x="1758" y="2186"/>
                      </a:cubicBezTo>
                      <a:cubicBezTo>
                        <a:pt x="3086" y="2186"/>
                        <a:pt x="3261" y="31"/>
                        <a:pt x="1657" y="6"/>
                      </a:cubicBezTo>
                      <a:cubicBezTo>
                        <a:pt x="1618" y="2"/>
                        <a:pt x="1580" y="1"/>
                        <a:pt x="1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1" name="Google Shape;1021;p36"/>
                <p:cNvSpPr/>
                <p:nvPr/>
              </p:nvSpPr>
              <p:spPr>
                <a:xfrm>
                  <a:off x="6313206" y="2735490"/>
                  <a:ext cx="127152" cy="85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1" h="2210" extrusionOk="0">
                      <a:moveTo>
                        <a:pt x="1574" y="1"/>
                      </a:moveTo>
                      <a:cubicBezTo>
                        <a:pt x="179" y="1"/>
                        <a:pt x="0" y="2210"/>
                        <a:pt x="1766" y="2210"/>
                      </a:cubicBezTo>
                      <a:cubicBezTo>
                        <a:pt x="3120" y="2210"/>
                        <a:pt x="3270" y="54"/>
                        <a:pt x="1666" y="4"/>
                      </a:cubicBezTo>
                      <a:cubicBezTo>
                        <a:pt x="1635" y="2"/>
                        <a:pt x="1604" y="1"/>
                        <a:pt x="157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2" name="Google Shape;1022;p36"/>
                <p:cNvSpPr/>
                <p:nvPr/>
              </p:nvSpPr>
              <p:spPr>
                <a:xfrm>
                  <a:off x="6549324" y="3091066"/>
                  <a:ext cx="126452" cy="8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3" h="2186" extrusionOk="0">
                      <a:moveTo>
                        <a:pt x="1543" y="0"/>
                      </a:moveTo>
                      <a:cubicBezTo>
                        <a:pt x="168" y="0"/>
                        <a:pt x="1" y="2185"/>
                        <a:pt x="1758" y="2185"/>
                      </a:cubicBezTo>
                      <a:cubicBezTo>
                        <a:pt x="1765" y="2186"/>
                        <a:pt x="1773" y="2186"/>
                        <a:pt x="1781" y="2186"/>
                      </a:cubicBezTo>
                      <a:cubicBezTo>
                        <a:pt x="3088" y="2186"/>
                        <a:pt x="3252" y="55"/>
                        <a:pt x="1657" y="5"/>
                      </a:cubicBezTo>
                      <a:cubicBezTo>
                        <a:pt x="1618" y="2"/>
                        <a:pt x="1580" y="0"/>
                        <a:pt x="15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3" name="Google Shape;1023;p36"/>
                <p:cNvSpPr/>
                <p:nvPr/>
              </p:nvSpPr>
              <p:spPr>
                <a:xfrm>
                  <a:off x="5941031" y="2307805"/>
                  <a:ext cx="127152" cy="85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1" h="2210" extrusionOk="0">
                      <a:moveTo>
                        <a:pt x="1573" y="0"/>
                      </a:moveTo>
                      <a:cubicBezTo>
                        <a:pt x="179" y="0"/>
                        <a:pt x="1" y="2185"/>
                        <a:pt x="1766" y="2209"/>
                      </a:cubicBezTo>
                      <a:cubicBezTo>
                        <a:pt x="3120" y="2209"/>
                        <a:pt x="3270" y="54"/>
                        <a:pt x="1666" y="4"/>
                      </a:cubicBezTo>
                      <a:cubicBezTo>
                        <a:pt x="1634" y="1"/>
                        <a:pt x="1603" y="0"/>
                        <a:pt x="157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4" name="Google Shape;1024;p36"/>
                <p:cNvSpPr/>
                <p:nvPr/>
              </p:nvSpPr>
              <p:spPr>
                <a:xfrm>
                  <a:off x="6407202" y="1731156"/>
                  <a:ext cx="106200" cy="15266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2" h="39274" extrusionOk="0">
                      <a:moveTo>
                        <a:pt x="2657" y="0"/>
                      </a:moveTo>
                      <a:lnTo>
                        <a:pt x="150" y="25"/>
                      </a:lnTo>
                      <a:cubicBezTo>
                        <a:pt x="201" y="2832"/>
                        <a:pt x="226" y="5715"/>
                        <a:pt x="226" y="8597"/>
                      </a:cubicBezTo>
                      <a:cubicBezTo>
                        <a:pt x="226" y="18647"/>
                        <a:pt x="0" y="29173"/>
                        <a:pt x="0" y="39274"/>
                      </a:cubicBezTo>
                      <a:lnTo>
                        <a:pt x="2506" y="39274"/>
                      </a:lnTo>
                      <a:cubicBezTo>
                        <a:pt x="2506" y="29199"/>
                        <a:pt x="2732" y="18697"/>
                        <a:pt x="2732" y="8597"/>
                      </a:cubicBezTo>
                      <a:cubicBezTo>
                        <a:pt x="2732" y="5690"/>
                        <a:pt x="2707" y="2807"/>
                        <a:pt x="265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5" name="Google Shape;1025;p36"/>
                <p:cNvSpPr/>
                <p:nvPr/>
              </p:nvSpPr>
              <p:spPr>
                <a:xfrm>
                  <a:off x="5588798" y="2224149"/>
                  <a:ext cx="1329906" cy="103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12" h="2657" extrusionOk="0">
                      <a:moveTo>
                        <a:pt x="50" y="0"/>
                      </a:moveTo>
                      <a:lnTo>
                        <a:pt x="0" y="2506"/>
                      </a:lnTo>
                      <a:cubicBezTo>
                        <a:pt x="4762" y="2632"/>
                        <a:pt x="9549" y="2657"/>
                        <a:pt x="14286" y="2657"/>
                      </a:cubicBezTo>
                      <a:cubicBezTo>
                        <a:pt x="21053" y="2657"/>
                        <a:pt x="27745" y="2582"/>
                        <a:pt x="34211" y="2582"/>
                      </a:cubicBezTo>
                      <a:lnTo>
                        <a:pt x="34211" y="75"/>
                      </a:lnTo>
                      <a:cubicBezTo>
                        <a:pt x="27720" y="75"/>
                        <a:pt x="21028" y="151"/>
                        <a:pt x="14286" y="151"/>
                      </a:cubicBezTo>
                      <a:cubicBezTo>
                        <a:pt x="9549" y="151"/>
                        <a:pt x="4787" y="125"/>
                        <a:pt x="5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6" name="Google Shape;1026;p36"/>
                <p:cNvSpPr/>
                <p:nvPr/>
              </p:nvSpPr>
              <p:spPr>
                <a:xfrm>
                  <a:off x="6005794" y="1242050"/>
                  <a:ext cx="822309" cy="5324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54" h="13697" extrusionOk="0">
                      <a:moveTo>
                        <a:pt x="10577" y="2507"/>
                      </a:moveTo>
                      <a:cubicBezTo>
                        <a:pt x="10627" y="2507"/>
                        <a:pt x="10702" y="2532"/>
                        <a:pt x="10777" y="2532"/>
                      </a:cubicBezTo>
                      <a:cubicBezTo>
                        <a:pt x="10852" y="2557"/>
                        <a:pt x="10903" y="2557"/>
                        <a:pt x="10953" y="2582"/>
                      </a:cubicBezTo>
                      <a:cubicBezTo>
                        <a:pt x="11153" y="2683"/>
                        <a:pt x="11304" y="2808"/>
                        <a:pt x="11454" y="3109"/>
                      </a:cubicBezTo>
                      <a:cubicBezTo>
                        <a:pt x="11604" y="3409"/>
                        <a:pt x="11705" y="3835"/>
                        <a:pt x="11755" y="4287"/>
                      </a:cubicBezTo>
                      <a:cubicBezTo>
                        <a:pt x="11805" y="4763"/>
                        <a:pt x="11805" y="5239"/>
                        <a:pt x="11780" y="5765"/>
                      </a:cubicBezTo>
                      <a:cubicBezTo>
                        <a:pt x="11730" y="6768"/>
                        <a:pt x="11579" y="7820"/>
                        <a:pt x="11404" y="8898"/>
                      </a:cubicBezTo>
                      <a:lnTo>
                        <a:pt x="11329" y="9336"/>
                      </a:lnTo>
                      <a:lnTo>
                        <a:pt x="11329" y="9336"/>
                      </a:lnTo>
                      <a:cubicBezTo>
                        <a:pt x="11295" y="9274"/>
                        <a:pt x="11261" y="9211"/>
                        <a:pt x="11228" y="9149"/>
                      </a:cubicBezTo>
                      <a:cubicBezTo>
                        <a:pt x="10702" y="8221"/>
                        <a:pt x="10226" y="7294"/>
                        <a:pt x="9850" y="6342"/>
                      </a:cubicBezTo>
                      <a:cubicBezTo>
                        <a:pt x="9674" y="5866"/>
                        <a:pt x="9499" y="5364"/>
                        <a:pt x="9399" y="4913"/>
                      </a:cubicBezTo>
                      <a:cubicBezTo>
                        <a:pt x="9273" y="4437"/>
                        <a:pt x="9198" y="3986"/>
                        <a:pt x="9198" y="3585"/>
                      </a:cubicBezTo>
                      <a:cubicBezTo>
                        <a:pt x="9173" y="3184"/>
                        <a:pt x="9273" y="2908"/>
                        <a:pt x="9374" y="2808"/>
                      </a:cubicBezTo>
                      <a:cubicBezTo>
                        <a:pt x="9424" y="2758"/>
                        <a:pt x="9474" y="2708"/>
                        <a:pt x="9574" y="2658"/>
                      </a:cubicBezTo>
                      <a:cubicBezTo>
                        <a:pt x="9674" y="2607"/>
                        <a:pt x="9800" y="2557"/>
                        <a:pt x="9975" y="2532"/>
                      </a:cubicBezTo>
                      <a:cubicBezTo>
                        <a:pt x="10075" y="2507"/>
                        <a:pt x="10176" y="2507"/>
                        <a:pt x="10276" y="2507"/>
                      </a:cubicBezTo>
                      <a:close/>
                      <a:moveTo>
                        <a:pt x="3390" y="6610"/>
                      </a:moveTo>
                      <a:cubicBezTo>
                        <a:pt x="3561" y="6610"/>
                        <a:pt x="3743" y="6636"/>
                        <a:pt x="3935" y="6693"/>
                      </a:cubicBezTo>
                      <a:cubicBezTo>
                        <a:pt x="4361" y="6818"/>
                        <a:pt x="4787" y="7043"/>
                        <a:pt x="5213" y="7319"/>
                      </a:cubicBezTo>
                      <a:cubicBezTo>
                        <a:pt x="5664" y="7595"/>
                        <a:pt x="6065" y="7946"/>
                        <a:pt x="6466" y="8297"/>
                      </a:cubicBezTo>
                      <a:cubicBezTo>
                        <a:pt x="7268" y="9049"/>
                        <a:pt x="8045" y="9851"/>
                        <a:pt x="8797" y="10703"/>
                      </a:cubicBezTo>
                      <a:lnTo>
                        <a:pt x="9925" y="12006"/>
                      </a:lnTo>
                      <a:lnTo>
                        <a:pt x="10506" y="12660"/>
                      </a:lnTo>
                      <a:lnTo>
                        <a:pt x="10506" y="12660"/>
                      </a:lnTo>
                      <a:cubicBezTo>
                        <a:pt x="9760" y="12603"/>
                        <a:pt x="9028" y="12478"/>
                        <a:pt x="8296" y="12332"/>
                      </a:cubicBezTo>
                      <a:cubicBezTo>
                        <a:pt x="7168" y="12081"/>
                        <a:pt x="6090" y="11755"/>
                        <a:pt x="5038" y="11304"/>
                      </a:cubicBezTo>
                      <a:cubicBezTo>
                        <a:pt x="4010" y="10878"/>
                        <a:pt x="3008" y="10327"/>
                        <a:pt x="2256" y="9625"/>
                      </a:cubicBezTo>
                      <a:cubicBezTo>
                        <a:pt x="1880" y="9299"/>
                        <a:pt x="1604" y="8898"/>
                        <a:pt x="1529" y="8522"/>
                      </a:cubicBezTo>
                      <a:cubicBezTo>
                        <a:pt x="1454" y="8196"/>
                        <a:pt x="1554" y="7871"/>
                        <a:pt x="1830" y="7520"/>
                      </a:cubicBezTo>
                      <a:cubicBezTo>
                        <a:pt x="1955" y="7344"/>
                        <a:pt x="2106" y="7169"/>
                        <a:pt x="2281" y="7018"/>
                      </a:cubicBezTo>
                      <a:cubicBezTo>
                        <a:pt x="2356" y="6968"/>
                        <a:pt x="2381" y="6943"/>
                        <a:pt x="2431" y="6918"/>
                      </a:cubicBezTo>
                      <a:cubicBezTo>
                        <a:pt x="2456" y="6893"/>
                        <a:pt x="2507" y="6868"/>
                        <a:pt x="2532" y="6843"/>
                      </a:cubicBezTo>
                      <a:cubicBezTo>
                        <a:pt x="2632" y="6793"/>
                        <a:pt x="2707" y="6768"/>
                        <a:pt x="2807" y="6718"/>
                      </a:cubicBezTo>
                      <a:cubicBezTo>
                        <a:pt x="2986" y="6649"/>
                        <a:pt x="3180" y="6610"/>
                        <a:pt x="3390" y="6610"/>
                      </a:cubicBezTo>
                      <a:close/>
                      <a:moveTo>
                        <a:pt x="17755" y="6463"/>
                      </a:moveTo>
                      <a:cubicBezTo>
                        <a:pt x="17993" y="6463"/>
                        <a:pt x="18226" y="6532"/>
                        <a:pt x="18446" y="6642"/>
                      </a:cubicBezTo>
                      <a:cubicBezTo>
                        <a:pt x="18772" y="6793"/>
                        <a:pt x="19073" y="7069"/>
                        <a:pt x="19349" y="7419"/>
                      </a:cubicBezTo>
                      <a:cubicBezTo>
                        <a:pt x="19449" y="7595"/>
                        <a:pt x="19599" y="7795"/>
                        <a:pt x="19675" y="7971"/>
                      </a:cubicBezTo>
                      <a:cubicBezTo>
                        <a:pt x="19775" y="8146"/>
                        <a:pt x="19850" y="8322"/>
                        <a:pt x="19875" y="8497"/>
                      </a:cubicBezTo>
                      <a:cubicBezTo>
                        <a:pt x="19950" y="8848"/>
                        <a:pt x="19875" y="9174"/>
                        <a:pt x="19675" y="9525"/>
                      </a:cubicBezTo>
                      <a:cubicBezTo>
                        <a:pt x="19474" y="9851"/>
                        <a:pt x="19123" y="10151"/>
                        <a:pt x="18747" y="10427"/>
                      </a:cubicBezTo>
                      <a:cubicBezTo>
                        <a:pt x="18371" y="10703"/>
                        <a:pt x="17945" y="10928"/>
                        <a:pt x="17519" y="11154"/>
                      </a:cubicBezTo>
                      <a:cubicBezTo>
                        <a:pt x="16642" y="11580"/>
                        <a:pt x="15690" y="11931"/>
                        <a:pt x="14762" y="12231"/>
                      </a:cubicBezTo>
                      <a:lnTo>
                        <a:pt x="13334" y="12708"/>
                      </a:lnTo>
                      <a:cubicBezTo>
                        <a:pt x="13266" y="12728"/>
                        <a:pt x="13198" y="12748"/>
                        <a:pt x="13131" y="12769"/>
                      </a:cubicBezTo>
                      <a:lnTo>
                        <a:pt x="13131" y="12769"/>
                      </a:lnTo>
                      <a:cubicBezTo>
                        <a:pt x="13163" y="12614"/>
                        <a:pt x="13163" y="12453"/>
                        <a:pt x="13130" y="12297"/>
                      </a:cubicBezTo>
                      <a:lnTo>
                        <a:pt x="13130" y="12297"/>
                      </a:lnTo>
                      <a:cubicBezTo>
                        <a:pt x="13353" y="11522"/>
                        <a:pt x="13663" y="10768"/>
                        <a:pt x="14010" y="10051"/>
                      </a:cubicBezTo>
                      <a:cubicBezTo>
                        <a:pt x="14411" y="9224"/>
                        <a:pt x="14913" y="8422"/>
                        <a:pt x="15489" y="7770"/>
                      </a:cubicBezTo>
                      <a:cubicBezTo>
                        <a:pt x="16091" y="7119"/>
                        <a:pt x="16817" y="6592"/>
                        <a:pt x="17494" y="6492"/>
                      </a:cubicBezTo>
                      <a:cubicBezTo>
                        <a:pt x="17581" y="6472"/>
                        <a:pt x="17669" y="6463"/>
                        <a:pt x="17755" y="6463"/>
                      </a:cubicBezTo>
                      <a:close/>
                      <a:moveTo>
                        <a:pt x="10301" y="1"/>
                      </a:moveTo>
                      <a:lnTo>
                        <a:pt x="10176" y="26"/>
                      </a:lnTo>
                      <a:cubicBezTo>
                        <a:pt x="10000" y="26"/>
                        <a:pt x="9825" y="26"/>
                        <a:pt x="9624" y="51"/>
                      </a:cubicBezTo>
                      <a:cubicBezTo>
                        <a:pt x="9273" y="101"/>
                        <a:pt x="8872" y="201"/>
                        <a:pt x="8471" y="402"/>
                      </a:cubicBezTo>
                      <a:cubicBezTo>
                        <a:pt x="8070" y="577"/>
                        <a:pt x="7669" y="878"/>
                        <a:pt x="7394" y="1279"/>
                      </a:cubicBezTo>
                      <a:cubicBezTo>
                        <a:pt x="7093" y="1655"/>
                        <a:pt x="6918" y="2081"/>
                        <a:pt x="6817" y="2482"/>
                      </a:cubicBezTo>
                      <a:cubicBezTo>
                        <a:pt x="6717" y="2883"/>
                        <a:pt x="6692" y="3259"/>
                        <a:pt x="6692" y="3610"/>
                      </a:cubicBezTo>
                      <a:cubicBezTo>
                        <a:pt x="6717" y="4312"/>
                        <a:pt x="6842" y="4938"/>
                        <a:pt x="6993" y="5540"/>
                      </a:cubicBezTo>
                      <a:cubicBezTo>
                        <a:pt x="7072" y="5811"/>
                        <a:pt x="7156" y="6072"/>
                        <a:pt x="7245" y="6327"/>
                      </a:cubicBezTo>
                      <a:lnTo>
                        <a:pt x="7245" y="6327"/>
                      </a:lnTo>
                      <a:cubicBezTo>
                        <a:pt x="6924" y="6095"/>
                        <a:pt x="6588" y="5870"/>
                        <a:pt x="6241" y="5665"/>
                      </a:cubicBezTo>
                      <a:cubicBezTo>
                        <a:pt x="5664" y="5339"/>
                        <a:pt x="5063" y="5064"/>
                        <a:pt x="4361" y="4913"/>
                      </a:cubicBezTo>
                      <a:cubicBezTo>
                        <a:pt x="4079" y="4857"/>
                        <a:pt x="3797" y="4829"/>
                        <a:pt x="3515" y="4829"/>
                      </a:cubicBezTo>
                      <a:cubicBezTo>
                        <a:pt x="3421" y="4829"/>
                        <a:pt x="3327" y="4832"/>
                        <a:pt x="3233" y="4838"/>
                      </a:cubicBezTo>
                      <a:cubicBezTo>
                        <a:pt x="2832" y="4863"/>
                        <a:pt x="2431" y="4988"/>
                        <a:pt x="2080" y="5139"/>
                      </a:cubicBezTo>
                      <a:cubicBezTo>
                        <a:pt x="1905" y="5239"/>
                        <a:pt x="1730" y="5339"/>
                        <a:pt x="1579" y="5439"/>
                      </a:cubicBezTo>
                      <a:cubicBezTo>
                        <a:pt x="1504" y="5515"/>
                        <a:pt x="1429" y="5565"/>
                        <a:pt x="1354" y="5640"/>
                      </a:cubicBezTo>
                      <a:cubicBezTo>
                        <a:pt x="1278" y="5690"/>
                        <a:pt x="1203" y="5765"/>
                        <a:pt x="1153" y="5815"/>
                      </a:cubicBezTo>
                      <a:cubicBezTo>
                        <a:pt x="902" y="6066"/>
                        <a:pt x="702" y="6317"/>
                        <a:pt x="501" y="6642"/>
                      </a:cubicBezTo>
                      <a:cubicBezTo>
                        <a:pt x="301" y="6943"/>
                        <a:pt x="151" y="7319"/>
                        <a:pt x="75" y="7720"/>
                      </a:cubicBezTo>
                      <a:cubicBezTo>
                        <a:pt x="0" y="8121"/>
                        <a:pt x="25" y="8547"/>
                        <a:pt x="151" y="8923"/>
                      </a:cubicBezTo>
                      <a:cubicBezTo>
                        <a:pt x="401" y="9700"/>
                        <a:pt x="902" y="10201"/>
                        <a:pt x="1404" y="10627"/>
                      </a:cubicBezTo>
                      <a:cubicBezTo>
                        <a:pt x="1930" y="11028"/>
                        <a:pt x="2481" y="11329"/>
                        <a:pt x="3033" y="11580"/>
                      </a:cubicBezTo>
                      <a:cubicBezTo>
                        <a:pt x="3584" y="11830"/>
                        <a:pt x="4161" y="12031"/>
                        <a:pt x="4737" y="12206"/>
                      </a:cubicBezTo>
                      <a:cubicBezTo>
                        <a:pt x="5314" y="12357"/>
                        <a:pt x="5890" y="12507"/>
                        <a:pt x="6466" y="12607"/>
                      </a:cubicBezTo>
                      <a:cubicBezTo>
                        <a:pt x="7043" y="12708"/>
                        <a:pt x="7619" y="12783"/>
                        <a:pt x="8221" y="12833"/>
                      </a:cubicBezTo>
                      <a:cubicBezTo>
                        <a:pt x="8643" y="12870"/>
                        <a:pt x="9078" y="12893"/>
                        <a:pt x="9507" y="12893"/>
                      </a:cubicBezTo>
                      <a:cubicBezTo>
                        <a:pt x="9665" y="12893"/>
                        <a:pt x="9821" y="12890"/>
                        <a:pt x="9975" y="12883"/>
                      </a:cubicBezTo>
                      <a:cubicBezTo>
                        <a:pt x="10209" y="12873"/>
                        <a:pt x="10439" y="12860"/>
                        <a:pt x="10667" y="12840"/>
                      </a:cubicBezTo>
                      <a:lnTo>
                        <a:pt x="10667" y="12840"/>
                      </a:lnTo>
                      <a:cubicBezTo>
                        <a:pt x="10824" y="13014"/>
                        <a:pt x="10991" y="13192"/>
                        <a:pt x="11203" y="13384"/>
                      </a:cubicBezTo>
                      <a:cubicBezTo>
                        <a:pt x="11435" y="13588"/>
                        <a:pt x="11725" y="13697"/>
                        <a:pt x="12014" y="13697"/>
                      </a:cubicBezTo>
                      <a:cubicBezTo>
                        <a:pt x="12258" y="13697"/>
                        <a:pt x="12501" y="13620"/>
                        <a:pt x="12707" y="13460"/>
                      </a:cubicBezTo>
                      <a:cubicBezTo>
                        <a:pt x="12871" y="13329"/>
                        <a:pt x="12992" y="13163"/>
                        <a:pt x="13066" y="12982"/>
                      </a:cubicBezTo>
                      <a:lnTo>
                        <a:pt x="13066" y="12982"/>
                      </a:lnTo>
                      <a:cubicBezTo>
                        <a:pt x="13663" y="12881"/>
                        <a:pt x="14258" y="12778"/>
                        <a:pt x="14862" y="12658"/>
                      </a:cubicBezTo>
                      <a:cubicBezTo>
                        <a:pt x="15865" y="12457"/>
                        <a:pt x="16842" y="12231"/>
                        <a:pt x="17820" y="11881"/>
                      </a:cubicBezTo>
                      <a:cubicBezTo>
                        <a:pt x="18321" y="11705"/>
                        <a:pt x="18797" y="11505"/>
                        <a:pt x="19274" y="11229"/>
                      </a:cubicBezTo>
                      <a:cubicBezTo>
                        <a:pt x="19725" y="10953"/>
                        <a:pt x="20201" y="10627"/>
                        <a:pt x="20577" y="10151"/>
                      </a:cubicBezTo>
                      <a:cubicBezTo>
                        <a:pt x="20752" y="9901"/>
                        <a:pt x="20928" y="9625"/>
                        <a:pt x="21028" y="9324"/>
                      </a:cubicBezTo>
                      <a:cubicBezTo>
                        <a:pt x="21103" y="8998"/>
                        <a:pt x="21153" y="8648"/>
                        <a:pt x="21103" y="8322"/>
                      </a:cubicBezTo>
                      <a:cubicBezTo>
                        <a:pt x="21078" y="7996"/>
                        <a:pt x="21003" y="7720"/>
                        <a:pt x="20878" y="7419"/>
                      </a:cubicBezTo>
                      <a:cubicBezTo>
                        <a:pt x="20752" y="7144"/>
                        <a:pt x="20627" y="6893"/>
                        <a:pt x="20477" y="6668"/>
                      </a:cubicBezTo>
                      <a:cubicBezTo>
                        <a:pt x="20176" y="6166"/>
                        <a:pt x="19775" y="5690"/>
                        <a:pt x="19223" y="5339"/>
                      </a:cubicBezTo>
                      <a:cubicBezTo>
                        <a:pt x="18751" y="5024"/>
                        <a:pt x="18137" y="4830"/>
                        <a:pt x="17526" y="4830"/>
                      </a:cubicBezTo>
                      <a:cubicBezTo>
                        <a:pt x="17457" y="4830"/>
                        <a:pt x="17388" y="4833"/>
                        <a:pt x="17319" y="4838"/>
                      </a:cubicBezTo>
                      <a:cubicBezTo>
                        <a:pt x="16667" y="4888"/>
                        <a:pt x="16040" y="5114"/>
                        <a:pt x="15539" y="5414"/>
                      </a:cubicBezTo>
                      <a:cubicBezTo>
                        <a:pt x="15013" y="5715"/>
                        <a:pt x="14562" y="6066"/>
                        <a:pt x="14161" y="6467"/>
                      </a:cubicBezTo>
                      <a:cubicBezTo>
                        <a:pt x="14153" y="6475"/>
                        <a:pt x="14145" y="6482"/>
                        <a:pt x="14137" y="6490"/>
                      </a:cubicBezTo>
                      <a:lnTo>
                        <a:pt x="14137" y="6490"/>
                      </a:lnTo>
                      <a:cubicBezTo>
                        <a:pt x="14156" y="6292"/>
                        <a:pt x="14173" y="6092"/>
                        <a:pt x="14186" y="5891"/>
                      </a:cubicBezTo>
                      <a:cubicBezTo>
                        <a:pt x="14236" y="5289"/>
                        <a:pt x="14236" y="4688"/>
                        <a:pt x="14186" y="4061"/>
                      </a:cubicBezTo>
                      <a:cubicBezTo>
                        <a:pt x="14136" y="3434"/>
                        <a:pt x="14010" y="2758"/>
                        <a:pt x="13685" y="2056"/>
                      </a:cubicBezTo>
                      <a:cubicBezTo>
                        <a:pt x="13534" y="1705"/>
                        <a:pt x="13309" y="1354"/>
                        <a:pt x="13008" y="1028"/>
                      </a:cubicBezTo>
                      <a:cubicBezTo>
                        <a:pt x="12707" y="728"/>
                        <a:pt x="12306" y="452"/>
                        <a:pt x="11905" y="302"/>
                      </a:cubicBezTo>
                      <a:cubicBezTo>
                        <a:pt x="11705" y="201"/>
                        <a:pt x="11504" y="151"/>
                        <a:pt x="11304" y="101"/>
                      </a:cubicBezTo>
                      <a:cubicBezTo>
                        <a:pt x="11103" y="51"/>
                        <a:pt x="10903" y="26"/>
                        <a:pt x="10677" y="26"/>
                      </a:cubicBezTo>
                      <a:cubicBezTo>
                        <a:pt x="10577" y="1"/>
                        <a:pt x="10527" y="1"/>
                        <a:pt x="1045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7" name="Google Shape;1027;p36"/>
                <p:cNvSpPr/>
                <p:nvPr/>
              </p:nvSpPr>
              <p:spPr>
                <a:xfrm>
                  <a:off x="6169452" y="1727268"/>
                  <a:ext cx="326412" cy="347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7" h="8948" extrusionOk="0">
                      <a:moveTo>
                        <a:pt x="6191" y="0"/>
                      </a:moveTo>
                      <a:cubicBezTo>
                        <a:pt x="5966" y="451"/>
                        <a:pt x="5565" y="1053"/>
                        <a:pt x="5063" y="1679"/>
                      </a:cubicBezTo>
                      <a:cubicBezTo>
                        <a:pt x="4337" y="2657"/>
                        <a:pt x="3384" y="3734"/>
                        <a:pt x="2457" y="4687"/>
                      </a:cubicBezTo>
                      <a:cubicBezTo>
                        <a:pt x="2006" y="5163"/>
                        <a:pt x="1555" y="5614"/>
                        <a:pt x="1129" y="5990"/>
                      </a:cubicBezTo>
                      <a:cubicBezTo>
                        <a:pt x="703" y="6366"/>
                        <a:pt x="327" y="6692"/>
                        <a:pt x="1" y="6892"/>
                      </a:cubicBezTo>
                      <a:lnTo>
                        <a:pt x="1429" y="8948"/>
                      </a:lnTo>
                      <a:cubicBezTo>
                        <a:pt x="2006" y="8547"/>
                        <a:pt x="2632" y="8020"/>
                        <a:pt x="3284" y="7419"/>
                      </a:cubicBezTo>
                      <a:cubicBezTo>
                        <a:pt x="4261" y="6491"/>
                        <a:pt x="5289" y="5389"/>
                        <a:pt x="6191" y="4286"/>
                      </a:cubicBezTo>
                      <a:cubicBezTo>
                        <a:pt x="6642" y="3734"/>
                        <a:pt x="7068" y="3208"/>
                        <a:pt x="7444" y="2682"/>
                      </a:cubicBezTo>
                      <a:cubicBezTo>
                        <a:pt x="7820" y="2156"/>
                        <a:pt x="8146" y="1679"/>
                        <a:pt x="8397" y="1228"/>
                      </a:cubicBezTo>
                      <a:lnTo>
                        <a:pt x="619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8" name="Google Shape;1028;p36"/>
                <p:cNvSpPr/>
                <p:nvPr/>
              </p:nvSpPr>
              <p:spPr>
                <a:xfrm>
                  <a:off x="6434453" y="1713624"/>
                  <a:ext cx="317666" cy="34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2" h="8998" extrusionOk="0">
                      <a:moveTo>
                        <a:pt x="2006" y="0"/>
                      </a:moveTo>
                      <a:lnTo>
                        <a:pt x="1" y="1504"/>
                      </a:lnTo>
                      <a:cubicBezTo>
                        <a:pt x="928" y="2757"/>
                        <a:pt x="1931" y="4161"/>
                        <a:pt x="3033" y="5489"/>
                      </a:cubicBezTo>
                      <a:cubicBezTo>
                        <a:pt x="4161" y="6792"/>
                        <a:pt x="5364" y="8070"/>
                        <a:pt x="6793" y="8998"/>
                      </a:cubicBezTo>
                      <a:lnTo>
                        <a:pt x="8171" y="6918"/>
                      </a:lnTo>
                      <a:cubicBezTo>
                        <a:pt x="7069" y="6191"/>
                        <a:pt x="5991" y="5088"/>
                        <a:pt x="4963" y="3860"/>
                      </a:cubicBezTo>
                      <a:cubicBezTo>
                        <a:pt x="3936" y="2632"/>
                        <a:pt x="2958" y="1278"/>
                        <a:pt x="200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9" name="Google Shape;1029;p36"/>
                <p:cNvSpPr/>
                <p:nvPr/>
              </p:nvSpPr>
              <p:spPr>
                <a:xfrm>
                  <a:off x="6696538" y="2617665"/>
                  <a:ext cx="887576" cy="833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33" h="21454" extrusionOk="0">
                      <a:moveTo>
                        <a:pt x="13301" y="0"/>
                      </a:moveTo>
                      <a:cubicBezTo>
                        <a:pt x="8664" y="0"/>
                        <a:pt x="3358" y="293"/>
                        <a:pt x="502" y="579"/>
                      </a:cubicBezTo>
                      <a:cubicBezTo>
                        <a:pt x="903" y="7346"/>
                        <a:pt x="1" y="19000"/>
                        <a:pt x="1379" y="20504"/>
                      </a:cubicBezTo>
                      <a:cubicBezTo>
                        <a:pt x="1752" y="20921"/>
                        <a:pt x="8287" y="21453"/>
                        <a:pt x="13874" y="21453"/>
                      </a:cubicBezTo>
                      <a:cubicBezTo>
                        <a:pt x="17687" y="21453"/>
                        <a:pt x="21059" y="21205"/>
                        <a:pt x="21730" y="20504"/>
                      </a:cubicBezTo>
                      <a:cubicBezTo>
                        <a:pt x="22332" y="19902"/>
                        <a:pt x="22833" y="1406"/>
                        <a:pt x="21730" y="805"/>
                      </a:cubicBezTo>
                      <a:cubicBezTo>
                        <a:pt x="20641" y="208"/>
                        <a:pt x="17209" y="0"/>
                        <a:pt x="13301" y="0"/>
                      </a:cubicBezTo>
                      <a:close/>
                    </a:path>
                  </a:pathLst>
                </a:custGeom>
                <a:solidFill>
                  <a:srgbClr val="33846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0" name="Google Shape;1030;p36"/>
                <p:cNvSpPr/>
                <p:nvPr/>
              </p:nvSpPr>
              <p:spPr>
                <a:xfrm>
                  <a:off x="6641493" y="2570900"/>
                  <a:ext cx="405557" cy="389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33" h="10032" extrusionOk="0">
                      <a:moveTo>
                        <a:pt x="9679" y="1"/>
                      </a:moveTo>
                      <a:cubicBezTo>
                        <a:pt x="9563" y="1"/>
                        <a:pt x="9444" y="46"/>
                        <a:pt x="9337" y="153"/>
                      </a:cubicBezTo>
                      <a:cubicBezTo>
                        <a:pt x="6354" y="3160"/>
                        <a:pt x="3672" y="6494"/>
                        <a:pt x="414" y="9175"/>
                      </a:cubicBezTo>
                      <a:cubicBezTo>
                        <a:pt x="0" y="9511"/>
                        <a:pt x="377" y="10032"/>
                        <a:pt x="801" y="10032"/>
                      </a:cubicBezTo>
                      <a:cubicBezTo>
                        <a:pt x="916" y="10032"/>
                        <a:pt x="1034" y="9993"/>
                        <a:pt x="1141" y="9902"/>
                      </a:cubicBezTo>
                      <a:cubicBezTo>
                        <a:pt x="4424" y="7221"/>
                        <a:pt x="7106" y="3887"/>
                        <a:pt x="10063" y="905"/>
                      </a:cubicBezTo>
                      <a:cubicBezTo>
                        <a:pt x="10433" y="536"/>
                        <a:pt x="10079" y="1"/>
                        <a:pt x="967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1" name="Google Shape;1031;p36"/>
                <p:cNvSpPr/>
                <p:nvPr/>
              </p:nvSpPr>
              <p:spPr>
                <a:xfrm>
                  <a:off x="6612260" y="2607052"/>
                  <a:ext cx="601358" cy="6811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70" h="17523" extrusionOk="0">
                      <a:moveTo>
                        <a:pt x="14750" y="1"/>
                      </a:moveTo>
                      <a:cubicBezTo>
                        <a:pt x="14591" y="1"/>
                        <a:pt x="14432" y="74"/>
                        <a:pt x="14324" y="250"/>
                      </a:cubicBezTo>
                      <a:cubicBezTo>
                        <a:pt x="10866" y="6391"/>
                        <a:pt x="5778" y="12105"/>
                        <a:pt x="414" y="16667"/>
                      </a:cubicBezTo>
                      <a:cubicBezTo>
                        <a:pt x="0" y="17002"/>
                        <a:pt x="377" y="17523"/>
                        <a:pt x="801" y="17523"/>
                      </a:cubicBezTo>
                      <a:cubicBezTo>
                        <a:pt x="916" y="17523"/>
                        <a:pt x="1034" y="17484"/>
                        <a:pt x="1141" y="17393"/>
                      </a:cubicBezTo>
                      <a:cubicBezTo>
                        <a:pt x="6580" y="12807"/>
                        <a:pt x="11743" y="6992"/>
                        <a:pt x="15226" y="777"/>
                      </a:cubicBezTo>
                      <a:cubicBezTo>
                        <a:pt x="15470" y="377"/>
                        <a:pt x="15110" y="1"/>
                        <a:pt x="1475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" name="Google Shape;1032;p36"/>
                <p:cNvSpPr/>
                <p:nvPr/>
              </p:nvSpPr>
              <p:spPr>
                <a:xfrm>
                  <a:off x="6757881" y="2596673"/>
                  <a:ext cx="797819" cy="887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24" h="22839" extrusionOk="0">
                      <a:moveTo>
                        <a:pt x="19781" y="1"/>
                      </a:moveTo>
                      <a:cubicBezTo>
                        <a:pt x="19661" y="1"/>
                        <a:pt x="19536" y="50"/>
                        <a:pt x="19425" y="167"/>
                      </a:cubicBezTo>
                      <a:cubicBezTo>
                        <a:pt x="12759" y="7134"/>
                        <a:pt x="6643" y="14628"/>
                        <a:pt x="328" y="21921"/>
                      </a:cubicBezTo>
                      <a:cubicBezTo>
                        <a:pt x="0" y="22306"/>
                        <a:pt x="353" y="22838"/>
                        <a:pt x="738" y="22838"/>
                      </a:cubicBezTo>
                      <a:cubicBezTo>
                        <a:pt x="855" y="22838"/>
                        <a:pt x="975" y="22789"/>
                        <a:pt x="1079" y="22673"/>
                      </a:cubicBezTo>
                      <a:cubicBezTo>
                        <a:pt x="7370" y="15355"/>
                        <a:pt x="13485" y="7886"/>
                        <a:pt x="20177" y="893"/>
                      </a:cubicBezTo>
                      <a:cubicBezTo>
                        <a:pt x="20523" y="528"/>
                        <a:pt x="20176" y="1"/>
                        <a:pt x="1978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" name="Google Shape;1033;p36"/>
                <p:cNvSpPr/>
                <p:nvPr/>
              </p:nvSpPr>
              <p:spPr>
                <a:xfrm>
                  <a:off x="6960839" y="2790457"/>
                  <a:ext cx="677820" cy="75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37" h="19344" extrusionOk="0">
                      <a:moveTo>
                        <a:pt x="16719" y="1"/>
                      </a:moveTo>
                      <a:cubicBezTo>
                        <a:pt x="16603" y="1"/>
                        <a:pt x="16486" y="50"/>
                        <a:pt x="16385" y="169"/>
                      </a:cubicBezTo>
                      <a:cubicBezTo>
                        <a:pt x="11197" y="6410"/>
                        <a:pt x="6084" y="12700"/>
                        <a:pt x="370" y="18440"/>
                      </a:cubicBezTo>
                      <a:cubicBezTo>
                        <a:pt x="1" y="18809"/>
                        <a:pt x="354" y="19344"/>
                        <a:pt x="754" y="19344"/>
                      </a:cubicBezTo>
                      <a:cubicBezTo>
                        <a:pt x="870" y="19344"/>
                        <a:pt x="989" y="19299"/>
                        <a:pt x="1097" y="19192"/>
                      </a:cubicBezTo>
                      <a:cubicBezTo>
                        <a:pt x="6811" y="13427"/>
                        <a:pt x="11924" y="7137"/>
                        <a:pt x="17112" y="921"/>
                      </a:cubicBezTo>
                      <a:cubicBezTo>
                        <a:pt x="17437" y="519"/>
                        <a:pt x="17090" y="1"/>
                        <a:pt x="1671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" name="Google Shape;1034;p36"/>
                <p:cNvSpPr/>
                <p:nvPr/>
              </p:nvSpPr>
              <p:spPr>
                <a:xfrm>
                  <a:off x="7224557" y="3074350"/>
                  <a:ext cx="414653" cy="4588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67" h="11804" extrusionOk="0">
                      <a:moveTo>
                        <a:pt x="9932" y="1"/>
                      </a:moveTo>
                      <a:cubicBezTo>
                        <a:pt x="9773" y="1"/>
                        <a:pt x="9613" y="69"/>
                        <a:pt x="9501" y="235"/>
                      </a:cubicBezTo>
                      <a:cubicBezTo>
                        <a:pt x="6919" y="4169"/>
                        <a:pt x="3385" y="7327"/>
                        <a:pt x="328" y="10886"/>
                      </a:cubicBezTo>
                      <a:cubicBezTo>
                        <a:pt x="1" y="11271"/>
                        <a:pt x="353" y="11803"/>
                        <a:pt x="738" y="11803"/>
                      </a:cubicBezTo>
                      <a:cubicBezTo>
                        <a:pt x="855" y="11803"/>
                        <a:pt x="975" y="11755"/>
                        <a:pt x="1079" y="11638"/>
                      </a:cubicBezTo>
                      <a:cubicBezTo>
                        <a:pt x="4162" y="8004"/>
                        <a:pt x="7771" y="4771"/>
                        <a:pt x="10403" y="761"/>
                      </a:cubicBezTo>
                      <a:cubicBezTo>
                        <a:pt x="10666" y="375"/>
                        <a:pt x="10303" y="1"/>
                        <a:pt x="9932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" name="Google Shape;1035;p36"/>
                <p:cNvSpPr/>
                <p:nvPr/>
              </p:nvSpPr>
              <p:spPr>
                <a:xfrm>
                  <a:off x="7135965" y="2612883"/>
                  <a:ext cx="107171" cy="862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22181" extrusionOk="0">
                      <a:moveTo>
                        <a:pt x="0" y="0"/>
                      </a:moveTo>
                      <a:cubicBezTo>
                        <a:pt x="0" y="7820"/>
                        <a:pt x="251" y="14963"/>
                        <a:pt x="251" y="22181"/>
                      </a:cubicBezTo>
                      <a:lnTo>
                        <a:pt x="2757" y="22181"/>
                      </a:lnTo>
                      <a:cubicBezTo>
                        <a:pt x="2757" y="14913"/>
                        <a:pt x="2506" y="7770"/>
                        <a:pt x="250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" name="Google Shape;1036;p36"/>
                <p:cNvSpPr/>
                <p:nvPr/>
              </p:nvSpPr>
              <p:spPr>
                <a:xfrm>
                  <a:off x="6698482" y="2973357"/>
                  <a:ext cx="891502" cy="1003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34" h="2582" extrusionOk="0">
                      <a:moveTo>
                        <a:pt x="1" y="0"/>
                      </a:moveTo>
                      <a:lnTo>
                        <a:pt x="1" y="2507"/>
                      </a:lnTo>
                      <a:cubicBezTo>
                        <a:pt x="8497" y="2507"/>
                        <a:pt x="15414" y="2582"/>
                        <a:pt x="22933" y="2582"/>
                      </a:cubicBezTo>
                      <a:lnTo>
                        <a:pt x="22933" y="76"/>
                      </a:lnTo>
                      <a:cubicBezTo>
                        <a:pt x="15440" y="76"/>
                        <a:pt x="8522" y="0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7" name="Google Shape;1037;p36"/>
                <p:cNvSpPr/>
                <p:nvPr/>
              </p:nvSpPr>
              <p:spPr>
                <a:xfrm>
                  <a:off x="6883598" y="2307494"/>
                  <a:ext cx="596304" cy="3583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0" h="9218" extrusionOk="0">
                      <a:moveTo>
                        <a:pt x="3391" y="2222"/>
                      </a:moveTo>
                      <a:cubicBezTo>
                        <a:pt x="3511" y="2222"/>
                        <a:pt x="3619" y="2249"/>
                        <a:pt x="3735" y="2292"/>
                      </a:cubicBezTo>
                      <a:cubicBezTo>
                        <a:pt x="3936" y="2367"/>
                        <a:pt x="4161" y="2543"/>
                        <a:pt x="4412" y="2768"/>
                      </a:cubicBezTo>
                      <a:cubicBezTo>
                        <a:pt x="4637" y="2994"/>
                        <a:pt x="4863" y="3295"/>
                        <a:pt x="5063" y="3621"/>
                      </a:cubicBezTo>
                      <a:cubicBezTo>
                        <a:pt x="5490" y="4247"/>
                        <a:pt x="5815" y="4999"/>
                        <a:pt x="6066" y="5726"/>
                      </a:cubicBezTo>
                      <a:cubicBezTo>
                        <a:pt x="6216" y="6127"/>
                        <a:pt x="6317" y="6503"/>
                        <a:pt x="6392" y="6879"/>
                      </a:cubicBezTo>
                      <a:cubicBezTo>
                        <a:pt x="6467" y="7230"/>
                        <a:pt x="6517" y="7631"/>
                        <a:pt x="6492" y="7806"/>
                      </a:cubicBezTo>
                      <a:lnTo>
                        <a:pt x="6497" y="7806"/>
                      </a:lnTo>
                      <a:lnTo>
                        <a:pt x="6497" y="7806"/>
                      </a:lnTo>
                      <a:cubicBezTo>
                        <a:pt x="6495" y="7839"/>
                        <a:pt x="6494" y="7873"/>
                        <a:pt x="6492" y="7906"/>
                      </a:cubicBezTo>
                      <a:lnTo>
                        <a:pt x="6467" y="7931"/>
                      </a:lnTo>
                      <a:cubicBezTo>
                        <a:pt x="6466" y="7960"/>
                        <a:pt x="6466" y="7988"/>
                        <a:pt x="6467" y="8017"/>
                      </a:cubicBezTo>
                      <a:lnTo>
                        <a:pt x="6467" y="8017"/>
                      </a:lnTo>
                      <a:cubicBezTo>
                        <a:pt x="6131" y="7840"/>
                        <a:pt x="5810" y="7648"/>
                        <a:pt x="5490" y="7455"/>
                      </a:cubicBezTo>
                      <a:cubicBezTo>
                        <a:pt x="4738" y="6979"/>
                        <a:pt x="4036" y="6478"/>
                        <a:pt x="3434" y="5901"/>
                      </a:cubicBezTo>
                      <a:cubicBezTo>
                        <a:pt x="3109" y="5601"/>
                        <a:pt x="2833" y="5300"/>
                        <a:pt x="2582" y="4999"/>
                      </a:cubicBezTo>
                      <a:cubicBezTo>
                        <a:pt x="2332" y="4698"/>
                        <a:pt x="2131" y="4372"/>
                        <a:pt x="2006" y="4047"/>
                      </a:cubicBezTo>
                      <a:cubicBezTo>
                        <a:pt x="1881" y="3746"/>
                        <a:pt x="1881" y="3470"/>
                        <a:pt x="1931" y="3270"/>
                      </a:cubicBezTo>
                      <a:cubicBezTo>
                        <a:pt x="2006" y="3094"/>
                        <a:pt x="2131" y="2894"/>
                        <a:pt x="2357" y="2693"/>
                      </a:cubicBezTo>
                      <a:cubicBezTo>
                        <a:pt x="2457" y="2593"/>
                        <a:pt x="2607" y="2493"/>
                        <a:pt x="2758" y="2418"/>
                      </a:cubicBezTo>
                      <a:cubicBezTo>
                        <a:pt x="2808" y="2393"/>
                        <a:pt x="2833" y="2367"/>
                        <a:pt x="2858" y="2367"/>
                      </a:cubicBezTo>
                      <a:lnTo>
                        <a:pt x="2933" y="2317"/>
                      </a:lnTo>
                      <a:cubicBezTo>
                        <a:pt x="3008" y="2292"/>
                        <a:pt x="3058" y="2267"/>
                        <a:pt x="3109" y="2267"/>
                      </a:cubicBezTo>
                      <a:cubicBezTo>
                        <a:pt x="3214" y="2236"/>
                        <a:pt x="3305" y="2222"/>
                        <a:pt x="3391" y="2222"/>
                      </a:cubicBezTo>
                      <a:close/>
                      <a:moveTo>
                        <a:pt x="12069" y="2172"/>
                      </a:moveTo>
                      <a:cubicBezTo>
                        <a:pt x="12152" y="2172"/>
                        <a:pt x="12237" y="2186"/>
                        <a:pt x="12332" y="2217"/>
                      </a:cubicBezTo>
                      <a:cubicBezTo>
                        <a:pt x="12582" y="2267"/>
                        <a:pt x="12858" y="2468"/>
                        <a:pt x="13109" y="2693"/>
                      </a:cubicBezTo>
                      <a:cubicBezTo>
                        <a:pt x="13184" y="2768"/>
                        <a:pt x="13234" y="2819"/>
                        <a:pt x="13309" y="2894"/>
                      </a:cubicBezTo>
                      <a:lnTo>
                        <a:pt x="13359" y="2944"/>
                      </a:lnTo>
                      <a:lnTo>
                        <a:pt x="13384" y="2969"/>
                      </a:lnTo>
                      <a:lnTo>
                        <a:pt x="13485" y="3094"/>
                      </a:lnTo>
                      <a:cubicBezTo>
                        <a:pt x="13535" y="3169"/>
                        <a:pt x="13535" y="3144"/>
                        <a:pt x="13560" y="3220"/>
                      </a:cubicBezTo>
                      <a:cubicBezTo>
                        <a:pt x="13585" y="3270"/>
                        <a:pt x="13610" y="3345"/>
                        <a:pt x="13635" y="3395"/>
                      </a:cubicBezTo>
                      <a:cubicBezTo>
                        <a:pt x="13710" y="3621"/>
                        <a:pt x="13710" y="3946"/>
                        <a:pt x="13610" y="4272"/>
                      </a:cubicBezTo>
                      <a:cubicBezTo>
                        <a:pt x="13535" y="4598"/>
                        <a:pt x="13359" y="4924"/>
                        <a:pt x="13134" y="5250"/>
                      </a:cubicBezTo>
                      <a:cubicBezTo>
                        <a:pt x="12908" y="5575"/>
                        <a:pt x="12658" y="5901"/>
                        <a:pt x="12357" y="6177"/>
                      </a:cubicBezTo>
                      <a:cubicBezTo>
                        <a:pt x="12056" y="6453"/>
                        <a:pt x="11730" y="6728"/>
                        <a:pt x="11379" y="6979"/>
                      </a:cubicBezTo>
                      <a:cubicBezTo>
                        <a:pt x="11028" y="7205"/>
                        <a:pt x="10678" y="7455"/>
                        <a:pt x="10302" y="7656"/>
                      </a:cubicBezTo>
                      <a:cubicBezTo>
                        <a:pt x="9851" y="7888"/>
                        <a:pt x="9392" y="8104"/>
                        <a:pt x="8919" y="8293"/>
                      </a:cubicBezTo>
                      <a:lnTo>
                        <a:pt x="8919" y="8293"/>
                      </a:lnTo>
                      <a:cubicBezTo>
                        <a:pt x="8934" y="8233"/>
                        <a:pt x="8943" y="8171"/>
                        <a:pt x="8948" y="8107"/>
                      </a:cubicBezTo>
                      <a:cubicBezTo>
                        <a:pt x="8953" y="8064"/>
                        <a:pt x="8956" y="8022"/>
                        <a:pt x="8960" y="7981"/>
                      </a:cubicBezTo>
                      <a:lnTo>
                        <a:pt x="8960" y="7981"/>
                      </a:lnTo>
                      <a:lnTo>
                        <a:pt x="8973" y="7982"/>
                      </a:lnTo>
                      <a:cubicBezTo>
                        <a:pt x="8973" y="7681"/>
                        <a:pt x="9048" y="7305"/>
                        <a:pt x="9124" y="6929"/>
                      </a:cubicBezTo>
                      <a:cubicBezTo>
                        <a:pt x="9199" y="6553"/>
                        <a:pt x="9299" y="6152"/>
                        <a:pt x="9424" y="5776"/>
                      </a:cubicBezTo>
                      <a:cubicBezTo>
                        <a:pt x="9700" y="5024"/>
                        <a:pt x="10026" y="4272"/>
                        <a:pt x="10427" y="3621"/>
                      </a:cubicBezTo>
                      <a:cubicBezTo>
                        <a:pt x="10627" y="3295"/>
                        <a:pt x="10828" y="2994"/>
                        <a:pt x="11053" y="2768"/>
                      </a:cubicBezTo>
                      <a:cubicBezTo>
                        <a:pt x="11279" y="2518"/>
                        <a:pt x="11530" y="2342"/>
                        <a:pt x="11730" y="2242"/>
                      </a:cubicBezTo>
                      <a:cubicBezTo>
                        <a:pt x="11847" y="2198"/>
                        <a:pt x="11955" y="2172"/>
                        <a:pt x="12069" y="2172"/>
                      </a:cubicBezTo>
                      <a:close/>
                      <a:moveTo>
                        <a:pt x="3555" y="1"/>
                      </a:moveTo>
                      <a:cubicBezTo>
                        <a:pt x="3144" y="1"/>
                        <a:pt x="2733" y="76"/>
                        <a:pt x="2382" y="237"/>
                      </a:cubicBezTo>
                      <a:cubicBezTo>
                        <a:pt x="2231" y="287"/>
                        <a:pt x="2081" y="362"/>
                        <a:pt x="1956" y="438"/>
                      </a:cubicBezTo>
                      <a:cubicBezTo>
                        <a:pt x="1881" y="463"/>
                        <a:pt x="1805" y="513"/>
                        <a:pt x="1730" y="563"/>
                      </a:cubicBezTo>
                      <a:cubicBezTo>
                        <a:pt x="1655" y="613"/>
                        <a:pt x="1580" y="663"/>
                        <a:pt x="1555" y="688"/>
                      </a:cubicBezTo>
                      <a:cubicBezTo>
                        <a:pt x="1329" y="864"/>
                        <a:pt x="1129" y="1039"/>
                        <a:pt x="928" y="1265"/>
                      </a:cubicBezTo>
                      <a:cubicBezTo>
                        <a:pt x="527" y="1691"/>
                        <a:pt x="151" y="2292"/>
                        <a:pt x="76" y="2994"/>
                      </a:cubicBezTo>
                      <a:cubicBezTo>
                        <a:pt x="1" y="3696"/>
                        <a:pt x="201" y="4322"/>
                        <a:pt x="477" y="4824"/>
                      </a:cubicBezTo>
                      <a:cubicBezTo>
                        <a:pt x="753" y="5300"/>
                        <a:pt x="1104" y="5701"/>
                        <a:pt x="1480" y="6027"/>
                      </a:cubicBezTo>
                      <a:cubicBezTo>
                        <a:pt x="1855" y="6377"/>
                        <a:pt x="2256" y="6653"/>
                        <a:pt x="2657" y="6929"/>
                      </a:cubicBezTo>
                      <a:cubicBezTo>
                        <a:pt x="3058" y="7180"/>
                        <a:pt x="3459" y="7380"/>
                        <a:pt x="3886" y="7581"/>
                      </a:cubicBezTo>
                      <a:cubicBezTo>
                        <a:pt x="4312" y="7781"/>
                        <a:pt x="4738" y="7982"/>
                        <a:pt x="5189" y="8107"/>
                      </a:cubicBezTo>
                      <a:cubicBezTo>
                        <a:pt x="5648" y="8264"/>
                        <a:pt x="6114" y="8401"/>
                        <a:pt x="6583" y="8499"/>
                      </a:cubicBezTo>
                      <a:lnTo>
                        <a:pt x="6583" y="8499"/>
                      </a:lnTo>
                      <a:cubicBezTo>
                        <a:pt x="6765" y="8888"/>
                        <a:pt x="7144" y="9175"/>
                        <a:pt x="7595" y="9210"/>
                      </a:cubicBezTo>
                      <a:cubicBezTo>
                        <a:pt x="7640" y="9215"/>
                        <a:pt x="7685" y="9217"/>
                        <a:pt x="7730" y="9217"/>
                      </a:cubicBezTo>
                      <a:cubicBezTo>
                        <a:pt x="8182" y="9217"/>
                        <a:pt x="8595" y="8965"/>
                        <a:pt x="8805" y="8585"/>
                      </a:cubicBezTo>
                      <a:lnTo>
                        <a:pt x="8805" y="8585"/>
                      </a:lnTo>
                      <a:cubicBezTo>
                        <a:pt x="9381" y="8512"/>
                        <a:pt x="9959" y="8386"/>
                        <a:pt x="10527" y="8207"/>
                      </a:cubicBezTo>
                      <a:cubicBezTo>
                        <a:pt x="11404" y="7931"/>
                        <a:pt x="12257" y="7555"/>
                        <a:pt x="13033" y="7004"/>
                      </a:cubicBezTo>
                      <a:cubicBezTo>
                        <a:pt x="13409" y="6728"/>
                        <a:pt x="13785" y="6428"/>
                        <a:pt x="14136" y="6052"/>
                      </a:cubicBezTo>
                      <a:cubicBezTo>
                        <a:pt x="14462" y="5701"/>
                        <a:pt x="14763" y="5275"/>
                        <a:pt x="14988" y="4773"/>
                      </a:cubicBezTo>
                      <a:cubicBezTo>
                        <a:pt x="15214" y="4297"/>
                        <a:pt x="15339" y="3671"/>
                        <a:pt x="15239" y="3044"/>
                      </a:cubicBezTo>
                      <a:cubicBezTo>
                        <a:pt x="15189" y="2894"/>
                        <a:pt x="15164" y="2743"/>
                        <a:pt x="15114" y="2593"/>
                      </a:cubicBezTo>
                      <a:cubicBezTo>
                        <a:pt x="15064" y="2443"/>
                        <a:pt x="14963" y="2242"/>
                        <a:pt x="14888" y="2117"/>
                      </a:cubicBezTo>
                      <a:lnTo>
                        <a:pt x="14788" y="1992"/>
                      </a:lnTo>
                      <a:lnTo>
                        <a:pt x="14663" y="1791"/>
                      </a:lnTo>
                      <a:cubicBezTo>
                        <a:pt x="14587" y="1691"/>
                        <a:pt x="14512" y="1591"/>
                        <a:pt x="14437" y="1490"/>
                      </a:cubicBezTo>
                      <a:cubicBezTo>
                        <a:pt x="14086" y="1089"/>
                        <a:pt x="13660" y="688"/>
                        <a:pt x="13084" y="413"/>
                      </a:cubicBezTo>
                      <a:cubicBezTo>
                        <a:pt x="12739" y="248"/>
                        <a:pt x="12322" y="155"/>
                        <a:pt x="11904" y="155"/>
                      </a:cubicBezTo>
                      <a:cubicBezTo>
                        <a:pt x="11623" y="155"/>
                        <a:pt x="11340" y="197"/>
                        <a:pt x="11079" y="287"/>
                      </a:cubicBezTo>
                      <a:cubicBezTo>
                        <a:pt x="10452" y="463"/>
                        <a:pt x="9951" y="814"/>
                        <a:pt x="9550" y="1190"/>
                      </a:cubicBezTo>
                      <a:cubicBezTo>
                        <a:pt x="9149" y="1540"/>
                        <a:pt x="8798" y="1941"/>
                        <a:pt x="8522" y="2367"/>
                      </a:cubicBezTo>
                      <a:cubicBezTo>
                        <a:pt x="8264" y="2737"/>
                        <a:pt x="8032" y="3112"/>
                        <a:pt x="7824" y="3497"/>
                      </a:cubicBezTo>
                      <a:lnTo>
                        <a:pt x="7824" y="3497"/>
                      </a:lnTo>
                      <a:cubicBezTo>
                        <a:pt x="7607" y="3069"/>
                        <a:pt x="7358" y="2653"/>
                        <a:pt x="7069" y="2242"/>
                      </a:cubicBezTo>
                      <a:cubicBezTo>
                        <a:pt x="6768" y="1816"/>
                        <a:pt x="6417" y="1415"/>
                        <a:pt x="5991" y="1039"/>
                      </a:cubicBezTo>
                      <a:cubicBezTo>
                        <a:pt x="5565" y="663"/>
                        <a:pt x="5063" y="312"/>
                        <a:pt x="4412" y="112"/>
                      </a:cubicBezTo>
                      <a:cubicBezTo>
                        <a:pt x="4141" y="39"/>
                        <a:pt x="3848" y="1"/>
                        <a:pt x="355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" name="Google Shape;1038;p36"/>
                <p:cNvSpPr/>
                <p:nvPr/>
              </p:nvSpPr>
              <p:spPr>
                <a:xfrm>
                  <a:off x="6934289" y="2620658"/>
                  <a:ext cx="254304" cy="2767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42" h="7119" extrusionOk="0">
                      <a:moveTo>
                        <a:pt x="5038" y="1"/>
                      </a:moveTo>
                      <a:cubicBezTo>
                        <a:pt x="4135" y="953"/>
                        <a:pt x="3358" y="2006"/>
                        <a:pt x="2531" y="2958"/>
                      </a:cubicBezTo>
                      <a:cubicBezTo>
                        <a:pt x="1729" y="3936"/>
                        <a:pt x="902" y="4788"/>
                        <a:pt x="0" y="5364"/>
                      </a:cubicBezTo>
                      <a:lnTo>
                        <a:pt x="1153" y="7119"/>
                      </a:lnTo>
                      <a:cubicBezTo>
                        <a:pt x="2331" y="6342"/>
                        <a:pt x="3283" y="5339"/>
                        <a:pt x="4135" y="4312"/>
                      </a:cubicBezTo>
                      <a:cubicBezTo>
                        <a:pt x="4988" y="3284"/>
                        <a:pt x="5765" y="2256"/>
                        <a:pt x="6541" y="1429"/>
                      </a:cubicBezTo>
                      <a:lnTo>
                        <a:pt x="5038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" name="Google Shape;1039;p36"/>
                <p:cNvSpPr/>
                <p:nvPr/>
              </p:nvSpPr>
              <p:spPr>
                <a:xfrm>
                  <a:off x="7176859" y="2617743"/>
                  <a:ext cx="241670" cy="2757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17" h="7094" extrusionOk="0">
                      <a:moveTo>
                        <a:pt x="1404" y="1"/>
                      </a:moveTo>
                      <a:lnTo>
                        <a:pt x="1" y="1579"/>
                      </a:lnTo>
                      <a:cubicBezTo>
                        <a:pt x="803" y="2256"/>
                        <a:pt x="1530" y="3183"/>
                        <a:pt x="2281" y="4161"/>
                      </a:cubicBezTo>
                      <a:cubicBezTo>
                        <a:pt x="3033" y="5138"/>
                        <a:pt x="3810" y="6166"/>
                        <a:pt x="4788" y="7093"/>
                      </a:cubicBezTo>
                      <a:lnTo>
                        <a:pt x="6216" y="5564"/>
                      </a:lnTo>
                      <a:cubicBezTo>
                        <a:pt x="5414" y="4813"/>
                        <a:pt x="4687" y="3860"/>
                        <a:pt x="3936" y="2883"/>
                      </a:cubicBezTo>
                      <a:cubicBezTo>
                        <a:pt x="3159" y="1905"/>
                        <a:pt x="2382" y="878"/>
                        <a:pt x="1404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" name="Google Shape;1040;p36"/>
                <p:cNvSpPr/>
                <p:nvPr/>
              </p:nvSpPr>
              <p:spPr>
                <a:xfrm>
                  <a:off x="4840560" y="2418205"/>
                  <a:ext cx="1475056" cy="1038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46" h="26726" extrusionOk="0">
                      <a:moveTo>
                        <a:pt x="20027" y="1"/>
                      </a:moveTo>
                      <a:cubicBezTo>
                        <a:pt x="10312" y="1"/>
                        <a:pt x="1" y="959"/>
                        <a:pt x="201" y="3279"/>
                      </a:cubicBezTo>
                      <a:cubicBezTo>
                        <a:pt x="201" y="7941"/>
                        <a:pt x="526" y="20748"/>
                        <a:pt x="1078" y="25635"/>
                      </a:cubicBezTo>
                      <a:cubicBezTo>
                        <a:pt x="1181" y="26513"/>
                        <a:pt x="5880" y="26726"/>
                        <a:pt x="10958" y="26726"/>
                      </a:cubicBezTo>
                      <a:cubicBezTo>
                        <a:pt x="15736" y="26726"/>
                        <a:pt x="20850" y="26537"/>
                        <a:pt x="22782" y="26537"/>
                      </a:cubicBezTo>
                      <a:cubicBezTo>
                        <a:pt x="23886" y="26537"/>
                        <a:pt x="25055" y="26546"/>
                        <a:pt x="26231" y="26546"/>
                      </a:cubicBezTo>
                      <a:cubicBezTo>
                        <a:pt x="30712" y="26546"/>
                        <a:pt x="35288" y="26420"/>
                        <a:pt x="36717" y="25209"/>
                      </a:cubicBezTo>
                      <a:cubicBezTo>
                        <a:pt x="37945" y="24156"/>
                        <a:pt x="36717" y="7264"/>
                        <a:pt x="36717" y="1951"/>
                      </a:cubicBezTo>
                      <a:cubicBezTo>
                        <a:pt x="36658" y="742"/>
                        <a:pt x="28574" y="1"/>
                        <a:pt x="2002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" name="Google Shape;1041;p36"/>
                <p:cNvSpPr/>
                <p:nvPr/>
              </p:nvSpPr>
              <p:spPr>
                <a:xfrm>
                  <a:off x="4958930" y="2493568"/>
                  <a:ext cx="1224194" cy="915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73" h="28907" extrusionOk="0">
                      <a:moveTo>
                        <a:pt x="1549" y="0"/>
                      </a:moveTo>
                      <a:cubicBezTo>
                        <a:pt x="728" y="0"/>
                        <a:pt x="0" y="1041"/>
                        <a:pt x="761" y="1763"/>
                      </a:cubicBezTo>
                      <a:cubicBezTo>
                        <a:pt x="5949" y="6675"/>
                        <a:pt x="11789" y="10760"/>
                        <a:pt x="17679" y="14745"/>
                      </a:cubicBezTo>
                      <a:cubicBezTo>
                        <a:pt x="24245" y="19156"/>
                        <a:pt x="30436" y="23943"/>
                        <a:pt x="36751" y="28705"/>
                      </a:cubicBezTo>
                      <a:cubicBezTo>
                        <a:pt x="36940" y="28846"/>
                        <a:pt x="37127" y="28906"/>
                        <a:pt x="37302" y="28906"/>
                      </a:cubicBezTo>
                      <a:cubicBezTo>
                        <a:pt x="38125" y="28906"/>
                        <a:pt x="38672" y="27563"/>
                        <a:pt x="37804" y="26901"/>
                      </a:cubicBezTo>
                      <a:cubicBezTo>
                        <a:pt x="31864" y="22440"/>
                        <a:pt x="26100" y="17853"/>
                        <a:pt x="19909" y="13718"/>
                      </a:cubicBezTo>
                      <a:cubicBezTo>
                        <a:pt x="13769" y="9608"/>
                        <a:pt x="7628" y="5397"/>
                        <a:pt x="2240" y="284"/>
                      </a:cubicBezTo>
                      <a:cubicBezTo>
                        <a:pt x="2023" y="84"/>
                        <a:pt x="1782" y="0"/>
                        <a:pt x="154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" name="Google Shape;1042;p36"/>
                <p:cNvSpPr/>
                <p:nvPr/>
              </p:nvSpPr>
              <p:spPr>
                <a:xfrm>
                  <a:off x="5265366" y="2416295"/>
                  <a:ext cx="950220" cy="730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8" h="23075" extrusionOk="0">
                      <a:moveTo>
                        <a:pt x="1638" y="1"/>
                      </a:moveTo>
                      <a:cubicBezTo>
                        <a:pt x="770" y="1"/>
                        <a:pt x="1" y="1067"/>
                        <a:pt x="856" y="1723"/>
                      </a:cubicBezTo>
                      <a:cubicBezTo>
                        <a:pt x="9903" y="8790"/>
                        <a:pt x="18675" y="16259"/>
                        <a:pt x="28074" y="22876"/>
                      </a:cubicBezTo>
                      <a:cubicBezTo>
                        <a:pt x="28265" y="23015"/>
                        <a:pt x="28454" y="23075"/>
                        <a:pt x="28630" y="23075"/>
                      </a:cubicBezTo>
                      <a:cubicBezTo>
                        <a:pt x="29470" y="23075"/>
                        <a:pt x="30017" y="21713"/>
                        <a:pt x="29127" y="21071"/>
                      </a:cubicBezTo>
                      <a:cubicBezTo>
                        <a:pt x="19878" y="14555"/>
                        <a:pt x="11257" y="7186"/>
                        <a:pt x="2309" y="244"/>
                      </a:cubicBezTo>
                      <a:cubicBezTo>
                        <a:pt x="2097" y="73"/>
                        <a:pt x="1864" y="1"/>
                        <a:pt x="16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" name="Google Shape;1043;p36"/>
                <p:cNvSpPr/>
                <p:nvPr/>
              </p:nvSpPr>
              <p:spPr>
                <a:xfrm>
                  <a:off x="5657813" y="2436238"/>
                  <a:ext cx="537344" cy="416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75" h="13147" extrusionOk="0">
                      <a:moveTo>
                        <a:pt x="1417" y="0"/>
                      </a:moveTo>
                      <a:cubicBezTo>
                        <a:pt x="568" y="0"/>
                        <a:pt x="1" y="1351"/>
                        <a:pt x="915" y="1995"/>
                      </a:cubicBezTo>
                      <a:cubicBezTo>
                        <a:pt x="5777" y="5404"/>
                        <a:pt x="9712" y="10040"/>
                        <a:pt x="14925" y="12998"/>
                      </a:cubicBezTo>
                      <a:cubicBezTo>
                        <a:pt x="15106" y="13101"/>
                        <a:pt x="15284" y="13147"/>
                        <a:pt x="15451" y="13147"/>
                      </a:cubicBezTo>
                      <a:cubicBezTo>
                        <a:pt x="16374" y="13147"/>
                        <a:pt x="16975" y="11766"/>
                        <a:pt x="15978" y="11193"/>
                      </a:cubicBezTo>
                      <a:cubicBezTo>
                        <a:pt x="10790" y="8236"/>
                        <a:pt x="6830" y="3599"/>
                        <a:pt x="1968" y="190"/>
                      </a:cubicBezTo>
                      <a:cubicBezTo>
                        <a:pt x="1779" y="58"/>
                        <a:pt x="1592" y="0"/>
                        <a:pt x="141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" name="Google Shape;1044;p36"/>
                <p:cNvSpPr/>
                <p:nvPr/>
              </p:nvSpPr>
              <p:spPr>
                <a:xfrm>
                  <a:off x="4872476" y="2740806"/>
                  <a:ext cx="879724" cy="651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91" h="20574" extrusionOk="0">
                      <a:moveTo>
                        <a:pt x="1633" y="0"/>
                      </a:moveTo>
                      <a:cubicBezTo>
                        <a:pt x="758" y="0"/>
                        <a:pt x="1" y="1066"/>
                        <a:pt x="836" y="1722"/>
                      </a:cubicBezTo>
                      <a:cubicBezTo>
                        <a:pt x="9006" y="8138"/>
                        <a:pt x="17202" y="14555"/>
                        <a:pt x="25798" y="20394"/>
                      </a:cubicBezTo>
                      <a:cubicBezTo>
                        <a:pt x="25986" y="20519"/>
                        <a:pt x="26172" y="20574"/>
                        <a:pt x="26346" y="20574"/>
                      </a:cubicBezTo>
                      <a:cubicBezTo>
                        <a:pt x="27216" y="20574"/>
                        <a:pt x="27791" y="19216"/>
                        <a:pt x="26851" y="18590"/>
                      </a:cubicBezTo>
                      <a:cubicBezTo>
                        <a:pt x="18405" y="12850"/>
                        <a:pt x="10334" y="6560"/>
                        <a:pt x="2314" y="244"/>
                      </a:cubicBezTo>
                      <a:cubicBezTo>
                        <a:pt x="2097" y="73"/>
                        <a:pt x="1861" y="0"/>
                        <a:pt x="163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5" name="Google Shape;1045;p36"/>
                <p:cNvSpPr/>
                <p:nvPr/>
              </p:nvSpPr>
              <p:spPr>
                <a:xfrm>
                  <a:off x="4840249" y="3007987"/>
                  <a:ext cx="617969" cy="430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22" h="13608" extrusionOk="0">
                      <a:moveTo>
                        <a:pt x="1513" y="0"/>
                      </a:moveTo>
                      <a:cubicBezTo>
                        <a:pt x="605" y="0"/>
                        <a:pt x="0" y="1381"/>
                        <a:pt x="976" y="1954"/>
                      </a:cubicBezTo>
                      <a:cubicBezTo>
                        <a:pt x="6791" y="5313"/>
                        <a:pt x="11653" y="10074"/>
                        <a:pt x="17493" y="13458"/>
                      </a:cubicBezTo>
                      <a:cubicBezTo>
                        <a:pt x="17670" y="13562"/>
                        <a:pt x="17844" y="13607"/>
                        <a:pt x="18009" y="13607"/>
                      </a:cubicBezTo>
                      <a:cubicBezTo>
                        <a:pt x="18917" y="13607"/>
                        <a:pt x="19521" y="12226"/>
                        <a:pt x="18545" y="11653"/>
                      </a:cubicBezTo>
                      <a:cubicBezTo>
                        <a:pt x="12706" y="8270"/>
                        <a:pt x="7869" y="3508"/>
                        <a:pt x="2029" y="150"/>
                      </a:cubicBezTo>
                      <a:cubicBezTo>
                        <a:pt x="1852" y="46"/>
                        <a:pt x="1677" y="0"/>
                        <a:pt x="151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6" name="Google Shape;1046;p36"/>
                <p:cNvSpPr/>
                <p:nvPr/>
              </p:nvSpPr>
              <p:spPr>
                <a:xfrm>
                  <a:off x="5242940" y="2401451"/>
                  <a:ext cx="101341" cy="10736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7" h="27620" extrusionOk="0">
                      <a:moveTo>
                        <a:pt x="2506" y="1"/>
                      </a:moveTo>
                      <a:lnTo>
                        <a:pt x="0" y="51"/>
                      </a:lnTo>
                      <a:cubicBezTo>
                        <a:pt x="75" y="3209"/>
                        <a:pt x="100" y="6341"/>
                        <a:pt x="100" y="9449"/>
                      </a:cubicBezTo>
                      <a:cubicBezTo>
                        <a:pt x="100" y="15665"/>
                        <a:pt x="0" y="21780"/>
                        <a:pt x="0" y="27620"/>
                      </a:cubicBezTo>
                      <a:lnTo>
                        <a:pt x="2506" y="27620"/>
                      </a:lnTo>
                      <a:cubicBezTo>
                        <a:pt x="2506" y="21805"/>
                        <a:pt x="2607" y="15690"/>
                        <a:pt x="2607" y="9449"/>
                      </a:cubicBezTo>
                      <a:cubicBezTo>
                        <a:pt x="2607" y="6316"/>
                        <a:pt x="2582" y="3158"/>
                        <a:pt x="250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7" name="Google Shape;1047;p36"/>
                <p:cNvSpPr/>
                <p:nvPr/>
              </p:nvSpPr>
              <p:spPr>
                <a:xfrm>
                  <a:off x="4831775" y="2820390"/>
                  <a:ext cx="1480926" cy="974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97" h="2507" extrusionOk="0">
                      <a:moveTo>
                        <a:pt x="1" y="1"/>
                      </a:moveTo>
                      <a:lnTo>
                        <a:pt x="1" y="2507"/>
                      </a:lnTo>
                      <a:lnTo>
                        <a:pt x="38096" y="2507"/>
                      </a:lnTo>
                      <a:lnTo>
                        <a:pt x="38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" name="Google Shape;1048;p36"/>
                <p:cNvSpPr/>
                <p:nvPr/>
              </p:nvSpPr>
              <p:spPr>
                <a:xfrm>
                  <a:off x="4936034" y="2043193"/>
                  <a:ext cx="670317" cy="4207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44" h="10824" extrusionOk="0">
                      <a:moveTo>
                        <a:pt x="3713" y="2250"/>
                      </a:moveTo>
                      <a:cubicBezTo>
                        <a:pt x="3889" y="2250"/>
                        <a:pt x="4088" y="2289"/>
                        <a:pt x="4311" y="2374"/>
                      </a:cubicBezTo>
                      <a:cubicBezTo>
                        <a:pt x="4612" y="2525"/>
                        <a:pt x="4963" y="2775"/>
                        <a:pt x="5289" y="3076"/>
                      </a:cubicBezTo>
                      <a:cubicBezTo>
                        <a:pt x="5589" y="3377"/>
                        <a:pt x="5890" y="3753"/>
                        <a:pt x="6141" y="4129"/>
                      </a:cubicBezTo>
                      <a:cubicBezTo>
                        <a:pt x="6667" y="4931"/>
                        <a:pt x="7093" y="5833"/>
                        <a:pt x="7394" y="6760"/>
                      </a:cubicBezTo>
                      <a:cubicBezTo>
                        <a:pt x="7689" y="7694"/>
                        <a:pt x="7863" y="8651"/>
                        <a:pt x="7941" y="9609"/>
                      </a:cubicBezTo>
                      <a:lnTo>
                        <a:pt x="7941" y="9609"/>
                      </a:lnTo>
                      <a:cubicBezTo>
                        <a:pt x="7338" y="9396"/>
                        <a:pt x="6751" y="9156"/>
                        <a:pt x="6191" y="8891"/>
                      </a:cubicBezTo>
                      <a:cubicBezTo>
                        <a:pt x="5213" y="8440"/>
                        <a:pt x="4286" y="7888"/>
                        <a:pt x="3509" y="7262"/>
                      </a:cubicBezTo>
                      <a:cubicBezTo>
                        <a:pt x="3133" y="6936"/>
                        <a:pt x="2757" y="6585"/>
                        <a:pt x="2482" y="6209"/>
                      </a:cubicBezTo>
                      <a:cubicBezTo>
                        <a:pt x="2206" y="5858"/>
                        <a:pt x="2030" y="5457"/>
                        <a:pt x="1955" y="5106"/>
                      </a:cubicBezTo>
                      <a:cubicBezTo>
                        <a:pt x="1880" y="4730"/>
                        <a:pt x="1930" y="4379"/>
                        <a:pt x="2080" y="4029"/>
                      </a:cubicBezTo>
                      <a:lnTo>
                        <a:pt x="2231" y="3678"/>
                      </a:lnTo>
                      <a:cubicBezTo>
                        <a:pt x="2281" y="3577"/>
                        <a:pt x="2306" y="3502"/>
                        <a:pt x="2381" y="3402"/>
                      </a:cubicBezTo>
                      <a:cubicBezTo>
                        <a:pt x="2482" y="3202"/>
                        <a:pt x="2607" y="3001"/>
                        <a:pt x="2732" y="2851"/>
                      </a:cubicBezTo>
                      <a:cubicBezTo>
                        <a:pt x="2958" y="2550"/>
                        <a:pt x="3233" y="2349"/>
                        <a:pt x="3484" y="2274"/>
                      </a:cubicBezTo>
                      <a:cubicBezTo>
                        <a:pt x="3555" y="2258"/>
                        <a:pt x="3632" y="2250"/>
                        <a:pt x="3713" y="2250"/>
                      </a:cubicBezTo>
                      <a:close/>
                      <a:moveTo>
                        <a:pt x="14086" y="2274"/>
                      </a:moveTo>
                      <a:cubicBezTo>
                        <a:pt x="14261" y="2274"/>
                        <a:pt x="14512" y="2425"/>
                        <a:pt x="14787" y="2675"/>
                      </a:cubicBezTo>
                      <a:cubicBezTo>
                        <a:pt x="14837" y="2750"/>
                        <a:pt x="14913" y="2801"/>
                        <a:pt x="14988" y="2926"/>
                      </a:cubicBezTo>
                      <a:lnTo>
                        <a:pt x="15113" y="3051"/>
                      </a:lnTo>
                      <a:cubicBezTo>
                        <a:pt x="15163" y="3101"/>
                        <a:pt x="15163" y="3126"/>
                        <a:pt x="15188" y="3151"/>
                      </a:cubicBezTo>
                      <a:lnTo>
                        <a:pt x="15238" y="3227"/>
                      </a:lnTo>
                      <a:lnTo>
                        <a:pt x="15314" y="3352"/>
                      </a:lnTo>
                      <a:cubicBezTo>
                        <a:pt x="15339" y="3427"/>
                        <a:pt x="15364" y="3502"/>
                        <a:pt x="15414" y="3577"/>
                      </a:cubicBezTo>
                      <a:cubicBezTo>
                        <a:pt x="15514" y="3878"/>
                        <a:pt x="15539" y="4229"/>
                        <a:pt x="15489" y="4630"/>
                      </a:cubicBezTo>
                      <a:cubicBezTo>
                        <a:pt x="15364" y="5382"/>
                        <a:pt x="14888" y="6209"/>
                        <a:pt x="14286" y="6911"/>
                      </a:cubicBezTo>
                      <a:cubicBezTo>
                        <a:pt x="13710" y="7638"/>
                        <a:pt x="12958" y="8264"/>
                        <a:pt x="12181" y="8841"/>
                      </a:cubicBezTo>
                      <a:cubicBezTo>
                        <a:pt x="11632" y="9218"/>
                        <a:pt x="11049" y="9548"/>
                        <a:pt x="10430" y="9823"/>
                      </a:cubicBezTo>
                      <a:lnTo>
                        <a:pt x="10430" y="9823"/>
                      </a:lnTo>
                      <a:cubicBezTo>
                        <a:pt x="10440" y="9772"/>
                        <a:pt x="10448" y="9721"/>
                        <a:pt x="10451" y="9668"/>
                      </a:cubicBezTo>
                      <a:cubicBezTo>
                        <a:pt x="10502" y="8816"/>
                        <a:pt x="10702" y="7913"/>
                        <a:pt x="10953" y="7036"/>
                      </a:cubicBezTo>
                      <a:cubicBezTo>
                        <a:pt x="11203" y="6159"/>
                        <a:pt x="11554" y="5282"/>
                        <a:pt x="11955" y="4480"/>
                      </a:cubicBezTo>
                      <a:cubicBezTo>
                        <a:pt x="12181" y="4104"/>
                        <a:pt x="12406" y="3728"/>
                        <a:pt x="12657" y="3377"/>
                      </a:cubicBezTo>
                      <a:cubicBezTo>
                        <a:pt x="12908" y="3026"/>
                        <a:pt x="13183" y="2750"/>
                        <a:pt x="13434" y="2550"/>
                      </a:cubicBezTo>
                      <a:cubicBezTo>
                        <a:pt x="13710" y="2349"/>
                        <a:pt x="13935" y="2274"/>
                        <a:pt x="14086" y="2274"/>
                      </a:cubicBezTo>
                      <a:close/>
                      <a:moveTo>
                        <a:pt x="3862" y="0"/>
                      </a:moveTo>
                      <a:cubicBezTo>
                        <a:pt x="3493" y="0"/>
                        <a:pt x="3115" y="60"/>
                        <a:pt x="2757" y="194"/>
                      </a:cubicBezTo>
                      <a:cubicBezTo>
                        <a:pt x="1955" y="495"/>
                        <a:pt x="1379" y="1071"/>
                        <a:pt x="1003" y="1648"/>
                      </a:cubicBezTo>
                      <a:cubicBezTo>
                        <a:pt x="827" y="1948"/>
                        <a:pt x="677" y="2224"/>
                        <a:pt x="552" y="2525"/>
                      </a:cubicBezTo>
                      <a:cubicBezTo>
                        <a:pt x="476" y="2675"/>
                        <a:pt x="426" y="2851"/>
                        <a:pt x="351" y="2976"/>
                      </a:cubicBezTo>
                      <a:lnTo>
                        <a:pt x="301" y="3176"/>
                      </a:lnTo>
                      <a:lnTo>
                        <a:pt x="226" y="3402"/>
                      </a:lnTo>
                      <a:cubicBezTo>
                        <a:pt x="0" y="4079"/>
                        <a:pt x="0" y="4881"/>
                        <a:pt x="226" y="5557"/>
                      </a:cubicBezTo>
                      <a:cubicBezTo>
                        <a:pt x="451" y="6259"/>
                        <a:pt x="852" y="6811"/>
                        <a:pt x="1304" y="7262"/>
                      </a:cubicBezTo>
                      <a:cubicBezTo>
                        <a:pt x="1755" y="7713"/>
                        <a:pt x="2231" y="8064"/>
                        <a:pt x="2757" y="8364"/>
                      </a:cubicBezTo>
                      <a:cubicBezTo>
                        <a:pt x="3760" y="8966"/>
                        <a:pt x="4837" y="9342"/>
                        <a:pt x="5940" y="9618"/>
                      </a:cubicBezTo>
                      <a:cubicBezTo>
                        <a:pt x="6621" y="9776"/>
                        <a:pt x="7312" y="9894"/>
                        <a:pt x="8007" y="9960"/>
                      </a:cubicBezTo>
                      <a:lnTo>
                        <a:pt x="8007" y="9960"/>
                      </a:lnTo>
                      <a:cubicBezTo>
                        <a:pt x="8169" y="10436"/>
                        <a:pt x="8592" y="10799"/>
                        <a:pt x="9123" y="10821"/>
                      </a:cubicBezTo>
                      <a:cubicBezTo>
                        <a:pt x="9153" y="10823"/>
                        <a:pt x="9183" y="10824"/>
                        <a:pt x="9212" y="10824"/>
                      </a:cubicBezTo>
                      <a:cubicBezTo>
                        <a:pt x="9708" y="10824"/>
                        <a:pt x="10152" y="10517"/>
                        <a:pt x="10348" y="10078"/>
                      </a:cubicBezTo>
                      <a:lnTo>
                        <a:pt x="10348" y="10078"/>
                      </a:lnTo>
                      <a:cubicBezTo>
                        <a:pt x="11080" y="9950"/>
                        <a:pt x="11801" y="9705"/>
                        <a:pt x="12482" y="9392"/>
                      </a:cubicBezTo>
                      <a:cubicBezTo>
                        <a:pt x="13434" y="8991"/>
                        <a:pt x="14311" y="8415"/>
                        <a:pt x="15113" y="7738"/>
                      </a:cubicBezTo>
                      <a:cubicBezTo>
                        <a:pt x="15514" y="7387"/>
                        <a:pt x="15890" y="6986"/>
                        <a:pt x="16216" y="6535"/>
                      </a:cubicBezTo>
                      <a:cubicBezTo>
                        <a:pt x="16567" y="6084"/>
                        <a:pt x="16842" y="5582"/>
                        <a:pt x="17018" y="5006"/>
                      </a:cubicBezTo>
                      <a:cubicBezTo>
                        <a:pt x="17193" y="4430"/>
                        <a:pt x="17243" y="3753"/>
                        <a:pt x="17093" y="3101"/>
                      </a:cubicBezTo>
                      <a:cubicBezTo>
                        <a:pt x="17043" y="2926"/>
                        <a:pt x="16993" y="2775"/>
                        <a:pt x="16943" y="2625"/>
                      </a:cubicBezTo>
                      <a:lnTo>
                        <a:pt x="16842" y="2399"/>
                      </a:lnTo>
                      <a:lnTo>
                        <a:pt x="16717" y="2149"/>
                      </a:lnTo>
                      <a:cubicBezTo>
                        <a:pt x="16667" y="2099"/>
                        <a:pt x="16617" y="1998"/>
                        <a:pt x="16567" y="1948"/>
                      </a:cubicBezTo>
                      <a:lnTo>
                        <a:pt x="16467" y="1798"/>
                      </a:lnTo>
                      <a:cubicBezTo>
                        <a:pt x="16416" y="1698"/>
                        <a:pt x="16316" y="1547"/>
                        <a:pt x="16216" y="1447"/>
                      </a:cubicBezTo>
                      <a:cubicBezTo>
                        <a:pt x="16015" y="1196"/>
                        <a:pt x="15790" y="946"/>
                        <a:pt x="15489" y="745"/>
                      </a:cubicBezTo>
                      <a:cubicBezTo>
                        <a:pt x="15188" y="545"/>
                        <a:pt x="14837" y="344"/>
                        <a:pt x="14436" y="269"/>
                      </a:cubicBezTo>
                      <a:cubicBezTo>
                        <a:pt x="14278" y="240"/>
                        <a:pt x="14116" y="225"/>
                        <a:pt x="13955" y="225"/>
                      </a:cubicBezTo>
                      <a:cubicBezTo>
                        <a:pt x="13707" y="225"/>
                        <a:pt x="13461" y="259"/>
                        <a:pt x="13233" y="319"/>
                      </a:cubicBezTo>
                      <a:cubicBezTo>
                        <a:pt x="12857" y="420"/>
                        <a:pt x="12532" y="570"/>
                        <a:pt x="12256" y="745"/>
                      </a:cubicBezTo>
                      <a:cubicBezTo>
                        <a:pt x="11705" y="1121"/>
                        <a:pt x="11279" y="1547"/>
                        <a:pt x="10903" y="1973"/>
                      </a:cubicBezTo>
                      <a:cubicBezTo>
                        <a:pt x="10527" y="2425"/>
                        <a:pt x="10226" y="2876"/>
                        <a:pt x="9950" y="3352"/>
                      </a:cubicBezTo>
                      <a:cubicBezTo>
                        <a:pt x="9683" y="3782"/>
                        <a:pt x="9448" y="4227"/>
                        <a:pt x="9241" y="4682"/>
                      </a:cubicBezTo>
                      <a:lnTo>
                        <a:pt x="9241" y="4682"/>
                      </a:lnTo>
                      <a:cubicBezTo>
                        <a:pt x="8937" y="4012"/>
                        <a:pt x="8574" y="3363"/>
                        <a:pt x="8146" y="2750"/>
                      </a:cubicBezTo>
                      <a:cubicBezTo>
                        <a:pt x="7770" y="2249"/>
                        <a:pt x="7369" y="1773"/>
                        <a:pt x="6893" y="1347"/>
                      </a:cubicBezTo>
                      <a:cubicBezTo>
                        <a:pt x="6391" y="896"/>
                        <a:pt x="5840" y="495"/>
                        <a:pt x="5138" y="244"/>
                      </a:cubicBezTo>
                      <a:cubicBezTo>
                        <a:pt x="4764" y="92"/>
                        <a:pt x="4320" y="0"/>
                        <a:pt x="386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" name="Google Shape;1049;p36"/>
                <p:cNvSpPr/>
                <p:nvPr/>
              </p:nvSpPr>
              <p:spPr>
                <a:xfrm>
                  <a:off x="5058796" y="2408292"/>
                  <a:ext cx="253332" cy="3390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17" h="8722" extrusionOk="0">
                      <a:moveTo>
                        <a:pt x="4862" y="0"/>
                      </a:moveTo>
                      <a:cubicBezTo>
                        <a:pt x="2907" y="2506"/>
                        <a:pt x="1529" y="5263"/>
                        <a:pt x="0" y="7594"/>
                      </a:cubicBezTo>
                      <a:lnTo>
                        <a:pt x="1755" y="8722"/>
                      </a:lnTo>
                      <a:cubicBezTo>
                        <a:pt x="3359" y="6266"/>
                        <a:pt x="4712" y="3584"/>
                        <a:pt x="6517" y="1278"/>
                      </a:cubicBezTo>
                      <a:lnTo>
                        <a:pt x="486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0" name="Google Shape;1050;p36"/>
                <p:cNvSpPr/>
                <p:nvPr/>
              </p:nvSpPr>
              <p:spPr>
                <a:xfrm>
                  <a:off x="5275089" y="2405338"/>
                  <a:ext cx="358560" cy="328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24" h="8447" extrusionOk="0">
                      <a:moveTo>
                        <a:pt x="1504" y="1"/>
                      </a:moveTo>
                      <a:lnTo>
                        <a:pt x="0" y="1429"/>
                      </a:lnTo>
                      <a:cubicBezTo>
                        <a:pt x="2456" y="3986"/>
                        <a:pt x="5213" y="6317"/>
                        <a:pt x="7945" y="8447"/>
                      </a:cubicBezTo>
                      <a:lnTo>
                        <a:pt x="9223" y="6768"/>
                      </a:lnTo>
                      <a:cubicBezTo>
                        <a:pt x="6542" y="4713"/>
                        <a:pt x="3860" y="2457"/>
                        <a:pt x="1504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1" name="Google Shape;1051;p36"/>
                <p:cNvSpPr/>
                <p:nvPr/>
              </p:nvSpPr>
              <p:spPr>
                <a:xfrm>
                  <a:off x="7909963" y="3176062"/>
                  <a:ext cx="309876" cy="473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95" h="11605" extrusionOk="0">
                      <a:moveTo>
                        <a:pt x="2155" y="0"/>
                      </a:moveTo>
                      <a:cubicBezTo>
                        <a:pt x="2406" y="2507"/>
                        <a:pt x="2506" y="5940"/>
                        <a:pt x="0" y="6943"/>
                      </a:cubicBezTo>
                      <a:cubicBezTo>
                        <a:pt x="2757" y="6943"/>
                        <a:pt x="4336" y="9123"/>
                        <a:pt x="5589" y="11604"/>
                      </a:cubicBezTo>
                      <a:cubicBezTo>
                        <a:pt x="5589" y="9123"/>
                        <a:pt x="5338" y="6617"/>
                        <a:pt x="7594" y="5113"/>
                      </a:cubicBezTo>
                      <a:lnTo>
                        <a:pt x="7594" y="5113"/>
                      </a:lnTo>
                      <a:cubicBezTo>
                        <a:pt x="7536" y="5115"/>
                        <a:pt x="7479" y="5116"/>
                        <a:pt x="7423" y="5116"/>
                      </a:cubicBezTo>
                      <a:cubicBezTo>
                        <a:pt x="4895" y="5116"/>
                        <a:pt x="3381" y="2942"/>
                        <a:pt x="215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2" name="Google Shape;1052;p36"/>
                <p:cNvSpPr/>
                <p:nvPr/>
              </p:nvSpPr>
              <p:spPr>
                <a:xfrm rot="-3146947">
                  <a:off x="7874121" y="3701900"/>
                  <a:ext cx="158283" cy="1072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87" h="2362" extrusionOk="0">
                      <a:moveTo>
                        <a:pt x="1668" y="1"/>
                      </a:moveTo>
                      <a:cubicBezTo>
                        <a:pt x="193" y="1"/>
                        <a:pt x="0" y="2361"/>
                        <a:pt x="1883" y="2361"/>
                      </a:cubicBezTo>
                      <a:cubicBezTo>
                        <a:pt x="3311" y="2361"/>
                        <a:pt x="3487" y="56"/>
                        <a:pt x="1783" y="5"/>
                      </a:cubicBezTo>
                      <a:cubicBezTo>
                        <a:pt x="1744" y="2"/>
                        <a:pt x="1706" y="1"/>
                        <a:pt x="166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53" name="Google Shape;1053;p36"/>
              <p:cNvSpPr/>
              <p:nvPr/>
            </p:nvSpPr>
            <p:spPr>
              <a:xfrm rot="-3147069">
                <a:off x="8259365" y="3121235"/>
                <a:ext cx="114176" cy="77340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362" extrusionOk="0">
                    <a:moveTo>
                      <a:pt x="1668" y="1"/>
                    </a:moveTo>
                    <a:cubicBezTo>
                      <a:pt x="193" y="1"/>
                      <a:pt x="0" y="2361"/>
                      <a:pt x="1883" y="2361"/>
                    </a:cubicBezTo>
                    <a:cubicBezTo>
                      <a:pt x="3311" y="2361"/>
                      <a:pt x="3487" y="56"/>
                      <a:pt x="1783" y="5"/>
                    </a:cubicBezTo>
                    <a:cubicBezTo>
                      <a:pt x="1744" y="2"/>
                      <a:pt x="1706" y="1"/>
                      <a:pt x="166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8587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Google Shape;1133;p39"/>
          <p:cNvSpPr/>
          <p:nvPr/>
        </p:nvSpPr>
        <p:spPr>
          <a:xfrm flipH="1">
            <a:off x="3195222" y="1458393"/>
            <a:ext cx="3144811" cy="2303018"/>
          </a:xfrm>
          <a:custGeom>
            <a:avLst/>
            <a:gdLst/>
            <a:ahLst/>
            <a:cxnLst/>
            <a:rect l="l" t="t" r="r" b="b"/>
            <a:pathLst>
              <a:path w="23033" h="16924" extrusionOk="0">
                <a:moveTo>
                  <a:pt x="18087" y="0"/>
                </a:moveTo>
                <a:cubicBezTo>
                  <a:pt x="15558" y="0"/>
                  <a:pt x="12757" y="2011"/>
                  <a:pt x="12181" y="4317"/>
                </a:cubicBezTo>
                <a:cubicBezTo>
                  <a:pt x="12181" y="4317"/>
                  <a:pt x="10883" y="321"/>
                  <a:pt x="6682" y="321"/>
                </a:cubicBezTo>
                <a:cubicBezTo>
                  <a:pt x="6249" y="321"/>
                  <a:pt x="5785" y="364"/>
                  <a:pt x="5289" y="457"/>
                </a:cubicBezTo>
                <a:cubicBezTo>
                  <a:pt x="0" y="1460"/>
                  <a:pt x="6492" y="11610"/>
                  <a:pt x="12381" y="16924"/>
                </a:cubicBezTo>
                <a:cubicBezTo>
                  <a:pt x="22381" y="8527"/>
                  <a:pt x="23033" y="2437"/>
                  <a:pt x="20251" y="608"/>
                </a:cubicBezTo>
                <a:cubicBezTo>
                  <a:pt x="19602" y="187"/>
                  <a:pt x="18857" y="0"/>
                  <a:pt x="180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35" name="Google Shape;1135;p39"/>
          <p:cNvGrpSpPr/>
          <p:nvPr/>
        </p:nvGrpSpPr>
        <p:grpSpPr>
          <a:xfrm rot="-215889" flipH="1">
            <a:off x="1856930" y="1014291"/>
            <a:ext cx="1142100" cy="756617"/>
            <a:chOff x="7029526" y="829353"/>
            <a:chExt cx="1394481" cy="923814"/>
          </a:xfrm>
        </p:grpSpPr>
        <p:sp>
          <p:nvSpPr>
            <p:cNvPr id="1136" name="Google Shape;1136;p39"/>
            <p:cNvSpPr/>
            <p:nvPr/>
          </p:nvSpPr>
          <p:spPr>
            <a:xfrm rot="-804268" flipH="1">
              <a:off x="7383195" y="866608"/>
              <a:ext cx="391751" cy="598588"/>
            </a:xfrm>
            <a:custGeom>
              <a:avLst/>
              <a:gdLst/>
              <a:ahLst/>
              <a:cxnLst/>
              <a:rect l="l" t="t" r="r" b="b"/>
              <a:pathLst>
                <a:path w="7595" h="11605" extrusionOk="0">
                  <a:moveTo>
                    <a:pt x="2155" y="0"/>
                  </a:moveTo>
                  <a:cubicBezTo>
                    <a:pt x="2406" y="2507"/>
                    <a:pt x="2506" y="5940"/>
                    <a:pt x="0" y="6943"/>
                  </a:cubicBezTo>
                  <a:cubicBezTo>
                    <a:pt x="2757" y="6943"/>
                    <a:pt x="4336" y="9123"/>
                    <a:pt x="5589" y="11604"/>
                  </a:cubicBezTo>
                  <a:cubicBezTo>
                    <a:pt x="5589" y="9123"/>
                    <a:pt x="5338" y="6617"/>
                    <a:pt x="7594" y="5113"/>
                  </a:cubicBezTo>
                  <a:lnTo>
                    <a:pt x="7594" y="5113"/>
                  </a:lnTo>
                  <a:cubicBezTo>
                    <a:pt x="7536" y="5115"/>
                    <a:pt x="7479" y="5116"/>
                    <a:pt x="7423" y="5116"/>
                  </a:cubicBezTo>
                  <a:cubicBezTo>
                    <a:pt x="4895" y="5116"/>
                    <a:pt x="3381" y="2942"/>
                    <a:pt x="21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9"/>
            <p:cNvSpPr/>
            <p:nvPr/>
          </p:nvSpPr>
          <p:spPr>
            <a:xfrm flipH="1">
              <a:off x="7029526" y="973310"/>
              <a:ext cx="207371" cy="139045"/>
            </a:xfrm>
            <a:custGeom>
              <a:avLst/>
              <a:gdLst/>
              <a:ahLst/>
              <a:cxnLst/>
              <a:rect l="l" t="t" r="r" b="b"/>
              <a:pathLst>
                <a:path w="4680" h="3138" extrusionOk="0">
                  <a:moveTo>
                    <a:pt x="2235" y="0"/>
                  </a:moveTo>
                  <a:cubicBezTo>
                    <a:pt x="256" y="0"/>
                    <a:pt x="1" y="3138"/>
                    <a:pt x="2524" y="3138"/>
                  </a:cubicBezTo>
                  <a:cubicBezTo>
                    <a:pt x="4429" y="3138"/>
                    <a:pt x="4680" y="80"/>
                    <a:pt x="2374" y="5"/>
                  </a:cubicBezTo>
                  <a:cubicBezTo>
                    <a:pt x="2327" y="2"/>
                    <a:pt x="2281" y="0"/>
                    <a:pt x="22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9"/>
            <p:cNvSpPr/>
            <p:nvPr/>
          </p:nvSpPr>
          <p:spPr>
            <a:xfrm flipH="1">
              <a:off x="7760243" y="1648506"/>
              <a:ext cx="155572" cy="104660"/>
            </a:xfrm>
            <a:custGeom>
              <a:avLst/>
              <a:gdLst/>
              <a:ahLst/>
              <a:cxnLst/>
              <a:rect l="l" t="t" r="r" b="b"/>
              <a:pathLst>
                <a:path w="3511" h="2362" extrusionOk="0">
                  <a:moveTo>
                    <a:pt x="1689" y="1"/>
                  </a:moveTo>
                  <a:cubicBezTo>
                    <a:pt x="191" y="1"/>
                    <a:pt x="0" y="2337"/>
                    <a:pt x="1907" y="2361"/>
                  </a:cubicBezTo>
                  <a:cubicBezTo>
                    <a:pt x="3335" y="2361"/>
                    <a:pt x="3511" y="55"/>
                    <a:pt x="1806" y="5"/>
                  </a:cubicBezTo>
                  <a:cubicBezTo>
                    <a:pt x="1766" y="2"/>
                    <a:pt x="1727" y="1"/>
                    <a:pt x="16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9"/>
            <p:cNvSpPr/>
            <p:nvPr/>
          </p:nvSpPr>
          <p:spPr>
            <a:xfrm flipH="1">
              <a:off x="8304637" y="1362607"/>
              <a:ext cx="119371" cy="80112"/>
            </a:xfrm>
            <a:custGeom>
              <a:avLst/>
              <a:gdLst/>
              <a:ahLst/>
              <a:cxnLst/>
              <a:rect l="l" t="t" r="r" b="b"/>
              <a:pathLst>
                <a:path w="2694" h="1808" extrusionOk="0">
                  <a:moveTo>
                    <a:pt x="1304" y="1"/>
                  </a:moveTo>
                  <a:cubicBezTo>
                    <a:pt x="140" y="1"/>
                    <a:pt x="0" y="1808"/>
                    <a:pt x="1450" y="1808"/>
                  </a:cubicBezTo>
                  <a:cubicBezTo>
                    <a:pt x="1458" y="1808"/>
                    <a:pt x="1465" y="1808"/>
                    <a:pt x="1473" y="1808"/>
                  </a:cubicBezTo>
                  <a:cubicBezTo>
                    <a:pt x="2555" y="1808"/>
                    <a:pt x="2694" y="53"/>
                    <a:pt x="1375" y="3"/>
                  </a:cubicBezTo>
                  <a:cubicBezTo>
                    <a:pt x="1351" y="2"/>
                    <a:pt x="1327" y="1"/>
                    <a:pt x="130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9"/>
            <p:cNvSpPr/>
            <p:nvPr/>
          </p:nvSpPr>
          <p:spPr>
            <a:xfrm>
              <a:off x="7935221" y="1407647"/>
              <a:ext cx="235455" cy="173006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9"/>
            <p:cNvSpPr/>
            <p:nvPr/>
          </p:nvSpPr>
          <p:spPr>
            <a:xfrm flipH="1">
              <a:off x="7941990" y="841150"/>
              <a:ext cx="119371" cy="80112"/>
            </a:xfrm>
            <a:custGeom>
              <a:avLst/>
              <a:gdLst/>
              <a:ahLst/>
              <a:cxnLst/>
              <a:rect l="l" t="t" r="r" b="b"/>
              <a:pathLst>
                <a:path w="2694" h="1808" extrusionOk="0">
                  <a:moveTo>
                    <a:pt x="1304" y="1"/>
                  </a:moveTo>
                  <a:cubicBezTo>
                    <a:pt x="140" y="1"/>
                    <a:pt x="0" y="1808"/>
                    <a:pt x="1450" y="1808"/>
                  </a:cubicBezTo>
                  <a:cubicBezTo>
                    <a:pt x="1458" y="1808"/>
                    <a:pt x="1465" y="1808"/>
                    <a:pt x="1473" y="1808"/>
                  </a:cubicBezTo>
                  <a:cubicBezTo>
                    <a:pt x="2555" y="1808"/>
                    <a:pt x="2694" y="53"/>
                    <a:pt x="1375" y="3"/>
                  </a:cubicBezTo>
                  <a:cubicBezTo>
                    <a:pt x="1351" y="2"/>
                    <a:pt x="1327" y="1"/>
                    <a:pt x="130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2" name="Google Shape;1142;p39"/>
          <p:cNvGrpSpPr/>
          <p:nvPr/>
        </p:nvGrpSpPr>
        <p:grpSpPr>
          <a:xfrm rot="1574757">
            <a:off x="6215017" y="2845074"/>
            <a:ext cx="934647" cy="941658"/>
            <a:chOff x="7029526" y="603457"/>
            <a:chExt cx="1141150" cy="1149709"/>
          </a:xfrm>
        </p:grpSpPr>
        <p:sp>
          <p:nvSpPr>
            <p:cNvPr id="1143" name="Google Shape;1143;p39"/>
            <p:cNvSpPr/>
            <p:nvPr/>
          </p:nvSpPr>
          <p:spPr>
            <a:xfrm rot="-2298745" flipH="1">
              <a:off x="7383195" y="866608"/>
              <a:ext cx="391757" cy="598596"/>
            </a:xfrm>
            <a:custGeom>
              <a:avLst/>
              <a:gdLst/>
              <a:ahLst/>
              <a:cxnLst/>
              <a:rect l="l" t="t" r="r" b="b"/>
              <a:pathLst>
                <a:path w="7595" h="11605" extrusionOk="0">
                  <a:moveTo>
                    <a:pt x="2155" y="0"/>
                  </a:moveTo>
                  <a:cubicBezTo>
                    <a:pt x="2406" y="2507"/>
                    <a:pt x="2506" y="5940"/>
                    <a:pt x="0" y="6943"/>
                  </a:cubicBezTo>
                  <a:cubicBezTo>
                    <a:pt x="2757" y="6943"/>
                    <a:pt x="4336" y="9123"/>
                    <a:pt x="5589" y="11604"/>
                  </a:cubicBezTo>
                  <a:cubicBezTo>
                    <a:pt x="5589" y="9123"/>
                    <a:pt x="5338" y="6617"/>
                    <a:pt x="7594" y="5113"/>
                  </a:cubicBezTo>
                  <a:lnTo>
                    <a:pt x="7594" y="5113"/>
                  </a:lnTo>
                  <a:cubicBezTo>
                    <a:pt x="7536" y="5115"/>
                    <a:pt x="7479" y="5116"/>
                    <a:pt x="7423" y="5116"/>
                  </a:cubicBezTo>
                  <a:cubicBezTo>
                    <a:pt x="4895" y="5116"/>
                    <a:pt x="3381" y="2942"/>
                    <a:pt x="21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9"/>
            <p:cNvSpPr/>
            <p:nvPr/>
          </p:nvSpPr>
          <p:spPr>
            <a:xfrm flipH="1">
              <a:off x="7029526" y="973310"/>
              <a:ext cx="207371" cy="139045"/>
            </a:xfrm>
            <a:custGeom>
              <a:avLst/>
              <a:gdLst/>
              <a:ahLst/>
              <a:cxnLst/>
              <a:rect l="l" t="t" r="r" b="b"/>
              <a:pathLst>
                <a:path w="4680" h="3138" extrusionOk="0">
                  <a:moveTo>
                    <a:pt x="2235" y="0"/>
                  </a:moveTo>
                  <a:cubicBezTo>
                    <a:pt x="256" y="0"/>
                    <a:pt x="1" y="3138"/>
                    <a:pt x="2524" y="3138"/>
                  </a:cubicBezTo>
                  <a:cubicBezTo>
                    <a:pt x="4429" y="3138"/>
                    <a:pt x="4680" y="80"/>
                    <a:pt x="2374" y="5"/>
                  </a:cubicBezTo>
                  <a:cubicBezTo>
                    <a:pt x="2327" y="2"/>
                    <a:pt x="2281" y="0"/>
                    <a:pt x="22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9"/>
            <p:cNvSpPr/>
            <p:nvPr/>
          </p:nvSpPr>
          <p:spPr>
            <a:xfrm flipH="1">
              <a:off x="7760243" y="1648506"/>
              <a:ext cx="155572" cy="104660"/>
            </a:xfrm>
            <a:custGeom>
              <a:avLst/>
              <a:gdLst/>
              <a:ahLst/>
              <a:cxnLst/>
              <a:rect l="l" t="t" r="r" b="b"/>
              <a:pathLst>
                <a:path w="3511" h="2362" extrusionOk="0">
                  <a:moveTo>
                    <a:pt x="1689" y="1"/>
                  </a:moveTo>
                  <a:cubicBezTo>
                    <a:pt x="191" y="1"/>
                    <a:pt x="0" y="2337"/>
                    <a:pt x="1907" y="2361"/>
                  </a:cubicBezTo>
                  <a:cubicBezTo>
                    <a:pt x="3335" y="2361"/>
                    <a:pt x="3511" y="55"/>
                    <a:pt x="1806" y="5"/>
                  </a:cubicBezTo>
                  <a:cubicBezTo>
                    <a:pt x="1766" y="2"/>
                    <a:pt x="1727" y="1"/>
                    <a:pt x="16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9"/>
            <p:cNvSpPr/>
            <p:nvPr/>
          </p:nvSpPr>
          <p:spPr>
            <a:xfrm flipH="1">
              <a:off x="7890892" y="944228"/>
              <a:ext cx="119371" cy="80112"/>
            </a:xfrm>
            <a:custGeom>
              <a:avLst/>
              <a:gdLst/>
              <a:ahLst/>
              <a:cxnLst/>
              <a:rect l="l" t="t" r="r" b="b"/>
              <a:pathLst>
                <a:path w="2694" h="1808" extrusionOk="0">
                  <a:moveTo>
                    <a:pt x="1304" y="1"/>
                  </a:moveTo>
                  <a:cubicBezTo>
                    <a:pt x="140" y="1"/>
                    <a:pt x="0" y="1808"/>
                    <a:pt x="1450" y="1808"/>
                  </a:cubicBezTo>
                  <a:cubicBezTo>
                    <a:pt x="1458" y="1808"/>
                    <a:pt x="1465" y="1808"/>
                    <a:pt x="1473" y="1808"/>
                  </a:cubicBezTo>
                  <a:cubicBezTo>
                    <a:pt x="2555" y="1808"/>
                    <a:pt x="2694" y="53"/>
                    <a:pt x="1375" y="3"/>
                  </a:cubicBezTo>
                  <a:cubicBezTo>
                    <a:pt x="1351" y="2"/>
                    <a:pt x="1327" y="1"/>
                    <a:pt x="130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9"/>
            <p:cNvSpPr/>
            <p:nvPr/>
          </p:nvSpPr>
          <p:spPr>
            <a:xfrm>
              <a:off x="7935221" y="1407647"/>
              <a:ext cx="235455" cy="173006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9"/>
            <p:cNvSpPr/>
            <p:nvPr/>
          </p:nvSpPr>
          <p:spPr>
            <a:xfrm flipH="1">
              <a:off x="7274487" y="603457"/>
              <a:ext cx="119371" cy="80112"/>
            </a:xfrm>
            <a:custGeom>
              <a:avLst/>
              <a:gdLst/>
              <a:ahLst/>
              <a:cxnLst/>
              <a:rect l="l" t="t" r="r" b="b"/>
              <a:pathLst>
                <a:path w="2694" h="1808" extrusionOk="0">
                  <a:moveTo>
                    <a:pt x="1304" y="1"/>
                  </a:moveTo>
                  <a:cubicBezTo>
                    <a:pt x="140" y="1"/>
                    <a:pt x="0" y="1808"/>
                    <a:pt x="1450" y="1808"/>
                  </a:cubicBezTo>
                  <a:cubicBezTo>
                    <a:pt x="1458" y="1808"/>
                    <a:pt x="1465" y="1808"/>
                    <a:pt x="1473" y="1808"/>
                  </a:cubicBezTo>
                  <a:cubicBezTo>
                    <a:pt x="2555" y="1808"/>
                    <a:pt x="2694" y="53"/>
                    <a:pt x="1375" y="3"/>
                  </a:cubicBezTo>
                  <a:cubicBezTo>
                    <a:pt x="1351" y="2"/>
                    <a:pt x="1327" y="1"/>
                    <a:pt x="130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9" name="Google Shape;1149;p39"/>
          <p:cNvGrpSpPr/>
          <p:nvPr/>
        </p:nvGrpSpPr>
        <p:grpSpPr>
          <a:xfrm>
            <a:off x="7271350" y="248700"/>
            <a:ext cx="1291805" cy="2011223"/>
            <a:chOff x="7176100" y="258225"/>
            <a:chExt cx="1291805" cy="2011223"/>
          </a:xfrm>
        </p:grpSpPr>
        <p:sp>
          <p:nvSpPr>
            <p:cNvPr id="1150" name="Google Shape;1150;p39"/>
            <p:cNvSpPr/>
            <p:nvPr/>
          </p:nvSpPr>
          <p:spPr>
            <a:xfrm>
              <a:off x="7176100" y="258225"/>
              <a:ext cx="451200" cy="555000"/>
            </a:xfrm>
            <a:custGeom>
              <a:avLst/>
              <a:gdLst/>
              <a:ahLst/>
              <a:cxnLst/>
              <a:rect l="l" t="t" r="r" b="b"/>
              <a:pathLst>
                <a:path w="18048" h="22200" extrusionOk="0">
                  <a:moveTo>
                    <a:pt x="8520" y="1563"/>
                  </a:moveTo>
                  <a:cubicBezTo>
                    <a:pt x="14072" y="1563"/>
                    <a:pt x="8179" y="13801"/>
                    <a:pt x="5973" y="19170"/>
                  </a:cubicBezTo>
                  <a:lnTo>
                    <a:pt x="5973" y="19170"/>
                  </a:lnTo>
                  <a:cubicBezTo>
                    <a:pt x="5551" y="16350"/>
                    <a:pt x="5004" y="13551"/>
                    <a:pt x="4814" y="10699"/>
                  </a:cubicBezTo>
                  <a:cubicBezTo>
                    <a:pt x="4639" y="7942"/>
                    <a:pt x="4263" y="1902"/>
                    <a:pt x="8197" y="1576"/>
                  </a:cubicBezTo>
                  <a:cubicBezTo>
                    <a:pt x="8309" y="1567"/>
                    <a:pt x="8417" y="1563"/>
                    <a:pt x="8520" y="1563"/>
                  </a:cubicBezTo>
                  <a:close/>
                  <a:moveTo>
                    <a:pt x="8102" y="1"/>
                  </a:moveTo>
                  <a:cubicBezTo>
                    <a:pt x="1" y="1"/>
                    <a:pt x="4055" y="16395"/>
                    <a:pt x="4639" y="20749"/>
                  </a:cubicBezTo>
                  <a:cubicBezTo>
                    <a:pt x="4686" y="21117"/>
                    <a:pt x="4936" y="21351"/>
                    <a:pt x="5223" y="21444"/>
                  </a:cubicBezTo>
                  <a:lnTo>
                    <a:pt x="5223" y="21444"/>
                  </a:lnTo>
                  <a:cubicBezTo>
                    <a:pt x="5250" y="21906"/>
                    <a:pt x="5683" y="22199"/>
                    <a:pt x="6086" y="22199"/>
                  </a:cubicBezTo>
                  <a:cubicBezTo>
                    <a:pt x="6396" y="22199"/>
                    <a:pt x="6689" y="22027"/>
                    <a:pt x="6769" y="21626"/>
                  </a:cubicBezTo>
                  <a:cubicBezTo>
                    <a:pt x="7621" y="17415"/>
                    <a:pt x="18047" y="1075"/>
                    <a:pt x="8874" y="47"/>
                  </a:cubicBezTo>
                  <a:cubicBezTo>
                    <a:pt x="8605" y="16"/>
                    <a:pt x="8348" y="1"/>
                    <a:pt x="81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9"/>
            <p:cNvSpPr/>
            <p:nvPr/>
          </p:nvSpPr>
          <p:spPr>
            <a:xfrm>
              <a:off x="7194929" y="658689"/>
              <a:ext cx="1272976" cy="1610759"/>
            </a:xfrm>
            <a:custGeom>
              <a:avLst/>
              <a:gdLst/>
              <a:ahLst/>
              <a:cxnLst/>
              <a:rect l="l" t="t" r="r" b="b"/>
              <a:pathLst>
                <a:path w="45133" h="57109" extrusionOk="0">
                  <a:moveTo>
                    <a:pt x="11235" y="1"/>
                  </a:moveTo>
                  <a:cubicBezTo>
                    <a:pt x="7515" y="1"/>
                    <a:pt x="4198" y="1195"/>
                    <a:pt x="2532" y="4731"/>
                  </a:cubicBezTo>
                  <a:cubicBezTo>
                    <a:pt x="0" y="20220"/>
                    <a:pt x="2532" y="42175"/>
                    <a:pt x="2532" y="42175"/>
                  </a:cubicBezTo>
                  <a:cubicBezTo>
                    <a:pt x="3700" y="52965"/>
                    <a:pt x="15524" y="57109"/>
                    <a:pt x="26217" y="57109"/>
                  </a:cubicBezTo>
                  <a:cubicBezTo>
                    <a:pt x="36164" y="57109"/>
                    <a:pt x="45132" y="53523"/>
                    <a:pt x="43635" y="48365"/>
                  </a:cubicBezTo>
                  <a:cubicBezTo>
                    <a:pt x="40552" y="37664"/>
                    <a:pt x="30677" y="40771"/>
                    <a:pt x="28722" y="34280"/>
                  </a:cubicBezTo>
                  <a:cubicBezTo>
                    <a:pt x="26742" y="27814"/>
                    <a:pt x="31529" y="6711"/>
                    <a:pt x="27594" y="4731"/>
                  </a:cubicBezTo>
                  <a:cubicBezTo>
                    <a:pt x="25113" y="3482"/>
                    <a:pt x="17587" y="1"/>
                    <a:pt x="112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9"/>
            <p:cNvSpPr/>
            <p:nvPr/>
          </p:nvSpPr>
          <p:spPr>
            <a:xfrm>
              <a:off x="7246735" y="1633799"/>
              <a:ext cx="274322" cy="531608"/>
            </a:xfrm>
            <a:custGeom>
              <a:avLst/>
              <a:gdLst/>
              <a:ahLst/>
              <a:cxnLst/>
              <a:rect l="l" t="t" r="r" b="b"/>
              <a:pathLst>
                <a:path w="9726" h="18848" extrusionOk="0">
                  <a:moveTo>
                    <a:pt x="1" y="1"/>
                  </a:moveTo>
                  <a:cubicBezTo>
                    <a:pt x="302" y="4587"/>
                    <a:pt x="653" y="7645"/>
                    <a:pt x="653" y="7645"/>
                  </a:cubicBezTo>
                  <a:cubicBezTo>
                    <a:pt x="1229" y="12808"/>
                    <a:pt x="4237" y="16442"/>
                    <a:pt x="8372" y="18848"/>
                  </a:cubicBezTo>
                  <a:cubicBezTo>
                    <a:pt x="9725" y="11204"/>
                    <a:pt x="7645" y="2557"/>
                    <a:pt x="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9"/>
            <p:cNvSpPr/>
            <p:nvPr/>
          </p:nvSpPr>
          <p:spPr>
            <a:xfrm>
              <a:off x="8052386" y="1841157"/>
              <a:ext cx="407901" cy="418506"/>
            </a:xfrm>
            <a:custGeom>
              <a:avLst/>
              <a:gdLst/>
              <a:ahLst/>
              <a:cxnLst/>
              <a:rect l="l" t="t" r="r" b="b"/>
              <a:pathLst>
                <a:path w="14462" h="14838" extrusionOk="0">
                  <a:moveTo>
                    <a:pt x="9123" y="0"/>
                  </a:moveTo>
                  <a:cubicBezTo>
                    <a:pt x="6717" y="401"/>
                    <a:pt x="4812" y="2481"/>
                    <a:pt x="3660" y="4186"/>
                  </a:cubicBezTo>
                  <a:cubicBezTo>
                    <a:pt x="1529" y="7043"/>
                    <a:pt x="0" y="11103"/>
                    <a:pt x="1103" y="14837"/>
                  </a:cubicBezTo>
                  <a:cubicBezTo>
                    <a:pt x="8672" y="13810"/>
                    <a:pt x="14462" y="10652"/>
                    <a:pt x="13234" y="6441"/>
                  </a:cubicBezTo>
                  <a:cubicBezTo>
                    <a:pt x="12331" y="3283"/>
                    <a:pt x="10828" y="1354"/>
                    <a:pt x="91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9"/>
            <p:cNvSpPr/>
            <p:nvPr/>
          </p:nvSpPr>
          <p:spPr>
            <a:xfrm>
              <a:off x="7191375" y="649325"/>
              <a:ext cx="920414" cy="537869"/>
            </a:xfrm>
            <a:custGeom>
              <a:avLst/>
              <a:gdLst/>
              <a:ahLst/>
              <a:cxnLst/>
              <a:rect l="l" t="t" r="r" b="b"/>
              <a:pathLst>
                <a:path w="32633" h="19070" extrusionOk="0">
                  <a:moveTo>
                    <a:pt x="11195" y="1"/>
                  </a:moveTo>
                  <a:cubicBezTo>
                    <a:pt x="9945" y="1"/>
                    <a:pt x="8732" y="101"/>
                    <a:pt x="7595" y="326"/>
                  </a:cubicBezTo>
                  <a:cubicBezTo>
                    <a:pt x="7595" y="326"/>
                    <a:pt x="2532" y="1254"/>
                    <a:pt x="1530" y="6191"/>
                  </a:cubicBezTo>
                  <a:cubicBezTo>
                    <a:pt x="552" y="11128"/>
                    <a:pt x="1" y="12807"/>
                    <a:pt x="2958" y="14787"/>
                  </a:cubicBezTo>
                  <a:cubicBezTo>
                    <a:pt x="5353" y="16370"/>
                    <a:pt x="14104" y="19070"/>
                    <a:pt x="21087" y="19070"/>
                  </a:cubicBezTo>
                  <a:cubicBezTo>
                    <a:pt x="22729" y="19070"/>
                    <a:pt x="24274" y="18920"/>
                    <a:pt x="25615" y="18572"/>
                  </a:cubicBezTo>
                  <a:cubicBezTo>
                    <a:pt x="32633" y="16742"/>
                    <a:pt x="30953" y="13935"/>
                    <a:pt x="30953" y="10276"/>
                  </a:cubicBezTo>
                  <a:cubicBezTo>
                    <a:pt x="30953" y="6617"/>
                    <a:pt x="29750" y="5264"/>
                    <a:pt x="25314" y="3233"/>
                  </a:cubicBezTo>
                  <a:cubicBezTo>
                    <a:pt x="21785" y="1609"/>
                    <a:pt x="16201" y="1"/>
                    <a:pt x="111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9"/>
            <p:cNvSpPr/>
            <p:nvPr/>
          </p:nvSpPr>
          <p:spPr>
            <a:xfrm>
              <a:off x="7292461" y="666389"/>
              <a:ext cx="786102" cy="267919"/>
            </a:xfrm>
            <a:custGeom>
              <a:avLst/>
              <a:gdLst/>
              <a:ahLst/>
              <a:cxnLst/>
              <a:rect l="l" t="t" r="r" b="b"/>
              <a:pathLst>
                <a:path w="27871" h="9499" extrusionOk="0">
                  <a:moveTo>
                    <a:pt x="7558" y="1"/>
                  </a:moveTo>
                  <a:cubicBezTo>
                    <a:pt x="3456" y="1"/>
                    <a:pt x="2257" y="1501"/>
                    <a:pt x="2257" y="1501"/>
                  </a:cubicBezTo>
                  <a:cubicBezTo>
                    <a:pt x="1" y="3029"/>
                    <a:pt x="1379" y="5837"/>
                    <a:pt x="7219" y="7992"/>
                  </a:cubicBezTo>
                  <a:cubicBezTo>
                    <a:pt x="10162" y="9074"/>
                    <a:pt x="13068" y="9499"/>
                    <a:pt x="15805" y="9499"/>
                  </a:cubicBezTo>
                  <a:cubicBezTo>
                    <a:pt x="18522" y="9499"/>
                    <a:pt x="21075" y="9080"/>
                    <a:pt x="23334" y="8468"/>
                  </a:cubicBezTo>
                  <a:cubicBezTo>
                    <a:pt x="27871" y="7265"/>
                    <a:pt x="25014" y="5310"/>
                    <a:pt x="23334" y="4258"/>
                  </a:cubicBezTo>
                  <a:cubicBezTo>
                    <a:pt x="21630" y="3205"/>
                    <a:pt x="15565" y="774"/>
                    <a:pt x="9700" y="122"/>
                  </a:cubicBezTo>
                  <a:cubicBezTo>
                    <a:pt x="8911" y="38"/>
                    <a:pt x="8199" y="1"/>
                    <a:pt x="75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9"/>
            <p:cNvSpPr/>
            <p:nvPr/>
          </p:nvSpPr>
          <p:spPr>
            <a:xfrm>
              <a:off x="8004324" y="1795211"/>
              <a:ext cx="260163" cy="471531"/>
            </a:xfrm>
            <a:custGeom>
              <a:avLst/>
              <a:gdLst/>
              <a:ahLst/>
              <a:cxnLst/>
              <a:rect l="l" t="t" r="r" b="b"/>
              <a:pathLst>
                <a:path w="9224" h="16718" extrusionOk="0">
                  <a:moveTo>
                    <a:pt x="8246" y="0"/>
                  </a:moveTo>
                  <a:cubicBezTo>
                    <a:pt x="6491" y="752"/>
                    <a:pt x="3785" y="2406"/>
                    <a:pt x="2055" y="5840"/>
                  </a:cubicBezTo>
                  <a:cubicBezTo>
                    <a:pt x="50" y="9850"/>
                    <a:pt x="0" y="14512"/>
                    <a:pt x="326" y="16717"/>
                  </a:cubicBezTo>
                  <a:cubicBezTo>
                    <a:pt x="602" y="16692"/>
                    <a:pt x="902" y="16667"/>
                    <a:pt x="1178" y="16642"/>
                  </a:cubicBezTo>
                  <a:cubicBezTo>
                    <a:pt x="877" y="14862"/>
                    <a:pt x="727" y="10326"/>
                    <a:pt x="2807" y="6216"/>
                  </a:cubicBezTo>
                  <a:cubicBezTo>
                    <a:pt x="4637" y="2607"/>
                    <a:pt x="7694" y="1078"/>
                    <a:pt x="9223" y="526"/>
                  </a:cubicBezTo>
                  <a:cubicBezTo>
                    <a:pt x="8897" y="351"/>
                    <a:pt x="8572" y="176"/>
                    <a:pt x="82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9"/>
            <p:cNvSpPr/>
            <p:nvPr/>
          </p:nvSpPr>
          <p:spPr>
            <a:xfrm>
              <a:off x="7243210" y="1573017"/>
              <a:ext cx="314599" cy="619269"/>
            </a:xfrm>
            <a:custGeom>
              <a:avLst/>
              <a:gdLst/>
              <a:ahLst/>
              <a:cxnLst/>
              <a:rect l="l" t="t" r="r" b="b"/>
              <a:pathLst>
                <a:path w="11154" h="21956" extrusionOk="0">
                  <a:moveTo>
                    <a:pt x="1" y="0"/>
                  </a:moveTo>
                  <a:cubicBezTo>
                    <a:pt x="1" y="301"/>
                    <a:pt x="26" y="627"/>
                    <a:pt x="51" y="903"/>
                  </a:cubicBezTo>
                  <a:cubicBezTo>
                    <a:pt x="2156" y="1579"/>
                    <a:pt x="6066" y="3258"/>
                    <a:pt x="7920" y="6918"/>
                  </a:cubicBezTo>
                  <a:cubicBezTo>
                    <a:pt x="10226" y="11429"/>
                    <a:pt x="10301" y="17720"/>
                    <a:pt x="9600" y="21579"/>
                  </a:cubicBezTo>
                  <a:cubicBezTo>
                    <a:pt x="9850" y="21705"/>
                    <a:pt x="10126" y="21855"/>
                    <a:pt x="10377" y="21955"/>
                  </a:cubicBezTo>
                  <a:cubicBezTo>
                    <a:pt x="11154" y="17970"/>
                    <a:pt x="11103" y="11304"/>
                    <a:pt x="8672" y="6517"/>
                  </a:cubicBezTo>
                  <a:cubicBezTo>
                    <a:pt x="6542" y="2356"/>
                    <a:pt x="2156" y="627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9"/>
            <p:cNvSpPr/>
            <p:nvPr/>
          </p:nvSpPr>
          <p:spPr>
            <a:xfrm>
              <a:off x="7235911" y="1131264"/>
              <a:ext cx="770561" cy="183276"/>
            </a:xfrm>
            <a:custGeom>
              <a:avLst/>
              <a:gdLst/>
              <a:ahLst/>
              <a:cxnLst/>
              <a:rect l="l" t="t" r="r" b="b"/>
              <a:pathLst>
                <a:path w="27320" h="6498" extrusionOk="0">
                  <a:moveTo>
                    <a:pt x="742" y="1"/>
                  </a:moveTo>
                  <a:cubicBezTo>
                    <a:pt x="507" y="1"/>
                    <a:pt x="265" y="26"/>
                    <a:pt x="26" y="56"/>
                  </a:cubicBezTo>
                  <a:cubicBezTo>
                    <a:pt x="26" y="357"/>
                    <a:pt x="26" y="633"/>
                    <a:pt x="1" y="934"/>
                  </a:cubicBezTo>
                  <a:cubicBezTo>
                    <a:pt x="225" y="891"/>
                    <a:pt x="505" y="857"/>
                    <a:pt x="738" y="857"/>
                  </a:cubicBezTo>
                  <a:cubicBezTo>
                    <a:pt x="922" y="857"/>
                    <a:pt x="1077" y="878"/>
                    <a:pt x="1154" y="934"/>
                  </a:cubicBezTo>
                  <a:cubicBezTo>
                    <a:pt x="1229" y="1034"/>
                    <a:pt x="1254" y="1485"/>
                    <a:pt x="1279" y="1736"/>
                  </a:cubicBezTo>
                  <a:cubicBezTo>
                    <a:pt x="1304" y="2412"/>
                    <a:pt x="1354" y="3164"/>
                    <a:pt x="1906" y="3490"/>
                  </a:cubicBezTo>
                  <a:cubicBezTo>
                    <a:pt x="2030" y="3559"/>
                    <a:pt x="2163" y="3588"/>
                    <a:pt x="2301" y="3588"/>
                  </a:cubicBezTo>
                  <a:cubicBezTo>
                    <a:pt x="2663" y="3588"/>
                    <a:pt x="3067" y="3389"/>
                    <a:pt x="3485" y="3189"/>
                  </a:cubicBezTo>
                  <a:cubicBezTo>
                    <a:pt x="3759" y="3052"/>
                    <a:pt x="4241" y="2832"/>
                    <a:pt x="4419" y="2832"/>
                  </a:cubicBezTo>
                  <a:cubicBezTo>
                    <a:pt x="4437" y="2832"/>
                    <a:pt x="4451" y="2834"/>
                    <a:pt x="4462" y="2838"/>
                  </a:cubicBezTo>
                  <a:cubicBezTo>
                    <a:pt x="4587" y="2913"/>
                    <a:pt x="4738" y="3365"/>
                    <a:pt x="4813" y="3640"/>
                  </a:cubicBezTo>
                  <a:cubicBezTo>
                    <a:pt x="5038" y="4292"/>
                    <a:pt x="5239" y="4944"/>
                    <a:pt x="5815" y="5119"/>
                  </a:cubicBezTo>
                  <a:cubicBezTo>
                    <a:pt x="5893" y="5142"/>
                    <a:pt x="5971" y="5153"/>
                    <a:pt x="6048" y="5153"/>
                  </a:cubicBezTo>
                  <a:cubicBezTo>
                    <a:pt x="6472" y="5153"/>
                    <a:pt x="6896" y="4835"/>
                    <a:pt x="7319" y="4517"/>
                  </a:cubicBezTo>
                  <a:cubicBezTo>
                    <a:pt x="7570" y="4317"/>
                    <a:pt x="8046" y="3966"/>
                    <a:pt x="8196" y="3966"/>
                  </a:cubicBezTo>
                  <a:cubicBezTo>
                    <a:pt x="8322" y="4041"/>
                    <a:pt x="8547" y="4467"/>
                    <a:pt x="8673" y="4743"/>
                  </a:cubicBezTo>
                  <a:cubicBezTo>
                    <a:pt x="8973" y="5320"/>
                    <a:pt x="9299" y="5946"/>
                    <a:pt x="9876" y="6021"/>
                  </a:cubicBezTo>
                  <a:cubicBezTo>
                    <a:pt x="9917" y="6027"/>
                    <a:pt x="9957" y="6030"/>
                    <a:pt x="9997" y="6030"/>
                  </a:cubicBezTo>
                  <a:cubicBezTo>
                    <a:pt x="10468" y="6030"/>
                    <a:pt x="10865" y="5633"/>
                    <a:pt x="11304" y="5194"/>
                  </a:cubicBezTo>
                  <a:cubicBezTo>
                    <a:pt x="11505" y="4994"/>
                    <a:pt x="11931" y="4568"/>
                    <a:pt x="12056" y="4568"/>
                  </a:cubicBezTo>
                  <a:lnTo>
                    <a:pt x="12081" y="4568"/>
                  </a:lnTo>
                  <a:cubicBezTo>
                    <a:pt x="12206" y="4618"/>
                    <a:pt x="12482" y="5044"/>
                    <a:pt x="12658" y="5269"/>
                  </a:cubicBezTo>
                  <a:cubicBezTo>
                    <a:pt x="13008" y="5821"/>
                    <a:pt x="13384" y="6397"/>
                    <a:pt x="13961" y="6422"/>
                  </a:cubicBezTo>
                  <a:cubicBezTo>
                    <a:pt x="13983" y="6424"/>
                    <a:pt x="14006" y="6425"/>
                    <a:pt x="14028" y="6425"/>
                  </a:cubicBezTo>
                  <a:cubicBezTo>
                    <a:pt x="14523" y="6425"/>
                    <a:pt x="14929" y="5900"/>
                    <a:pt x="15289" y="5420"/>
                  </a:cubicBezTo>
                  <a:cubicBezTo>
                    <a:pt x="15465" y="5194"/>
                    <a:pt x="15740" y="4818"/>
                    <a:pt x="15841" y="4793"/>
                  </a:cubicBezTo>
                  <a:cubicBezTo>
                    <a:pt x="15966" y="4818"/>
                    <a:pt x="16267" y="5244"/>
                    <a:pt x="16442" y="5495"/>
                  </a:cubicBezTo>
                  <a:cubicBezTo>
                    <a:pt x="16818" y="5996"/>
                    <a:pt x="17144" y="6497"/>
                    <a:pt x="17645" y="6497"/>
                  </a:cubicBezTo>
                  <a:lnTo>
                    <a:pt x="17670" y="6497"/>
                  </a:lnTo>
                  <a:cubicBezTo>
                    <a:pt x="18222" y="6497"/>
                    <a:pt x="18597" y="5921"/>
                    <a:pt x="18948" y="5370"/>
                  </a:cubicBezTo>
                  <a:cubicBezTo>
                    <a:pt x="19099" y="5144"/>
                    <a:pt x="19324" y="4768"/>
                    <a:pt x="19425" y="4718"/>
                  </a:cubicBezTo>
                  <a:cubicBezTo>
                    <a:pt x="19575" y="4743"/>
                    <a:pt x="19926" y="5144"/>
                    <a:pt x="20101" y="5370"/>
                  </a:cubicBezTo>
                  <a:cubicBezTo>
                    <a:pt x="20496" y="5834"/>
                    <a:pt x="20847" y="6255"/>
                    <a:pt x="21295" y="6255"/>
                  </a:cubicBezTo>
                  <a:cubicBezTo>
                    <a:pt x="21331" y="6255"/>
                    <a:pt x="21367" y="6252"/>
                    <a:pt x="21404" y="6247"/>
                  </a:cubicBezTo>
                  <a:cubicBezTo>
                    <a:pt x="21981" y="6197"/>
                    <a:pt x="22282" y="5570"/>
                    <a:pt x="22582" y="4969"/>
                  </a:cubicBezTo>
                  <a:cubicBezTo>
                    <a:pt x="22683" y="4743"/>
                    <a:pt x="22883" y="4342"/>
                    <a:pt x="22958" y="4292"/>
                  </a:cubicBezTo>
                  <a:cubicBezTo>
                    <a:pt x="22964" y="4291"/>
                    <a:pt x="22969" y="4291"/>
                    <a:pt x="22975" y="4291"/>
                  </a:cubicBezTo>
                  <a:cubicBezTo>
                    <a:pt x="23159" y="4291"/>
                    <a:pt x="23566" y="4673"/>
                    <a:pt x="23760" y="4843"/>
                  </a:cubicBezTo>
                  <a:cubicBezTo>
                    <a:pt x="24173" y="5213"/>
                    <a:pt x="24567" y="5544"/>
                    <a:pt x="24975" y="5544"/>
                  </a:cubicBezTo>
                  <a:cubicBezTo>
                    <a:pt x="25038" y="5544"/>
                    <a:pt x="25101" y="5537"/>
                    <a:pt x="25164" y="5520"/>
                  </a:cubicBezTo>
                  <a:cubicBezTo>
                    <a:pt x="25765" y="5345"/>
                    <a:pt x="25941" y="4618"/>
                    <a:pt x="26116" y="3966"/>
                  </a:cubicBezTo>
                  <a:cubicBezTo>
                    <a:pt x="26166" y="3741"/>
                    <a:pt x="26267" y="3340"/>
                    <a:pt x="26317" y="3264"/>
                  </a:cubicBezTo>
                  <a:cubicBezTo>
                    <a:pt x="26342" y="3252"/>
                    <a:pt x="26375" y="3246"/>
                    <a:pt x="26414" y="3246"/>
                  </a:cubicBezTo>
                  <a:cubicBezTo>
                    <a:pt x="26613" y="3246"/>
                    <a:pt x="26976" y="3389"/>
                    <a:pt x="27269" y="3515"/>
                  </a:cubicBezTo>
                  <a:cubicBezTo>
                    <a:pt x="27269" y="3214"/>
                    <a:pt x="27294" y="2913"/>
                    <a:pt x="27319" y="2613"/>
                  </a:cubicBezTo>
                  <a:cubicBezTo>
                    <a:pt x="27021" y="2497"/>
                    <a:pt x="26702" y="2403"/>
                    <a:pt x="26403" y="2403"/>
                  </a:cubicBezTo>
                  <a:cubicBezTo>
                    <a:pt x="26250" y="2403"/>
                    <a:pt x="26102" y="2428"/>
                    <a:pt x="25966" y="2487"/>
                  </a:cubicBezTo>
                  <a:cubicBezTo>
                    <a:pt x="25565" y="2688"/>
                    <a:pt x="25440" y="3189"/>
                    <a:pt x="25289" y="3766"/>
                  </a:cubicBezTo>
                  <a:cubicBezTo>
                    <a:pt x="25214" y="4041"/>
                    <a:pt x="25064" y="4618"/>
                    <a:pt x="24963" y="4693"/>
                  </a:cubicBezTo>
                  <a:cubicBezTo>
                    <a:pt x="24863" y="4668"/>
                    <a:pt x="24512" y="4392"/>
                    <a:pt x="24337" y="4217"/>
                  </a:cubicBezTo>
                  <a:cubicBezTo>
                    <a:pt x="23884" y="3831"/>
                    <a:pt x="23430" y="3426"/>
                    <a:pt x="22958" y="3426"/>
                  </a:cubicBezTo>
                  <a:cubicBezTo>
                    <a:pt x="22909" y="3426"/>
                    <a:pt x="22858" y="3430"/>
                    <a:pt x="22808" y="3440"/>
                  </a:cubicBezTo>
                  <a:cubicBezTo>
                    <a:pt x="22332" y="3540"/>
                    <a:pt x="22081" y="4066"/>
                    <a:pt x="21805" y="4593"/>
                  </a:cubicBezTo>
                  <a:cubicBezTo>
                    <a:pt x="21680" y="4868"/>
                    <a:pt x="21430" y="5345"/>
                    <a:pt x="21354" y="5420"/>
                  </a:cubicBezTo>
                  <a:cubicBezTo>
                    <a:pt x="21229" y="5370"/>
                    <a:pt x="20928" y="5019"/>
                    <a:pt x="20753" y="4818"/>
                  </a:cubicBezTo>
                  <a:cubicBezTo>
                    <a:pt x="20362" y="4354"/>
                    <a:pt x="19922" y="3865"/>
                    <a:pt x="19412" y="3865"/>
                  </a:cubicBezTo>
                  <a:cubicBezTo>
                    <a:pt x="19400" y="3865"/>
                    <a:pt x="19387" y="3865"/>
                    <a:pt x="19374" y="3866"/>
                  </a:cubicBezTo>
                  <a:cubicBezTo>
                    <a:pt x="18873" y="3891"/>
                    <a:pt x="18572" y="4392"/>
                    <a:pt x="18222" y="4919"/>
                  </a:cubicBezTo>
                  <a:cubicBezTo>
                    <a:pt x="18071" y="5144"/>
                    <a:pt x="17770" y="5595"/>
                    <a:pt x="17695" y="5645"/>
                  </a:cubicBezTo>
                  <a:cubicBezTo>
                    <a:pt x="17570" y="5595"/>
                    <a:pt x="17294" y="5219"/>
                    <a:pt x="17144" y="4994"/>
                  </a:cubicBezTo>
                  <a:cubicBezTo>
                    <a:pt x="16768" y="4467"/>
                    <a:pt x="16392" y="3941"/>
                    <a:pt x="15866" y="3941"/>
                  </a:cubicBezTo>
                  <a:lnTo>
                    <a:pt x="15841" y="3941"/>
                  </a:lnTo>
                  <a:cubicBezTo>
                    <a:pt x="15364" y="3941"/>
                    <a:pt x="14988" y="4392"/>
                    <a:pt x="14612" y="4893"/>
                  </a:cubicBezTo>
                  <a:cubicBezTo>
                    <a:pt x="14437" y="5119"/>
                    <a:pt x="14136" y="5545"/>
                    <a:pt x="14011" y="5570"/>
                  </a:cubicBezTo>
                  <a:cubicBezTo>
                    <a:pt x="13861" y="5570"/>
                    <a:pt x="13510" y="5044"/>
                    <a:pt x="13359" y="4818"/>
                  </a:cubicBezTo>
                  <a:cubicBezTo>
                    <a:pt x="13008" y="4267"/>
                    <a:pt x="12683" y="3766"/>
                    <a:pt x="12156" y="3715"/>
                  </a:cubicBezTo>
                  <a:cubicBezTo>
                    <a:pt x="12129" y="3713"/>
                    <a:pt x="12103" y="3712"/>
                    <a:pt x="12076" y="3712"/>
                  </a:cubicBezTo>
                  <a:cubicBezTo>
                    <a:pt x="11561" y="3712"/>
                    <a:pt x="11131" y="4164"/>
                    <a:pt x="10678" y="4593"/>
                  </a:cubicBezTo>
                  <a:cubicBezTo>
                    <a:pt x="10477" y="4818"/>
                    <a:pt x="10126" y="5169"/>
                    <a:pt x="10001" y="5169"/>
                  </a:cubicBezTo>
                  <a:cubicBezTo>
                    <a:pt x="9851" y="5144"/>
                    <a:pt x="9575" y="4618"/>
                    <a:pt x="9450" y="4342"/>
                  </a:cubicBezTo>
                  <a:cubicBezTo>
                    <a:pt x="9149" y="3791"/>
                    <a:pt x="8873" y="3264"/>
                    <a:pt x="8397" y="3139"/>
                  </a:cubicBezTo>
                  <a:cubicBezTo>
                    <a:pt x="8339" y="3128"/>
                    <a:pt x="8281" y="3123"/>
                    <a:pt x="8223" y="3123"/>
                  </a:cubicBezTo>
                  <a:cubicBezTo>
                    <a:pt x="7734" y="3123"/>
                    <a:pt x="7264" y="3482"/>
                    <a:pt x="6793" y="3841"/>
                  </a:cubicBezTo>
                  <a:cubicBezTo>
                    <a:pt x="6567" y="4016"/>
                    <a:pt x="6191" y="4317"/>
                    <a:pt x="6066" y="4317"/>
                  </a:cubicBezTo>
                  <a:cubicBezTo>
                    <a:pt x="5916" y="4267"/>
                    <a:pt x="5715" y="3665"/>
                    <a:pt x="5640" y="3365"/>
                  </a:cubicBezTo>
                  <a:cubicBezTo>
                    <a:pt x="5439" y="2788"/>
                    <a:pt x="5264" y="2237"/>
                    <a:pt x="4813" y="2061"/>
                  </a:cubicBezTo>
                  <a:cubicBezTo>
                    <a:pt x="4683" y="2006"/>
                    <a:pt x="4549" y="1982"/>
                    <a:pt x="4412" y="1982"/>
                  </a:cubicBezTo>
                  <a:cubicBezTo>
                    <a:pt x="3992" y="1982"/>
                    <a:pt x="3543" y="2204"/>
                    <a:pt x="3109" y="2412"/>
                  </a:cubicBezTo>
                  <a:cubicBezTo>
                    <a:pt x="2871" y="2531"/>
                    <a:pt x="2476" y="2740"/>
                    <a:pt x="2350" y="2740"/>
                  </a:cubicBezTo>
                  <a:cubicBezTo>
                    <a:pt x="2343" y="2740"/>
                    <a:pt x="2337" y="2739"/>
                    <a:pt x="2332" y="2738"/>
                  </a:cubicBezTo>
                  <a:cubicBezTo>
                    <a:pt x="2181" y="2663"/>
                    <a:pt x="2131" y="2011"/>
                    <a:pt x="2131" y="1685"/>
                  </a:cubicBezTo>
                  <a:cubicBezTo>
                    <a:pt x="2081" y="1109"/>
                    <a:pt x="2056" y="558"/>
                    <a:pt x="1705" y="257"/>
                  </a:cubicBezTo>
                  <a:cubicBezTo>
                    <a:pt x="1433" y="60"/>
                    <a:pt x="1097" y="1"/>
                    <a:pt x="7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9"/>
            <p:cNvSpPr/>
            <p:nvPr/>
          </p:nvSpPr>
          <p:spPr>
            <a:xfrm>
              <a:off x="7234500" y="1238866"/>
              <a:ext cx="767007" cy="139304"/>
            </a:xfrm>
            <a:custGeom>
              <a:avLst/>
              <a:gdLst/>
              <a:ahLst/>
              <a:cxnLst/>
              <a:rect l="l" t="t" r="r" b="b"/>
              <a:pathLst>
                <a:path w="27194" h="4939" extrusionOk="0">
                  <a:moveTo>
                    <a:pt x="26" y="1"/>
                  </a:moveTo>
                  <a:cubicBezTo>
                    <a:pt x="26" y="327"/>
                    <a:pt x="1" y="677"/>
                    <a:pt x="26" y="1003"/>
                  </a:cubicBezTo>
                  <a:cubicBezTo>
                    <a:pt x="2106" y="2231"/>
                    <a:pt x="7244" y="4813"/>
                    <a:pt x="13710" y="4913"/>
                  </a:cubicBezTo>
                  <a:cubicBezTo>
                    <a:pt x="14011" y="4938"/>
                    <a:pt x="14287" y="4938"/>
                    <a:pt x="14587" y="4938"/>
                  </a:cubicBezTo>
                  <a:cubicBezTo>
                    <a:pt x="21605" y="4938"/>
                    <a:pt x="24963" y="3434"/>
                    <a:pt x="27119" y="2181"/>
                  </a:cubicBezTo>
                  <a:cubicBezTo>
                    <a:pt x="27144" y="1830"/>
                    <a:pt x="27169" y="1505"/>
                    <a:pt x="27194" y="1154"/>
                  </a:cubicBezTo>
                  <a:lnTo>
                    <a:pt x="27194" y="1154"/>
                  </a:lnTo>
                  <a:cubicBezTo>
                    <a:pt x="25018" y="2483"/>
                    <a:pt x="21956" y="4093"/>
                    <a:pt x="14568" y="4093"/>
                  </a:cubicBezTo>
                  <a:cubicBezTo>
                    <a:pt x="14296" y="4093"/>
                    <a:pt x="14019" y="4090"/>
                    <a:pt x="13735" y="4086"/>
                  </a:cubicBezTo>
                  <a:cubicBezTo>
                    <a:pt x="7018" y="3961"/>
                    <a:pt x="1680" y="1028"/>
                    <a:pt x="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9"/>
            <p:cNvSpPr/>
            <p:nvPr/>
          </p:nvSpPr>
          <p:spPr>
            <a:xfrm>
              <a:off x="7238759" y="1326951"/>
              <a:ext cx="752848" cy="126838"/>
            </a:xfrm>
            <a:custGeom>
              <a:avLst/>
              <a:gdLst/>
              <a:ahLst/>
              <a:cxnLst/>
              <a:rect l="l" t="t" r="r" b="b"/>
              <a:pathLst>
                <a:path w="26692" h="4497" extrusionOk="0">
                  <a:moveTo>
                    <a:pt x="491" y="0"/>
                  </a:moveTo>
                  <a:cubicBezTo>
                    <a:pt x="340" y="0"/>
                    <a:pt x="193" y="84"/>
                    <a:pt x="125" y="236"/>
                  </a:cubicBezTo>
                  <a:cubicBezTo>
                    <a:pt x="0" y="437"/>
                    <a:pt x="75" y="687"/>
                    <a:pt x="301" y="788"/>
                  </a:cubicBezTo>
                  <a:lnTo>
                    <a:pt x="276" y="788"/>
                  </a:lnTo>
                  <a:cubicBezTo>
                    <a:pt x="351" y="838"/>
                    <a:pt x="426" y="838"/>
                    <a:pt x="501" y="838"/>
                  </a:cubicBezTo>
                  <a:cubicBezTo>
                    <a:pt x="627" y="838"/>
                    <a:pt x="777" y="762"/>
                    <a:pt x="852" y="637"/>
                  </a:cubicBezTo>
                  <a:cubicBezTo>
                    <a:pt x="978" y="437"/>
                    <a:pt x="902" y="186"/>
                    <a:pt x="702" y="61"/>
                  </a:cubicBezTo>
                  <a:cubicBezTo>
                    <a:pt x="637" y="20"/>
                    <a:pt x="563" y="0"/>
                    <a:pt x="491" y="0"/>
                  </a:cubicBezTo>
                  <a:close/>
                  <a:moveTo>
                    <a:pt x="1983" y="773"/>
                  </a:moveTo>
                  <a:cubicBezTo>
                    <a:pt x="1822" y="773"/>
                    <a:pt x="1659" y="866"/>
                    <a:pt x="1604" y="1013"/>
                  </a:cubicBezTo>
                  <a:cubicBezTo>
                    <a:pt x="1504" y="1239"/>
                    <a:pt x="1579" y="1489"/>
                    <a:pt x="1780" y="1564"/>
                  </a:cubicBezTo>
                  <a:cubicBezTo>
                    <a:pt x="1855" y="1615"/>
                    <a:pt x="1905" y="1615"/>
                    <a:pt x="1980" y="1615"/>
                  </a:cubicBezTo>
                  <a:cubicBezTo>
                    <a:pt x="2130" y="1615"/>
                    <a:pt x="2281" y="1539"/>
                    <a:pt x="2356" y="1389"/>
                  </a:cubicBezTo>
                  <a:cubicBezTo>
                    <a:pt x="2456" y="1163"/>
                    <a:pt x="2356" y="913"/>
                    <a:pt x="2156" y="813"/>
                  </a:cubicBezTo>
                  <a:cubicBezTo>
                    <a:pt x="2102" y="786"/>
                    <a:pt x="2043" y="773"/>
                    <a:pt x="1983" y="773"/>
                  </a:cubicBezTo>
                  <a:close/>
                  <a:moveTo>
                    <a:pt x="26219" y="1245"/>
                  </a:moveTo>
                  <a:cubicBezTo>
                    <a:pt x="26152" y="1245"/>
                    <a:pt x="26083" y="1259"/>
                    <a:pt x="26015" y="1289"/>
                  </a:cubicBezTo>
                  <a:cubicBezTo>
                    <a:pt x="25815" y="1414"/>
                    <a:pt x="25740" y="1665"/>
                    <a:pt x="25840" y="1865"/>
                  </a:cubicBezTo>
                  <a:cubicBezTo>
                    <a:pt x="25915" y="2016"/>
                    <a:pt x="26065" y="2091"/>
                    <a:pt x="26216" y="2091"/>
                  </a:cubicBezTo>
                  <a:cubicBezTo>
                    <a:pt x="26291" y="2091"/>
                    <a:pt x="26366" y="2091"/>
                    <a:pt x="26416" y="2041"/>
                  </a:cubicBezTo>
                  <a:cubicBezTo>
                    <a:pt x="26617" y="1940"/>
                    <a:pt x="26692" y="1690"/>
                    <a:pt x="26592" y="1464"/>
                  </a:cubicBezTo>
                  <a:cubicBezTo>
                    <a:pt x="26521" y="1324"/>
                    <a:pt x="26377" y="1245"/>
                    <a:pt x="26219" y="1245"/>
                  </a:cubicBezTo>
                  <a:close/>
                  <a:moveTo>
                    <a:pt x="3519" y="1464"/>
                  </a:moveTo>
                  <a:cubicBezTo>
                    <a:pt x="3354" y="1464"/>
                    <a:pt x="3186" y="1559"/>
                    <a:pt x="3108" y="1715"/>
                  </a:cubicBezTo>
                  <a:cubicBezTo>
                    <a:pt x="3008" y="1940"/>
                    <a:pt x="3108" y="2191"/>
                    <a:pt x="3333" y="2266"/>
                  </a:cubicBezTo>
                  <a:cubicBezTo>
                    <a:pt x="3384" y="2291"/>
                    <a:pt x="3459" y="2316"/>
                    <a:pt x="3509" y="2316"/>
                  </a:cubicBezTo>
                  <a:cubicBezTo>
                    <a:pt x="3659" y="2316"/>
                    <a:pt x="3810" y="2216"/>
                    <a:pt x="3885" y="2041"/>
                  </a:cubicBezTo>
                  <a:cubicBezTo>
                    <a:pt x="3985" y="1840"/>
                    <a:pt x="3885" y="1590"/>
                    <a:pt x="3659" y="1489"/>
                  </a:cubicBezTo>
                  <a:cubicBezTo>
                    <a:pt x="3614" y="1472"/>
                    <a:pt x="3566" y="1464"/>
                    <a:pt x="3519" y="1464"/>
                  </a:cubicBezTo>
                  <a:close/>
                  <a:moveTo>
                    <a:pt x="24727" y="1977"/>
                  </a:moveTo>
                  <a:cubicBezTo>
                    <a:pt x="24671" y="1977"/>
                    <a:pt x="24614" y="1989"/>
                    <a:pt x="24562" y="2016"/>
                  </a:cubicBezTo>
                  <a:cubicBezTo>
                    <a:pt x="24336" y="2091"/>
                    <a:pt x="24236" y="2341"/>
                    <a:pt x="24336" y="2567"/>
                  </a:cubicBezTo>
                  <a:cubicBezTo>
                    <a:pt x="24386" y="2717"/>
                    <a:pt x="24562" y="2818"/>
                    <a:pt x="24712" y="2818"/>
                  </a:cubicBezTo>
                  <a:cubicBezTo>
                    <a:pt x="24762" y="2818"/>
                    <a:pt x="24837" y="2818"/>
                    <a:pt x="24887" y="2793"/>
                  </a:cubicBezTo>
                  <a:cubicBezTo>
                    <a:pt x="25088" y="2692"/>
                    <a:pt x="25188" y="2442"/>
                    <a:pt x="25113" y="2241"/>
                  </a:cubicBezTo>
                  <a:cubicBezTo>
                    <a:pt x="25039" y="2075"/>
                    <a:pt x="24884" y="1977"/>
                    <a:pt x="24727" y="1977"/>
                  </a:cubicBezTo>
                  <a:close/>
                  <a:moveTo>
                    <a:pt x="5050" y="2066"/>
                  </a:moveTo>
                  <a:cubicBezTo>
                    <a:pt x="4885" y="2066"/>
                    <a:pt x="4720" y="2166"/>
                    <a:pt x="4662" y="2341"/>
                  </a:cubicBezTo>
                  <a:cubicBezTo>
                    <a:pt x="4587" y="2567"/>
                    <a:pt x="4687" y="2793"/>
                    <a:pt x="4912" y="2893"/>
                  </a:cubicBezTo>
                  <a:cubicBezTo>
                    <a:pt x="4963" y="2893"/>
                    <a:pt x="5013" y="2918"/>
                    <a:pt x="5063" y="2918"/>
                  </a:cubicBezTo>
                  <a:cubicBezTo>
                    <a:pt x="5238" y="2918"/>
                    <a:pt x="5389" y="2793"/>
                    <a:pt x="5464" y="2617"/>
                  </a:cubicBezTo>
                  <a:cubicBezTo>
                    <a:pt x="5539" y="2392"/>
                    <a:pt x="5414" y="2166"/>
                    <a:pt x="5188" y="2091"/>
                  </a:cubicBezTo>
                  <a:cubicBezTo>
                    <a:pt x="5144" y="2074"/>
                    <a:pt x="5097" y="2066"/>
                    <a:pt x="5050" y="2066"/>
                  </a:cubicBezTo>
                  <a:close/>
                  <a:moveTo>
                    <a:pt x="23165" y="2545"/>
                  </a:moveTo>
                  <a:cubicBezTo>
                    <a:pt x="23122" y="2545"/>
                    <a:pt x="23077" y="2552"/>
                    <a:pt x="23033" y="2567"/>
                  </a:cubicBezTo>
                  <a:cubicBezTo>
                    <a:pt x="22807" y="2642"/>
                    <a:pt x="22682" y="2868"/>
                    <a:pt x="22732" y="3093"/>
                  </a:cubicBezTo>
                  <a:cubicBezTo>
                    <a:pt x="22807" y="3269"/>
                    <a:pt x="22983" y="3394"/>
                    <a:pt x="23158" y="3394"/>
                  </a:cubicBezTo>
                  <a:cubicBezTo>
                    <a:pt x="23183" y="3394"/>
                    <a:pt x="23233" y="3394"/>
                    <a:pt x="23283" y="3369"/>
                  </a:cubicBezTo>
                  <a:cubicBezTo>
                    <a:pt x="23484" y="3294"/>
                    <a:pt x="23609" y="3068"/>
                    <a:pt x="23559" y="2843"/>
                  </a:cubicBezTo>
                  <a:cubicBezTo>
                    <a:pt x="23499" y="2662"/>
                    <a:pt x="23342" y="2545"/>
                    <a:pt x="23165" y="2545"/>
                  </a:cubicBezTo>
                  <a:close/>
                  <a:moveTo>
                    <a:pt x="6635" y="2570"/>
                  </a:moveTo>
                  <a:cubicBezTo>
                    <a:pt x="6458" y="2570"/>
                    <a:pt x="6301" y="2687"/>
                    <a:pt x="6241" y="2868"/>
                  </a:cubicBezTo>
                  <a:cubicBezTo>
                    <a:pt x="6191" y="3093"/>
                    <a:pt x="6316" y="3344"/>
                    <a:pt x="6542" y="3394"/>
                  </a:cubicBezTo>
                  <a:cubicBezTo>
                    <a:pt x="6567" y="3419"/>
                    <a:pt x="6617" y="3419"/>
                    <a:pt x="6642" y="3419"/>
                  </a:cubicBezTo>
                  <a:cubicBezTo>
                    <a:pt x="6842" y="3419"/>
                    <a:pt x="6993" y="3294"/>
                    <a:pt x="7043" y="3118"/>
                  </a:cubicBezTo>
                  <a:cubicBezTo>
                    <a:pt x="7118" y="2893"/>
                    <a:pt x="6993" y="2667"/>
                    <a:pt x="6767" y="2592"/>
                  </a:cubicBezTo>
                  <a:cubicBezTo>
                    <a:pt x="6723" y="2577"/>
                    <a:pt x="6678" y="2570"/>
                    <a:pt x="6635" y="2570"/>
                  </a:cubicBezTo>
                  <a:close/>
                  <a:moveTo>
                    <a:pt x="8282" y="2983"/>
                  </a:moveTo>
                  <a:cubicBezTo>
                    <a:pt x="8084" y="2983"/>
                    <a:pt x="7888" y="3123"/>
                    <a:pt x="7845" y="3319"/>
                  </a:cubicBezTo>
                  <a:cubicBezTo>
                    <a:pt x="7795" y="3544"/>
                    <a:pt x="7945" y="3770"/>
                    <a:pt x="8171" y="3820"/>
                  </a:cubicBezTo>
                  <a:lnTo>
                    <a:pt x="8271" y="3820"/>
                  </a:lnTo>
                  <a:cubicBezTo>
                    <a:pt x="8471" y="3820"/>
                    <a:pt x="8622" y="3695"/>
                    <a:pt x="8672" y="3494"/>
                  </a:cubicBezTo>
                  <a:cubicBezTo>
                    <a:pt x="8722" y="3269"/>
                    <a:pt x="8597" y="3043"/>
                    <a:pt x="8371" y="2993"/>
                  </a:cubicBezTo>
                  <a:cubicBezTo>
                    <a:pt x="8342" y="2987"/>
                    <a:pt x="8312" y="2983"/>
                    <a:pt x="8282" y="2983"/>
                  </a:cubicBezTo>
                  <a:close/>
                  <a:moveTo>
                    <a:pt x="21552" y="2982"/>
                  </a:moveTo>
                  <a:cubicBezTo>
                    <a:pt x="21520" y="2982"/>
                    <a:pt x="21487" y="2986"/>
                    <a:pt x="21454" y="2993"/>
                  </a:cubicBezTo>
                  <a:cubicBezTo>
                    <a:pt x="21203" y="3043"/>
                    <a:pt x="21078" y="3269"/>
                    <a:pt x="21128" y="3494"/>
                  </a:cubicBezTo>
                  <a:cubicBezTo>
                    <a:pt x="21153" y="3695"/>
                    <a:pt x="21329" y="3820"/>
                    <a:pt x="21529" y="3820"/>
                  </a:cubicBezTo>
                  <a:lnTo>
                    <a:pt x="21629" y="3820"/>
                  </a:lnTo>
                  <a:cubicBezTo>
                    <a:pt x="21855" y="3745"/>
                    <a:pt x="22005" y="3544"/>
                    <a:pt x="21955" y="3319"/>
                  </a:cubicBezTo>
                  <a:cubicBezTo>
                    <a:pt x="21912" y="3105"/>
                    <a:pt x="21742" y="2982"/>
                    <a:pt x="21552" y="2982"/>
                  </a:cubicBezTo>
                  <a:close/>
                  <a:moveTo>
                    <a:pt x="19910" y="3285"/>
                  </a:moveTo>
                  <a:cubicBezTo>
                    <a:pt x="19882" y="3285"/>
                    <a:pt x="19854" y="3288"/>
                    <a:pt x="19825" y="3294"/>
                  </a:cubicBezTo>
                  <a:cubicBezTo>
                    <a:pt x="19599" y="3319"/>
                    <a:pt x="19449" y="3544"/>
                    <a:pt x="19474" y="3770"/>
                  </a:cubicBezTo>
                  <a:cubicBezTo>
                    <a:pt x="19499" y="3971"/>
                    <a:pt x="19674" y="4121"/>
                    <a:pt x="19900" y="4121"/>
                  </a:cubicBezTo>
                  <a:lnTo>
                    <a:pt x="19950" y="4121"/>
                  </a:lnTo>
                  <a:cubicBezTo>
                    <a:pt x="20201" y="4096"/>
                    <a:pt x="20351" y="3870"/>
                    <a:pt x="20301" y="3645"/>
                  </a:cubicBezTo>
                  <a:cubicBezTo>
                    <a:pt x="20279" y="3445"/>
                    <a:pt x="20120" y="3285"/>
                    <a:pt x="19910" y="3285"/>
                  </a:cubicBezTo>
                  <a:close/>
                  <a:moveTo>
                    <a:pt x="9897" y="3310"/>
                  </a:moveTo>
                  <a:cubicBezTo>
                    <a:pt x="9700" y="3310"/>
                    <a:pt x="9521" y="3470"/>
                    <a:pt x="9499" y="3670"/>
                  </a:cubicBezTo>
                  <a:cubicBezTo>
                    <a:pt x="9449" y="3895"/>
                    <a:pt x="9599" y="4121"/>
                    <a:pt x="9850" y="4146"/>
                  </a:cubicBezTo>
                  <a:lnTo>
                    <a:pt x="9900" y="4146"/>
                  </a:lnTo>
                  <a:cubicBezTo>
                    <a:pt x="10100" y="4146"/>
                    <a:pt x="10301" y="4021"/>
                    <a:pt x="10326" y="3795"/>
                  </a:cubicBezTo>
                  <a:cubicBezTo>
                    <a:pt x="10351" y="3570"/>
                    <a:pt x="10201" y="3344"/>
                    <a:pt x="9975" y="3319"/>
                  </a:cubicBezTo>
                  <a:cubicBezTo>
                    <a:pt x="9949" y="3313"/>
                    <a:pt x="9923" y="3310"/>
                    <a:pt x="9897" y="3310"/>
                  </a:cubicBezTo>
                  <a:close/>
                  <a:moveTo>
                    <a:pt x="18245" y="3492"/>
                  </a:moveTo>
                  <a:cubicBezTo>
                    <a:pt x="18228" y="3492"/>
                    <a:pt x="18212" y="3492"/>
                    <a:pt x="18196" y="3494"/>
                  </a:cubicBezTo>
                  <a:cubicBezTo>
                    <a:pt x="17970" y="3494"/>
                    <a:pt x="17795" y="3720"/>
                    <a:pt x="17820" y="3945"/>
                  </a:cubicBezTo>
                  <a:cubicBezTo>
                    <a:pt x="17845" y="4171"/>
                    <a:pt x="18020" y="4321"/>
                    <a:pt x="18246" y="4321"/>
                  </a:cubicBezTo>
                  <a:lnTo>
                    <a:pt x="18271" y="4321"/>
                  </a:lnTo>
                  <a:cubicBezTo>
                    <a:pt x="18522" y="4296"/>
                    <a:pt x="18672" y="4096"/>
                    <a:pt x="18647" y="3870"/>
                  </a:cubicBezTo>
                  <a:cubicBezTo>
                    <a:pt x="18647" y="3638"/>
                    <a:pt x="18453" y="3492"/>
                    <a:pt x="18245" y="3492"/>
                  </a:cubicBezTo>
                  <a:close/>
                  <a:moveTo>
                    <a:pt x="11561" y="3517"/>
                  </a:moveTo>
                  <a:cubicBezTo>
                    <a:pt x="11351" y="3517"/>
                    <a:pt x="11153" y="3684"/>
                    <a:pt x="11153" y="3895"/>
                  </a:cubicBezTo>
                  <a:cubicBezTo>
                    <a:pt x="11128" y="4146"/>
                    <a:pt x="11303" y="4346"/>
                    <a:pt x="11529" y="4372"/>
                  </a:cubicBezTo>
                  <a:lnTo>
                    <a:pt x="11554" y="4372"/>
                  </a:lnTo>
                  <a:cubicBezTo>
                    <a:pt x="11780" y="4372"/>
                    <a:pt x="11980" y="4196"/>
                    <a:pt x="11980" y="3996"/>
                  </a:cubicBezTo>
                  <a:cubicBezTo>
                    <a:pt x="12005" y="3745"/>
                    <a:pt x="11830" y="3544"/>
                    <a:pt x="11604" y="3519"/>
                  </a:cubicBezTo>
                  <a:cubicBezTo>
                    <a:pt x="11590" y="3518"/>
                    <a:pt x="11575" y="3517"/>
                    <a:pt x="11561" y="3517"/>
                  </a:cubicBezTo>
                  <a:close/>
                  <a:moveTo>
                    <a:pt x="16542" y="3595"/>
                  </a:moveTo>
                  <a:cubicBezTo>
                    <a:pt x="16316" y="3620"/>
                    <a:pt x="16141" y="3795"/>
                    <a:pt x="16141" y="4046"/>
                  </a:cubicBezTo>
                  <a:cubicBezTo>
                    <a:pt x="16166" y="4271"/>
                    <a:pt x="16366" y="4447"/>
                    <a:pt x="16592" y="4447"/>
                  </a:cubicBezTo>
                  <a:cubicBezTo>
                    <a:pt x="16817" y="4422"/>
                    <a:pt x="16993" y="4246"/>
                    <a:pt x="16993" y="3996"/>
                  </a:cubicBezTo>
                  <a:cubicBezTo>
                    <a:pt x="16993" y="3770"/>
                    <a:pt x="16792" y="3595"/>
                    <a:pt x="16542" y="3595"/>
                  </a:cubicBezTo>
                  <a:close/>
                  <a:moveTo>
                    <a:pt x="13233" y="3620"/>
                  </a:moveTo>
                  <a:cubicBezTo>
                    <a:pt x="13008" y="3620"/>
                    <a:pt x="12807" y="3795"/>
                    <a:pt x="12807" y="4046"/>
                  </a:cubicBezTo>
                  <a:cubicBezTo>
                    <a:pt x="12807" y="4271"/>
                    <a:pt x="12983" y="4472"/>
                    <a:pt x="13208" y="4472"/>
                  </a:cubicBezTo>
                  <a:lnTo>
                    <a:pt x="13233" y="4472"/>
                  </a:lnTo>
                  <a:cubicBezTo>
                    <a:pt x="13459" y="4472"/>
                    <a:pt x="13659" y="4296"/>
                    <a:pt x="13659" y="4071"/>
                  </a:cubicBezTo>
                  <a:cubicBezTo>
                    <a:pt x="13659" y="3820"/>
                    <a:pt x="13484" y="3645"/>
                    <a:pt x="13233" y="3620"/>
                  </a:cubicBezTo>
                  <a:close/>
                  <a:moveTo>
                    <a:pt x="14887" y="3645"/>
                  </a:moveTo>
                  <a:cubicBezTo>
                    <a:pt x="14662" y="3645"/>
                    <a:pt x="14486" y="3845"/>
                    <a:pt x="14486" y="4071"/>
                  </a:cubicBezTo>
                  <a:cubicBezTo>
                    <a:pt x="14486" y="4296"/>
                    <a:pt x="14662" y="4497"/>
                    <a:pt x="14887" y="4497"/>
                  </a:cubicBezTo>
                  <a:lnTo>
                    <a:pt x="14912" y="4497"/>
                  </a:lnTo>
                  <a:cubicBezTo>
                    <a:pt x="15138" y="4497"/>
                    <a:pt x="15339" y="4296"/>
                    <a:pt x="15313" y="4071"/>
                  </a:cubicBezTo>
                  <a:cubicBezTo>
                    <a:pt x="15313" y="3820"/>
                    <a:pt x="15138" y="3645"/>
                    <a:pt x="14887" y="364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1" name="Google Shape;1161;p39"/>
          <p:cNvGrpSpPr/>
          <p:nvPr/>
        </p:nvGrpSpPr>
        <p:grpSpPr>
          <a:xfrm>
            <a:off x="453300" y="2779925"/>
            <a:ext cx="1261950" cy="1890250"/>
            <a:chOff x="720000" y="2713250"/>
            <a:chExt cx="1261950" cy="1890250"/>
          </a:xfrm>
        </p:grpSpPr>
        <p:sp>
          <p:nvSpPr>
            <p:cNvPr id="1162" name="Google Shape;1162;p39"/>
            <p:cNvSpPr/>
            <p:nvPr/>
          </p:nvSpPr>
          <p:spPr>
            <a:xfrm>
              <a:off x="720000" y="3441225"/>
              <a:ext cx="1261950" cy="1162275"/>
            </a:xfrm>
            <a:custGeom>
              <a:avLst/>
              <a:gdLst/>
              <a:ahLst/>
              <a:cxnLst/>
              <a:rect l="l" t="t" r="r" b="b"/>
              <a:pathLst>
                <a:path w="50478" h="46491" extrusionOk="0">
                  <a:moveTo>
                    <a:pt x="42357" y="1"/>
                  </a:moveTo>
                  <a:lnTo>
                    <a:pt x="10978" y="6667"/>
                  </a:lnTo>
                  <a:cubicBezTo>
                    <a:pt x="11680" y="12256"/>
                    <a:pt x="14638" y="29174"/>
                    <a:pt x="13861" y="29650"/>
                  </a:cubicBezTo>
                  <a:cubicBezTo>
                    <a:pt x="7069" y="33836"/>
                    <a:pt x="252" y="31981"/>
                    <a:pt x="1" y="40227"/>
                  </a:cubicBezTo>
                  <a:cubicBezTo>
                    <a:pt x="76" y="45891"/>
                    <a:pt x="7094" y="46292"/>
                    <a:pt x="10878" y="46442"/>
                  </a:cubicBezTo>
                  <a:cubicBezTo>
                    <a:pt x="11318" y="46475"/>
                    <a:pt x="11815" y="46490"/>
                    <a:pt x="12362" y="46490"/>
                  </a:cubicBezTo>
                  <a:cubicBezTo>
                    <a:pt x="19766" y="46490"/>
                    <a:pt x="36243" y="43661"/>
                    <a:pt x="41355" y="42658"/>
                  </a:cubicBezTo>
                  <a:cubicBezTo>
                    <a:pt x="50477" y="40853"/>
                    <a:pt x="47821" y="34011"/>
                    <a:pt x="4235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9"/>
            <p:cNvSpPr/>
            <p:nvPr/>
          </p:nvSpPr>
          <p:spPr>
            <a:xfrm>
              <a:off x="720000" y="4235725"/>
              <a:ext cx="449275" cy="367775"/>
            </a:xfrm>
            <a:custGeom>
              <a:avLst/>
              <a:gdLst/>
              <a:ahLst/>
              <a:cxnLst/>
              <a:rect l="l" t="t" r="r" b="b"/>
              <a:pathLst>
                <a:path w="17971" h="14711" extrusionOk="0">
                  <a:moveTo>
                    <a:pt x="9224" y="0"/>
                  </a:moveTo>
                  <a:cubicBezTo>
                    <a:pt x="4262" y="1730"/>
                    <a:pt x="201" y="2106"/>
                    <a:pt x="1" y="8447"/>
                  </a:cubicBezTo>
                  <a:cubicBezTo>
                    <a:pt x="76" y="14111"/>
                    <a:pt x="7094" y="14512"/>
                    <a:pt x="10878" y="14662"/>
                  </a:cubicBezTo>
                  <a:cubicBezTo>
                    <a:pt x="11321" y="14695"/>
                    <a:pt x="11824" y="14711"/>
                    <a:pt x="12377" y="14711"/>
                  </a:cubicBezTo>
                  <a:cubicBezTo>
                    <a:pt x="13918" y="14711"/>
                    <a:pt x="15849" y="14589"/>
                    <a:pt x="17971" y="14386"/>
                  </a:cubicBezTo>
                  <a:cubicBezTo>
                    <a:pt x="16793" y="8421"/>
                    <a:pt x="14487" y="2958"/>
                    <a:pt x="92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9"/>
            <p:cNvSpPr/>
            <p:nvPr/>
          </p:nvSpPr>
          <p:spPr>
            <a:xfrm>
              <a:off x="1678025" y="4157400"/>
              <a:ext cx="244400" cy="364075"/>
            </a:xfrm>
            <a:custGeom>
              <a:avLst/>
              <a:gdLst/>
              <a:ahLst/>
              <a:cxnLst/>
              <a:rect l="l" t="t" r="r" b="b"/>
              <a:pathLst>
                <a:path w="9776" h="14563" extrusionOk="0">
                  <a:moveTo>
                    <a:pt x="8597" y="1"/>
                  </a:moveTo>
                  <a:lnTo>
                    <a:pt x="8597" y="1"/>
                  </a:lnTo>
                  <a:cubicBezTo>
                    <a:pt x="2156" y="1755"/>
                    <a:pt x="377" y="8221"/>
                    <a:pt x="1" y="14562"/>
                  </a:cubicBezTo>
                  <a:cubicBezTo>
                    <a:pt x="1229" y="14362"/>
                    <a:pt x="2257" y="14161"/>
                    <a:pt x="3034" y="14011"/>
                  </a:cubicBezTo>
                  <a:cubicBezTo>
                    <a:pt x="8597" y="12908"/>
                    <a:pt x="9775" y="9925"/>
                    <a:pt x="85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5" name="Google Shape;1165;p39"/>
            <p:cNvGrpSpPr/>
            <p:nvPr/>
          </p:nvGrpSpPr>
          <p:grpSpPr>
            <a:xfrm>
              <a:off x="1010800" y="3626550"/>
              <a:ext cx="872782" cy="520600"/>
              <a:chOff x="1010800" y="3626550"/>
              <a:chExt cx="872782" cy="520600"/>
            </a:xfrm>
          </p:grpSpPr>
          <p:sp>
            <p:nvSpPr>
              <p:cNvPr id="1166" name="Google Shape;1166;p39"/>
              <p:cNvSpPr/>
              <p:nvPr/>
            </p:nvSpPr>
            <p:spPr>
              <a:xfrm>
                <a:off x="1027500" y="3777925"/>
                <a:ext cx="819174" cy="205150"/>
              </a:xfrm>
              <a:custGeom>
                <a:avLst/>
                <a:gdLst/>
                <a:ahLst/>
                <a:cxnLst/>
                <a:rect l="l" t="t" r="r" b="b"/>
                <a:pathLst>
                  <a:path w="36958" h="8206" extrusionOk="0">
                    <a:moveTo>
                      <a:pt x="35763" y="1"/>
                    </a:moveTo>
                    <a:cubicBezTo>
                      <a:pt x="35647" y="1"/>
                      <a:pt x="35526" y="29"/>
                      <a:pt x="35404" y="92"/>
                    </a:cubicBezTo>
                    <a:cubicBezTo>
                      <a:pt x="34777" y="418"/>
                      <a:pt x="34426" y="894"/>
                      <a:pt x="34076" y="1470"/>
                    </a:cubicBezTo>
                    <a:cubicBezTo>
                      <a:pt x="33825" y="1871"/>
                      <a:pt x="33624" y="2297"/>
                      <a:pt x="33399" y="2698"/>
                    </a:cubicBezTo>
                    <a:cubicBezTo>
                      <a:pt x="33174" y="3098"/>
                      <a:pt x="32923" y="3242"/>
                      <a:pt x="32656" y="3242"/>
                    </a:cubicBezTo>
                    <a:cubicBezTo>
                      <a:pt x="32270" y="3242"/>
                      <a:pt x="31849" y="2940"/>
                      <a:pt x="31419" y="2673"/>
                    </a:cubicBezTo>
                    <a:cubicBezTo>
                      <a:pt x="30658" y="2180"/>
                      <a:pt x="29929" y="1798"/>
                      <a:pt x="29223" y="1798"/>
                    </a:cubicBezTo>
                    <a:cubicBezTo>
                      <a:pt x="28673" y="1798"/>
                      <a:pt x="28136" y="2030"/>
                      <a:pt x="27609" y="2623"/>
                    </a:cubicBezTo>
                    <a:cubicBezTo>
                      <a:pt x="27192" y="3063"/>
                      <a:pt x="26543" y="4735"/>
                      <a:pt x="25680" y="4735"/>
                    </a:cubicBezTo>
                    <a:cubicBezTo>
                      <a:pt x="25559" y="4735"/>
                      <a:pt x="25433" y="4702"/>
                      <a:pt x="25304" y="4628"/>
                    </a:cubicBezTo>
                    <a:cubicBezTo>
                      <a:pt x="24376" y="4127"/>
                      <a:pt x="23725" y="3375"/>
                      <a:pt x="22722" y="3024"/>
                    </a:cubicBezTo>
                    <a:cubicBezTo>
                      <a:pt x="22548" y="2960"/>
                      <a:pt x="22380" y="2930"/>
                      <a:pt x="22217" y="2930"/>
                    </a:cubicBezTo>
                    <a:cubicBezTo>
                      <a:pt x="20925" y="2930"/>
                      <a:pt x="19978" y="4776"/>
                      <a:pt x="19289" y="5555"/>
                    </a:cubicBezTo>
                    <a:cubicBezTo>
                      <a:pt x="19210" y="5648"/>
                      <a:pt x="19107" y="5689"/>
                      <a:pt x="18984" y="5689"/>
                    </a:cubicBezTo>
                    <a:cubicBezTo>
                      <a:pt x="18141" y="5689"/>
                      <a:pt x="16358" y="3778"/>
                      <a:pt x="15043" y="3778"/>
                    </a:cubicBezTo>
                    <a:cubicBezTo>
                      <a:pt x="14842" y="3778"/>
                      <a:pt x="14651" y="3823"/>
                      <a:pt x="14476" y="3926"/>
                    </a:cubicBezTo>
                    <a:cubicBezTo>
                      <a:pt x="13800" y="4327"/>
                      <a:pt x="13299" y="4904"/>
                      <a:pt x="12797" y="5505"/>
                    </a:cubicBezTo>
                    <a:cubicBezTo>
                      <a:pt x="12390" y="5997"/>
                      <a:pt x="12041" y="6188"/>
                      <a:pt x="11714" y="6188"/>
                    </a:cubicBezTo>
                    <a:cubicBezTo>
                      <a:pt x="11076" y="6188"/>
                      <a:pt x="10528" y="5459"/>
                      <a:pt x="9815" y="4829"/>
                    </a:cubicBezTo>
                    <a:cubicBezTo>
                      <a:pt x="9286" y="4365"/>
                      <a:pt x="8772" y="4161"/>
                      <a:pt x="8272" y="4161"/>
                    </a:cubicBezTo>
                    <a:cubicBezTo>
                      <a:pt x="7609" y="4161"/>
                      <a:pt x="6970" y="4519"/>
                      <a:pt x="6356" y="5104"/>
                    </a:cubicBezTo>
                    <a:cubicBezTo>
                      <a:pt x="6030" y="5430"/>
                      <a:pt x="5730" y="5806"/>
                      <a:pt x="5404" y="6132"/>
                    </a:cubicBezTo>
                    <a:cubicBezTo>
                      <a:pt x="5145" y="6408"/>
                      <a:pt x="4911" y="6516"/>
                      <a:pt x="4692" y="6516"/>
                    </a:cubicBezTo>
                    <a:cubicBezTo>
                      <a:pt x="4254" y="6516"/>
                      <a:pt x="3875" y="6082"/>
                      <a:pt x="3474" y="5681"/>
                    </a:cubicBezTo>
                    <a:cubicBezTo>
                      <a:pt x="2847" y="5029"/>
                      <a:pt x="2246" y="4403"/>
                      <a:pt x="1344" y="4227"/>
                    </a:cubicBezTo>
                    <a:cubicBezTo>
                      <a:pt x="1281" y="4215"/>
                      <a:pt x="1221" y="4209"/>
                      <a:pt x="1164" y="4209"/>
                    </a:cubicBezTo>
                    <a:cubicBezTo>
                      <a:pt x="296" y="4209"/>
                      <a:pt x="1" y="5543"/>
                      <a:pt x="918" y="5731"/>
                    </a:cubicBezTo>
                    <a:cubicBezTo>
                      <a:pt x="2565" y="6056"/>
                      <a:pt x="3052" y="8206"/>
                      <a:pt x="4785" y="8206"/>
                    </a:cubicBezTo>
                    <a:cubicBezTo>
                      <a:pt x="4924" y="8206"/>
                      <a:pt x="5072" y="8192"/>
                      <a:pt x="5228" y="8162"/>
                    </a:cubicBezTo>
                    <a:cubicBezTo>
                      <a:pt x="5980" y="8012"/>
                      <a:pt x="6657" y="7084"/>
                      <a:pt x="7158" y="6558"/>
                    </a:cubicBezTo>
                    <a:cubicBezTo>
                      <a:pt x="7561" y="6106"/>
                      <a:pt x="7910" y="5928"/>
                      <a:pt x="8236" y="5928"/>
                    </a:cubicBezTo>
                    <a:cubicBezTo>
                      <a:pt x="8901" y="5928"/>
                      <a:pt x="9467" y="6670"/>
                      <a:pt x="10191" y="7310"/>
                    </a:cubicBezTo>
                    <a:cubicBezTo>
                      <a:pt x="10709" y="7773"/>
                      <a:pt x="11208" y="7969"/>
                      <a:pt x="11683" y="7969"/>
                    </a:cubicBezTo>
                    <a:cubicBezTo>
                      <a:pt x="12493" y="7969"/>
                      <a:pt x="13236" y="7398"/>
                      <a:pt x="13900" y="6608"/>
                    </a:cubicBezTo>
                    <a:cubicBezTo>
                      <a:pt x="14201" y="6282"/>
                      <a:pt x="14502" y="5931"/>
                      <a:pt x="14802" y="5581"/>
                    </a:cubicBezTo>
                    <a:cubicBezTo>
                      <a:pt x="14957" y="5421"/>
                      <a:pt x="15122" y="5355"/>
                      <a:pt x="15291" y="5355"/>
                    </a:cubicBezTo>
                    <a:cubicBezTo>
                      <a:pt x="15890" y="5355"/>
                      <a:pt x="16536" y="6176"/>
                      <a:pt x="16908" y="6508"/>
                    </a:cubicBezTo>
                    <a:cubicBezTo>
                      <a:pt x="17509" y="7034"/>
                      <a:pt x="18111" y="7385"/>
                      <a:pt x="18938" y="7460"/>
                    </a:cubicBezTo>
                    <a:cubicBezTo>
                      <a:pt x="18991" y="7465"/>
                      <a:pt x="19042" y="7467"/>
                      <a:pt x="19093" y="7467"/>
                    </a:cubicBezTo>
                    <a:cubicBezTo>
                      <a:pt x="20826" y="7467"/>
                      <a:pt x="21025" y="4839"/>
                      <a:pt x="22409" y="4839"/>
                    </a:cubicBezTo>
                    <a:cubicBezTo>
                      <a:pt x="22752" y="4839"/>
                      <a:pt x="23169" y="5001"/>
                      <a:pt x="23700" y="5405"/>
                    </a:cubicBezTo>
                    <a:cubicBezTo>
                      <a:pt x="24425" y="5963"/>
                      <a:pt x="25189" y="6389"/>
                      <a:pt x="25919" y="6389"/>
                    </a:cubicBezTo>
                    <a:cubicBezTo>
                      <a:pt x="26500" y="6389"/>
                      <a:pt x="27059" y="6119"/>
                      <a:pt x="27559" y="5430"/>
                    </a:cubicBezTo>
                    <a:cubicBezTo>
                      <a:pt x="28154" y="4637"/>
                      <a:pt x="28530" y="3482"/>
                      <a:pt x="29405" y="3482"/>
                    </a:cubicBezTo>
                    <a:cubicBezTo>
                      <a:pt x="29636" y="3482"/>
                      <a:pt x="29902" y="3563"/>
                      <a:pt x="30216" y="3751"/>
                    </a:cubicBezTo>
                    <a:cubicBezTo>
                      <a:pt x="30873" y="4141"/>
                      <a:pt x="31744" y="4956"/>
                      <a:pt x="32597" y="4956"/>
                    </a:cubicBezTo>
                    <a:cubicBezTo>
                      <a:pt x="32622" y="4956"/>
                      <a:pt x="32647" y="4955"/>
                      <a:pt x="32672" y="4954"/>
                    </a:cubicBezTo>
                    <a:cubicBezTo>
                      <a:pt x="34878" y="4829"/>
                      <a:pt x="34552" y="2272"/>
                      <a:pt x="36181" y="1445"/>
                    </a:cubicBezTo>
                    <a:cubicBezTo>
                      <a:pt x="36957" y="1057"/>
                      <a:pt x="36472" y="1"/>
                      <a:pt x="3576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39"/>
              <p:cNvSpPr/>
              <p:nvPr/>
            </p:nvSpPr>
            <p:spPr>
              <a:xfrm>
                <a:off x="1020525" y="3702125"/>
                <a:ext cx="811844" cy="135105"/>
              </a:xfrm>
              <a:custGeom>
                <a:avLst/>
                <a:gdLst/>
                <a:ahLst/>
                <a:cxnLst/>
                <a:rect l="l" t="t" r="r" b="b"/>
                <a:pathLst>
                  <a:path w="34918" h="5532" extrusionOk="0">
                    <a:moveTo>
                      <a:pt x="34165" y="1"/>
                    </a:moveTo>
                    <a:cubicBezTo>
                      <a:pt x="34124" y="1"/>
                      <a:pt x="34081" y="6"/>
                      <a:pt x="34035" y="16"/>
                    </a:cubicBezTo>
                    <a:cubicBezTo>
                      <a:pt x="23083" y="2522"/>
                      <a:pt x="11880" y="3725"/>
                      <a:pt x="652" y="4502"/>
                    </a:cubicBezTo>
                    <a:cubicBezTo>
                      <a:pt x="15" y="4527"/>
                      <a:pt x="0" y="5532"/>
                      <a:pt x="607" y="5532"/>
                    </a:cubicBezTo>
                    <a:cubicBezTo>
                      <a:pt x="622" y="5532"/>
                      <a:pt x="637" y="5531"/>
                      <a:pt x="652" y="5530"/>
                    </a:cubicBezTo>
                    <a:cubicBezTo>
                      <a:pt x="11955" y="4778"/>
                      <a:pt x="23258" y="3550"/>
                      <a:pt x="34311" y="1018"/>
                    </a:cubicBezTo>
                    <a:cubicBezTo>
                      <a:pt x="34917" y="879"/>
                      <a:pt x="34721" y="1"/>
                      <a:pt x="3416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39"/>
              <p:cNvSpPr/>
              <p:nvPr/>
            </p:nvSpPr>
            <p:spPr>
              <a:xfrm>
                <a:off x="1010800" y="3626550"/>
                <a:ext cx="819170" cy="169144"/>
              </a:xfrm>
              <a:custGeom>
                <a:avLst/>
                <a:gdLst/>
                <a:ahLst/>
                <a:cxnLst/>
                <a:rect l="l" t="t" r="r" b="b"/>
                <a:pathLst>
                  <a:path w="36351" h="6577" extrusionOk="0">
                    <a:moveTo>
                      <a:pt x="34846" y="1"/>
                    </a:moveTo>
                    <a:cubicBezTo>
                      <a:pt x="34763" y="1"/>
                      <a:pt x="34677" y="11"/>
                      <a:pt x="34586" y="31"/>
                    </a:cubicBezTo>
                    <a:cubicBezTo>
                      <a:pt x="23659" y="2538"/>
                      <a:pt x="12506" y="3741"/>
                      <a:pt x="1328" y="4493"/>
                    </a:cubicBezTo>
                    <a:cubicBezTo>
                      <a:pt x="30" y="4566"/>
                      <a:pt x="0" y="6576"/>
                      <a:pt x="1237" y="6576"/>
                    </a:cubicBezTo>
                    <a:cubicBezTo>
                      <a:pt x="1267" y="6576"/>
                      <a:pt x="1297" y="6575"/>
                      <a:pt x="1328" y="6573"/>
                    </a:cubicBezTo>
                    <a:cubicBezTo>
                      <a:pt x="12681" y="5796"/>
                      <a:pt x="24035" y="4593"/>
                      <a:pt x="35137" y="2036"/>
                    </a:cubicBezTo>
                    <a:cubicBezTo>
                      <a:pt x="36350" y="1757"/>
                      <a:pt x="35957" y="1"/>
                      <a:pt x="3484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39"/>
              <p:cNvSpPr/>
              <p:nvPr/>
            </p:nvSpPr>
            <p:spPr>
              <a:xfrm>
                <a:off x="1054900" y="3933175"/>
                <a:ext cx="811832" cy="138302"/>
              </a:xfrm>
              <a:custGeom>
                <a:avLst/>
                <a:gdLst/>
                <a:ahLst/>
                <a:cxnLst/>
                <a:rect l="l" t="t" r="r" b="b"/>
                <a:pathLst>
                  <a:path w="36635" h="5712" extrusionOk="0">
                    <a:moveTo>
                      <a:pt x="35955" y="0"/>
                    </a:moveTo>
                    <a:cubicBezTo>
                      <a:pt x="35903" y="0"/>
                      <a:pt x="35848" y="9"/>
                      <a:pt x="35789" y="27"/>
                    </a:cubicBezTo>
                    <a:cubicBezTo>
                      <a:pt x="30050" y="1931"/>
                      <a:pt x="24035" y="3034"/>
                      <a:pt x="18020" y="3811"/>
                    </a:cubicBezTo>
                    <a:cubicBezTo>
                      <a:pt x="14071" y="4313"/>
                      <a:pt x="10038" y="4672"/>
                      <a:pt x="6021" y="4672"/>
                    </a:cubicBezTo>
                    <a:cubicBezTo>
                      <a:pt x="4225" y="4672"/>
                      <a:pt x="2432" y="4600"/>
                      <a:pt x="651" y="4438"/>
                    </a:cubicBezTo>
                    <a:cubicBezTo>
                      <a:pt x="629" y="4435"/>
                      <a:pt x="607" y="4434"/>
                      <a:pt x="586" y="4434"/>
                    </a:cubicBezTo>
                    <a:cubicBezTo>
                      <a:pt x="0" y="4434"/>
                      <a:pt x="22" y="5417"/>
                      <a:pt x="651" y="5465"/>
                    </a:cubicBezTo>
                    <a:cubicBezTo>
                      <a:pt x="2454" y="5637"/>
                      <a:pt x="4261" y="5711"/>
                      <a:pt x="6069" y="5711"/>
                    </a:cubicBezTo>
                    <a:cubicBezTo>
                      <a:pt x="10067" y="5711"/>
                      <a:pt x="14067" y="5347"/>
                      <a:pt x="18020" y="4864"/>
                    </a:cubicBezTo>
                    <a:cubicBezTo>
                      <a:pt x="24110" y="4112"/>
                      <a:pt x="30225" y="2984"/>
                      <a:pt x="36065" y="1029"/>
                    </a:cubicBezTo>
                    <a:cubicBezTo>
                      <a:pt x="36635" y="847"/>
                      <a:pt x="36479" y="0"/>
                      <a:pt x="359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39"/>
              <p:cNvSpPr/>
              <p:nvPr/>
            </p:nvSpPr>
            <p:spPr>
              <a:xfrm>
                <a:off x="1054900" y="3978000"/>
                <a:ext cx="828682" cy="169150"/>
              </a:xfrm>
              <a:custGeom>
                <a:avLst/>
                <a:gdLst/>
                <a:ahLst/>
                <a:cxnLst/>
                <a:rect l="l" t="t" r="r" b="b"/>
                <a:pathLst>
                  <a:path w="38026" h="6766" extrusionOk="0">
                    <a:moveTo>
                      <a:pt x="36656" y="0"/>
                    </a:moveTo>
                    <a:cubicBezTo>
                      <a:pt x="36550" y="0"/>
                      <a:pt x="36436" y="19"/>
                      <a:pt x="36316" y="59"/>
                    </a:cubicBezTo>
                    <a:cubicBezTo>
                      <a:pt x="30601" y="1963"/>
                      <a:pt x="24636" y="3066"/>
                      <a:pt x="18697" y="3818"/>
                    </a:cubicBezTo>
                    <a:cubicBezTo>
                      <a:pt x="14735" y="4320"/>
                      <a:pt x="10714" y="4690"/>
                      <a:pt x="6708" y="4690"/>
                    </a:cubicBezTo>
                    <a:cubicBezTo>
                      <a:pt x="4909" y="4690"/>
                      <a:pt x="3114" y="4616"/>
                      <a:pt x="1328" y="4445"/>
                    </a:cubicBezTo>
                    <a:cubicBezTo>
                      <a:pt x="1289" y="4441"/>
                      <a:pt x="1252" y="4439"/>
                      <a:pt x="1215" y="4439"/>
                    </a:cubicBezTo>
                    <a:cubicBezTo>
                      <a:pt x="1" y="4439"/>
                      <a:pt x="39" y="6403"/>
                      <a:pt x="1328" y="6525"/>
                    </a:cubicBezTo>
                    <a:cubicBezTo>
                      <a:pt x="3083" y="6693"/>
                      <a:pt x="4848" y="6765"/>
                      <a:pt x="6615" y="6765"/>
                    </a:cubicBezTo>
                    <a:cubicBezTo>
                      <a:pt x="10652" y="6765"/>
                      <a:pt x="14705" y="6386"/>
                      <a:pt x="18697" y="5898"/>
                    </a:cubicBezTo>
                    <a:cubicBezTo>
                      <a:pt x="24837" y="5172"/>
                      <a:pt x="31002" y="4019"/>
                      <a:pt x="36867" y="2064"/>
                    </a:cubicBezTo>
                    <a:cubicBezTo>
                      <a:pt x="38025" y="1700"/>
                      <a:pt x="37682" y="0"/>
                      <a:pt x="366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71" name="Google Shape;1171;p39"/>
            <p:cNvSpPr/>
            <p:nvPr/>
          </p:nvSpPr>
          <p:spPr>
            <a:xfrm>
              <a:off x="1095175" y="3862013"/>
              <a:ext cx="67700" cy="52050"/>
            </a:xfrm>
            <a:custGeom>
              <a:avLst/>
              <a:gdLst/>
              <a:ahLst/>
              <a:cxnLst/>
              <a:rect l="l" t="t" r="r" b="b"/>
              <a:pathLst>
                <a:path w="2708" h="2082" extrusionOk="0">
                  <a:moveTo>
                    <a:pt x="1354" y="1"/>
                  </a:moveTo>
                  <a:cubicBezTo>
                    <a:pt x="0" y="1"/>
                    <a:pt x="0" y="2081"/>
                    <a:pt x="1354" y="2081"/>
                  </a:cubicBezTo>
                  <a:cubicBezTo>
                    <a:pt x="2707" y="2081"/>
                    <a:pt x="2707" y="1"/>
                    <a:pt x="13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9"/>
            <p:cNvSpPr/>
            <p:nvPr/>
          </p:nvSpPr>
          <p:spPr>
            <a:xfrm>
              <a:off x="1242575" y="3849125"/>
              <a:ext cx="67075" cy="52025"/>
            </a:xfrm>
            <a:custGeom>
              <a:avLst/>
              <a:gdLst/>
              <a:ahLst/>
              <a:cxnLst/>
              <a:rect l="l" t="t" r="r" b="b"/>
              <a:pathLst>
                <a:path w="2683" h="2081" extrusionOk="0">
                  <a:moveTo>
                    <a:pt x="1329" y="1"/>
                  </a:moveTo>
                  <a:cubicBezTo>
                    <a:pt x="0" y="1"/>
                    <a:pt x="0" y="2081"/>
                    <a:pt x="1329" y="2081"/>
                  </a:cubicBezTo>
                  <a:cubicBezTo>
                    <a:pt x="2682" y="2081"/>
                    <a:pt x="2682" y="1"/>
                    <a:pt x="13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9"/>
            <p:cNvSpPr/>
            <p:nvPr/>
          </p:nvSpPr>
          <p:spPr>
            <a:xfrm>
              <a:off x="1406100" y="3837225"/>
              <a:ext cx="67075" cy="52025"/>
            </a:xfrm>
            <a:custGeom>
              <a:avLst/>
              <a:gdLst/>
              <a:ahLst/>
              <a:cxnLst/>
              <a:rect l="l" t="t" r="r" b="b"/>
              <a:pathLst>
                <a:path w="2683" h="2081" extrusionOk="0">
                  <a:moveTo>
                    <a:pt x="1329" y="0"/>
                  </a:moveTo>
                  <a:cubicBezTo>
                    <a:pt x="1" y="0"/>
                    <a:pt x="1" y="2081"/>
                    <a:pt x="1329" y="2081"/>
                  </a:cubicBezTo>
                  <a:cubicBezTo>
                    <a:pt x="2682" y="2081"/>
                    <a:pt x="2682" y="0"/>
                    <a:pt x="13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9"/>
            <p:cNvSpPr/>
            <p:nvPr/>
          </p:nvSpPr>
          <p:spPr>
            <a:xfrm>
              <a:off x="1558450" y="3810613"/>
              <a:ext cx="67075" cy="52650"/>
            </a:xfrm>
            <a:custGeom>
              <a:avLst/>
              <a:gdLst/>
              <a:ahLst/>
              <a:cxnLst/>
              <a:rect l="l" t="t" r="r" b="b"/>
              <a:pathLst>
                <a:path w="2683" h="2106" extrusionOk="0">
                  <a:moveTo>
                    <a:pt x="1354" y="0"/>
                  </a:moveTo>
                  <a:cubicBezTo>
                    <a:pt x="0" y="0"/>
                    <a:pt x="0" y="2106"/>
                    <a:pt x="1354" y="2106"/>
                  </a:cubicBezTo>
                  <a:cubicBezTo>
                    <a:pt x="2682" y="2106"/>
                    <a:pt x="2682" y="0"/>
                    <a:pt x="13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9"/>
            <p:cNvSpPr/>
            <p:nvPr/>
          </p:nvSpPr>
          <p:spPr>
            <a:xfrm>
              <a:off x="1709575" y="3777925"/>
              <a:ext cx="67050" cy="52650"/>
            </a:xfrm>
            <a:custGeom>
              <a:avLst/>
              <a:gdLst/>
              <a:ahLst/>
              <a:cxnLst/>
              <a:rect l="l" t="t" r="r" b="b"/>
              <a:pathLst>
                <a:path w="2682" h="2106" extrusionOk="0">
                  <a:moveTo>
                    <a:pt x="1353" y="1"/>
                  </a:moveTo>
                  <a:cubicBezTo>
                    <a:pt x="0" y="1"/>
                    <a:pt x="0" y="2106"/>
                    <a:pt x="1353" y="2106"/>
                  </a:cubicBezTo>
                  <a:cubicBezTo>
                    <a:pt x="2682" y="2106"/>
                    <a:pt x="2682" y="1"/>
                    <a:pt x="13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9"/>
            <p:cNvSpPr/>
            <p:nvPr/>
          </p:nvSpPr>
          <p:spPr>
            <a:xfrm>
              <a:off x="1671225" y="3897713"/>
              <a:ext cx="67700" cy="52650"/>
            </a:xfrm>
            <a:custGeom>
              <a:avLst/>
              <a:gdLst/>
              <a:ahLst/>
              <a:cxnLst/>
              <a:rect l="l" t="t" r="r" b="b"/>
              <a:pathLst>
                <a:path w="2708" h="2106" extrusionOk="0">
                  <a:moveTo>
                    <a:pt x="1354" y="0"/>
                  </a:moveTo>
                  <a:cubicBezTo>
                    <a:pt x="1" y="0"/>
                    <a:pt x="1" y="2105"/>
                    <a:pt x="1354" y="2105"/>
                  </a:cubicBezTo>
                  <a:cubicBezTo>
                    <a:pt x="2708" y="2105"/>
                    <a:pt x="2708" y="0"/>
                    <a:pt x="13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9"/>
            <p:cNvSpPr/>
            <p:nvPr/>
          </p:nvSpPr>
          <p:spPr>
            <a:xfrm>
              <a:off x="1517000" y="3932475"/>
              <a:ext cx="67700" cy="52650"/>
            </a:xfrm>
            <a:custGeom>
              <a:avLst/>
              <a:gdLst/>
              <a:ahLst/>
              <a:cxnLst/>
              <a:rect l="l" t="t" r="r" b="b"/>
              <a:pathLst>
                <a:path w="2708" h="2106" extrusionOk="0">
                  <a:moveTo>
                    <a:pt x="1354" y="0"/>
                  </a:moveTo>
                  <a:cubicBezTo>
                    <a:pt x="1" y="0"/>
                    <a:pt x="1" y="2105"/>
                    <a:pt x="1354" y="2105"/>
                  </a:cubicBezTo>
                  <a:cubicBezTo>
                    <a:pt x="2708" y="2105"/>
                    <a:pt x="2708" y="0"/>
                    <a:pt x="13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9"/>
            <p:cNvSpPr/>
            <p:nvPr/>
          </p:nvSpPr>
          <p:spPr>
            <a:xfrm>
              <a:off x="1332800" y="3950000"/>
              <a:ext cx="67075" cy="52675"/>
            </a:xfrm>
            <a:custGeom>
              <a:avLst/>
              <a:gdLst/>
              <a:ahLst/>
              <a:cxnLst/>
              <a:rect l="l" t="t" r="r" b="b"/>
              <a:pathLst>
                <a:path w="2683" h="2107" extrusionOk="0">
                  <a:moveTo>
                    <a:pt x="1354" y="1"/>
                  </a:moveTo>
                  <a:cubicBezTo>
                    <a:pt x="0" y="1"/>
                    <a:pt x="0" y="2106"/>
                    <a:pt x="1354" y="2106"/>
                  </a:cubicBezTo>
                  <a:cubicBezTo>
                    <a:pt x="2682" y="2106"/>
                    <a:pt x="2682" y="1"/>
                    <a:pt x="13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9"/>
            <p:cNvSpPr/>
            <p:nvPr/>
          </p:nvSpPr>
          <p:spPr>
            <a:xfrm>
              <a:off x="1180400" y="3971663"/>
              <a:ext cx="67675" cy="52050"/>
            </a:xfrm>
            <a:custGeom>
              <a:avLst/>
              <a:gdLst/>
              <a:ahLst/>
              <a:cxnLst/>
              <a:rect l="l" t="t" r="r" b="b"/>
              <a:pathLst>
                <a:path w="2707" h="2082" extrusionOk="0">
                  <a:moveTo>
                    <a:pt x="1353" y="1"/>
                  </a:moveTo>
                  <a:cubicBezTo>
                    <a:pt x="0" y="1"/>
                    <a:pt x="0" y="2081"/>
                    <a:pt x="1353" y="2081"/>
                  </a:cubicBezTo>
                  <a:cubicBezTo>
                    <a:pt x="2707" y="2081"/>
                    <a:pt x="2707" y="1"/>
                    <a:pt x="13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9"/>
            <p:cNvSpPr/>
            <p:nvPr/>
          </p:nvSpPr>
          <p:spPr>
            <a:xfrm>
              <a:off x="1528250" y="2713250"/>
              <a:ext cx="451200" cy="555000"/>
            </a:xfrm>
            <a:custGeom>
              <a:avLst/>
              <a:gdLst/>
              <a:ahLst/>
              <a:cxnLst/>
              <a:rect l="l" t="t" r="r" b="b"/>
              <a:pathLst>
                <a:path w="18048" h="22200" extrusionOk="0">
                  <a:moveTo>
                    <a:pt x="8520" y="1563"/>
                  </a:moveTo>
                  <a:cubicBezTo>
                    <a:pt x="14072" y="1563"/>
                    <a:pt x="8179" y="13801"/>
                    <a:pt x="5973" y="19170"/>
                  </a:cubicBezTo>
                  <a:lnTo>
                    <a:pt x="5973" y="19170"/>
                  </a:lnTo>
                  <a:cubicBezTo>
                    <a:pt x="5551" y="16350"/>
                    <a:pt x="5004" y="13551"/>
                    <a:pt x="4814" y="10699"/>
                  </a:cubicBezTo>
                  <a:cubicBezTo>
                    <a:pt x="4639" y="7942"/>
                    <a:pt x="4263" y="1902"/>
                    <a:pt x="8197" y="1576"/>
                  </a:cubicBezTo>
                  <a:cubicBezTo>
                    <a:pt x="8309" y="1567"/>
                    <a:pt x="8417" y="1563"/>
                    <a:pt x="8520" y="1563"/>
                  </a:cubicBezTo>
                  <a:close/>
                  <a:moveTo>
                    <a:pt x="8102" y="1"/>
                  </a:moveTo>
                  <a:cubicBezTo>
                    <a:pt x="1" y="1"/>
                    <a:pt x="4055" y="16395"/>
                    <a:pt x="4639" y="20749"/>
                  </a:cubicBezTo>
                  <a:cubicBezTo>
                    <a:pt x="4686" y="21117"/>
                    <a:pt x="4936" y="21351"/>
                    <a:pt x="5223" y="21444"/>
                  </a:cubicBezTo>
                  <a:lnTo>
                    <a:pt x="5223" y="21444"/>
                  </a:lnTo>
                  <a:cubicBezTo>
                    <a:pt x="5250" y="21906"/>
                    <a:pt x="5683" y="22199"/>
                    <a:pt x="6086" y="22199"/>
                  </a:cubicBezTo>
                  <a:cubicBezTo>
                    <a:pt x="6396" y="22199"/>
                    <a:pt x="6689" y="22027"/>
                    <a:pt x="6769" y="21626"/>
                  </a:cubicBezTo>
                  <a:cubicBezTo>
                    <a:pt x="7621" y="17415"/>
                    <a:pt x="18047" y="1075"/>
                    <a:pt x="8874" y="47"/>
                  </a:cubicBezTo>
                  <a:cubicBezTo>
                    <a:pt x="8605" y="16"/>
                    <a:pt x="8348" y="1"/>
                    <a:pt x="81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9"/>
            <p:cNvSpPr/>
            <p:nvPr/>
          </p:nvSpPr>
          <p:spPr>
            <a:xfrm>
              <a:off x="818375" y="3186025"/>
              <a:ext cx="1102900" cy="463975"/>
            </a:xfrm>
            <a:custGeom>
              <a:avLst/>
              <a:gdLst/>
              <a:ahLst/>
              <a:cxnLst/>
              <a:rect l="l" t="t" r="r" b="b"/>
              <a:pathLst>
                <a:path w="44116" h="18559" extrusionOk="0">
                  <a:moveTo>
                    <a:pt x="35840" y="0"/>
                  </a:moveTo>
                  <a:cubicBezTo>
                    <a:pt x="35455" y="0"/>
                    <a:pt x="35054" y="51"/>
                    <a:pt x="34638" y="159"/>
                  </a:cubicBezTo>
                  <a:cubicBezTo>
                    <a:pt x="27795" y="1011"/>
                    <a:pt x="10652" y="3016"/>
                    <a:pt x="4662" y="4545"/>
                  </a:cubicBezTo>
                  <a:cubicBezTo>
                    <a:pt x="1129" y="5422"/>
                    <a:pt x="1" y="9607"/>
                    <a:pt x="1229" y="14018"/>
                  </a:cubicBezTo>
                  <a:cubicBezTo>
                    <a:pt x="2229" y="17687"/>
                    <a:pt x="3606" y="18559"/>
                    <a:pt x="5873" y="18559"/>
                  </a:cubicBezTo>
                  <a:cubicBezTo>
                    <a:pt x="7355" y="18559"/>
                    <a:pt x="9218" y="18186"/>
                    <a:pt x="11605" y="17978"/>
                  </a:cubicBezTo>
                  <a:cubicBezTo>
                    <a:pt x="19124" y="17327"/>
                    <a:pt x="23986" y="16399"/>
                    <a:pt x="38898" y="14169"/>
                  </a:cubicBezTo>
                  <a:cubicBezTo>
                    <a:pt x="44115" y="13366"/>
                    <a:pt x="42084" y="0"/>
                    <a:pt x="358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1094;p38"/>
          <p:cNvSpPr txBox="1">
            <a:spLocks/>
          </p:cNvSpPr>
          <p:nvPr/>
        </p:nvSpPr>
        <p:spPr>
          <a:xfrm>
            <a:off x="2669174" y="1403015"/>
            <a:ext cx="3924000" cy="26117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1800" b="1" dirty="0" smtClean="0"/>
              <a:t>Después de cuestionar se les pondrá el video “La navidad para </a:t>
            </a:r>
            <a:r>
              <a:rPr lang="es-MX" sz="1800" b="1" dirty="0"/>
              <a:t>niños” </a:t>
            </a:r>
            <a:r>
              <a:rPr lang="es-MX" sz="1800" b="1" dirty="0">
                <a:hlinkClick r:id="rId3"/>
              </a:rPr>
              <a:t>https://</a:t>
            </a:r>
            <a:r>
              <a:rPr lang="es-MX" sz="1800" b="1" dirty="0" smtClean="0">
                <a:hlinkClick r:id="rId3"/>
              </a:rPr>
              <a:t>www.youtube.com/watch?v=68auOEUE7EA&amp;t=44s</a:t>
            </a:r>
            <a:endParaRPr lang="es-MX" sz="1800" b="1" dirty="0" smtClean="0"/>
          </a:p>
          <a:p>
            <a:pPr algn="ctr"/>
            <a:r>
              <a:rPr lang="es-MX" sz="1800" b="1" dirty="0" smtClean="0"/>
              <a:t>En el cual podrán conocer cual es el motivo por el que se celebra la navidad y cuales son sus características.</a:t>
            </a:r>
            <a:endParaRPr lang="es-MX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7" name="Google Shape;997;p36"/>
          <p:cNvGrpSpPr/>
          <p:nvPr/>
        </p:nvGrpSpPr>
        <p:grpSpPr>
          <a:xfrm>
            <a:off x="391388" y="1427950"/>
            <a:ext cx="2361516" cy="2191459"/>
            <a:chOff x="263875" y="1685013"/>
            <a:chExt cx="2361516" cy="2191459"/>
          </a:xfrm>
        </p:grpSpPr>
        <p:sp>
          <p:nvSpPr>
            <p:cNvPr id="998" name="Google Shape;998;p36"/>
            <p:cNvSpPr/>
            <p:nvPr/>
          </p:nvSpPr>
          <p:spPr>
            <a:xfrm rot="-1091850" flipH="1">
              <a:off x="475745" y="3222691"/>
              <a:ext cx="751372" cy="550214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6"/>
            <p:cNvSpPr/>
            <p:nvPr/>
          </p:nvSpPr>
          <p:spPr>
            <a:xfrm>
              <a:off x="263875" y="1685013"/>
              <a:ext cx="2361516" cy="1729379"/>
            </a:xfrm>
            <a:custGeom>
              <a:avLst/>
              <a:gdLst/>
              <a:ahLst/>
              <a:cxnLst/>
              <a:rect l="l" t="t" r="r" b="b"/>
              <a:pathLst>
                <a:path w="23033" h="16924" extrusionOk="0">
                  <a:moveTo>
                    <a:pt x="18087" y="0"/>
                  </a:moveTo>
                  <a:cubicBezTo>
                    <a:pt x="15558" y="0"/>
                    <a:pt x="12757" y="2011"/>
                    <a:pt x="12181" y="4317"/>
                  </a:cubicBezTo>
                  <a:cubicBezTo>
                    <a:pt x="12181" y="4317"/>
                    <a:pt x="10883" y="321"/>
                    <a:pt x="6682" y="321"/>
                  </a:cubicBezTo>
                  <a:cubicBezTo>
                    <a:pt x="6249" y="321"/>
                    <a:pt x="5785" y="364"/>
                    <a:pt x="5289" y="457"/>
                  </a:cubicBezTo>
                  <a:cubicBezTo>
                    <a:pt x="0" y="1460"/>
                    <a:pt x="6492" y="11610"/>
                    <a:pt x="12381" y="16924"/>
                  </a:cubicBezTo>
                  <a:cubicBezTo>
                    <a:pt x="22381" y="8527"/>
                    <a:pt x="23033" y="2437"/>
                    <a:pt x="20251" y="608"/>
                  </a:cubicBezTo>
                  <a:cubicBezTo>
                    <a:pt x="19602" y="187"/>
                    <a:pt x="18857" y="0"/>
                    <a:pt x="180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0" name="Google Shape;1000;p36"/>
          <p:cNvSpPr txBox="1">
            <a:spLocks noGrp="1"/>
          </p:cNvSpPr>
          <p:nvPr>
            <p:ph type="title"/>
          </p:nvPr>
        </p:nvSpPr>
        <p:spPr>
          <a:xfrm>
            <a:off x="1853954" y="2088011"/>
            <a:ext cx="3642000" cy="11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Cierre</a:t>
            </a:r>
            <a:endParaRPr dirty="0"/>
          </a:p>
        </p:txBody>
      </p:sp>
      <p:grpSp>
        <p:nvGrpSpPr>
          <p:cNvPr id="1002" name="Google Shape;1002;p36"/>
          <p:cNvGrpSpPr/>
          <p:nvPr/>
        </p:nvGrpSpPr>
        <p:grpSpPr>
          <a:xfrm>
            <a:off x="5534226" y="1512149"/>
            <a:ext cx="2912155" cy="2203380"/>
            <a:chOff x="4695825" y="983769"/>
            <a:chExt cx="3962116" cy="2997797"/>
          </a:xfrm>
        </p:grpSpPr>
        <p:sp>
          <p:nvSpPr>
            <p:cNvPr id="1003" name="Google Shape;1003;p36"/>
            <p:cNvSpPr/>
            <p:nvPr/>
          </p:nvSpPr>
          <p:spPr>
            <a:xfrm>
              <a:off x="4695825" y="3257550"/>
              <a:ext cx="3295500" cy="476400"/>
            </a:xfrm>
            <a:prstGeom prst="ellipse">
              <a:avLst/>
            </a:prstGeom>
            <a:solidFill>
              <a:srgbClr val="FDFBF6">
                <a:alpha val="566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04" name="Google Shape;1004;p36"/>
            <p:cNvGrpSpPr/>
            <p:nvPr/>
          </p:nvGrpSpPr>
          <p:grpSpPr>
            <a:xfrm>
              <a:off x="4819440" y="983769"/>
              <a:ext cx="3838501" cy="2997797"/>
              <a:chOff x="4862925" y="1171430"/>
              <a:chExt cx="3518978" cy="2748255"/>
            </a:xfrm>
          </p:grpSpPr>
          <p:grpSp>
            <p:nvGrpSpPr>
              <p:cNvPr id="1005" name="Google Shape;1005;p36"/>
              <p:cNvGrpSpPr/>
              <p:nvPr/>
            </p:nvGrpSpPr>
            <p:grpSpPr>
              <a:xfrm>
                <a:off x="4862925" y="1171430"/>
                <a:ext cx="3388064" cy="2748255"/>
                <a:chOff x="4831775" y="1102668"/>
                <a:chExt cx="3388064" cy="2748255"/>
              </a:xfrm>
            </p:grpSpPr>
            <p:sp>
              <p:nvSpPr>
                <p:cNvPr id="1006" name="Google Shape;1006;p36"/>
                <p:cNvSpPr/>
                <p:nvPr/>
              </p:nvSpPr>
              <p:spPr>
                <a:xfrm rot="-3147065">
                  <a:off x="7561673" y="1308689"/>
                  <a:ext cx="252311" cy="1709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87" h="2362" extrusionOk="0">
                      <a:moveTo>
                        <a:pt x="1668" y="1"/>
                      </a:moveTo>
                      <a:cubicBezTo>
                        <a:pt x="193" y="1"/>
                        <a:pt x="0" y="2361"/>
                        <a:pt x="1883" y="2361"/>
                      </a:cubicBezTo>
                      <a:cubicBezTo>
                        <a:pt x="3311" y="2361"/>
                        <a:pt x="3487" y="56"/>
                        <a:pt x="1783" y="5"/>
                      </a:cubicBezTo>
                      <a:cubicBezTo>
                        <a:pt x="1744" y="2"/>
                        <a:pt x="1706" y="1"/>
                        <a:pt x="166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7" name="Google Shape;1007;p36"/>
                <p:cNvSpPr/>
                <p:nvPr/>
              </p:nvSpPr>
              <p:spPr>
                <a:xfrm rot="-3147065">
                  <a:off x="7183146" y="1154367"/>
                  <a:ext cx="194931" cy="1309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4" h="1810" extrusionOk="0">
                      <a:moveTo>
                        <a:pt x="1275" y="1"/>
                      </a:moveTo>
                      <a:cubicBezTo>
                        <a:pt x="153" y="1"/>
                        <a:pt x="1" y="1809"/>
                        <a:pt x="1466" y="1809"/>
                      </a:cubicBezTo>
                      <a:cubicBezTo>
                        <a:pt x="2569" y="1809"/>
                        <a:pt x="2694" y="30"/>
                        <a:pt x="1366" y="5"/>
                      </a:cubicBezTo>
                      <a:cubicBezTo>
                        <a:pt x="1335" y="2"/>
                        <a:pt x="1305" y="1"/>
                        <a:pt x="1275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8" name="Google Shape;1008;p36"/>
                <p:cNvSpPr/>
                <p:nvPr/>
              </p:nvSpPr>
              <p:spPr>
                <a:xfrm>
                  <a:off x="5601471" y="1742701"/>
                  <a:ext cx="1352297" cy="1503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788" h="38667" extrusionOk="0">
                      <a:moveTo>
                        <a:pt x="16229" y="0"/>
                      </a:moveTo>
                      <a:cubicBezTo>
                        <a:pt x="8063" y="0"/>
                        <a:pt x="51" y="591"/>
                        <a:pt x="100" y="1834"/>
                      </a:cubicBezTo>
                      <a:cubicBezTo>
                        <a:pt x="100" y="13713"/>
                        <a:pt x="0" y="24841"/>
                        <a:pt x="552" y="37398"/>
                      </a:cubicBezTo>
                      <a:cubicBezTo>
                        <a:pt x="590" y="38365"/>
                        <a:pt x="7528" y="38667"/>
                        <a:pt x="14856" y="38667"/>
                      </a:cubicBezTo>
                      <a:cubicBezTo>
                        <a:pt x="21954" y="38667"/>
                        <a:pt x="29417" y="38384"/>
                        <a:pt x="31329" y="38150"/>
                      </a:cubicBezTo>
                      <a:cubicBezTo>
                        <a:pt x="34787" y="37724"/>
                        <a:pt x="33284" y="36295"/>
                        <a:pt x="33309" y="21333"/>
                      </a:cubicBezTo>
                      <a:cubicBezTo>
                        <a:pt x="33334" y="14240"/>
                        <a:pt x="33309" y="8926"/>
                        <a:pt x="33309" y="1834"/>
                      </a:cubicBezTo>
                      <a:cubicBezTo>
                        <a:pt x="33321" y="635"/>
                        <a:pt x="24693" y="0"/>
                        <a:pt x="16229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9" name="Google Shape;1009;p36"/>
                <p:cNvSpPr/>
                <p:nvPr/>
              </p:nvSpPr>
              <p:spPr>
                <a:xfrm>
                  <a:off x="5643688" y="1852752"/>
                  <a:ext cx="182856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04" h="3139" extrusionOk="0">
                      <a:moveTo>
                        <a:pt x="2259" y="0"/>
                      </a:moveTo>
                      <a:cubicBezTo>
                        <a:pt x="278" y="0"/>
                        <a:pt x="0" y="3138"/>
                        <a:pt x="2548" y="3138"/>
                      </a:cubicBezTo>
                      <a:cubicBezTo>
                        <a:pt x="4453" y="3138"/>
                        <a:pt x="4704" y="55"/>
                        <a:pt x="2398" y="5"/>
                      </a:cubicBezTo>
                      <a:cubicBezTo>
                        <a:pt x="2351" y="2"/>
                        <a:pt x="2305" y="0"/>
                        <a:pt x="225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0" name="Google Shape;1010;p36"/>
                <p:cNvSpPr/>
                <p:nvPr/>
              </p:nvSpPr>
              <p:spPr>
                <a:xfrm>
                  <a:off x="6197052" y="2402228"/>
                  <a:ext cx="181923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9" extrusionOk="0">
                      <a:moveTo>
                        <a:pt x="2260" y="1"/>
                      </a:moveTo>
                      <a:cubicBezTo>
                        <a:pt x="279" y="1"/>
                        <a:pt x="1" y="3138"/>
                        <a:pt x="2549" y="3138"/>
                      </a:cubicBezTo>
                      <a:cubicBezTo>
                        <a:pt x="4454" y="3138"/>
                        <a:pt x="4679" y="81"/>
                        <a:pt x="2399" y="6"/>
                      </a:cubicBezTo>
                      <a:cubicBezTo>
                        <a:pt x="2351" y="2"/>
                        <a:pt x="2305" y="1"/>
                        <a:pt x="2260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1" name="Google Shape;1011;p36"/>
                <p:cNvSpPr/>
                <p:nvPr/>
              </p:nvSpPr>
              <p:spPr>
                <a:xfrm>
                  <a:off x="6220454" y="2960490"/>
                  <a:ext cx="181884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9" h="3139" extrusionOk="0">
                      <a:moveTo>
                        <a:pt x="2258" y="1"/>
                      </a:moveTo>
                      <a:cubicBezTo>
                        <a:pt x="255" y="1"/>
                        <a:pt x="0" y="3138"/>
                        <a:pt x="2548" y="3138"/>
                      </a:cubicBezTo>
                      <a:cubicBezTo>
                        <a:pt x="4453" y="3138"/>
                        <a:pt x="4679" y="56"/>
                        <a:pt x="2398" y="6"/>
                      </a:cubicBezTo>
                      <a:cubicBezTo>
                        <a:pt x="2350" y="2"/>
                        <a:pt x="2304" y="1"/>
                        <a:pt x="225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2" name="Google Shape;1012;p36"/>
                <p:cNvSpPr/>
                <p:nvPr/>
              </p:nvSpPr>
              <p:spPr>
                <a:xfrm>
                  <a:off x="6698210" y="1832227"/>
                  <a:ext cx="181535" cy="122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0" h="3140" extrusionOk="0">
                      <a:moveTo>
                        <a:pt x="2229" y="0"/>
                      </a:moveTo>
                      <a:cubicBezTo>
                        <a:pt x="267" y="0"/>
                        <a:pt x="0" y="3140"/>
                        <a:pt x="2539" y="3140"/>
                      </a:cubicBezTo>
                      <a:cubicBezTo>
                        <a:pt x="4444" y="3140"/>
                        <a:pt x="4670" y="57"/>
                        <a:pt x="2389" y="7"/>
                      </a:cubicBezTo>
                      <a:cubicBezTo>
                        <a:pt x="2334" y="2"/>
                        <a:pt x="2281" y="0"/>
                        <a:pt x="222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3" name="Google Shape;1013;p36"/>
                <p:cNvSpPr/>
                <p:nvPr/>
              </p:nvSpPr>
              <p:spPr>
                <a:xfrm>
                  <a:off x="6606585" y="2725616"/>
                  <a:ext cx="181573" cy="122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1" h="3141" extrusionOk="0">
                      <a:moveTo>
                        <a:pt x="2227" y="1"/>
                      </a:moveTo>
                      <a:cubicBezTo>
                        <a:pt x="245" y="1"/>
                        <a:pt x="1" y="3116"/>
                        <a:pt x="2515" y="3140"/>
                      </a:cubicBezTo>
                      <a:cubicBezTo>
                        <a:pt x="4445" y="3140"/>
                        <a:pt x="4671" y="58"/>
                        <a:pt x="2390" y="7"/>
                      </a:cubicBezTo>
                      <a:cubicBezTo>
                        <a:pt x="2335" y="3"/>
                        <a:pt x="2280" y="1"/>
                        <a:pt x="2227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4" name="Google Shape;1014;p36"/>
                <p:cNvSpPr/>
                <p:nvPr/>
              </p:nvSpPr>
              <p:spPr>
                <a:xfrm>
                  <a:off x="6132755" y="2058315"/>
                  <a:ext cx="181923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0" h="3139" extrusionOk="0">
                      <a:moveTo>
                        <a:pt x="2235" y="0"/>
                      </a:moveTo>
                      <a:cubicBezTo>
                        <a:pt x="255" y="0"/>
                        <a:pt x="0" y="3138"/>
                        <a:pt x="2524" y="3138"/>
                      </a:cubicBezTo>
                      <a:cubicBezTo>
                        <a:pt x="4429" y="3138"/>
                        <a:pt x="4679" y="56"/>
                        <a:pt x="2373" y="5"/>
                      </a:cubicBezTo>
                      <a:cubicBezTo>
                        <a:pt x="2326" y="2"/>
                        <a:pt x="2280" y="0"/>
                        <a:pt x="223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5" name="Google Shape;1015;p36"/>
                <p:cNvSpPr/>
                <p:nvPr/>
              </p:nvSpPr>
              <p:spPr>
                <a:xfrm>
                  <a:off x="5681628" y="2162573"/>
                  <a:ext cx="181962" cy="1220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1" h="3139" extrusionOk="0">
                      <a:moveTo>
                        <a:pt x="2259" y="0"/>
                      </a:moveTo>
                      <a:cubicBezTo>
                        <a:pt x="256" y="0"/>
                        <a:pt x="1" y="3138"/>
                        <a:pt x="2525" y="3138"/>
                      </a:cubicBezTo>
                      <a:cubicBezTo>
                        <a:pt x="4454" y="3138"/>
                        <a:pt x="4680" y="80"/>
                        <a:pt x="2399" y="5"/>
                      </a:cubicBezTo>
                      <a:cubicBezTo>
                        <a:pt x="2352" y="2"/>
                        <a:pt x="2305" y="0"/>
                        <a:pt x="225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6" name="Google Shape;1016;p36"/>
                <p:cNvSpPr/>
                <p:nvPr/>
              </p:nvSpPr>
              <p:spPr>
                <a:xfrm>
                  <a:off x="6633874" y="2290117"/>
                  <a:ext cx="181224" cy="1211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62" h="3116" extrusionOk="0">
                      <a:moveTo>
                        <a:pt x="2204" y="1"/>
                      </a:moveTo>
                      <a:cubicBezTo>
                        <a:pt x="244" y="1"/>
                        <a:pt x="1" y="3115"/>
                        <a:pt x="2515" y="3115"/>
                      </a:cubicBezTo>
                      <a:cubicBezTo>
                        <a:pt x="2523" y="3115"/>
                        <a:pt x="2530" y="3115"/>
                        <a:pt x="2538" y="3115"/>
                      </a:cubicBezTo>
                      <a:cubicBezTo>
                        <a:pt x="4422" y="3115"/>
                        <a:pt x="4661" y="57"/>
                        <a:pt x="2365" y="7"/>
                      </a:cubicBezTo>
                      <a:cubicBezTo>
                        <a:pt x="2310" y="3"/>
                        <a:pt x="2256" y="1"/>
                        <a:pt x="220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7" name="Google Shape;1017;p36"/>
                <p:cNvSpPr/>
                <p:nvPr/>
              </p:nvSpPr>
              <p:spPr>
                <a:xfrm>
                  <a:off x="6023987" y="1775705"/>
                  <a:ext cx="181573" cy="122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1" h="3141" extrusionOk="0">
                      <a:moveTo>
                        <a:pt x="2227" y="0"/>
                      </a:moveTo>
                      <a:cubicBezTo>
                        <a:pt x="244" y="0"/>
                        <a:pt x="0" y="3116"/>
                        <a:pt x="2515" y="3140"/>
                      </a:cubicBezTo>
                      <a:cubicBezTo>
                        <a:pt x="4445" y="3140"/>
                        <a:pt x="4670" y="57"/>
                        <a:pt x="2389" y="7"/>
                      </a:cubicBezTo>
                      <a:cubicBezTo>
                        <a:pt x="2334" y="3"/>
                        <a:pt x="2280" y="0"/>
                        <a:pt x="222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8" name="Google Shape;1018;p36"/>
                <p:cNvSpPr/>
                <p:nvPr/>
              </p:nvSpPr>
              <p:spPr>
                <a:xfrm>
                  <a:off x="6549324" y="2044670"/>
                  <a:ext cx="126802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2" h="2187" extrusionOk="0">
                      <a:moveTo>
                        <a:pt x="1543" y="1"/>
                      </a:moveTo>
                      <a:cubicBezTo>
                        <a:pt x="168" y="1"/>
                        <a:pt x="1" y="2186"/>
                        <a:pt x="1758" y="2186"/>
                      </a:cubicBezTo>
                      <a:cubicBezTo>
                        <a:pt x="3086" y="2186"/>
                        <a:pt x="3261" y="31"/>
                        <a:pt x="1657" y="6"/>
                      </a:cubicBezTo>
                      <a:cubicBezTo>
                        <a:pt x="1618" y="2"/>
                        <a:pt x="1580" y="1"/>
                        <a:pt x="1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9" name="Google Shape;1019;p36"/>
                <p:cNvSpPr/>
                <p:nvPr/>
              </p:nvSpPr>
              <p:spPr>
                <a:xfrm>
                  <a:off x="5925832" y="1980373"/>
                  <a:ext cx="127385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7" h="2187" extrusionOk="0">
                      <a:moveTo>
                        <a:pt x="1567" y="1"/>
                      </a:moveTo>
                      <a:cubicBezTo>
                        <a:pt x="191" y="1"/>
                        <a:pt x="0" y="2186"/>
                        <a:pt x="1782" y="2186"/>
                      </a:cubicBezTo>
                      <a:cubicBezTo>
                        <a:pt x="1789" y="2186"/>
                        <a:pt x="1797" y="2186"/>
                        <a:pt x="1804" y="2186"/>
                      </a:cubicBezTo>
                      <a:cubicBezTo>
                        <a:pt x="3112" y="2186"/>
                        <a:pt x="3276" y="55"/>
                        <a:pt x="1681" y="5"/>
                      </a:cubicBezTo>
                      <a:cubicBezTo>
                        <a:pt x="1642" y="2"/>
                        <a:pt x="1604" y="1"/>
                        <a:pt x="1567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0" name="Google Shape;1020;p36"/>
                <p:cNvSpPr/>
                <p:nvPr/>
              </p:nvSpPr>
              <p:spPr>
                <a:xfrm>
                  <a:off x="6549324" y="2482113"/>
                  <a:ext cx="126802" cy="85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62" h="2187" extrusionOk="0">
                      <a:moveTo>
                        <a:pt x="1543" y="1"/>
                      </a:moveTo>
                      <a:cubicBezTo>
                        <a:pt x="168" y="1"/>
                        <a:pt x="1" y="2186"/>
                        <a:pt x="1758" y="2186"/>
                      </a:cubicBezTo>
                      <a:cubicBezTo>
                        <a:pt x="3086" y="2186"/>
                        <a:pt x="3261" y="31"/>
                        <a:pt x="1657" y="6"/>
                      </a:cubicBezTo>
                      <a:cubicBezTo>
                        <a:pt x="1618" y="2"/>
                        <a:pt x="1580" y="1"/>
                        <a:pt x="154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1" name="Google Shape;1021;p36"/>
                <p:cNvSpPr/>
                <p:nvPr/>
              </p:nvSpPr>
              <p:spPr>
                <a:xfrm>
                  <a:off x="6313206" y="2735490"/>
                  <a:ext cx="127152" cy="85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1" h="2210" extrusionOk="0">
                      <a:moveTo>
                        <a:pt x="1574" y="1"/>
                      </a:moveTo>
                      <a:cubicBezTo>
                        <a:pt x="179" y="1"/>
                        <a:pt x="0" y="2210"/>
                        <a:pt x="1766" y="2210"/>
                      </a:cubicBezTo>
                      <a:cubicBezTo>
                        <a:pt x="3120" y="2210"/>
                        <a:pt x="3270" y="54"/>
                        <a:pt x="1666" y="4"/>
                      </a:cubicBezTo>
                      <a:cubicBezTo>
                        <a:pt x="1635" y="2"/>
                        <a:pt x="1604" y="1"/>
                        <a:pt x="157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2" name="Google Shape;1022;p36"/>
                <p:cNvSpPr/>
                <p:nvPr/>
              </p:nvSpPr>
              <p:spPr>
                <a:xfrm>
                  <a:off x="6549324" y="3091066"/>
                  <a:ext cx="126452" cy="8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3" h="2186" extrusionOk="0">
                      <a:moveTo>
                        <a:pt x="1543" y="0"/>
                      </a:moveTo>
                      <a:cubicBezTo>
                        <a:pt x="168" y="0"/>
                        <a:pt x="1" y="2185"/>
                        <a:pt x="1758" y="2185"/>
                      </a:cubicBezTo>
                      <a:cubicBezTo>
                        <a:pt x="1765" y="2186"/>
                        <a:pt x="1773" y="2186"/>
                        <a:pt x="1781" y="2186"/>
                      </a:cubicBezTo>
                      <a:cubicBezTo>
                        <a:pt x="3088" y="2186"/>
                        <a:pt x="3252" y="55"/>
                        <a:pt x="1657" y="5"/>
                      </a:cubicBezTo>
                      <a:cubicBezTo>
                        <a:pt x="1618" y="2"/>
                        <a:pt x="1580" y="0"/>
                        <a:pt x="15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3" name="Google Shape;1023;p36"/>
                <p:cNvSpPr/>
                <p:nvPr/>
              </p:nvSpPr>
              <p:spPr>
                <a:xfrm>
                  <a:off x="5941031" y="2307805"/>
                  <a:ext cx="127152" cy="859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1" h="2210" extrusionOk="0">
                      <a:moveTo>
                        <a:pt x="1573" y="0"/>
                      </a:moveTo>
                      <a:cubicBezTo>
                        <a:pt x="179" y="0"/>
                        <a:pt x="1" y="2185"/>
                        <a:pt x="1766" y="2209"/>
                      </a:cubicBezTo>
                      <a:cubicBezTo>
                        <a:pt x="3120" y="2209"/>
                        <a:pt x="3270" y="54"/>
                        <a:pt x="1666" y="4"/>
                      </a:cubicBezTo>
                      <a:cubicBezTo>
                        <a:pt x="1634" y="1"/>
                        <a:pt x="1603" y="0"/>
                        <a:pt x="157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4" name="Google Shape;1024;p36"/>
                <p:cNvSpPr/>
                <p:nvPr/>
              </p:nvSpPr>
              <p:spPr>
                <a:xfrm>
                  <a:off x="6407202" y="1731156"/>
                  <a:ext cx="106200" cy="15266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2" h="39274" extrusionOk="0">
                      <a:moveTo>
                        <a:pt x="2657" y="0"/>
                      </a:moveTo>
                      <a:lnTo>
                        <a:pt x="150" y="25"/>
                      </a:lnTo>
                      <a:cubicBezTo>
                        <a:pt x="201" y="2832"/>
                        <a:pt x="226" y="5715"/>
                        <a:pt x="226" y="8597"/>
                      </a:cubicBezTo>
                      <a:cubicBezTo>
                        <a:pt x="226" y="18647"/>
                        <a:pt x="0" y="29173"/>
                        <a:pt x="0" y="39274"/>
                      </a:cubicBezTo>
                      <a:lnTo>
                        <a:pt x="2506" y="39274"/>
                      </a:lnTo>
                      <a:cubicBezTo>
                        <a:pt x="2506" y="29199"/>
                        <a:pt x="2732" y="18697"/>
                        <a:pt x="2732" y="8597"/>
                      </a:cubicBezTo>
                      <a:cubicBezTo>
                        <a:pt x="2732" y="5690"/>
                        <a:pt x="2707" y="2807"/>
                        <a:pt x="265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5" name="Google Shape;1025;p36"/>
                <p:cNvSpPr/>
                <p:nvPr/>
              </p:nvSpPr>
              <p:spPr>
                <a:xfrm>
                  <a:off x="5588798" y="2224149"/>
                  <a:ext cx="1329906" cy="1032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212" h="2657" extrusionOk="0">
                      <a:moveTo>
                        <a:pt x="50" y="0"/>
                      </a:moveTo>
                      <a:lnTo>
                        <a:pt x="0" y="2506"/>
                      </a:lnTo>
                      <a:cubicBezTo>
                        <a:pt x="4762" y="2632"/>
                        <a:pt x="9549" y="2657"/>
                        <a:pt x="14286" y="2657"/>
                      </a:cubicBezTo>
                      <a:cubicBezTo>
                        <a:pt x="21053" y="2657"/>
                        <a:pt x="27745" y="2582"/>
                        <a:pt x="34211" y="2582"/>
                      </a:cubicBezTo>
                      <a:lnTo>
                        <a:pt x="34211" y="75"/>
                      </a:lnTo>
                      <a:cubicBezTo>
                        <a:pt x="27720" y="75"/>
                        <a:pt x="21028" y="151"/>
                        <a:pt x="14286" y="151"/>
                      </a:cubicBezTo>
                      <a:cubicBezTo>
                        <a:pt x="9549" y="151"/>
                        <a:pt x="4787" y="125"/>
                        <a:pt x="50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6" name="Google Shape;1026;p36"/>
                <p:cNvSpPr/>
                <p:nvPr/>
              </p:nvSpPr>
              <p:spPr>
                <a:xfrm>
                  <a:off x="6005794" y="1242050"/>
                  <a:ext cx="822309" cy="5324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54" h="13697" extrusionOk="0">
                      <a:moveTo>
                        <a:pt x="10577" y="2507"/>
                      </a:moveTo>
                      <a:cubicBezTo>
                        <a:pt x="10627" y="2507"/>
                        <a:pt x="10702" y="2532"/>
                        <a:pt x="10777" y="2532"/>
                      </a:cubicBezTo>
                      <a:cubicBezTo>
                        <a:pt x="10852" y="2557"/>
                        <a:pt x="10903" y="2557"/>
                        <a:pt x="10953" y="2582"/>
                      </a:cubicBezTo>
                      <a:cubicBezTo>
                        <a:pt x="11153" y="2683"/>
                        <a:pt x="11304" y="2808"/>
                        <a:pt x="11454" y="3109"/>
                      </a:cubicBezTo>
                      <a:cubicBezTo>
                        <a:pt x="11604" y="3409"/>
                        <a:pt x="11705" y="3835"/>
                        <a:pt x="11755" y="4287"/>
                      </a:cubicBezTo>
                      <a:cubicBezTo>
                        <a:pt x="11805" y="4763"/>
                        <a:pt x="11805" y="5239"/>
                        <a:pt x="11780" y="5765"/>
                      </a:cubicBezTo>
                      <a:cubicBezTo>
                        <a:pt x="11730" y="6768"/>
                        <a:pt x="11579" y="7820"/>
                        <a:pt x="11404" y="8898"/>
                      </a:cubicBezTo>
                      <a:lnTo>
                        <a:pt x="11329" y="9336"/>
                      </a:lnTo>
                      <a:lnTo>
                        <a:pt x="11329" y="9336"/>
                      </a:lnTo>
                      <a:cubicBezTo>
                        <a:pt x="11295" y="9274"/>
                        <a:pt x="11261" y="9211"/>
                        <a:pt x="11228" y="9149"/>
                      </a:cubicBezTo>
                      <a:cubicBezTo>
                        <a:pt x="10702" y="8221"/>
                        <a:pt x="10226" y="7294"/>
                        <a:pt x="9850" y="6342"/>
                      </a:cubicBezTo>
                      <a:cubicBezTo>
                        <a:pt x="9674" y="5866"/>
                        <a:pt x="9499" y="5364"/>
                        <a:pt x="9399" y="4913"/>
                      </a:cubicBezTo>
                      <a:cubicBezTo>
                        <a:pt x="9273" y="4437"/>
                        <a:pt x="9198" y="3986"/>
                        <a:pt x="9198" y="3585"/>
                      </a:cubicBezTo>
                      <a:cubicBezTo>
                        <a:pt x="9173" y="3184"/>
                        <a:pt x="9273" y="2908"/>
                        <a:pt x="9374" y="2808"/>
                      </a:cubicBezTo>
                      <a:cubicBezTo>
                        <a:pt x="9424" y="2758"/>
                        <a:pt x="9474" y="2708"/>
                        <a:pt x="9574" y="2658"/>
                      </a:cubicBezTo>
                      <a:cubicBezTo>
                        <a:pt x="9674" y="2607"/>
                        <a:pt x="9800" y="2557"/>
                        <a:pt x="9975" y="2532"/>
                      </a:cubicBezTo>
                      <a:cubicBezTo>
                        <a:pt x="10075" y="2507"/>
                        <a:pt x="10176" y="2507"/>
                        <a:pt x="10276" y="2507"/>
                      </a:cubicBezTo>
                      <a:close/>
                      <a:moveTo>
                        <a:pt x="3390" y="6610"/>
                      </a:moveTo>
                      <a:cubicBezTo>
                        <a:pt x="3561" y="6610"/>
                        <a:pt x="3743" y="6636"/>
                        <a:pt x="3935" y="6693"/>
                      </a:cubicBezTo>
                      <a:cubicBezTo>
                        <a:pt x="4361" y="6818"/>
                        <a:pt x="4787" y="7043"/>
                        <a:pt x="5213" y="7319"/>
                      </a:cubicBezTo>
                      <a:cubicBezTo>
                        <a:pt x="5664" y="7595"/>
                        <a:pt x="6065" y="7946"/>
                        <a:pt x="6466" y="8297"/>
                      </a:cubicBezTo>
                      <a:cubicBezTo>
                        <a:pt x="7268" y="9049"/>
                        <a:pt x="8045" y="9851"/>
                        <a:pt x="8797" y="10703"/>
                      </a:cubicBezTo>
                      <a:lnTo>
                        <a:pt x="9925" y="12006"/>
                      </a:lnTo>
                      <a:lnTo>
                        <a:pt x="10506" y="12660"/>
                      </a:lnTo>
                      <a:lnTo>
                        <a:pt x="10506" y="12660"/>
                      </a:lnTo>
                      <a:cubicBezTo>
                        <a:pt x="9760" y="12603"/>
                        <a:pt x="9028" y="12478"/>
                        <a:pt x="8296" y="12332"/>
                      </a:cubicBezTo>
                      <a:cubicBezTo>
                        <a:pt x="7168" y="12081"/>
                        <a:pt x="6090" y="11755"/>
                        <a:pt x="5038" y="11304"/>
                      </a:cubicBezTo>
                      <a:cubicBezTo>
                        <a:pt x="4010" y="10878"/>
                        <a:pt x="3008" y="10327"/>
                        <a:pt x="2256" y="9625"/>
                      </a:cubicBezTo>
                      <a:cubicBezTo>
                        <a:pt x="1880" y="9299"/>
                        <a:pt x="1604" y="8898"/>
                        <a:pt x="1529" y="8522"/>
                      </a:cubicBezTo>
                      <a:cubicBezTo>
                        <a:pt x="1454" y="8196"/>
                        <a:pt x="1554" y="7871"/>
                        <a:pt x="1830" y="7520"/>
                      </a:cubicBezTo>
                      <a:cubicBezTo>
                        <a:pt x="1955" y="7344"/>
                        <a:pt x="2106" y="7169"/>
                        <a:pt x="2281" y="7018"/>
                      </a:cubicBezTo>
                      <a:cubicBezTo>
                        <a:pt x="2356" y="6968"/>
                        <a:pt x="2381" y="6943"/>
                        <a:pt x="2431" y="6918"/>
                      </a:cubicBezTo>
                      <a:cubicBezTo>
                        <a:pt x="2456" y="6893"/>
                        <a:pt x="2507" y="6868"/>
                        <a:pt x="2532" y="6843"/>
                      </a:cubicBezTo>
                      <a:cubicBezTo>
                        <a:pt x="2632" y="6793"/>
                        <a:pt x="2707" y="6768"/>
                        <a:pt x="2807" y="6718"/>
                      </a:cubicBezTo>
                      <a:cubicBezTo>
                        <a:pt x="2986" y="6649"/>
                        <a:pt x="3180" y="6610"/>
                        <a:pt x="3390" y="6610"/>
                      </a:cubicBezTo>
                      <a:close/>
                      <a:moveTo>
                        <a:pt x="17755" y="6463"/>
                      </a:moveTo>
                      <a:cubicBezTo>
                        <a:pt x="17993" y="6463"/>
                        <a:pt x="18226" y="6532"/>
                        <a:pt x="18446" y="6642"/>
                      </a:cubicBezTo>
                      <a:cubicBezTo>
                        <a:pt x="18772" y="6793"/>
                        <a:pt x="19073" y="7069"/>
                        <a:pt x="19349" y="7419"/>
                      </a:cubicBezTo>
                      <a:cubicBezTo>
                        <a:pt x="19449" y="7595"/>
                        <a:pt x="19599" y="7795"/>
                        <a:pt x="19675" y="7971"/>
                      </a:cubicBezTo>
                      <a:cubicBezTo>
                        <a:pt x="19775" y="8146"/>
                        <a:pt x="19850" y="8322"/>
                        <a:pt x="19875" y="8497"/>
                      </a:cubicBezTo>
                      <a:cubicBezTo>
                        <a:pt x="19950" y="8848"/>
                        <a:pt x="19875" y="9174"/>
                        <a:pt x="19675" y="9525"/>
                      </a:cubicBezTo>
                      <a:cubicBezTo>
                        <a:pt x="19474" y="9851"/>
                        <a:pt x="19123" y="10151"/>
                        <a:pt x="18747" y="10427"/>
                      </a:cubicBezTo>
                      <a:cubicBezTo>
                        <a:pt x="18371" y="10703"/>
                        <a:pt x="17945" y="10928"/>
                        <a:pt x="17519" y="11154"/>
                      </a:cubicBezTo>
                      <a:cubicBezTo>
                        <a:pt x="16642" y="11580"/>
                        <a:pt x="15690" y="11931"/>
                        <a:pt x="14762" y="12231"/>
                      </a:cubicBezTo>
                      <a:lnTo>
                        <a:pt x="13334" y="12708"/>
                      </a:lnTo>
                      <a:cubicBezTo>
                        <a:pt x="13266" y="12728"/>
                        <a:pt x="13198" y="12748"/>
                        <a:pt x="13131" y="12769"/>
                      </a:cubicBezTo>
                      <a:lnTo>
                        <a:pt x="13131" y="12769"/>
                      </a:lnTo>
                      <a:cubicBezTo>
                        <a:pt x="13163" y="12614"/>
                        <a:pt x="13163" y="12453"/>
                        <a:pt x="13130" y="12297"/>
                      </a:cubicBezTo>
                      <a:lnTo>
                        <a:pt x="13130" y="12297"/>
                      </a:lnTo>
                      <a:cubicBezTo>
                        <a:pt x="13353" y="11522"/>
                        <a:pt x="13663" y="10768"/>
                        <a:pt x="14010" y="10051"/>
                      </a:cubicBezTo>
                      <a:cubicBezTo>
                        <a:pt x="14411" y="9224"/>
                        <a:pt x="14913" y="8422"/>
                        <a:pt x="15489" y="7770"/>
                      </a:cubicBezTo>
                      <a:cubicBezTo>
                        <a:pt x="16091" y="7119"/>
                        <a:pt x="16817" y="6592"/>
                        <a:pt x="17494" y="6492"/>
                      </a:cubicBezTo>
                      <a:cubicBezTo>
                        <a:pt x="17581" y="6472"/>
                        <a:pt x="17669" y="6463"/>
                        <a:pt x="17755" y="6463"/>
                      </a:cubicBezTo>
                      <a:close/>
                      <a:moveTo>
                        <a:pt x="10301" y="1"/>
                      </a:moveTo>
                      <a:lnTo>
                        <a:pt x="10176" y="26"/>
                      </a:lnTo>
                      <a:cubicBezTo>
                        <a:pt x="10000" y="26"/>
                        <a:pt x="9825" y="26"/>
                        <a:pt x="9624" y="51"/>
                      </a:cubicBezTo>
                      <a:cubicBezTo>
                        <a:pt x="9273" y="101"/>
                        <a:pt x="8872" y="201"/>
                        <a:pt x="8471" y="402"/>
                      </a:cubicBezTo>
                      <a:cubicBezTo>
                        <a:pt x="8070" y="577"/>
                        <a:pt x="7669" y="878"/>
                        <a:pt x="7394" y="1279"/>
                      </a:cubicBezTo>
                      <a:cubicBezTo>
                        <a:pt x="7093" y="1655"/>
                        <a:pt x="6918" y="2081"/>
                        <a:pt x="6817" y="2482"/>
                      </a:cubicBezTo>
                      <a:cubicBezTo>
                        <a:pt x="6717" y="2883"/>
                        <a:pt x="6692" y="3259"/>
                        <a:pt x="6692" y="3610"/>
                      </a:cubicBezTo>
                      <a:cubicBezTo>
                        <a:pt x="6717" y="4312"/>
                        <a:pt x="6842" y="4938"/>
                        <a:pt x="6993" y="5540"/>
                      </a:cubicBezTo>
                      <a:cubicBezTo>
                        <a:pt x="7072" y="5811"/>
                        <a:pt x="7156" y="6072"/>
                        <a:pt x="7245" y="6327"/>
                      </a:cubicBezTo>
                      <a:lnTo>
                        <a:pt x="7245" y="6327"/>
                      </a:lnTo>
                      <a:cubicBezTo>
                        <a:pt x="6924" y="6095"/>
                        <a:pt x="6588" y="5870"/>
                        <a:pt x="6241" y="5665"/>
                      </a:cubicBezTo>
                      <a:cubicBezTo>
                        <a:pt x="5664" y="5339"/>
                        <a:pt x="5063" y="5064"/>
                        <a:pt x="4361" y="4913"/>
                      </a:cubicBezTo>
                      <a:cubicBezTo>
                        <a:pt x="4079" y="4857"/>
                        <a:pt x="3797" y="4829"/>
                        <a:pt x="3515" y="4829"/>
                      </a:cubicBezTo>
                      <a:cubicBezTo>
                        <a:pt x="3421" y="4829"/>
                        <a:pt x="3327" y="4832"/>
                        <a:pt x="3233" y="4838"/>
                      </a:cubicBezTo>
                      <a:cubicBezTo>
                        <a:pt x="2832" y="4863"/>
                        <a:pt x="2431" y="4988"/>
                        <a:pt x="2080" y="5139"/>
                      </a:cubicBezTo>
                      <a:cubicBezTo>
                        <a:pt x="1905" y="5239"/>
                        <a:pt x="1730" y="5339"/>
                        <a:pt x="1579" y="5439"/>
                      </a:cubicBezTo>
                      <a:cubicBezTo>
                        <a:pt x="1504" y="5515"/>
                        <a:pt x="1429" y="5565"/>
                        <a:pt x="1354" y="5640"/>
                      </a:cubicBezTo>
                      <a:cubicBezTo>
                        <a:pt x="1278" y="5690"/>
                        <a:pt x="1203" y="5765"/>
                        <a:pt x="1153" y="5815"/>
                      </a:cubicBezTo>
                      <a:cubicBezTo>
                        <a:pt x="902" y="6066"/>
                        <a:pt x="702" y="6317"/>
                        <a:pt x="501" y="6642"/>
                      </a:cubicBezTo>
                      <a:cubicBezTo>
                        <a:pt x="301" y="6943"/>
                        <a:pt x="151" y="7319"/>
                        <a:pt x="75" y="7720"/>
                      </a:cubicBezTo>
                      <a:cubicBezTo>
                        <a:pt x="0" y="8121"/>
                        <a:pt x="25" y="8547"/>
                        <a:pt x="151" y="8923"/>
                      </a:cubicBezTo>
                      <a:cubicBezTo>
                        <a:pt x="401" y="9700"/>
                        <a:pt x="902" y="10201"/>
                        <a:pt x="1404" y="10627"/>
                      </a:cubicBezTo>
                      <a:cubicBezTo>
                        <a:pt x="1930" y="11028"/>
                        <a:pt x="2481" y="11329"/>
                        <a:pt x="3033" y="11580"/>
                      </a:cubicBezTo>
                      <a:cubicBezTo>
                        <a:pt x="3584" y="11830"/>
                        <a:pt x="4161" y="12031"/>
                        <a:pt x="4737" y="12206"/>
                      </a:cubicBezTo>
                      <a:cubicBezTo>
                        <a:pt x="5314" y="12357"/>
                        <a:pt x="5890" y="12507"/>
                        <a:pt x="6466" y="12607"/>
                      </a:cubicBezTo>
                      <a:cubicBezTo>
                        <a:pt x="7043" y="12708"/>
                        <a:pt x="7619" y="12783"/>
                        <a:pt x="8221" y="12833"/>
                      </a:cubicBezTo>
                      <a:cubicBezTo>
                        <a:pt x="8643" y="12870"/>
                        <a:pt x="9078" y="12893"/>
                        <a:pt x="9507" y="12893"/>
                      </a:cubicBezTo>
                      <a:cubicBezTo>
                        <a:pt x="9665" y="12893"/>
                        <a:pt x="9821" y="12890"/>
                        <a:pt x="9975" y="12883"/>
                      </a:cubicBezTo>
                      <a:cubicBezTo>
                        <a:pt x="10209" y="12873"/>
                        <a:pt x="10439" y="12860"/>
                        <a:pt x="10667" y="12840"/>
                      </a:cubicBezTo>
                      <a:lnTo>
                        <a:pt x="10667" y="12840"/>
                      </a:lnTo>
                      <a:cubicBezTo>
                        <a:pt x="10824" y="13014"/>
                        <a:pt x="10991" y="13192"/>
                        <a:pt x="11203" y="13384"/>
                      </a:cubicBezTo>
                      <a:cubicBezTo>
                        <a:pt x="11435" y="13588"/>
                        <a:pt x="11725" y="13697"/>
                        <a:pt x="12014" y="13697"/>
                      </a:cubicBezTo>
                      <a:cubicBezTo>
                        <a:pt x="12258" y="13697"/>
                        <a:pt x="12501" y="13620"/>
                        <a:pt x="12707" y="13460"/>
                      </a:cubicBezTo>
                      <a:cubicBezTo>
                        <a:pt x="12871" y="13329"/>
                        <a:pt x="12992" y="13163"/>
                        <a:pt x="13066" y="12982"/>
                      </a:cubicBezTo>
                      <a:lnTo>
                        <a:pt x="13066" y="12982"/>
                      </a:lnTo>
                      <a:cubicBezTo>
                        <a:pt x="13663" y="12881"/>
                        <a:pt x="14258" y="12778"/>
                        <a:pt x="14862" y="12658"/>
                      </a:cubicBezTo>
                      <a:cubicBezTo>
                        <a:pt x="15865" y="12457"/>
                        <a:pt x="16842" y="12231"/>
                        <a:pt x="17820" y="11881"/>
                      </a:cubicBezTo>
                      <a:cubicBezTo>
                        <a:pt x="18321" y="11705"/>
                        <a:pt x="18797" y="11505"/>
                        <a:pt x="19274" y="11229"/>
                      </a:cubicBezTo>
                      <a:cubicBezTo>
                        <a:pt x="19725" y="10953"/>
                        <a:pt x="20201" y="10627"/>
                        <a:pt x="20577" y="10151"/>
                      </a:cubicBezTo>
                      <a:cubicBezTo>
                        <a:pt x="20752" y="9901"/>
                        <a:pt x="20928" y="9625"/>
                        <a:pt x="21028" y="9324"/>
                      </a:cubicBezTo>
                      <a:cubicBezTo>
                        <a:pt x="21103" y="8998"/>
                        <a:pt x="21153" y="8648"/>
                        <a:pt x="21103" y="8322"/>
                      </a:cubicBezTo>
                      <a:cubicBezTo>
                        <a:pt x="21078" y="7996"/>
                        <a:pt x="21003" y="7720"/>
                        <a:pt x="20878" y="7419"/>
                      </a:cubicBezTo>
                      <a:cubicBezTo>
                        <a:pt x="20752" y="7144"/>
                        <a:pt x="20627" y="6893"/>
                        <a:pt x="20477" y="6668"/>
                      </a:cubicBezTo>
                      <a:cubicBezTo>
                        <a:pt x="20176" y="6166"/>
                        <a:pt x="19775" y="5690"/>
                        <a:pt x="19223" y="5339"/>
                      </a:cubicBezTo>
                      <a:cubicBezTo>
                        <a:pt x="18751" y="5024"/>
                        <a:pt x="18137" y="4830"/>
                        <a:pt x="17526" y="4830"/>
                      </a:cubicBezTo>
                      <a:cubicBezTo>
                        <a:pt x="17457" y="4830"/>
                        <a:pt x="17388" y="4833"/>
                        <a:pt x="17319" y="4838"/>
                      </a:cubicBezTo>
                      <a:cubicBezTo>
                        <a:pt x="16667" y="4888"/>
                        <a:pt x="16040" y="5114"/>
                        <a:pt x="15539" y="5414"/>
                      </a:cubicBezTo>
                      <a:cubicBezTo>
                        <a:pt x="15013" y="5715"/>
                        <a:pt x="14562" y="6066"/>
                        <a:pt x="14161" y="6467"/>
                      </a:cubicBezTo>
                      <a:cubicBezTo>
                        <a:pt x="14153" y="6475"/>
                        <a:pt x="14145" y="6482"/>
                        <a:pt x="14137" y="6490"/>
                      </a:cubicBezTo>
                      <a:lnTo>
                        <a:pt x="14137" y="6490"/>
                      </a:lnTo>
                      <a:cubicBezTo>
                        <a:pt x="14156" y="6292"/>
                        <a:pt x="14173" y="6092"/>
                        <a:pt x="14186" y="5891"/>
                      </a:cubicBezTo>
                      <a:cubicBezTo>
                        <a:pt x="14236" y="5289"/>
                        <a:pt x="14236" y="4688"/>
                        <a:pt x="14186" y="4061"/>
                      </a:cubicBezTo>
                      <a:cubicBezTo>
                        <a:pt x="14136" y="3434"/>
                        <a:pt x="14010" y="2758"/>
                        <a:pt x="13685" y="2056"/>
                      </a:cubicBezTo>
                      <a:cubicBezTo>
                        <a:pt x="13534" y="1705"/>
                        <a:pt x="13309" y="1354"/>
                        <a:pt x="13008" y="1028"/>
                      </a:cubicBezTo>
                      <a:cubicBezTo>
                        <a:pt x="12707" y="728"/>
                        <a:pt x="12306" y="452"/>
                        <a:pt x="11905" y="302"/>
                      </a:cubicBezTo>
                      <a:cubicBezTo>
                        <a:pt x="11705" y="201"/>
                        <a:pt x="11504" y="151"/>
                        <a:pt x="11304" y="101"/>
                      </a:cubicBezTo>
                      <a:cubicBezTo>
                        <a:pt x="11103" y="51"/>
                        <a:pt x="10903" y="26"/>
                        <a:pt x="10677" y="26"/>
                      </a:cubicBezTo>
                      <a:cubicBezTo>
                        <a:pt x="10577" y="1"/>
                        <a:pt x="10527" y="1"/>
                        <a:pt x="1045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7" name="Google Shape;1027;p36"/>
                <p:cNvSpPr/>
                <p:nvPr/>
              </p:nvSpPr>
              <p:spPr>
                <a:xfrm>
                  <a:off x="6169452" y="1727268"/>
                  <a:ext cx="326412" cy="347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7" h="8948" extrusionOk="0">
                      <a:moveTo>
                        <a:pt x="6191" y="0"/>
                      </a:moveTo>
                      <a:cubicBezTo>
                        <a:pt x="5966" y="451"/>
                        <a:pt x="5565" y="1053"/>
                        <a:pt x="5063" y="1679"/>
                      </a:cubicBezTo>
                      <a:cubicBezTo>
                        <a:pt x="4337" y="2657"/>
                        <a:pt x="3384" y="3734"/>
                        <a:pt x="2457" y="4687"/>
                      </a:cubicBezTo>
                      <a:cubicBezTo>
                        <a:pt x="2006" y="5163"/>
                        <a:pt x="1555" y="5614"/>
                        <a:pt x="1129" y="5990"/>
                      </a:cubicBezTo>
                      <a:cubicBezTo>
                        <a:pt x="703" y="6366"/>
                        <a:pt x="327" y="6692"/>
                        <a:pt x="1" y="6892"/>
                      </a:cubicBezTo>
                      <a:lnTo>
                        <a:pt x="1429" y="8948"/>
                      </a:lnTo>
                      <a:cubicBezTo>
                        <a:pt x="2006" y="8547"/>
                        <a:pt x="2632" y="8020"/>
                        <a:pt x="3284" y="7419"/>
                      </a:cubicBezTo>
                      <a:cubicBezTo>
                        <a:pt x="4261" y="6491"/>
                        <a:pt x="5289" y="5389"/>
                        <a:pt x="6191" y="4286"/>
                      </a:cubicBezTo>
                      <a:cubicBezTo>
                        <a:pt x="6642" y="3734"/>
                        <a:pt x="7068" y="3208"/>
                        <a:pt x="7444" y="2682"/>
                      </a:cubicBezTo>
                      <a:cubicBezTo>
                        <a:pt x="7820" y="2156"/>
                        <a:pt x="8146" y="1679"/>
                        <a:pt x="8397" y="1228"/>
                      </a:cubicBezTo>
                      <a:lnTo>
                        <a:pt x="6191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8" name="Google Shape;1028;p36"/>
                <p:cNvSpPr/>
                <p:nvPr/>
              </p:nvSpPr>
              <p:spPr>
                <a:xfrm>
                  <a:off x="6434453" y="1713624"/>
                  <a:ext cx="317666" cy="34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72" h="8998" extrusionOk="0">
                      <a:moveTo>
                        <a:pt x="2006" y="0"/>
                      </a:moveTo>
                      <a:lnTo>
                        <a:pt x="1" y="1504"/>
                      </a:lnTo>
                      <a:cubicBezTo>
                        <a:pt x="928" y="2757"/>
                        <a:pt x="1931" y="4161"/>
                        <a:pt x="3033" y="5489"/>
                      </a:cubicBezTo>
                      <a:cubicBezTo>
                        <a:pt x="4161" y="6792"/>
                        <a:pt x="5364" y="8070"/>
                        <a:pt x="6793" y="8998"/>
                      </a:cubicBezTo>
                      <a:lnTo>
                        <a:pt x="8171" y="6918"/>
                      </a:lnTo>
                      <a:cubicBezTo>
                        <a:pt x="7069" y="6191"/>
                        <a:pt x="5991" y="5088"/>
                        <a:pt x="4963" y="3860"/>
                      </a:cubicBezTo>
                      <a:cubicBezTo>
                        <a:pt x="3936" y="2632"/>
                        <a:pt x="2958" y="1278"/>
                        <a:pt x="200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29" name="Google Shape;1029;p36"/>
                <p:cNvSpPr/>
                <p:nvPr/>
              </p:nvSpPr>
              <p:spPr>
                <a:xfrm>
                  <a:off x="6696538" y="2617665"/>
                  <a:ext cx="887576" cy="8339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833" h="21454" extrusionOk="0">
                      <a:moveTo>
                        <a:pt x="13301" y="0"/>
                      </a:moveTo>
                      <a:cubicBezTo>
                        <a:pt x="8664" y="0"/>
                        <a:pt x="3358" y="293"/>
                        <a:pt x="502" y="579"/>
                      </a:cubicBezTo>
                      <a:cubicBezTo>
                        <a:pt x="903" y="7346"/>
                        <a:pt x="1" y="19000"/>
                        <a:pt x="1379" y="20504"/>
                      </a:cubicBezTo>
                      <a:cubicBezTo>
                        <a:pt x="1752" y="20921"/>
                        <a:pt x="8287" y="21453"/>
                        <a:pt x="13874" y="21453"/>
                      </a:cubicBezTo>
                      <a:cubicBezTo>
                        <a:pt x="17687" y="21453"/>
                        <a:pt x="21059" y="21205"/>
                        <a:pt x="21730" y="20504"/>
                      </a:cubicBezTo>
                      <a:cubicBezTo>
                        <a:pt x="22332" y="19902"/>
                        <a:pt x="22833" y="1406"/>
                        <a:pt x="21730" y="805"/>
                      </a:cubicBezTo>
                      <a:cubicBezTo>
                        <a:pt x="20641" y="208"/>
                        <a:pt x="17209" y="0"/>
                        <a:pt x="13301" y="0"/>
                      </a:cubicBezTo>
                      <a:close/>
                    </a:path>
                  </a:pathLst>
                </a:custGeom>
                <a:solidFill>
                  <a:srgbClr val="33846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0" name="Google Shape;1030;p36"/>
                <p:cNvSpPr/>
                <p:nvPr/>
              </p:nvSpPr>
              <p:spPr>
                <a:xfrm>
                  <a:off x="6641493" y="2570900"/>
                  <a:ext cx="405557" cy="3899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33" h="10032" extrusionOk="0">
                      <a:moveTo>
                        <a:pt x="9679" y="1"/>
                      </a:moveTo>
                      <a:cubicBezTo>
                        <a:pt x="9563" y="1"/>
                        <a:pt x="9444" y="46"/>
                        <a:pt x="9337" y="153"/>
                      </a:cubicBezTo>
                      <a:cubicBezTo>
                        <a:pt x="6354" y="3160"/>
                        <a:pt x="3672" y="6494"/>
                        <a:pt x="414" y="9175"/>
                      </a:cubicBezTo>
                      <a:cubicBezTo>
                        <a:pt x="0" y="9511"/>
                        <a:pt x="377" y="10032"/>
                        <a:pt x="801" y="10032"/>
                      </a:cubicBezTo>
                      <a:cubicBezTo>
                        <a:pt x="916" y="10032"/>
                        <a:pt x="1034" y="9993"/>
                        <a:pt x="1141" y="9902"/>
                      </a:cubicBezTo>
                      <a:cubicBezTo>
                        <a:pt x="4424" y="7221"/>
                        <a:pt x="7106" y="3887"/>
                        <a:pt x="10063" y="905"/>
                      </a:cubicBezTo>
                      <a:cubicBezTo>
                        <a:pt x="10433" y="536"/>
                        <a:pt x="10079" y="1"/>
                        <a:pt x="967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1" name="Google Shape;1031;p36"/>
                <p:cNvSpPr/>
                <p:nvPr/>
              </p:nvSpPr>
              <p:spPr>
                <a:xfrm>
                  <a:off x="6612260" y="2607052"/>
                  <a:ext cx="601358" cy="6811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70" h="17523" extrusionOk="0">
                      <a:moveTo>
                        <a:pt x="14750" y="1"/>
                      </a:moveTo>
                      <a:cubicBezTo>
                        <a:pt x="14591" y="1"/>
                        <a:pt x="14432" y="74"/>
                        <a:pt x="14324" y="250"/>
                      </a:cubicBezTo>
                      <a:cubicBezTo>
                        <a:pt x="10866" y="6391"/>
                        <a:pt x="5778" y="12105"/>
                        <a:pt x="414" y="16667"/>
                      </a:cubicBezTo>
                      <a:cubicBezTo>
                        <a:pt x="0" y="17002"/>
                        <a:pt x="377" y="17523"/>
                        <a:pt x="801" y="17523"/>
                      </a:cubicBezTo>
                      <a:cubicBezTo>
                        <a:pt x="916" y="17523"/>
                        <a:pt x="1034" y="17484"/>
                        <a:pt x="1141" y="17393"/>
                      </a:cubicBezTo>
                      <a:cubicBezTo>
                        <a:pt x="6580" y="12807"/>
                        <a:pt x="11743" y="6992"/>
                        <a:pt x="15226" y="777"/>
                      </a:cubicBezTo>
                      <a:cubicBezTo>
                        <a:pt x="15470" y="377"/>
                        <a:pt x="15110" y="1"/>
                        <a:pt x="14750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2" name="Google Shape;1032;p36"/>
                <p:cNvSpPr/>
                <p:nvPr/>
              </p:nvSpPr>
              <p:spPr>
                <a:xfrm>
                  <a:off x="6757881" y="2596673"/>
                  <a:ext cx="797819" cy="887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24" h="22839" extrusionOk="0">
                      <a:moveTo>
                        <a:pt x="19781" y="1"/>
                      </a:moveTo>
                      <a:cubicBezTo>
                        <a:pt x="19661" y="1"/>
                        <a:pt x="19536" y="50"/>
                        <a:pt x="19425" y="167"/>
                      </a:cubicBezTo>
                      <a:cubicBezTo>
                        <a:pt x="12759" y="7134"/>
                        <a:pt x="6643" y="14628"/>
                        <a:pt x="328" y="21921"/>
                      </a:cubicBezTo>
                      <a:cubicBezTo>
                        <a:pt x="0" y="22306"/>
                        <a:pt x="353" y="22838"/>
                        <a:pt x="738" y="22838"/>
                      </a:cubicBezTo>
                      <a:cubicBezTo>
                        <a:pt x="855" y="22838"/>
                        <a:pt x="975" y="22789"/>
                        <a:pt x="1079" y="22673"/>
                      </a:cubicBezTo>
                      <a:cubicBezTo>
                        <a:pt x="7370" y="15355"/>
                        <a:pt x="13485" y="7886"/>
                        <a:pt x="20177" y="893"/>
                      </a:cubicBezTo>
                      <a:cubicBezTo>
                        <a:pt x="20523" y="528"/>
                        <a:pt x="20176" y="1"/>
                        <a:pt x="1978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3" name="Google Shape;1033;p36"/>
                <p:cNvSpPr/>
                <p:nvPr/>
              </p:nvSpPr>
              <p:spPr>
                <a:xfrm>
                  <a:off x="6960839" y="2790457"/>
                  <a:ext cx="677820" cy="75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37" h="19344" extrusionOk="0">
                      <a:moveTo>
                        <a:pt x="16719" y="1"/>
                      </a:moveTo>
                      <a:cubicBezTo>
                        <a:pt x="16603" y="1"/>
                        <a:pt x="16486" y="50"/>
                        <a:pt x="16385" y="169"/>
                      </a:cubicBezTo>
                      <a:cubicBezTo>
                        <a:pt x="11197" y="6410"/>
                        <a:pt x="6084" y="12700"/>
                        <a:pt x="370" y="18440"/>
                      </a:cubicBezTo>
                      <a:cubicBezTo>
                        <a:pt x="1" y="18809"/>
                        <a:pt x="354" y="19344"/>
                        <a:pt x="754" y="19344"/>
                      </a:cubicBezTo>
                      <a:cubicBezTo>
                        <a:pt x="870" y="19344"/>
                        <a:pt x="989" y="19299"/>
                        <a:pt x="1097" y="19192"/>
                      </a:cubicBezTo>
                      <a:cubicBezTo>
                        <a:pt x="6811" y="13427"/>
                        <a:pt x="11924" y="7137"/>
                        <a:pt x="17112" y="921"/>
                      </a:cubicBezTo>
                      <a:cubicBezTo>
                        <a:pt x="17437" y="519"/>
                        <a:pt x="17090" y="1"/>
                        <a:pt x="16719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4" name="Google Shape;1034;p36"/>
                <p:cNvSpPr/>
                <p:nvPr/>
              </p:nvSpPr>
              <p:spPr>
                <a:xfrm>
                  <a:off x="7224557" y="3074350"/>
                  <a:ext cx="414653" cy="4588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67" h="11804" extrusionOk="0">
                      <a:moveTo>
                        <a:pt x="9932" y="1"/>
                      </a:moveTo>
                      <a:cubicBezTo>
                        <a:pt x="9773" y="1"/>
                        <a:pt x="9613" y="69"/>
                        <a:pt x="9501" y="235"/>
                      </a:cubicBezTo>
                      <a:cubicBezTo>
                        <a:pt x="6919" y="4169"/>
                        <a:pt x="3385" y="7327"/>
                        <a:pt x="328" y="10886"/>
                      </a:cubicBezTo>
                      <a:cubicBezTo>
                        <a:pt x="1" y="11271"/>
                        <a:pt x="353" y="11803"/>
                        <a:pt x="738" y="11803"/>
                      </a:cubicBezTo>
                      <a:cubicBezTo>
                        <a:pt x="855" y="11803"/>
                        <a:pt x="975" y="11755"/>
                        <a:pt x="1079" y="11638"/>
                      </a:cubicBezTo>
                      <a:cubicBezTo>
                        <a:pt x="4162" y="8004"/>
                        <a:pt x="7771" y="4771"/>
                        <a:pt x="10403" y="761"/>
                      </a:cubicBezTo>
                      <a:cubicBezTo>
                        <a:pt x="10666" y="375"/>
                        <a:pt x="10303" y="1"/>
                        <a:pt x="9932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5" name="Google Shape;1035;p36"/>
                <p:cNvSpPr/>
                <p:nvPr/>
              </p:nvSpPr>
              <p:spPr>
                <a:xfrm>
                  <a:off x="7135965" y="2612883"/>
                  <a:ext cx="107171" cy="862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22181" extrusionOk="0">
                      <a:moveTo>
                        <a:pt x="0" y="0"/>
                      </a:moveTo>
                      <a:cubicBezTo>
                        <a:pt x="0" y="7820"/>
                        <a:pt x="251" y="14963"/>
                        <a:pt x="251" y="22181"/>
                      </a:cubicBezTo>
                      <a:lnTo>
                        <a:pt x="2757" y="22181"/>
                      </a:lnTo>
                      <a:cubicBezTo>
                        <a:pt x="2757" y="14913"/>
                        <a:pt x="2506" y="7770"/>
                        <a:pt x="250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6" name="Google Shape;1036;p36"/>
                <p:cNvSpPr/>
                <p:nvPr/>
              </p:nvSpPr>
              <p:spPr>
                <a:xfrm>
                  <a:off x="6698482" y="2973357"/>
                  <a:ext cx="891502" cy="1003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34" h="2582" extrusionOk="0">
                      <a:moveTo>
                        <a:pt x="1" y="0"/>
                      </a:moveTo>
                      <a:lnTo>
                        <a:pt x="1" y="2507"/>
                      </a:lnTo>
                      <a:cubicBezTo>
                        <a:pt x="8497" y="2507"/>
                        <a:pt x="15414" y="2582"/>
                        <a:pt x="22933" y="2582"/>
                      </a:cubicBezTo>
                      <a:lnTo>
                        <a:pt x="22933" y="76"/>
                      </a:lnTo>
                      <a:cubicBezTo>
                        <a:pt x="15440" y="76"/>
                        <a:pt x="8522" y="0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7" name="Google Shape;1037;p36"/>
                <p:cNvSpPr/>
                <p:nvPr/>
              </p:nvSpPr>
              <p:spPr>
                <a:xfrm>
                  <a:off x="6883598" y="2307494"/>
                  <a:ext cx="596304" cy="3583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40" h="9218" extrusionOk="0">
                      <a:moveTo>
                        <a:pt x="3391" y="2222"/>
                      </a:moveTo>
                      <a:cubicBezTo>
                        <a:pt x="3511" y="2222"/>
                        <a:pt x="3619" y="2249"/>
                        <a:pt x="3735" y="2292"/>
                      </a:cubicBezTo>
                      <a:cubicBezTo>
                        <a:pt x="3936" y="2367"/>
                        <a:pt x="4161" y="2543"/>
                        <a:pt x="4412" y="2768"/>
                      </a:cubicBezTo>
                      <a:cubicBezTo>
                        <a:pt x="4637" y="2994"/>
                        <a:pt x="4863" y="3295"/>
                        <a:pt x="5063" y="3621"/>
                      </a:cubicBezTo>
                      <a:cubicBezTo>
                        <a:pt x="5490" y="4247"/>
                        <a:pt x="5815" y="4999"/>
                        <a:pt x="6066" y="5726"/>
                      </a:cubicBezTo>
                      <a:cubicBezTo>
                        <a:pt x="6216" y="6127"/>
                        <a:pt x="6317" y="6503"/>
                        <a:pt x="6392" y="6879"/>
                      </a:cubicBezTo>
                      <a:cubicBezTo>
                        <a:pt x="6467" y="7230"/>
                        <a:pt x="6517" y="7631"/>
                        <a:pt x="6492" y="7806"/>
                      </a:cubicBezTo>
                      <a:lnTo>
                        <a:pt x="6497" y="7806"/>
                      </a:lnTo>
                      <a:lnTo>
                        <a:pt x="6497" y="7806"/>
                      </a:lnTo>
                      <a:cubicBezTo>
                        <a:pt x="6495" y="7839"/>
                        <a:pt x="6494" y="7873"/>
                        <a:pt x="6492" y="7906"/>
                      </a:cubicBezTo>
                      <a:lnTo>
                        <a:pt x="6467" y="7931"/>
                      </a:lnTo>
                      <a:cubicBezTo>
                        <a:pt x="6466" y="7960"/>
                        <a:pt x="6466" y="7988"/>
                        <a:pt x="6467" y="8017"/>
                      </a:cubicBezTo>
                      <a:lnTo>
                        <a:pt x="6467" y="8017"/>
                      </a:lnTo>
                      <a:cubicBezTo>
                        <a:pt x="6131" y="7840"/>
                        <a:pt x="5810" y="7648"/>
                        <a:pt x="5490" y="7455"/>
                      </a:cubicBezTo>
                      <a:cubicBezTo>
                        <a:pt x="4738" y="6979"/>
                        <a:pt x="4036" y="6478"/>
                        <a:pt x="3434" y="5901"/>
                      </a:cubicBezTo>
                      <a:cubicBezTo>
                        <a:pt x="3109" y="5601"/>
                        <a:pt x="2833" y="5300"/>
                        <a:pt x="2582" y="4999"/>
                      </a:cubicBezTo>
                      <a:cubicBezTo>
                        <a:pt x="2332" y="4698"/>
                        <a:pt x="2131" y="4372"/>
                        <a:pt x="2006" y="4047"/>
                      </a:cubicBezTo>
                      <a:cubicBezTo>
                        <a:pt x="1881" y="3746"/>
                        <a:pt x="1881" y="3470"/>
                        <a:pt x="1931" y="3270"/>
                      </a:cubicBezTo>
                      <a:cubicBezTo>
                        <a:pt x="2006" y="3094"/>
                        <a:pt x="2131" y="2894"/>
                        <a:pt x="2357" y="2693"/>
                      </a:cubicBezTo>
                      <a:cubicBezTo>
                        <a:pt x="2457" y="2593"/>
                        <a:pt x="2607" y="2493"/>
                        <a:pt x="2758" y="2418"/>
                      </a:cubicBezTo>
                      <a:cubicBezTo>
                        <a:pt x="2808" y="2393"/>
                        <a:pt x="2833" y="2367"/>
                        <a:pt x="2858" y="2367"/>
                      </a:cubicBezTo>
                      <a:lnTo>
                        <a:pt x="2933" y="2317"/>
                      </a:lnTo>
                      <a:cubicBezTo>
                        <a:pt x="3008" y="2292"/>
                        <a:pt x="3058" y="2267"/>
                        <a:pt x="3109" y="2267"/>
                      </a:cubicBezTo>
                      <a:cubicBezTo>
                        <a:pt x="3214" y="2236"/>
                        <a:pt x="3305" y="2222"/>
                        <a:pt x="3391" y="2222"/>
                      </a:cubicBezTo>
                      <a:close/>
                      <a:moveTo>
                        <a:pt x="12069" y="2172"/>
                      </a:moveTo>
                      <a:cubicBezTo>
                        <a:pt x="12152" y="2172"/>
                        <a:pt x="12237" y="2186"/>
                        <a:pt x="12332" y="2217"/>
                      </a:cubicBezTo>
                      <a:cubicBezTo>
                        <a:pt x="12582" y="2267"/>
                        <a:pt x="12858" y="2468"/>
                        <a:pt x="13109" y="2693"/>
                      </a:cubicBezTo>
                      <a:cubicBezTo>
                        <a:pt x="13184" y="2768"/>
                        <a:pt x="13234" y="2819"/>
                        <a:pt x="13309" y="2894"/>
                      </a:cubicBezTo>
                      <a:lnTo>
                        <a:pt x="13359" y="2944"/>
                      </a:lnTo>
                      <a:lnTo>
                        <a:pt x="13384" y="2969"/>
                      </a:lnTo>
                      <a:lnTo>
                        <a:pt x="13485" y="3094"/>
                      </a:lnTo>
                      <a:cubicBezTo>
                        <a:pt x="13535" y="3169"/>
                        <a:pt x="13535" y="3144"/>
                        <a:pt x="13560" y="3220"/>
                      </a:cubicBezTo>
                      <a:cubicBezTo>
                        <a:pt x="13585" y="3270"/>
                        <a:pt x="13610" y="3345"/>
                        <a:pt x="13635" y="3395"/>
                      </a:cubicBezTo>
                      <a:cubicBezTo>
                        <a:pt x="13710" y="3621"/>
                        <a:pt x="13710" y="3946"/>
                        <a:pt x="13610" y="4272"/>
                      </a:cubicBezTo>
                      <a:cubicBezTo>
                        <a:pt x="13535" y="4598"/>
                        <a:pt x="13359" y="4924"/>
                        <a:pt x="13134" y="5250"/>
                      </a:cubicBezTo>
                      <a:cubicBezTo>
                        <a:pt x="12908" y="5575"/>
                        <a:pt x="12658" y="5901"/>
                        <a:pt x="12357" y="6177"/>
                      </a:cubicBezTo>
                      <a:cubicBezTo>
                        <a:pt x="12056" y="6453"/>
                        <a:pt x="11730" y="6728"/>
                        <a:pt x="11379" y="6979"/>
                      </a:cubicBezTo>
                      <a:cubicBezTo>
                        <a:pt x="11028" y="7205"/>
                        <a:pt x="10678" y="7455"/>
                        <a:pt x="10302" y="7656"/>
                      </a:cubicBezTo>
                      <a:cubicBezTo>
                        <a:pt x="9851" y="7888"/>
                        <a:pt x="9392" y="8104"/>
                        <a:pt x="8919" y="8293"/>
                      </a:cubicBezTo>
                      <a:lnTo>
                        <a:pt x="8919" y="8293"/>
                      </a:lnTo>
                      <a:cubicBezTo>
                        <a:pt x="8934" y="8233"/>
                        <a:pt x="8943" y="8171"/>
                        <a:pt x="8948" y="8107"/>
                      </a:cubicBezTo>
                      <a:cubicBezTo>
                        <a:pt x="8953" y="8064"/>
                        <a:pt x="8956" y="8022"/>
                        <a:pt x="8960" y="7981"/>
                      </a:cubicBezTo>
                      <a:lnTo>
                        <a:pt x="8960" y="7981"/>
                      </a:lnTo>
                      <a:lnTo>
                        <a:pt x="8973" y="7982"/>
                      </a:lnTo>
                      <a:cubicBezTo>
                        <a:pt x="8973" y="7681"/>
                        <a:pt x="9048" y="7305"/>
                        <a:pt x="9124" y="6929"/>
                      </a:cubicBezTo>
                      <a:cubicBezTo>
                        <a:pt x="9199" y="6553"/>
                        <a:pt x="9299" y="6152"/>
                        <a:pt x="9424" y="5776"/>
                      </a:cubicBezTo>
                      <a:cubicBezTo>
                        <a:pt x="9700" y="5024"/>
                        <a:pt x="10026" y="4272"/>
                        <a:pt x="10427" y="3621"/>
                      </a:cubicBezTo>
                      <a:cubicBezTo>
                        <a:pt x="10627" y="3295"/>
                        <a:pt x="10828" y="2994"/>
                        <a:pt x="11053" y="2768"/>
                      </a:cubicBezTo>
                      <a:cubicBezTo>
                        <a:pt x="11279" y="2518"/>
                        <a:pt x="11530" y="2342"/>
                        <a:pt x="11730" y="2242"/>
                      </a:cubicBezTo>
                      <a:cubicBezTo>
                        <a:pt x="11847" y="2198"/>
                        <a:pt x="11955" y="2172"/>
                        <a:pt x="12069" y="2172"/>
                      </a:cubicBezTo>
                      <a:close/>
                      <a:moveTo>
                        <a:pt x="3555" y="1"/>
                      </a:moveTo>
                      <a:cubicBezTo>
                        <a:pt x="3144" y="1"/>
                        <a:pt x="2733" y="76"/>
                        <a:pt x="2382" y="237"/>
                      </a:cubicBezTo>
                      <a:cubicBezTo>
                        <a:pt x="2231" y="287"/>
                        <a:pt x="2081" y="362"/>
                        <a:pt x="1956" y="438"/>
                      </a:cubicBezTo>
                      <a:cubicBezTo>
                        <a:pt x="1881" y="463"/>
                        <a:pt x="1805" y="513"/>
                        <a:pt x="1730" y="563"/>
                      </a:cubicBezTo>
                      <a:cubicBezTo>
                        <a:pt x="1655" y="613"/>
                        <a:pt x="1580" y="663"/>
                        <a:pt x="1555" y="688"/>
                      </a:cubicBezTo>
                      <a:cubicBezTo>
                        <a:pt x="1329" y="864"/>
                        <a:pt x="1129" y="1039"/>
                        <a:pt x="928" y="1265"/>
                      </a:cubicBezTo>
                      <a:cubicBezTo>
                        <a:pt x="527" y="1691"/>
                        <a:pt x="151" y="2292"/>
                        <a:pt x="76" y="2994"/>
                      </a:cubicBezTo>
                      <a:cubicBezTo>
                        <a:pt x="1" y="3696"/>
                        <a:pt x="201" y="4322"/>
                        <a:pt x="477" y="4824"/>
                      </a:cubicBezTo>
                      <a:cubicBezTo>
                        <a:pt x="753" y="5300"/>
                        <a:pt x="1104" y="5701"/>
                        <a:pt x="1480" y="6027"/>
                      </a:cubicBezTo>
                      <a:cubicBezTo>
                        <a:pt x="1855" y="6377"/>
                        <a:pt x="2256" y="6653"/>
                        <a:pt x="2657" y="6929"/>
                      </a:cubicBezTo>
                      <a:cubicBezTo>
                        <a:pt x="3058" y="7180"/>
                        <a:pt x="3459" y="7380"/>
                        <a:pt x="3886" y="7581"/>
                      </a:cubicBezTo>
                      <a:cubicBezTo>
                        <a:pt x="4312" y="7781"/>
                        <a:pt x="4738" y="7982"/>
                        <a:pt x="5189" y="8107"/>
                      </a:cubicBezTo>
                      <a:cubicBezTo>
                        <a:pt x="5648" y="8264"/>
                        <a:pt x="6114" y="8401"/>
                        <a:pt x="6583" y="8499"/>
                      </a:cubicBezTo>
                      <a:lnTo>
                        <a:pt x="6583" y="8499"/>
                      </a:lnTo>
                      <a:cubicBezTo>
                        <a:pt x="6765" y="8888"/>
                        <a:pt x="7144" y="9175"/>
                        <a:pt x="7595" y="9210"/>
                      </a:cubicBezTo>
                      <a:cubicBezTo>
                        <a:pt x="7640" y="9215"/>
                        <a:pt x="7685" y="9217"/>
                        <a:pt x="7730" y="9217"/>
                      </a:cubicBezTo>
                      <a:cubicBezTo>
                        <a:pt x="8182" y="9217"/>
                        <a:pt x="8595" y="8965"/>
                        <a:pt x="8805" y="8585"/>
                      </a:cubicBezTo>
                      <a:lnTo>
                        <a:pt x="8805" y="8585"/>
                      </a:lnTo>
                      <a:cubicBezTo>
                        <a:pt x="9381" y="8512"/>
                        <a:pt x="9959" y="8386"/>
                        <a:pt x="10527" y="8207"/>
                      </a:cubicBezTo>
                      <a:cubicBezTo>
                        <a:pt x="11404" y="7931"/>
                        <a:pt x="12257" y="7555"/>
                        <a:pt x="13033" y="7004"/>
                      </a:cubicBezTo>
                      <a:cubicBezTo>
                        <a:pt x="13409" y="6728"/>
                        <a:pt x="13785" y="6428"/>
                        <a:pt x="14136" y="6052"/>
                      </a:cubicBezTo>
                      <a:cubicBezTo>
                        <a:pt x="14462" y="5701"/>
                        <a:pt x="14763" y="5275"/>
                        <a:pt x="14988" y="4773"/>
                      </a:cubicBezTo>
                      <a:cubicBezTo>
                        <a:pt x="15214" y="4297"/>
                        <a:pt x="15339" y="3671"/>
                        <a:pt x="15239" y="3044"/>
                      </a:cubicBezTo>
                      <a:cubicBezTo>
                        <a:pt x="15189" y="2894"/>
                        <a:pt x="15164" y="2743"/>
                        <a:pt x="15114" y="2593"/>
                      </a:cubicBezTo>
                      <a:cubicBezTo>
                        <a:pt x="15064" y="2443"/>
                        <a:pt x="14963" y="2242"/>
                        <a:pt x="14888" y="2117"/>
                      </a:cubicBezTo>
                      <a:lnTo>
                        <a:pt x="14788" y="1992"/>
                      </a:lnTo>
                      <a:lnTo>
                        <a:pt x="14663" y="1791"/>
                      </a:lnTo>
                      <a:cubicBezTo>
                        <a:pt x="14587" y="1691"/>
                        <a:pt x="14512" y="1591"/>
                        <a:pt x="14437" y="1490"/>
                      </a:cubicBezTo>
                      <a:cubicBezTo>
                        <a:pt x="14086" y="1089"/>
                        <a:pt x="13660" y="688"/>
                        <a:pt x="13084" y="413"/>
                      </a:cubicBezTo>
                      <a:cubicBezTo>
                        <a:pt x="12739" y="248"/>
                        <a:pt x="12322" y="155"/>
                        <a:pt x="11904" y="155"/>
                      </a:cubicBezTo>
                      <a:cubicBezTo>
                        <a:pt x="11623" y="155"/>
                        <a:pt x="11340" y="197"/>
                        <a:pt x="11079" y="287"/>
                      </a:cubicBezTo>
                      <a:cubicBezTo>
                        <a:pt x="10452" y="463"/>
                        <a:pt x="9951" y="814"/>
                        <a:pt x="9550" y="1190"/>
                      </a:cubicBezTo>
                      <a:cubicBezTo>
                        <a:pt x="9149" y="1540"/>
                        <a:pt x="8798" y="1941"/>
                        <a:pt x="8522" y="2367"/>
                      </a:cubicBezTo>
                      <a:cubicBezTo>
                        <a:pt x="8264" y="2737"/>
                        <a:pt x="8032" y="3112"/>
                        <a:pt x="7824" y="3497"/>
                      </a:cubicBezTo>
                      <a:lnTo>
                        <a:pt x="7824" y="3497"/>
                      </a:lnTo>
                      <a:cubicBezTo>
                        <a:pt x="7607" y="3069"/>
                        <a:pt x="7358" y="2653"/>
                        <a:pt x="7069" y="2242"/>
                      </a:cubicBezTo>
                      <a:cubicBezTo>
                        <a:pt x="6768" y="1816"/>
                        <a:pt x="6417" y="1415"/>
                        <a:pt x="5991" y="1039"/>
                      </a:cubicBezTo>
                      <a:cubicBezTo>
                        <a:pt x="5565" y="663"/>
                        <a:pt x="5063" y="312"/>
                        <a:pt x="4412" y="112"/>
                      </a:cubicBezTo>
                      <a:cubicBezTo>
                        <a:pt x="4141" y="39"/>
                        <a:pt x="3848" y="1"/>
                        <a:pt x="355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" name="Google Shape;1038;p36"/>
                <p:cNvSpPr/>
                <p:nvPr/>
              </p:nvSpPr>
              <p:spPr>
                <a:xfrm>
                  <a:off x="6934289" y="2620658"/>
                  <a:ext cx="254304" cy="2767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42" h="7119" extrusionOk="0">
                      <a:moveTo>
                        <a:pt x="5038" y="1"/>
                      </a:moveTo>
                      <a:cubicBezTo>
                        <a:pt x="4135" y="953"/>
                        <a:pt x="3358" y="2006"/>
                        <a:pt x="2531" y="2958"/>
                      </a:cubicBezTo>
                      <a:cubicBezTo>
                        <a:pt x="1729" y="3936"/>
                        <a:pt x="902" y="4788"/>
                        <a:pt x="0" y="5364"/>
                      </a:cubicBezTo>
                      <a:lnTo>
                        <a:pt x="1153" y="7119"/>
                      </a:lnTo>
                      <a:cubicBezTo>
                        <a:pt x="2331" y="6342"/>
                        <a:pt x="3283" y="5339"/>
                        <a:pt x="4135" y="4312"/>
                      </a:cubicBezTo>
                      <a:cubicBezTo>
                        <a:pt x="4988" y="3284"/>
                        <a:pt x="5765" y="2256"/>
                        <a:pt x="6541" y="1429"/>
                      </a:cubicBezTo>
                      <a:lnTo>
                        <a:pt x="5038" y="1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9" name="Google Shape;1039;p36"/>
                <p:cNvSpPr/>
                <p:nvPr/>
              </p:nvSpPr>
              <p:spPr>
                <a:xfrm>
                  <a:off x="7176859" y="2617743"/>
                  <a:ext cx="241670" cy="2757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17" h="7094" extrusionOk="0">
                      <a:moveTo>
                        <a:pt x="1404" y="1"/>
                      </a:moveTo>
                      <a:lnTo>
                        <a:pt x="1" y="1579"/>
                      </a:lnTo>
                      <a:cubicBezTo>
                        <a:pt x="803" y="2256"/>
                        <a:pt x="1530" y="3183"/>
                        <a:pt x="2281" y="4161"/>
                      </a:cubicBezTo>
                      <a:cubicBezTo>
                        <a:pt x="3033" y="5138"/>
                        <a:pt x="3810" y="6166"/>
                        <a:pt x="4788" y="7093"/>
                      </a:cubicBezTo>
                      <a:lnTo>
                        <a:pt x="6216" y="5564"/>
                      </a:lnTo>
                      <a:cubicBezTo>
                        <a:pt x="5414" y="4813"/>
                        <a:pt x="4687" y="3860"/>
                        <a:pt x="3936" y="2883"/>
                      </a:cubicBezTo>
                      <a:cubicBezTo>
                        <a:pt x="3159" y="1905"/>
                        <a:pt x="2382" y="878"/>
                        <a:pt x="1404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0" name="Google Shape;1040;p36"/>
                <p:cNvSpPr/>
                <p:nvPr/>
              </p:nvSpPr>
              <p:spPr>
                <a:xfrm>
                  <a:off x="4840560" y="2418205"/>
                  <a:ext cx="1475056" cy="10389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46" h="26726" extrusionOk="0">
                      <a:moveTo>
                        <a:pt x="20027" y="1"/>
                      </a:moveTo>
                      <a:cubicBezTo>
                        <a:pt x="10312" y="1"/>
                        <a:pt x="1" y="959"/>
                        <a:pt x="201" y="3279"/>
                      </a:cubicBezTo>
                      <a:cubicBezTo>
                        <a:pt x="201" y="7941"/>
                        <a:pt x="526" y="20748"/>
                        <a:pt x="1078" y="25635"/>
                      </a:cubicBezTo>
                      <a:cubicBezTo>
                        <a:pt x="1181" y="26513"/>
                        <a:pt x="5880" y="26726"/>
                        <a:pt x="10958" y="26726"/>
                      </a:cubicBezTo>
                      <a:cubicBezTo>
                        <a:pt x="15736" y="26726"/>
                        <a:pt x="20850" y="26537"/>
                        <a:pt x="22782" y="26537"/>
                      </a:cubicBezTo>
                      <a:cubicBezTo>
                        <a:pt x="23886" y="26537"/>
                        <a:pt x="25055" y="26546"/>
                        <a:pt x="26231" y="26546"/>
                      </a:cubicBezTo>
                      <a:cubicBezTo>
                        <a:pt x="30712" y="26546"/>
                        <a:pt x="35288" y="26420"/>
                        <a:pt x="36717" y="25209"/>
                      </a:cubicBezTo>
                      <a:cubicBezTo>
                        <a:pt x="37945" y="24156"/>
                        <a:pt x="36717" y="7264"/>
                        <a:pt x="36717" y="1951"/>
                      </a:cubicBezTo>
                      <a:cubicBezTo>
                        <a:pt x="36658" y="742"/>
                        <a:pt x="28574" y="1"/>
                        <a:pt x="2002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1" name="Google Shape;1041;p36"/>
                <p:cNvSpPr/>
                <p:nvPr/>
              </p:nvSpPr>
              <p:spPr>
                <a:xfrm>
                  <a:off x="4958930" y="2493568"/>
                  <a:ext cx="1224194" cy="9150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73" h="28907" extrusionOk="0">
                      <a:moveTo>
                        <a:pt x="1549" y="0"/>
                      </a:moveTo>
                      <a:cubicBezTo>
                        <a:pt x="728" y="0"/>
                        <a:pt x="0" y="1041"/>
                        <a:pt x="761" y="1763"/>
                      </a:cubicBezTo>
                      <a:cubicBezTo>
                        <a:pt x="5949" y="6675"/>
                        <a:pt x="11789" y="10760"/>
                        <a:pt x="17679" y="14745"/>
                      </a:cubicBezTo>
                      <a:cubicBezTo>
                        <a:pt x="24245" y="19156"/>
                        <a:pt x="30436" y="23943"/>
                        <a:pt x="36751" y="28705"/>
                      </a:cubicBezTo>
                      <a:cubicBezTo>
                        <a:pt x="36940" y="28846"/>
                        <a:pt x="37127" y="28906"/>
                        <a:pt x="37302" y="28906"/>
                      </a:cubicBezTo>
                      <a:cubicBezTo>
                        <a:pt x="38125" y="28906"/>
                        <a:pt x="38672" y="27563"/>
                        <a:pt x="37804" y="26901"/>
                      </a:cubicBezTo>
                      <a:cubicBezTo>
                        <a:pt x="31864" y="22440"/>
                        <a:pt x="26100" y="17853"/>
                        <a:pt x="19909" y="13718"/>
                      </a:cubicBezTo>
                      <a:cubicBezTo>
                        <a:pt x="13769" y="9608"/>
                        <a:pt x="7628" y="5397"/>
                        <a:pt x="2240" y="284"/>
                      </a:cubicBezTo>
                      <a:cubicBezTo>
                        <a:pt x="2023" y="84"/>
                        <a:pt x="1782" y="0"/>
                        <a:pt x="1549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2" name="Google Shape;1042;p36"/>
                <p:cNvSpPr/>
                <p:nvPr/>
              </p:nvSpPr>
              <p:spPr>
                <a:xfrm>
                  <a:off x="5265366" y="2416295"/>
                  <a:ext cx="950220" cy="730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8" h="23075" extrusionOk="0">
                      <a:moveTo>
                        <a:pt x="1638" y="1"/>
                      </a:moveTo>
                      <a:cubicBezTo>
                        <a:pt x="770" y="1"/>
                        <a:pt x="1" y="1067"/>
                        <a:pt x="856" y="1723"/>
                      </a:cubicBezTo>
                      <a:cubicBezTo>
                        <a:pt x="9903" y="8790"/>
                        <a:pt x="18675" y="16259"/>
                        <a:pt x="28074" y="22876"/>
                      </a:cubicBezTo>
                      <a:cubicBezTo>
                        <a:pt x="28265" y="23015"/>
                        <a:pt x="28454" y="23075"/>
                        <a:pt x="28630" y="23075"/>
                      </a:cubicBezTo>
                      <a:cubicBezTo>
                        <a:pt x="29470" y="23075"/>
                        <a:pt x="30017" y="21713"/>
                        <a:pt x="29127" y="21071"/>
                      </a:cubicBezTo>
                      <a:cubicBezTo>
                        <a:pt x="19878" y="14555"/>
                        <a:pt x="11257" y="7186"/>
                        <a:pt x="2309" y="244"/>
                      </a:cubicBezTo>
                      <a:cubicBezTo>
                        <a:pt x="2097" y="73"/>
                        <a:pt x="1864" y="1"/>
                        <a:pt x="1638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3" name="Google Shape;1043;p36"/>
                <p:cNvSpPr/>
                <p:nvPr/>
              </p:nvSpPr>
              <p:spPr>
                <a:xfrm>
                  <a:off x="5657813" y="2436238"/>
                  <a:ext cx="537344" cy="4161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75" h="13147" extrusionOk="0">
                      <a:moveTo>
                        <a:pt x="1417" y="0"/>
                      </a:moveTo>
                      <a:cubicBezTo>
                        <a:pt x="568" y="0"/>
                        <a:pt x="1" y="1351"/>
                        <a:pt x="915" y="1995"/>
                      </a:cubicBezTo>
                      <a:cubicBezTo>
                        <a:pt x="5777" y="5404"/>
                        <a:pt x="9712" y="10040"/>
                        <a:pt x="14925" y="12998"/>
                      </a:cubicBezTo>
                      <a:cubicBezTo>
                        <a:pt x="15106" y="13101"/>
                        <a:pt x="15284" y="13147"/>
                        <a:pt x="15451" y="13147"/>
                      </a:cubicBezTo>
                      <a:cubicBezTo>
                        <a:pt x="16374" y="13147"/>
                        <a:pt x="16975" y="11766"/>
                        <a:pt x="15978" y="11193"/>
                      </a:cubicBezTo>
                      <a:cubicBezTo>
                        <a:pt x="10790" y="8236"/>
                        <a:pt x="6830" y="3599"/>
                        <a:pt x="1968" y="190"/>
                      </a:cubicBezTo>
                      <a:cubicBezTo>
                        <a:pt x="1779" y="58"/>
                        <a:pt x="1592" y="0"/>
                        <a:pt x="141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4" name="Google Shape;1044;p36"/>
                <p:cNvSpPr/>
                <p:nvPr/>
              </p:nvSpPr>
              <p:spPr>
                <a:xfrm>
                  <a:off x="4872476" y="2740806"/>
                  <a:ext cx="879724" cy="651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91" h="20574" extrusionOk="0">
                      <a:moveTo>
                        <a:pt x="1633" y="0"/>
                      </a:moveTo>
                      <a:cubicBezTo>
                        <a:pt x="758" y="0"/>
                        <a:pt x="1" y="1066"/>
                        <a:pt x="836" y="1722"/>
                      </a:cubicBezTo>
                      <a:cubicBezTo>
                        <a:pt x="9006" y="8138"/>
                        <a:pt x="17202" y="14555"/>
                        <a:pt x="25798" y="20394"/>
                      </a:cubicBezTo>
                      <a:cubicBezTo>
                        <a:pt x="25986" y="20519"/>
                        <a:pt x="26172" y="20574"/>
                        <a:pt x="26346" y="20574"/>
                      </a:cubicBezTo>
                      <a:cubicBezTo>
                        <a:pt x="27216" y="20574"/>
                        <a:pt x="27791" y="19216"/>
                        <a:pt x="26851" y="18590"/>
                      </a:cubicBezTo>
                      <a:cubicBezTo>
                        <a:pt x="18405" y="12850"/>
                        <a:pt x="10334" y="6560"/>
                        <a:pt x="2314" y="244"/>
                      </a:cubicBezTo>
                      <a:cubicBezTo>
                        <a:pt x="2097" y="73"/>
                        <a:pt x="1861" y="0"/>
                        <a:pt x="163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5" name="Google Shape;1045;p36"/>
                <p:cNvSpPr/>
                <p:nvPr/>
              </p:nvSpPr>
              <p:spPr>
                <a:xfrm>
                  <a:off x="4840249" y="3007987"/>
                  <a:ext cx="617969" cy="430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522" h="13608" extrusionOk="0">
                      <a:moveTo>
                        <a:pt x="1513" y="0"/>
                      </a:moveTo>
                      <a:cubicBezTo>
                        <a:pt x="605" y="0"/>
                        <a:pt x="0" y="1381"/>
                        <a:pt x="976" y="1954"/>
                      </a:cubicBezTo>
                      <a:cubicBezTo>
                        <a:pt x="6791" y="5313"/>
                        <a:pt x="11653" y="10074"/>
                        <a:pt x="17493" y="13458"/>
                      </a:cubicBezTo>
                      <a:cubicBezTo>
                        <a:pt x="17670" y="13562"/>
                        <a:pt x="17844" y="13607"/>
                        <a:pt x="18009" y="13607"/>
                      </a:cubicBezTo>
                      <a:cubicBezTo>
                        <a:pt x="18917" y="13607"/>
                        <a:pt x="19521" y="12226"/>
                        <a:pt x="18545" y="11653"/>
                      </a:cubicBezTo>
                      <a:cubicBezTo>
                        <a:pt x="12706" y="8270"/>
                        <a:pt x="7869" y="3508"/>
                        <a:pt x="2029" y="150"/>
                      </a:cubicBezTo>
                      <a:cubicBezTo>
                        <a:pt x="1852" y="46"/>
                        <a:pt x="1677" y="0"/>
                        <a:pt x="1513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6" name="Google Shape;1046;p36"/>
                <p:cNvSpPr/>
                <p:nvPr/>
              </p:nvSpPr>
              <p:spPr>
                <a:xfrm>
                  <a:off x="5242940" y="2401451"/>
                  <a:ext cx="101341" cy="10736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7" h="27620" extrusionOk="0">
                      <a:moveTo>
                        <a:pt x="2506" y="1"/>
                      </a:moveTo>
                      <a:lnTo>
                        <a:pt x="0" y="51"/>
                      </a:lnTo>
                      <a:cubicBezTo>
                        <a:pt x="75" y="3209"/>
                        <a:pt x="100" y="6341"/>
                        <a:pt x="100" y="9449"/>
                      </a:cubicBezTo>
                      <a:cubicBezTo>
                        <a:pt x="100" y="15665"/>
                        <a:pt x="0" y="21780"/>
                        <a:pt x="0" y="27620"/>
                      </a:cubicBezTo>
                      <a:lnTo>
                        <a:pt x="2506" y="27620"/>
                      </a:lnTo>
                      <a:cubicBezTo>
                        <a:pt x="2506" y="21805"/>
                        <a:pt x="2607" y="15690"/>
                        <a:pt x="2607" y="9449"/>
                      </a:cubicBezTo>
                      <a:cubicBezTo>
                        <a:pt x="2607" y="6316"/>
                        <a:pt x="2582" y="3158"/>
                        <a:pt x="250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7" name="Google Shape;1047;p36"/>
                <p:cNvSpPr/>
                <p:nvPr/>
              </p:nvSpPr>
              <p:spPr>
                <a:xfrm>
                  <a:off x="4831775" y="2820390"/>
                  <a:ext cx="1480926" cy="974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097" h="2507" extrusionOk="0">
                      <a:moveTo>
                        <a:pt x="1" y="1"/>
                      </a:moveTo>
                      <a:lnTo>
                        <a:pt x="1" y="2507"/>
                      </a:lnTo>
                      <a:lnTo>
                        <a:pt x="38096" y="2507"/>
                      </a:lnTo>
                      <a:lnTo>
                        <a:pt x="380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8" name="Google Shape;1048;p36"/>
                <p:cNvSpPr/>
                <p:nvPr/>
              </p:nvSpPr>
              <p:spPr>
                <a:xfrm>
                  <a:off x="4936034" y="2043193"/>
                  <a:ext cx="670317" cy="4207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44" h="10824" extrusionOk="0">
                      <a:moveTo>
                        <a:pt x="3713" y="2250"/>
                      </a:moveTo>
                      <a:cubicBezTo>
                        <a:pt x="3889" y="2250"/>
                        <a:pt x="4088" y="2289"/>
                        <a:pt x="4311" y="2374"/>
                      </a:cubicBezTo>
                      <a:cubicBezTo>
                        <a:pt x="4612" y="2525"/>
                        <a:pt x="4963" y="2775"/>
                        <a:pt x="5289" y="3076"/>
                      </a:cubicBezTo>
                      <a:cubicBezTo>
                        <a:pt x="5589" y="3377"/>
                        <a:pt x="5890" y="3753"/>
                        <a:pt x="6141" y="4129"/>
                      </a:cubicBezTo>
                      <a:cubicBezTo>
                        <a:pt x="6667" y="4931"/>
                        <a:pt x="7093" y="5833"/>
                        <a:pt x="7394" y="6760"/>
                      </a:cubicBezTo>
                      <a:cubicBezTo>
                        <a:pt x="7689" y="7694"/>
                        <a:pt x="7863" y="8651"/>
                        <a:pt x="7941" y="9609"/>
                      </a:cubicBezTo>
                      <a:lnTo>
                        <a:pt x="7941" y="9609"/>
                      </a:lnTo>
                      <a:cubicBezTo>
                        <a:pt x="7338" y="9396"/>
                        <a:pt x="6751" y="9156"/>
                        <a:pt x="6191" y="8891"/>
                      </a:cubicBezTo>
                      <a:cubicBezTo>
                        <a:pt x="5213" y="8440"/>
                        <a:pt x="4286" y="7888"/>
                        <a:pt x="3509" y="7262"/>
                      </a:cubicBezTo>
                      <a:cubicBezTo>
                        <a:pt x="3133" y="6936"/>
                        <a:pt x="2757" y="6585"/>
                        <a:pt x="2482" y="6209"/>
                      </a:cubicBezTo>
                      <a:cubicBezTo>
                        <a:pt x="2206" y="5858"/>
                        <a:pt x="2030" y="5457"/>
                        <a:pt x="1955" y="5106"/>
                      </a:cubicBezTo>
                      <a:cubicBezTo>
                        <a:pt x="1880" y="4730"/>
                        <a:pt x="1930" y="4379"/>
                        <a:pt x="2080" y="4029"/>
                      </a:cubicBezTo>
                      <a:lnTo>
                        <a:pt x="2231" y="3678"/>
                      </a:lnTo>
                      <a:cubicBezTo>
                        <a:pt x="2281" y="3577"/>
                        <a:pt x="2306" y="3502"/>
                        <a:pt x="2381" y="3402"/>
                      </a:cubicBezTo>
                      <a:cubicBezTo>
                        <a:pt x="2482" y="3202"/>
                        <a:pt x="2607" y="3001"/>
                        <a:pt x="2732" y="2851"/>
                      </a:cubicBezTo>
                      <a:cubicBezTo>
                        <a:pt x="2958" y="2550"/>
                        <a:pt x="3233" y="2349"/>
                        <a:pt x="3484" y="2274"/>
                      </a:cubicBezTo>
                      <a:cubicBezTo>
                        <a:pt x="3555" y="2258"/>
                        <a:pt x="3632" y="2250"/>
                        <a:pt x="3713" y="2250"/>
                      </a:cubicBezTo>
                      <a:close/>
                      <a:moveTo>
                        <a:pt x="14086" y="2274"/>
                      </a:moveTo>
                      <a:cubicBezTo>
                        <a:pt x="14261" y="2274"/>
                        <a:pt x="14512" y="2425"/>
                        <a:pt x="14787" y="2675"/>
                      </a:cubicBezTo>
                      <a:cubicBezTo>
                        <a:pt x="14837" y="2750"/>
                        <a:pt x="14913" y="2801"/>
                        <a:pt x="14988" y="2926"/>
                      </a:cubicBezTo>
                      <a:lnTo>
                        <a:pt x="15113" y="3051"/>
                      </a:lnTo>
                      <a:cubicBezTo>
                        <a:pt x="15163" y="3101"/>
                        <a:pt x="15163" y="3126"/>
                        <a:pt x="15188" y="3151"/>
                      </a:cubicBezTo>
                      <a:lnTo>
                        <a:pt x="15238" y="3227"/>
                      </a:lnTo>
                      <a:lnTo>
                        <a:pt x="15314" y="3352"/>
                      </a:lnTo>
                      <a:cubicBezTo>
                        <a:pt x="15339" y="3427"/>
                        <a:pt x="15364" y="3502"/>
                        <a:pt x="15414" y="3577"/>
                      </a:cubicBezTo>
                      <a:cubicBezTo>
                        <a:pt x="15514" y="3878"/>
                        <a:pt x="15539" y="4229"/>
                        <a:pt x="15489" y="4630"/>
                      </a:cubicBezTo>
                      <a:cubicBezTo>
                        <a:pt x="15364" y="5382"/>
                        <a:pt x="14888" y="6209"/>
                        <a:pt x="14286" y="6911"/>
                      </a:cubicBezTo>
                      <a:cubicBezTo>
                        <a:pt x="13710" y="7638"/>
                        <a:pt x="12958" y="8264"/>
                        <a:pt x="12181" y="8841"/>
                      </a:cubicBezTo>
                      <a:cubicBezTo>
                        <a:pt x="11632" y="9218"/>
                        <a:pt x="11049" y="9548"/>
                        <a:pt x="10430" y="9823"/>
                      </a:cubicBezTo>
                      <a:lnTo>
                        <a:pt x="10430" y="9823"/>
                      </a:lnTo>
                      <a:cubicBezTo>
                        <a:pt x="10440" y="9772"/>
                        <a:pt x="10448" y="9721"/>
                        <a:pt x="10451" y="9668"/>
                      </a:cubicBezTo>
                      <a:cubicBezTo>
                        <a:pt x="10502" y="8816"/>
                        <a:pt x="10702" y="7913"/>
                        <a:pt x="10953" y="7036"/>
                      </a:cubicBezTo>
                      <a:cubicBezTo>
                        <a:pt x="11203" y="6159"/>
                        <a:pt x="11554" y="5282"/>
                        <a:pt x="11955" y="4480"/>
                      </a:cubicBezTo>
                      <a:cubicBezTo>
                        <a:pt x="12181" y="4104"/>
                        <a:pt x="12406" y="3728"/>
                        <a:pt x="12657" y="3377"/>
                      </a:cubicBezTo>
                      <a:cubicBezTo>
                        <a:pt x="12908" y="3026"/>
                        <a:pt x="13183" y="2750"/>
                        <a:pt x="13434" y="2550"/>
                      </a:cubicBezTo>
                      <a:cubicBezTo>
                        <a:pt x="13710" y="2349"/>
                        <a:pt x="13935" y="2274"/>
                        <a:pt x="14086" y="2274"/>
                      </a:cubicBezTo>
                      <a:close/>
                      <a:moveTo>
                        <a:pt x="3862" y="0"/>
                      </a:moveTo>
                      <a:cubicBezTo>
                        <a:pt x="3493" y="0"/>
                        <a:pt x="3115" y="60"/>
                        <a:pt x="2757" y="194"/>
                      </a:cubicBezTo>
                      <a:cubicBezTo>
                        <a:pt x="1955" y="495"/>
                        <a:pt x="1379" y="1071"/>
                        <a:pt x="1003" y="1648"/>
                      </a:cubicBezTo>
                      <a:cubicBezTo>
                        <a:pt x="827" y="1948"/>
                        <a:pt x="677" y="2224"/>
                        <a:pt x="552" y="2525"/>
                      </a:cubicBezTo>
                      <a:cubicBezTo>
                        <a:pt x="476" y="2675"/>
                        <a:pt x="426" y="2851"/>
                        <a:pt x="351" y="2976"/>
                      </a:cubicBezTo>
                      <a:lnTo>
                        <a:pt x="301" y="3176"/>
                      </a:lnTo>
                      <a:lnTo>
                        <a:pt x="226" y="3402"/>
                      </a:lnTo>
                      <a:cubicBezTo>
                        <a:pt x="0" y="4079"/>
                        <a:pt x="0" y="4881"/>
                        <a:pt x="226" y="5557"/>
                      </a:cubicBezTo>
                      <a:cubicBezTo>
                        <a:pt x="451" y="6259"/>
                        <a:pt x="852" y="6811"/>
                        <a:pt x="1304" y="7262"/>
                      </a:cubicBezTo>
                      <a:cubicBezTo>
                        <a:pt x="1755" y="7713"/>
                        <a:pt x="2231" y="8064"/>
                        <a:pt x="2757" y="8364"/>
                      </a:cubicBezTo>
                      <a:cubicBezTo>
                        <a:pt x="3760" y="8966"/>
                        <a:pt x="4837" y="9342"/>
                        <a:pt x="5940" y="9618"/>
                      </a:cubicBezTo>
                      <a:cubicBezTo>
                        <a:pt x="6621" y="9776"/>
                        <a:pt x="7312" y="9894"/>
                        <a:pt x="8007" y="9960"/>
                      </a:cubicBezTo>
                      <a:lnTo>
                        <a:pt x="8007" y="9960"/>
                      </a:lnTo>
                      <a:cubicBezTo>
                        <a:pt x="8169" y="10436"/>
                        <a:pt x="8592" y="10799"/>
                        <a:pt x="9123" y="10821"/>
                      </a:cubicBezTo>
                      <a:cubicBezTo>
                        <a:pt x="9153" y="10823"/>
                        <a:pt x="9183" y="10824"/>
                        <a:pt x="9212" y="10824"/>
                      </a:cubicBezTo>
                      <a:cubicBezTo>
                        <a:pt x="9708" y="10824"/>
                        <a:pt x="10152" y="10517"/>
                        <a:pt x="10348" y="10078"/>
                      </a:cubicBezTo>
                      <a:lnTo>
                        <a:pt x="10348" y="10078"/>
                      </a:lnTo>
                      <a:cubicBezTo>
                        <a:pt x="11080" y="9950"/>
                        <a:pt x="11801" y="9705"/>
                        <a:pt x="12482" y="9392"/>
                      </a:cubicBezTo>
                      <a:cubicBezTo>
                        <a:pt x="13434" y="8991"/>
                        <a:pt x="14311" y="8415"/>
                        <a:pt x="15113" y="7738"/>
                      </a:cubicBezTo>
                      <a:cubicBezTo>
                        <a:pt x="15514" y="7387"/>
                        <a:pt x="15890" y="6986"/>
                        <a:pt x="16216" y="6535"/>
                      </a:cubicBezTo>
                      <a:cubicBezTo>
                        <a:pt x="16567" y="6084"/>
                        <a:pt x="16842" y="5582"/>
                        <a:pt x="17018" y="5006"/>
                      </a:cubicBezTo>
                      <a:cubicBezTo>
                        <a:pt x="17193" y="4430"/>
                        <a:pt x="17243" y="3753"/>
                        <a:pt x="17093" y="3101"/>
                      </a:cubicBezTo>
                      <a:cubicBezTo>
                        <a:pt x="17043" y="2926"/>
                        <a:pt x="16993" y="2775"/>
                        <a:pt x="16943" y="2625"/>
                      </a:cubicBezTo>
                      <a:lnTo>
                        <a:pt x="16842" y="2399"/>
                      </a:lnTo>
                      <a:lnTo>
                        <a:pt x="16717" y="2149"/>
                      </a:lnTo>
                      <a:cubicBezTo>
                        <a:pt x="16667" y="2099"/>
                        <a:pt x="16617" y="1998"/>
                        <a:pt x="16567" y="1948"/>
                      </a:cubicBezTo>
                      <a:lnTo>
                        <a:pt x="16467" y="1798"/>
                      </a:lnTo>
                      <a:cubicBezTo>
                        <a:pt x="16416" y="1698"/>
                        <a:pt x="16316" y="1547"/>
                        <a:pt x="16216" y="1447"/>
                      </a:cubicBezTo>
                      <a:cubicBezTo>
                        <a:pt x="16015" y="1196"/>
                        <a:pt x="15790" y="946"/>
                        <a:pt x="15489" y="745"/>
                      </a:cubicBezTo>
                      <a:cubicBezTo>
                        <a:pt x="15188" y="545"/>
                        <a:pt x="14837" y="344"/>
                        <a:pt x="14436" y="269"/>
                      </a:cubicBezTo>
                      <a:cubicBezTo>
                        <a:pt x="14278" y="240"/>
                        <a:pt x="14116" y="225"/>
                        <a:pt x="13955" y="225"/>
                      </a:cubicBezTo>
                      <a:cubicBezTo>
                        <a:pt x="13707" y="225"/>
                        <a:pt x="13461" y="259"/>
                        <a:pt x="13233" y="319"/>
                      </a:cubicBezTo>
                      <a:cubicBezTo>
                        <a:pt x="12857" y="420"/>
                        <a:pt x="12532" y="570"/>
                        <a:pt x="12256" y="745"/>
                      </a:cubicBezTo>
                      <a:cubicBezTo>
                        <a:pt x="11705" y="1121"/>
                        <a:pt x="11279" y="1547"/>
                        <a:pt x="10903" y="1973"/>
                      </a:cubicBezTo>
                      <a:cubicBezTo>
                        <a:pt x="10527" y="2425"/>
                        <a:pt x="10226" y="2876"/>
                        <a:pt x="9950" y="3352"/>
                      </a:cubicBezTo>
                      <a:cubicBezTo>
                        <a:pt x="9683" y="3782"/>
                        <a:pt x="9448" y="4227"/>
                        <a:pt x="9241" y="4682"/>
                      </a:cubicBezTo>
                      <a:lnTo>
                        <a:pt x="9241" y="4682"/>
                      </a:lnTo>
                      <a:cubicBezTo>
                        <a:pt x="8937" y="4012"/>
                        <a:pt x="8574" y="3363"/>
                        <a:pt x="8146" y="2750"/>
                      </a:cubicBezTo>
                      <a:cubicBezTo>
                        <a:pt x="7770" y="2249"/>
                        <a:pt x="7369" y="1773"/>
                        <a:pt x="6893" y="1347"/>
                      </a:cubicBezTo>
                      <a:cubicBezTo>
                        <a:pt x="6391" y="896"/>
                        <a:pt x="5840" y="495"/>
                        <a:pt x="5138" y="244"/>
                      </a:cubicBezTo>
                      <a:cubicBezTo>
                        <a:pt x="4764" y="92"/>
                        <a:pt x="4320" y="0"/>
                        <a:pt x="386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9" name="Google Shape;1049;p36"/>
                <p:cNvSpPr/>
                <p:nvPr/>
              </p:nvSpPr>
              <p:spPr>
                <a:xfrm>
                  <a:off x="5058796" y="2408292"/>
                  <a:ext cx="253332" cy="3390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17" h="8722" extrusionOk="0">
                      <a:moveTo>
                        <a:pt x="4862" y="0"/>
                      </a:moveTo>
                      <a:cubicBezTo>
                        <a:pt x="2907" y="2506"/>
                        <a:pt x="1529" y="5263"/>
                        <a:pt x="0" y="7594"/>
                      </a:cubicBezTo>
                      <a:lnTo>
                        <a:pt x="1755" y="8722"/>
                      </a:lnTo>
                      <a:cubicBezTo>
                        <a:pt x="3359" y="6266"/>
                        <a:pt x="4712" y="3584"/>
                        <a:pt x="6517" y="1278"/>
                      </a:cubicBezTo>
                      <a:lnTo>
                        <a:pt x="486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0" name="Google Shape;1050;p36"/>
                <p:cNvSpPr/>
                <p:nvPr/>
              </p:nvSpPr>
              <p:spPr>
                <a:xfrm>
                  <a:off x="5275089" y="2405338"/>
                  <a:ext cx="358560" cy="328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24" h="8447" extrusionOk="0">
                      <a:moveTo>
                        <a:pt x="1504" y="1"/>
                      </a:moveTo>
                      <a:lnTo>
                        <a:pt x="0" y="1429"/>
                      </a:lnTo>
                      <a:cubicBezTo>
                        <a:pt x="2456" y="3986"/>
                        <a:pt x="5213" y="6317"/>
                        <a:pt x="7945" y="8447"/>
                      </a:cubicBezTo>
                      <a:lnTo>
                        <a:pt x="9223" y="6768"/>
                      </a:lnTo>
                      <a:cubicBezTo>
                        <a:pt x="6542" y="4713"/>
                        <a:pt x="3860" y="2457"/>
                        <a:pt x="1504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1" name="Google Shape;1051;p36"/>
                <p:cNvSpPr/>
                <p:nvPr/>
              </p:nvSpPr>
              <p:spPr>
                <a:xfrm>
                  <a:off x="7909963" y="3176062"/>
                  <a:ext cx="309876" cy="4734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95" h="11605" extrusionOk="0">
                      <a:moveTo>
                        <a:pt x="2155" y="0"/>
                      </a:moveTo>
                      <a:cubicBezTo>
                        <a:pt x="2406" y="2507"/>
                        <a:pt x="2506" y="5940"/>
                        <a:pt x="0" y="6943"/>
                      </a:cubicBezTo>
                      <a:cubicBezTo>
                        <a:pt x="2757" y="6943"/>
                        <a:pt x="4336" y="9123"/>
                        <a:pt x="5589" y="11604"/>
                      </a:cubicBezTo>
                      <a:cubicBezTo>
                        <a:pt x="5589" y="9123"/>
                        <a:pt x="5338" y="6617"/>
                        <a:pt x="7594" y="5113"/>
                      </a:cubicBezTo>
                      <a:lnTo>
                        <a:pt x="7594" y="5113"/>
                      </a:lnTo>
                      <a:cubicBezTo>
                        <a:pt x="7536" y="5115"/>
                        <a:pt x="7479" y="5116"/>
                        <a:pt x="7423" y="5116"/>
                      </a:cubicBezTo>
                      <a:cubicBezTo>
                        <a:pt x="4895" y="5116"/>
                        <a:pt x="3381" y="2942"/>
                        <a:pt x="215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2" name="Google Shape;1052;p36"/>
                <p:cNvSpPr/>
                <p:nvPr/>
              </p:nvSpPr>
              <p:spPr>
                <a:xfrm rot="-3146947">
                  <a:off x="7874121" y="3701900"/>
                  <a:ext cx="158283" cy="1072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87" h="2362" extrusionOk="0">
                      <a:moveTo>
                        <a:pt x="1668" y="1"/>
                      </a:moveTo>
                      <a:cubicBezTo>
                        <a:pt x="193" y="1"/>
                        <a:pt x="0" y="2361"/>
                        <a:pt x="1883" y="2361"/>
                      </a:cubicBezTo>
                      <a:cubicBezTo>
                        <a:pt x="3311" y="2361"/>
                        <a:pt x="3487" y="56"/>
                        <a:pt x="1783" y="5"/>
                      </a:cubicBezTo>
                      <a:cubicBezTo>
                        <a:pt x="1744" y="2"/>
                        <a:pt x="1706" y="1"/>
                        <a:pt x="166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53" name="Google Shape;1053;p36"/>
              <p:cNvSpPr/>
              <p:nvPr/>
            </p:nvSpPr>
            <p:spPr>
              <a:xfrm rot="-3147069">
                <a:off x="8259365" y="3121235"/>
                <a:ext cx="114176" cy="77340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362" extrusionOk="0">
                    <a:moveTo>
                      <a:pt x="1668" y="1"/>
                    </a:moveTo>
                    <a:cubicBezTo>
                      <a:pt x="193" y="1"/>
                      <a:pt x="0" y="2361"/>
                      <a:pt x="1883" y="2361"/>
                    </a:cubicBezTo>
                    <a:cubicBezTo>
                      <a:pt x="3311" y="2361"/>
                      <a:pt x="3487" y="56"/>
                      <a:pt x="1783" y="5"/>
                    </a:cubicBezTo>
                    <a:cubicBezTo>
                      <a:pt x="1744" y="2"/>
                      <a:pt x="1706" y="1"/>
                      <a:pt x="166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994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 smtClean="0"/>
              <a:t>Al terminar del video, 5 niños hablaran sobre lo que entendieron del video.</a:t>
            </a:r>
            <a:br>
              <a:rPr lang="es-MX" sz="2400" b="1" dirty="0" smtClean="0"/>
            </a:br>
            <a:r>
              <a:rPr lang="es-MX" sz="2400" b="1" dirty="0" smtClean="0"/>
              <a:t>Para finalizar se pondrá la canción “</a:t>
            </a:r>
            <a:r>
              <a:rPr lang="es-MX" sz="2400" b="1" dirty="0"/>
              <a:t>Navidad rock”</a:t>
            </a:r>
            <a:br>
              <a:rPr lang="es-MX" sz="2400" b="1" dirty="0"/>
            </a:br>
            <a:r>
              <a:rPr lang="es-MX" sz="2400" b="1" dirty="0">
                <a:hlinkClick r:id="rId3"/>
              </a:rPr>
              <a:t>https://</a:t>
            </a:r>
            <a:r>
              <a:rPr lang="es-MX" sz="2400" b="1" dirty="0" smtClean="0">
                <a:hlinkClick r:id="rId3"/>
              </a:rPr>
              <a:t>www.youtube.com/watch?v=dxYnvaopVgs</a:t>
            </a:r>
            <a:r>
              <a:rPr lang="es-MX" sz="2400" b="1" dirty="0" smtClean="0"/>
              <a:t/>
            </a:r>
            <a:br>
              <a:rPr lang="es-MX" sz="2400" b="1" dirty="0" smtClean="0"/>
            </a:br>
            <a:r>
              <a:rPr lang="es-MX" sz="2400" b="1" dirty="0" smtClean="0"/>
              <a:t>la cual tendrán que cantar y seguir los pasos que se observan en el video.</a:t>
            </a:r>
            <a:endParaRPr lang="es-MX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rry Christmas by Slidesgo">
  <a:themeElements>
    <a:clrScheme name="Simple Light">
      <a:dk1>
        <a:srgbClr val="C63B3D"/>
      </a:dk1>
      <a:lt1>
        <a:srgbClr val="D1574A"/>
      </a:lt1>
      <a:dk2>
        <a:srgbClr val="E7A098"/>
      </a:dk2>
      <a:lt2>
        <a:srgbClr val="F5EACE"/>
      </a:lt2>
      <a:accent1>
        <a:srgbClr val="73C065"/>
      </a:accent1>
      <a:accent2>
        <a:srgbClr val="52963E"/>
      </a:accent2>
      <a:accent3>
        <a:srgbClr val="245716"/>
      </a:accent3>
      <a:accent4>
        <a:srgbClr val="FFB700"/>
      </a:accent4>
      <a:accent5>
        <a:srgbClr val="FDFBF6"/>
      </a:accent5>
      <a:accent6>
        <a:srgbClr val="DFA30C"/>
      </a:accent6>
      <a:hlink>
        <a:srgbClr val="24571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132</Words>
  <Application>Microsoft Office PowerPoint</Application>
  <PresentationFormat>Presentación en pantalla (16:9)</PresentationFormat>
  <Paragraphs>11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Maven Pro</vt:lpstr>
      <vt:lpstr>Arial</vt:lpstr>
      <vt:lpstr>Roboto</vt:lpstr>
      <vt:lpstr>Jua</vt:lpstr>
      <vt:lpstr>Merry Christmas by Slidesgo</vt:lpstr>
      <vt:lpstr>Feliz Navidad</vt:lpstr>
      <vt:lpstr>Inicio</vt:lpstr>
      <vt:lpstr>Presentación de PowerPoint</vt:lpstr>
      <vt:lpstr>Desarrollo</vt:lpstr>
      <vt:lpstr>Presentación de PowerPoint</vt:lpstr>
      <vt:lpstr>Cierre</vt:lpstr>
      <vt:lpstr>Al terminar del video, 5 niños hablaran sobre lo que entendieron del video. Para finalizar se pondrá la canción “Navidad rock” https://www.youtube.com/watch?v=dxYnvaopVgs la cual tendrán que cantar y seguir los pasos que se observan en el video.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Feliz Navidad</dc:title>
  <dc:creator>melissa</dc:creator>
  <cp:lastModifiedBy>Cuenta Microsoft</cp:lastModifiedBy>
  <cp:revision>3</cp:revision>
  <dcterms:modified xsi:type="dcterms:W3CDTF">2021-06-17T23:58:29Z</dcterms:modified>
</cp:coreProperties>
</file>