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1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85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4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8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68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56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93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35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2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00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EA63-4185-4264-865A-8EE88711D53D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A773-A0AF-436C-847F-AD2601D6A0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27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ultura.gob.mx/centenario-ejercito/acerca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LdiXKRMym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e.kahoot.it/share/dia-del-ejercito-mexicano/09bbb223-16b5-48d3-957f-378f007a2f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 Influyo News - 19 de febrero, Día del Ejército Mex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0614" y="169326"/>
            <a:ext cx="10277341" cy="2689784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Día del </a:t>
            </a:r>
            <a:br>
              <a:rPr lang="es-ES" sz="8000" dirty="0" smtClean="0">
                <a:solidFill>
                  <a:schemeClr val="bg1"/>
                </a:solidFill>
                <a:latin typeface="Colonna MT" panose="04020805060202030203" pitchFamily="82" charset="0"/>
              </a:rPr>
            </a:br>
            <a:r>
              <a:rPr lang="es-ES" sz="80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Ejército Mexicano</a:t>
            </a:r>
            <a:endParaRPr lang="es-MX" sz="8000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tilla de fondo de bandera verde azulado.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" y="-1"/>
            <a:ext cx="43021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1222732" y="273099"/>
            <a:ext cx="8203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8000"/>
                </a:solidFill>
                <a:latin typeface="Colonna MT" panose="04020805060202030203" pitchFamily="82" charset="0"/>
              </a:rPr>
              <a:t>¿Cómo surgió </a:t>
            </a:r>
            <a:r>
              <a:rPr lang="es-ES" sz="3200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el día del </a:t>
            </a:r>
            <a:r>
              <a:rPr lang="es-ES" sz="3200" dirty="0" smtClean="0">
                <a:solidFill>
                  <a:srgbClr val="FF0000"/>
                </a:solidFill>
                <a:latin typeface="Colonna MT" panose="04020805060202030203" pitchFamily="82" charset="0"/>
              </a:rPr>
              <a:t>ejercito?</a:t>
            </a:r>
          </a:p>
          <a:p>
            <a:pPr algn="ctr"/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Imágenes del Escudo de México (Bandera, Dibujos, Tatuajes, Wallpap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79" y="1605034"/>
            <a:ext cx="3644142" cy="36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ndo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2" y="0"/>
            <a:ext cx="4219978" cy="6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05774" y="1055534"/>
            <a:ext cx="41221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lgerian" panose="04020705040A02060702" pitchFamily="82" charset="0"/>
              </a:rPr>
              <a:t>El día del ejercito Mexicano </a:t>
            </a:r>
            <a:r>
              <a:rPr lang="es-ES" dirty="0" smtClean="0">
                <a:solidFill>
                  <a:schemeClr val="bg1"/>
                </a:solidFill>
                <a:latin typeface="Algerian" panose="04020705040A02060702" pitchFamily="82" charset="0"/>
              </a:rPr>
              <a:t>también conocido como el “día del soldado” </a:t>
            </a:r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se festeja desde 1950,</a:t>
            </a:r>
            <a:r>
              <a:rPr lang="es-ES" dirty="0" smtClean="0">
                <a:latin typeface="Algerian" panose="04020705040A02060702" pitchFamily="82" charset="0"/>
              </a:rPr>
              <a:t> y surgió a partir del </a:t>
            </a:r>
            <a:r>
              <a:rPr lang="es-ES" dirty="0" smtClean="0">
                <a:solidFill>
                  <a:schemeClr val="bg1"/>
                </a:solidFill>
                <a:latin typeface="Algerian" panose="04020705040A02060702" pitchFamily="82" charset="0"/>
              </a:rPr>
              <a:t>Congreso Constitucional Libre, Independiente Y Soberano Estado de Coahuila </a:t>
            </a:r>
            <a:r>
              <a:rPr lang="es-ES" dirty="0" smtClean="0">
                <a:latin typeface="Algerian" panose="04020705040A02060702" pitchFamily="82" charset="0"/>
              </a:rPr>
              <a:t>que en su decreto1421 del 19 de febrero de 1913 desconoció al general victoriano huerta  quien había sido nombrado presidente después del </a:t>
            </a:r>
            <a:r>
              <a:rPr lang="es-ES" dirty="0" smtClean="0">
                <a:solidFill>
                  <a:schemeClr val="bg1"/>
                </a:solidFill>
                <a:latin typeface="Algerian" panose="04020705040A02060702" pitchFamily="82" charset="0"/>
              </a:rPr>
              <a:t>golpe de estado </a:t>
            </a:r>
            <a:r>
              <a:rPr lang="es-ES" dirty="0" smtClean="0">
                <a:latin typeface="Algerian" panose="04020705040A02060702" pitchFamily="82" charset="0"/>
              </a:rPr>
              <a:t>conocido como la decena trágica.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587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éxico, al borde del colapso: “Plan Militar de Defensa Nacional Conjunto” -  Contrali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2" y="3219"/>
            <a:ext cx="44389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viones, Defensa Aérea, Fuerzas Terrestres En Diferentes Lugares.  Ilustraciones Vectoriales, Clip Art Vectorizado Libre De Derechos. Image  8044044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41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984124" y="3219"/>
            <a:ext cx="2923504" cy="67403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0" i="0" dirty="0" smtClean="0">
                <a:effectLst/>
                <a:latin typeface="work sans"/>
              </a:rPr>
              <a:t>Conformado por las fuerzas militares terrestres y aéreas, el </a:t>
            </a:r>
            <a:r>
              <a:rPr lang="es-ES" b="1" i="0" u="none" strike="noStrike" dirty="0" smtClean="0">
                <a:effectLst/>
                <a:latin typeface="work sans"/>
                <a:hlinkClick r:id="rId4"/>
              </a:rPr>
              <a:t>Ejército Mexicano</a:t>
            </a:r>
            <a:r>
              <a:rPr lang="es-ES" b="0" i="0" dirty="0" smtClean="0">
                <a:effectLst/>
                <a:latin typeface="work sans"/>
              </a:rPr>
              <a:t> tiene como meta defender la integridad, la</a:t>
            </a:r>
            <a:r>
              <a:rPr lang="es-ES" b="1" i="0" dirty="0" smtClean="0">
                <a:effectLst/>
                <a:latin typeface="work sans"/>
              </a:rPr>
              <a:t> independencia y soberanía de la nación</a:t>
            </a:r>
            <a:r>
              <a:rPr lang="es-ES" b="0" i="0" dirty="0" smtClean="0">
                <a:effectLst/>
                <a:latin typeface="work sans"/>
              </a:rPr>
              <a:t>, garantizar la </a:t>
            </a:r>
            <a:r>
              <a:rPr lang="es-ES" b="1" i="0" dirty="0" smtClean="0">
                <a:effectLst/>
                <a:latin typeface="work sans"/>
              </a:rPr>
              <a:t>seguridad interior</a:t>
            </a:r>
            <a:r>
              <a:rPr lang="es-ES" b="0" i="0" dirty="0" smtClean="0">
                <a:effectLst/>
                <a:latin typeface="work sans"/>
              </a:rPr>
              <a:t>, auxiliar a la población civil en casos de necesidades públicas, realizar acciones cívicas y obras sociales que tiendan el progreso del país y, en caso de desastre, prestar ayuda para el mantenimiento del orden, auxilio de las personas y sus bienes y la reconstrucción de las zonas afectadas, como señala la Secretaría de Cultura.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018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09611" y="539991"/>
            <a:ext cx="66454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8000"/>
                </a:solidFill>
                <a:latin typeface="Gill Sans Ultra Bold" panose="020B0A02020104020203" pitchFamily="34" charset="0"/>
              </a:rPr>
              <a:t>¿Cuándo es el </a:t>
            </a:r>
            <a:r>
              <a:rPr lang="es-ES" sz="2800" dirty="0" smtClean="0">
                <a:solidFill>
                  <a:schemeClr val="bg1">
                    <a:lumMod val="75000"/>
                  </a:schemeClr>
                </a:solidFill>
                <a:latin typeface="Gill Sans Ultra Bold" panose="020B0A02020104020203" pitchFamily="34" charset="0"/>
              </a:rPr>
              <a:t>día del </a:t>
            </a:r>
            <a:r>
              <a:rPr lang="es-ES" sz="28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ejercito mexicano?</a:t>
            </a:r>
          </a:p>
          <a:p>
            <a:endParaRPr lang="es-MX" dirty="0"/>
          </a:p>
        </p:txBody>
      </p:sp>
      <p:pic>
        <p:nvPicPr>
          <p:cNvPr id="2056" name="Picture 8" descr="Soldado De Dibujos Animados En Reposo | imágenes de gráficos png gratis - 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2" y="2378076"/>
            <a:ext cx="4327302" cy="43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Fuerzas Militares Tanque De Guerra, Ilustración Vectorial De Dibujos  Animados. Ilustraciones Vectoriales, Clip Art Vectorizado Libre De  Derechos. Image 34234361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72" y="3172720"/>
            <a:ext cx="4292888" cy="36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723881" y="18102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0" i="0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el decreto número 720 del 22 de marzo de 1950, el presidente Miguel Alemán Valdés declaró como el “</a:t>
            </a:r>
            <a:r>
              <a:rPr lang="es-ES" sz="2400" b="1" i="0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Día del Ejército” el 19 de febrero de cada año</a:t>
            </a:r>
            <a:r>
              <a:rPr lang="es-ES" sz="2400" b="0" i="0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para conmemorar la creación del Instituto Armado.</a:t>
            </a:r>
            <a:endParaRPr lang="es-MX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uales fueron las consecuencias de la guerra entre insurgentes y realistas  - Brainly.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146220" y="8757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Gill Sans Ultra Bold" panose="020B0A02020104020203" pitchFamily="34" charset="0"/>
              </a:rPr>
              <a:t>1761</a:t>
            </a:r>
            <a:endParaRPr lang="es-MX" sz="3600" dirty="0">
              <a:latin typeface="Gill Sans Ultra Bold" panose="020B0A02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73887" y="691097"/>
            <a:ext cx="538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8000"/>
                </a:solidFill>
                <a:latin typeface="Gill Sans Ultra Bold" panose="020B0A02020104020203" pitchFamily="34" charset="0"/>
              </a:rPr>
              <a:t>Pri</a:t>
            </a:r>
            <a:r>
              <a:rPr lang="es-ES" sz="3200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me</a:t>
            </a:r>
            <a:r>
              <a:rPr lang="es-ES" sz="32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ra </a:t>
            </a:r>
            <a:r>
              <a:rPr lang="es-ES" sz="3200" dirty="0" smtClean="0">
                <a:solidFill>
                  <a:srgbClr val="008000"/>
                </a:solidFill>
                <a:latin typeface="Gill Sans Ultra Bold" panose="020B0A02020104020203" pitchFamily="34" charset="0"/>
              </a:rPr>
              <a:t>conf</a:t>
            </a:r>
            <a:r>
              <a:rPr lang="es-ES" sz="3200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ronta</a:t>
            </a:r>
            <a:r>
              <a:rPr lang="es-ES" sz="32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ción:</a:t>
            </a:r>
            <a:endParaRPr lang="es-MX" sz="32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09870" y="1918952"/>
            <a:ext cx="6606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Durante la etapa de la guerra de la independencia se ve la primera confrontación de dos ejércitos el realista y el insurgente.</a:t>
            </a:r>
            <a:endParaRPr lang="es-MX" sz="32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ustración De Decoración De Soldado Militar, Imágenes Prediseñadas De  Soldado, Ilustración De Personaje Militar, Soldado Saludando PNG y PSD para  Descargar Gratis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76"/>
            <a:ext cx="12191999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340958" y="4574890"/>
            <a:ext cx="5035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Consiste en llevar la mano derecha con los dedos juntos hacia la sien o a la viceversa de la gorra si es que la lleva puesta.</a:t>
            </a:r>
          </a:p>
          <a:p>
            <a:r>
              <a:rPr lang="es-ES" sz="2000" b="1" dirty="0" smtClean="0"/>
              <a:t> </a:t>
            </a:r>
            <a:endParaRPr lang="es-MX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40181" y="97417"/>
            <a:ext cx="252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lgerian" panose="04020705040A02060702" pitchFamily="82" charset="0"/>
              </a:rPr>
              <a:t>SALUDO:</a:t>
            </a:r>
            <a:endParaRPr lang="es-MX" sz="3200" dirty="0">
              <a:latin typeface="Algerian" panose="04020705040A020607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5280" y="5920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El saludo militar es la forma en que los militares saludan mientras están en funciones.</a:t>
            </a:r>
          </a:p>
          <a:p>
            <a:r>
              <a:rPr lang="es-ES" b="1" dirty="0" smtClean="0"/>
              <a:t>Se trata de una larga tradición, demostración de cortesía en todo el personal militar y expresa el respeto mutuo y orgullo en el servicio.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403368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29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44744" y="5854178"/>
            <a:ext cx="4842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LINK DE LA CANCIÓN:</a:t>
            </a:r>
          </a:p>
          <a:p>
            <a:r>
              <a:rPr lang="es-MX" sz="2400" b="1" dirty="0" smtClean="0">
                <a:hlinkClick r:id="rId3"/>
              </a:rPr>
              <a:t>https://youtu.be/ZLdiXKRMymA</a:t>
            </a:r>
            <a:endParaRPr lang="es-MX" sz="2400" b="1" dirty="0" smtClean="0"/>
          </a:p>
          <a:p>
            <a:endParaRPr lang="es-MX" sz="1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09601" y="901520"/>
            <a:ext cx="11539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LINK </a:t>
            </a:r>
            <a:r>
              <a:rPr lang="es-ES" sz="2400" b="1" smtClean="0"/>
              <a:t>DE PREGUNTAS COMO ACTIVIDAD:</a:t>
            </a:r>
            <a:endParaRPr lang="es-ES" sz="2400" b="1" dirty="0" smtClean="0"/>
          </a:p>
          <a:p>
            <a:r>
              <a:rPr lang="es-ES" sz="2400" b="1" dirty="0" smtClean="0"/>
              <a:t> </a:t>
            </a:r>
            <a:r>
              <a:rPr lang="es-ES" sz="2400" b="1" dirty="0" smtClean="0">
                <a:hlinkClick r:id="rId4"/>
              </a:rPr>
              <a:t>https://create.kahoot.it/share/dia-del-ejercito-mexicano/09bbb223-16b5-48d3-957f-378f007a2f38</a:t>
            </a:r>
            <a:endParaRPr lang="es-ES" sz="2400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0133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243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Agency FB</vt:lpstr>
      <vt:lpstr>Algerian</vt:lpstr>
      <vt:lpstr>Arial</vt:lpstr>
      <vt:lpstr>Calibri</vt:lpstr>
      <vt:lpstr>Calibri Light</vt:lpstr>
      <vt:lpstr>Colonna MT</vt:lpstr>
      <vt:lpstr>Gill Sans Ultra Bold</vt:lpstr>
      <vt:lpstr>Tw Cen MT Condensed</vt:lpstr>
      <vt:lpstr>work sans</vt:lpstr>
      <vt:lpstr>Tema de Office</vt:lpstr>
      <vt:lpstr>Día del  Ejército Mexicano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del  Ejército Mexicano</dc:title>
  <dc:creator>Brayan Salazar</dc:creator>
  <cp:lastModifiedBy>Brayan Salazar</cp:lastModifiedBy>
  <cp:revision>28</cp:revision>
  <dcterms:created xsi:type="dcterms:W3CDTF">2021-06-17T00:13:40Z</dcterms:created>
  <dcterms:modified xsi:type="dcterms:W3CDTF">2021-06-17T16:59:50Z</dcterms:modified>
</cp:coreProperties>
</file>