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43336-9A8C-4215-A460-68E2D87A4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E3BFEF-FA41-491F-BD8A-4A6435787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5C78B4-F9E1-4F51-871E-7EDF209B4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042DD1-A8C9-43DD-A381-F0CB9A53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116477-ACF9-4BB7-B147-E3FDC0F8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08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C3255-6865-4646-8E0D-760C19D50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FDD29B-0884-48A4-BE74-C6F99F238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5C939C-D173-469F-871C-09D615DC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33A80F-E33A-40AC-8675-471E3DC3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A4FB6A-B4BE-43A3-B933-BD51FDAC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86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994FCE-0C64-4CCD-A142-0F54AB193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F1D52E-3E14-4F7F-820B-2D8217D38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7404-DCE2-4A65-BCAF-A38227521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89CF61-BE37-4701-807E-ED9706EB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163258-8412-4BA1-9E80-73B7F922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22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FE1A0-9938-4919-8D6C-F7CA85D8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8A3000-9D2E-4A64-951F-CA3A6AD9E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ADD4B-1263-414D-A19C-59664088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08438-A313-4AA6-881C-EBC43E0D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AED2A-F77F-49BE-8AF2-52FCDB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02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D977F-C7F7-45A8-9AA0-50C63B3BE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29751C-4073-4DFD-8AD6-5920EC4EF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BC8313-6FB2-41C2-BC70-51B0F618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D4465-C11B-44C9-BBC0-48CB6A4E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EA37D0-B067-4425-A771-905CA86A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74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9385C-2DD5-4655-90AE-5CF00781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FC2FB7-7A42-4011-8CB4-92E17C19F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D477D7-3570-4CD0-9756-7BD528C6B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8855C1-9793-4D3B-B3EC-E9604569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68F12-CA11-43AD-BBD5-99F0B252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FB2A80-9AC3-4250-AEA9-6FB926BC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67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AE8CD-508C-49DE-8995-9A1FD834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41DD20-BCB8-45BB-A3EA-A48701F76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E31B51-B606-4041-898B-26A81A8B7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99D537-BDE6-4D98-A02F-AE0576893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B07F71-3294-454F-B30E-1DC2434DF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A368C5-4D6C-446B-A79D-35F3B99A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EB8A93-2C83-4129-B453-1134D880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C43502-8E6A-483E-BA7A-5C7CEA3E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55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60AF3-17A7-4C78-8DC1-02815C9F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4DA6C3-AAAE-4082-A34B-7A30E698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513BE7-B204-4934-835B-0F99F02F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A6E560-D025-43E3-BA74-73ED5C00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6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E2D3EC-1B7C-4FB1-B94B-CFE461F5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E73427-5BBC-4A3A-8C4F-0B9B019C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27A96B-4F1C-4962-AA10-F07D83CB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66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32D48-9EF0-4B40-B2CB-B44503073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2F8519-A712-411D-8066-1AEDEBE72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4691CE-E4BD-447F-B215-3B14E41D6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AAA7B8-085F-452A-9169-85A83C91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505B5C-05F6-4B8E-AF55-822F4971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915762-2C8B-452A-B92A-38028577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60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509D9-BFF8-471F-A86C-ACE643B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6ADED0-70F6-4F8E-8142-BBF2EC5F6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BDC569-48A8-4220-A889-B81F66E6D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BC35DD-2C04-407D-84EB-9C6DFC35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CF465E-9218-4010-BB12-D1BFBFCF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21F406-4AEB-4814-9830-44716C04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09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574F9D-7ED9-4760-949A-416926DE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B8BDC-D470-4B78-84FB-83D4ECF98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F6F1D9-2B00-48A2-A181-94FC53B31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C0AD-55AE-4816-A697-268EFC66DD45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9473BF-231F-4F67-A573-0EFBFE89B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6ABD30-E1EA-4C07-9C25-522BA6AEE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A3E1-B89C-4B25-8926-23C23D8130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y fotos para este 10 de mayo, día de las madres - AS México">
            <a:extLst>
              <a:ext uri="{FF2B5EF4-FFF2-40B4-BE49-F238E27FC236}">
                <a16:creationId xmlns:a16="http://schemas.microsoft.com/office/drawing/2014/main" id="{B84BD7BF-ED3C-4821-82C7-088053DC4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4313"/>
            <a:ext cx="1143000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19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lantilla de colores | Vector Premium">
            <a:extLst>
              <a:ext uri="{FF2B5EF4-FFF2-40B4-BE49-F238E27FC236}">
                <a16:creationId xmlns:a16="http://schemas.microsoft.com/office/drawing/2014/main" id="{EBA804BA-2808-4CA4-9FDA-499898CEBE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4"/>
          <a:stretch/>
        </p:blipFill>
        <p:spPr bwMode="auto">
          <a:xfrm>
            <a:off x="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BA984E1-AF7D-4BAE-8274-F4677497170F}"/>
              </a:ext>
            </a:extLst>
          </p:cNvPr>
          <p:cNvSpPr txBox="1"/>
          <p:nvPr/>
        </p:nvSpPr>
        <p:spPr>
          <a:xfrm>
            <a:off x="377085" y="678203"/>
            <a:ext cx="614758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sz="25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Día de la Madre es una festividad que se celebra en honor de las madres, en gran parte del mundo, en diferentes fechas del año según el país y nación.</a:t>
            </a:r>
            <a:endParaRPr lang="es-MX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A64BB03-C6C3-43FA-AF0A-3CA27E6565D6}"/>
              </a:ext>
            </a:extLst>
          </p:cNvPr>
          <p:cNvSpPr txBox="1"/>
          <p:nvPr/>
        </p:nvSpPr>
        <p:spPr>
          <a:xfrm>
            <a:off x="6098088" y="4842054"/>
            <a:ext cx="6093912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5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Día de la Madre se remonta a la época de las grandes civilizaciones como la egipcia, la griega y la romana, quienes celebraban cultos a sus diosas por ser símbolos de fertilidad y maternidad. </a:t>
            </a:r>
            <a:endParaRPr lang="es-MX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Día de la Madre: por qué se celebra el 10 de mayo en México | MX | nnda  nnlt | OFF-SIDE | DEPOR">
            <a:extLst>
              <a:ext uri="{FF2B5EF4-FFF2-40B4-BE49-F238E27FC236}">
                <a16:creationId xmlns:a16="http://schemas.microsoft.com/office/drawing/2014/main" id="{53B5627B-EC05-4D71-B28D-2A7BE2AD3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467" y="353371"/>
            <a:ext cx="4645329" cy="255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ía de la Madre en México: ¿por qué se celebra cada 10 de mayo y desde qué  año? | efemérides | historia | revtli | RESPUESTAS | EL COMERCIO PERÚ">
            <a:extLst>
              <a:ext uri="{FF2B5EF4-FFF2-40B4-BE49-F238E27FC236}">
                <a16:creationId xmlns:a16="http://schemas.microsoft.com/office/drawing/2014/main" id="{B01A93E0-E3E2-4F78-B0C2-8F2D173D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85" y="2905158"/>
            <a:ext cx="5524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5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CDD8E39-EA14-4679-9655-1BFF5A7B6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Fondo de papel en colores pastel de la textura. plantilla para su diseño |  Foto Premium">
            <a:extLst>
              <a:ext uri="{FF2B5EF4-FFF2-40B4-BE49-F238E27FC236}">
                <a16:creationId xmlns:a16="http://schemas.microsoft.com/office/drawing/2014/main" id="{D95812AD-346D-432B-BCED-ACDBC38A99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 b="7878"/>
          <a:stretch/>
        </p:blipFill>
        <p:spPr bwMode="auto">
          <a:xfrm>
            <a:off x="20" y="10790"/>
            <a:ext cx="12172640" cy="684711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0D712DB-8389-4B48-86C1-2D065695448B}"/>
              </a:ext>
            </a:extLst>
          </p:cNvPr>
          <p:cNvSpPr txBox="1"/>
          <p:nvPr/>
        </p:nvSpPr>
        <p:spPr>
          <a:xfrm>
            <a:off x="5857041" y="3460104"/>
            <a:ext cx="5552089" cy="1647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Día de la Madre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moderno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nació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Estados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Unidos de mano de la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activista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Ann Marie Jarvis,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1908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luchó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por la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institución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un día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dedicado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la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materna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honrar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madre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habría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sido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una gran y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positiva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influencia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0742CD9-CE6E-4E90-BFED-DA65EB439525}"/>
              </a:ext>
            </a:extLst>
          </p:cNvPr>
          <p:cNvSpPr txBox="1"/>
          <p:nvPr/>
        </p:nvSpPr>
        <p:spPr>
          <a:xfrm>
            <a:off x="5564210" y="426633"/>
            <a:ext cx="61377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1914, el presidente Woodrow Wilson en conjunto con el Congreso de Estados Unidos, decidieron aprobar el Día de la Madre, que, a petición de la activista, fue seleccionado para ocurrir el segundo domingo de mayo.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87D11D-3318-4BDB-A82C-8202B2BFA9E4}"/>
              </a:ext>
            </a:extLst>
          </p:cNvPr>
          <p:cNvSpPr txBox="1"/>
          <p:nvPr/>
        </p:nvSpPr>
        <p:spPr>
          <a:xfrm>
            <a:off x="5443369" y="5545252"/>
            <a:ext cx="61377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significado del Día de la Madre es recordar y reconocer a todas aquellas mamás del mundo, que sin su ayuda y apoyo la vida de los niños no estaría colmada de amor y cuidados.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celebración del Día de la madre | Ya está el listo que todo lo sabe">
            <a:extLst>
              <a:ext uri="{FF2B5EF4-FFF2-40B4-BE49-F238E27FC236}">
                <a16:creationId xmlns:a16="http://schemas.microsoft.com/office/drawing/2014/main" id="{7E716107-9F70-44E0-BF94-5E68B80D9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64" y="1950488"/>
            <a:ext cx="4641226" cy="335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80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59D998-AB6C-46E1-B394-118E9A1E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Plantilla de certificado con marco dorado en colores pastel azul púrpura |  Vector Premium | Flores de color rosa, Marco, Icono de carpeta">
            <a:extLst>
              <a:ext uri="{FF2B5EF4-FFF2-40B4-BE49-F238E27FC236}">
                <a16:creationId xmlns:a16="http://schemas.microsoft.com/office/drawing/2014/main" id="{FE35297A-85EF-4DBB-A462-04B40A1072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5" b="10166"/>
          <a:stretch/>
        </p:blipFill>
        <p:spPr bwMode="auto">
          <a:xfrm>
            <a:off x="20" y="10"/>
            <a:ext cx="12191980" cy="6865943"/>
          </a:xfrm>
          <a:custGeom>
            <a:avLst/>
            <a:gdLst/>
            <a:ahLst/>
            <a:cxnLst/>
            <a:rect l="l" t="t" r="r" b="b"/>
            <a:pathLst>
              <a:path w="12192000" h="6857681">
                <a:moveTo>
                  <a:pt x="0" y="0"/>
                </a:moveTo>
                <a:lnTo>
                  <a:pt x="6033794" y="0"/>
                </a:lnTo>
                <a:lnTo>
                  <a:pt x="6104632" y="17448"/>
                </a:lnTo>
                <a:cubicBezTo>
                  <a:pt x="6167597" y="23966"/>
                  <a:pt x="6148747" y="27214"/>
                  <a:pt x="6198111" y="26888"/>
                </a:cubicBezTo>
                <a:cubicBezTo>
                  <a:pt x="6203032" y="26525"/>
                  <a:pt x="6212450" y="35708"/>
                  <a:pt x="6231511" y="33431"/>
                </a:cubicBezTo>
                <a:cubicBezTo>
                  <a:pt x="6261681" y="37362"/>
                  <a:pt x="6245025" y="48416"/>
                  <a:pt x="6283668" y="52056"/>
                </a:cubicBezTo>
                <a:cubicBezTo>
                  <a:pt x="6280095" y="55478"/>
                  <a:pt x="6317954" y="53783"/>
                  <a:pt x="6321602" y="65933"/>
                </a:cubicBezTo>
                <a:cubicBezTo>
                  <a:pt x="6338020" y="69803"/>
                  <a:pt x="6363241" y="73066"/>
                  <a:pt x="6382175" y="75274"/>
                </a:cubicBezTo>
                <a:cubicBezTo>
                  <a:pt x="6410543" y="81224"/>
                  <a:pt x="6424665" y="87641"/>
                  <a:pt x="6428857" y="91880"/>
                </a:cubicBezTo>
                <a:cubicBezTo>
                  <a:pt x="6457257" y="98611"/>
                  <a:pt x="6454186" y="99822"/>
                  <a:pt x="6491478" y="114104"/>
                </a:cubicBezTo>
                <a:cubicBezTo>
                  <a:pt x="6513363" y="108974"/>
                  <a:pt x="6532168" y="120070"/>
                  <a:pt x="6541328" y="130204"/>
                </a:cubicBezTo>
                <a:cubicBezTo>
                  <a:pt x="6566101" y="139804"/>
                  <a:pt x="6619910" y="162727"/>
                  <a:pt x="6655300" y="165762"/>
                </a:cubicBezTo>
                <a:cubicBezTo>
                  <a:pt x="6709422" y="165032"/>
                  <a:pt x="6694278" y="176304"/>
                  <a:pt x="6718357" y="184874"/>
                </a:cubicBezTo>
                <a:cubicBezTo>
                  <a:pt x="6737101" y="195527"/>
                  <a:pt x="6734493" y="186329"/>
                  <a:pt x="6754054" y="199796"/>
                </a:cubicBezTo>
                <a:lnTo>
                  <a:pt x="6790284" y="215417"/>
                </a:lnTo>
                <a:lnTo>
                  <a:pt x="6833979" y="239878"/>
                </a:lnTo>
                <a:lnTo>
                  <a:pt x="6843981" y="246602"/>
                </a:lnTo>
                <a:cubicBezTo>
                  <a:pt x="6849111" y="246626"/>
                  <a:pt x="6852366" y="247045"/>
                  <a:pt x="6854445" y="247782"/>
                </a:cubicBezTo>
                <a:cubicBezTo>
                  <a:pt x="6854496" y="247881"/>
                  <a:pt x="6854549" y="247980"/>
                  <a:pt x="6854600" y="248079"/>
                </a:cubicBezTo>
                <a:lnTo>
                  <a:pt x="6869364" y="251040"/>
                </a:lnTo>
                <a:cubicBezTo>
                  <a:pt x="6886479" y="251404"/>
                  <a:pt x="6920818" y="277370"/>
                  <a:pt x="6937072" y="276678"/>
                </a:cubicBezTo>
                <a:cubicBezTo>
                  <a:pt x="6944247" y="293133"/>
                  <a:pt x="6941053" y="265766"/>
                  <a:pt x="6968404" y="280704"/>
                </a:cubicBezTo>
                <a:cubicBezTo>
                  <a:pt x="6980596" y="282696"/>
                  <a:pt x="6985722" y="284716"/>
                  <a:pt x="6995938" y="286247"/>
                </a:cubicBezTo>
                <a:cubicBezTo>
                  <a:pt x="6996079" y="286667"/>
                  <a:pt x="7029560" y="289467"/>
                  <a:pt x="7029701" y="289887"/>
                </a:cubicBezTo>
                <a:lnTo>
                  <a:pt x="7054104" y="293980"/>
                </a:lnTo>
                <a:lnTo>
                  <a:pt x="7059678" y="296051"/>
                </a:lnTo>
                <a:lnTo>
                  <a:pt x="7092167" y="292851"/>
                </a:lnTo>
                <a:lnTo>
                  <a:pt x="7108387" y="292672"/>
                </a:lnTo>
                <a:lnTo>
                  <a:pt x="7114139" y="289579"/>
                </a:lnTo>
                <a:cubicBezTo>
                  <a:pt x="7119705" y="287930"/>
                  <a:pt x="7126840" y="287741"/>
                  <a:pt x="7137488" y="290860"/>
                </a:cubicBezTo>
                <a:lnTo>
                  <a:pt x="7139729" y="292153"/>
                </a:lnTo>
                <a:lnTo>
                  <a:pt x="7172532" y="286561"/>
                </a:lnTo>
                <a:cubicBezTo>
                  <a:pt x="7179544" y="284784"/>
                  <a:pt x="7207552" y="294171"/>
                  <a:pt x="7213458" y="290616"/>
                </a:cubicBezTo>
                <a:cubicBezTo>
                  <a:pt x="7269364" y="295457"/>
                  <a:pt x="7303569" y="278925"/>
                  <a:pt x="7371827" y="290351"/>
                </a:cubicBezTo>
                <a:cubicBezTo>
                  <a:pt x="7417519" y="294938"/>
                  <a:pt x="7443196" y="294841"/>
                  <a:pt x="7472683" y="298450"/>
                </a:cubicBezTo>
                <a:cubicBezTo>
                  <a:pt x="7502170" y="302059"/>
                  <a:pt x="7529752" y="308462"/>
                  <a:pt x="7548749" y="312007"/>
                </a:cubicBezTo>
                <a:cubicBezTo>
                  <a:pt x="7567746" y="315552"/>
                  <a:pt x="7562619" y="317217"/>
                  <a:pt x="7586664" y="319723"/>
                </a:cubicBezTo>
                <a:cubicBezTo>
                  <a:pt x="7610709" y="322229"/>
                  <a:pt x="7669675" y="320322"/>
                  <a:pt x="7693021" y="327043"/>
                </a:cubicBezTo>
                <a:cubicBezTo>
                  <a:pt x="7718238" y="326359"/>
                  <a:pt x="7721537" y="337391"/>
                  <a:pt x="7735314" y="336075"/>
                </a:cubicBezTo>
                <a:cubicBezTo>
                  <a:pt x="7806549" y="352546"/>
                  <a:pt x="7865892" y="349618"/>
                  <a:pt x="7952583" y="346950"/>
                </a:cubicBezTo>
                <a:cubicBezTo>
                  <a:pt x="8009730" y="351831"/>
                  <a:pt x="8008698" y="354607"/>
                  <a:pt x="8033745" y="357420"/>
                </a:cubicBezTo>
                <a:cubicBezTo>
                  <a:pt x="8041390" y="360247"/>
                  <a:pt x="8045181" y="350414"/>
                  <a:pt x="8052068" y="354306"/>
                </a:cubicBezTo>
                <a:lnTo>
                  <a:pt x="8087434" y="359505"/>
                </a:lnTo>
                <a:lnTo>
                  <a:pt x="8113399" y="369645"/>
                </a:lnTo>
                <a:lnTo>
                  <a:pt x="8137804" y="376078"/>
                </a:lnTo>
                <a:lnTo>
                  <a:pt x="8167138" y="378809"/>
                </a:lnTo>
                <a:cubicBezTo>
                  <a:pt x="8176124" y="381225"/>
                  <a:pt x="8176713" y="389019"/>
                  <a:pt x="8188557" y="388892"/>
                </a:cubicBezTo>
                <a:cubicBezTo>
                  <a:pt x="8224517" y="394064"/>
                  <a:pt x="8289287" y="398547"/>
                  <a:pt x="8338182" y="404244"/>
                </a:cubicBezTo>
                <a:cubicBezTo>
                  <a:pt x="8362404" y="400849"/>
                  <a:pt x="8397142" y="407351"/>
                  <a:pt x="8407187" y="417040"/>
                </a:cubicBezTo>
                <a:cubicBezTo>
                  <a:pt x="8419182" y="419735"/>
                  <a:pt x="8448098" y="419784"/>
                  <a:pt x="8459765" y="417876"/>
                </a:cubicBezTo>
                <a:cubicBezTo>
                  <a:pt x="8470121" y="418155"/>
                  <a:pt x="8471999" y="421843"/>
                  <a:pt x="8485759" y="423277"/>
                </a:cubicBezTo>
                <a:cubicBezTo>
                  <a:pt x="8500778" y="426656"/>
                  <a:pt x="8533354" y="442668"/>
                  <a:pt x="8547497" y="447675"/>
                </a:cubicBezTo>
                <a:cubicBezTo>
                  <a:pt x="8561640" y="452682"/>
                  <a:pt x="8547256" y="447497"/>
                  <a:pt x="8570615" y="453317"/>
                </a:cubicBezTo>
                <a:cubicBezTo>
                  <a:pt x="8578949" y="455301"/>
                  <a:pt x="8577204" y="463036"/>
                  <a:pt x="8595122" y="466725"/>
                </a:cubicBezTo>
                <a:cubicBezTo>
                  <a:pt x="8613041" y="470415"/>
                  <a:pt x="8653176" y="474680"/>
                  <a:pt x="8678126" y="475454"/>
                </a:cubicBezTo>
                <a:cubicBezTo>
                  <a:pt x="8706000" y="462935"/>
                  <a:pt x="8696233" y="479979"/>
                  <a:pt x="8747203" y="464224"/>
                </a:cubicBezTo>
                <a:cubicBezTo>
                  <a:pt x="8748514" y="466239"/>
                  <a:pt x="8769343" y="465372"/>
                  <a:pt x="8790692" y="466720"/>
                </a:cubicBezTo>
                <a:cubicBezTo>
                  <a:pt x="8812041" y="468068"/>
                  <a:pt x="8857501" y="479363"/>
                  <a:pt x="8875298" y="472310"/>
                </a:cubicBezTo>
                <a:lnTo>
                  <a:pt x="9032306" y="471571"/>
                </a:lnTo>
                <a:lnTo>
                  <a:pt x="9122435" y="483407"/>
                </a:lnTo>
                <a:cubicBezTo>
                  <a:pt x="9153775" y="485302"/>
                  <a:pt x="9159039" y="493942"/>
                  <a:pt x="9179171" y="490552"/>
                </a:cubicBezTo>
                <a:cubicBezTo>
                  <a:pt x="9213108" y="492737"/>
                  <a:pt x="9191622" y="508779"/>
                  <a:pt x="9230778" y="495862"/>
                </a:cubicBezTo>
                <a:cubicBezTo>
                  <a:pt x="9220076" y="509598"/>
                  <a:pt x="9249178" y="492136"/>
                  <a:pt x="9269314" y="503195"/>
                </a:cubicBezTo>
                <a:cubicBezTo>
                  <a:pt x="9297556" y="495041"/>
                  <a:pt x="9326591" y="505312"/>
                  <a:pt x="9343734" y="506508"/>
                </a:cubicBezTo>
                <a:cubicBezTo>
                  <a:pt x="9360877" y="507704"/>
                  <a:pt x="9347612" y="511465"/>
                  <a:pt x="9372172" y="510372"/>
                </a:cubicBezTo>
                <a:lnTo>
                  <a:pt x="9406856" y="515908"/>
                </a:lnTo>
                <a:cubicBezTo>
                  <a:pt x="9405045" y="511337"/>
                  <a:pt x="9410063" y="512684"/>
                  <a:pt x="9423824" y="513399"/>
                </a:cubicBezTo>
                <a:lnTo>
                  <a:pt x="9460782" y="509325"/>
                </a:lnTo>
                <a:lnTo>
                  <a:pt x="9486144" y="513434"/>
                </a:lnTo>
                <a:cubicBezTo>
                  <a:pt x="9489544" y="513295"/>
                  <a:pt x="9513720" y="508821"/>
                  <a:pt x="9513235" y="505310"/>
                </a:cubicBezTo>
                <a:cubicBezTo>
                  <a:pt x="9539685" y="520038"/>
                  <a:pt x="9542332" y="510786"/>
                  <a:pt x="9569455" y="507032"/>
                </a:cubicBezTo>
                <a:cubicBezTo>
                  <a:pt x="9592710" y="508415"/>
                  <a:pt x="9572665" y="508880"/>
                  <a:pt x="9628861" y="510620"/>
                </a:cubicBezTo>
                <a:cubicBezTo>
                  <a:pt x="9650737" y="526789"/>
                  <a:pt x="9635011" y="498901"/>
                  <a:pt x="9677951" y="521543"/>
                </a:cubicBezTo>
                <a:cubicBezTo>
                  <a:pt x="9680053" y="519778"/>
                  <a:pt x="9706563" y="521397"/>
                  <a:pt x="9720438" y="523172"/>
                </a:cubicBezTo>
                <a:cubicBezTo>
                  <a:pt x="9734313" y="524947"/>
                  <a:pt x="9746849" y="522784"/>
                  <a:pt x="9761204" y="532196"/>
                </a:cubicBezTo>
                <a:cubicBezTo>
                  <a:pt x="9771692" y="535091"/>
                  <a:pt x="9752949" y="530854"/>
                  <a:pt x="9785747" y="535781"/>
                </a:cubicBezTo>
                <a:cubicBezTo>
                  <a:pt x="9818545" y="540708"/>
                  <a:pt x="9925449" y="557390"/>
                  <a:pt x="9957993" y="561756"/>
                </a:cubicBezTo>
                <a:cubicBezTo>
                  <a:pt x="9990537" y="566122"/>
                  <a:pt x="9967648" y="568686"/>
                  <a:pt x="9981009" y="569119"/>
                </a:cubicBezTo>
                <a:cubicBezTo>
                  <a:pt x="9994370" y="569552"/>
                  <a:pt x="10023139" y="562486"/>
                  <a:pt x="10038159" y="564356"/>
                </a:cubicBezTo>
                <a:cubicBezTo>
                  <a:pt x="10057015" y="566262"/>
                  <a:pt x="10059811" y="573563"/>
                  <a:pt x="10071129" y="573194"/>
                </a:cubicBezTo>
                <a:cubicBezTo>
                  <a:pt x="10081593" y="562977"/>
                  <a:pt x="10092704" y="563090"/>
                  <a:pt x="10110830" y="569286"/>
                </a:cubicBezTo>
                <a:cubicBezTo>
                  <a:pt x="10144643" y="572070"/>
                  <a:pt x="10144670" y="561560"/>
                  <a:pt x="10177323" y="563075"/>
                </a:cubicBezTo>
                <a:cubicBezTo>
                  <a:pt x="10191652" y="562496"/>
                  <a:pt x="10199318" y="565790"/>
                  <a:pt x="10223224" y="562516"/>
                </a:cubicBezTo>
                <a:cubicBezTo>
                  <a:pt x="10240245" y="563214"/>
                  <a:pt x="10274444" y="564970"/>
                  <a:pt x="10297489" y="554688"/>
                </a:cubicBezTo>
                <a:cubicBezTo>
                  <a:pt x="10322484" y="553379"/>
                  <a:pt x="10304332" y="552915"/>
                  <a:pt x="10331612" y="555505"/>
                </a:cubicBezTo>
                <a:cubicBezTo>
                  <a:pt x="10364938" y="556023"/>
                  <a:pt x="10378810" y="549792"/>
                  <a:pt x="10398068" y="551274"/>
                </a:cubicBezTo>
                <a:cubicBezTo>
                  <a:pt x="10410608" y="547019"/>
                  <a:pt x="10396406" y="552090"/>
                  <a:pt x="10444604" y="546749"/>
                </a:cubicBezTo>
                <a:cubicBezTo>
                  <a:pt x="10463706" y="556208"/>
                  <a:pt x="10480046" y="543272"/>
                  <a:pt x="10496391" y="545310"/>
                </a:cubicBezTo>
                <a:cubicBezTo>
                  <a:pt x="10522313" y="544276"/>
                  <a:pt x="10586025" y="544389"/>
                  <a:pt x="10609659" y="542925"/>
                </a:cubicBezTo>
                <a:cubicBezTo>
                  <a:pt x="10633293" y="541461"/>
                  <a:pt x="10608137" y="539280"/>
                  <a:pt x="10638198" y="536528"/>
                </a:cubicBezTo>
                <a:cubicBezTo>
                  <a:pt x="10693566" y="548777"/>
                  <a:pt x="10724464" y="526732"/>
                  <a:pt x="10780502" y="524034"/>
                </a:cubicBezTo>
                <a:cubicBezTo>
                  <a:pt x="10814519" y="506962"/>
                  <a:pt x="10838626" y="524696"/>
                  <a:pt x="10875821" y="511631"/>
                </a:cubicBezTo>
                <a:cubicBezTo>
                  <a:pt x="10900992" y="507636"/>
                  <a:pt x="10904648" y="511453"/>
                  <a:pt x="10918825" y="509588"/>
                </a:cubicBezTo>
                <a:cubicBezTo>
                  <a:pt x="10933002" y="507723"/>
                  <a:pt x="10948992" y="503227"/>
                  <a:pt x="10960884" y="500440"/>
                </a:cubicBezTo>
                <a:cubicBezTo>
                  <a:pt x="10967249" y="504078"/>
                  <a:pt x="11016720" y="497668"/>
                  <a:pt x="11015578" y="492864"/>
                </a:cubicBezTo>
                <a:cubicBezTo>
                  <a:pt x="11022928" y="494510"/>
                  <a:pt x="11043247" y="500882"/>
                  <a:pt x="11045541" y="493276"/>
                </a:cubicBezTo>
                <a:cubicBezTo>
                  <a:pt x="11083069" y="493195"/>
                  <a:pt x="11104152" y="492128"/>
                  <a:pt x="11136980" y="502266"/>
                </a:cubicBezTo>
                <a:cubicBezTo>
                  <a:pt x="11160311" y="506043"/>
                  <a:pt x="11144016" y="504016"/>
                  <a:pt x="11158537" y="506413"/>
                </a:cubicBezTo>
                <a:cubicBezTo>
                  <a:pt x="11173058" y="508810"/>
                  <a:pt x="11197248" y="504516"/>
                  <a:pt x="11220930" y="503946"/>
                </a:cubicBezTo>
                <a:cubicBezTo>
                  <a:pt x="11244941" y="504078"/>
                  <a:pt x="11272916" y="508160"/>
                  <a:pt x="11290697" y="509588"/>
                </a:cubicBezTo>
                <a:cubicBezTo>
                  <a:pt x="11308478" y="511016"/>
                  <a:pt x="11312720" y="510673"/>
                  <a:pt x="11327615" y="512515"/>
                </a:cubicBezTo>
                <a:cubicBezTo>
                  <a:pt x="11352471" y="509065"/>
                  <a:pt x="11373358" y="510883"/>
                  <a:pt x="11391973" y="518258"/>
                </a:cubicBezTo>
                <a:cubicBezTo>
                  <a:pt x="11406458" y="520151"/>
                  <a:pt x="11399034" y="524460"/>
                  <a:pt x="11409760" y="526257"/>
                </a:cubicBezTo>
                <a:cubicBezTo>
                  <a:pt x="11420486" y="528054"/>
                  <a:pt x="11427325" y="519930"/>
                  <a:pt x="11456330" y="521896"/>
                </a:cubicBezTo>
                <a:cubicBezTo>
                  <a:pt x="11466649" y="522293"/>
                  <a:pt x="11466304" y="529914"/>
                  <a:pt x="11488341" y="531019"/>
                </a:cubicBezTo>
                <a:cubicBezTo>
                  <a:pt x="11510378" y="532124"/>
                  <a:pt x="11598983" y="536881"/>
                  <a:pt x="11631415" y="538053"/>
                </a:cubicBezTo>
                <a:cubicBezTo>
                  <a:pt x="11663847" y="539225"/>
                  <a:pt x="11650717" y="536007"/>
                  <a:pt x="11666264" y="535672"/>
                </a:cubicBezTo>
                <a:cubicBezTo>
                  <a:pt x="11681811" y="535337"/>
                  <a:pt x="11700204" y="526934"/>
                  <a:pt x="11724698" y="536041"/>
                </a:cubicBezTo>
                <a:cubicBezTo>
                  <a:pt x="11743020" y="531196"/>
                  <a:pt x="11743491" y="542315"/>
                  <a:pt x="11763807" y="545183"/>
                </a:cubicBezTo>
                <a:cubicBezTo>
                  <a:pt x="11775016" y="549241"/>
                  <a:pt x="11789046" y="548064"/>
                  <a:pt x="11798300" y="550863"/>
                </a:cubicBezTo>
                <a:cubicBezTo>
                  <a:pt x="11807554" y="553662"/>
                  <a:pt x="11814870" y="554166"/>
                  <a:pt x="11821716" y="557213"/>
                </a:cubicBezTo>
                <a:cubicBezTo>
                  <a:pt x="11828562" y="560260"/>
                  <a:pt x="11830643" y="566367"/>
                  <a:pt x="11839374" y="569145"/>
                </a:cubicBezTo>
                <a:cubicBezTo>
                  <a:pt x="11848105" y="571923"/>
                  <a:pt x="11861759" y="576813"/>
                  <a:pt x="11871722" y="578644"/>
                </a:cubicBezTo>
                <a:cubicBezTo>
                  <a:pt x="11881685" y="580475"/>
                  <a:pt x="11880173" y="577641"/>
                  <a:pt x="11899154" y="580133"/>
                </a:cubicBezTo>
                <a:cubicBezTo>
                  <a:pt x="11930093" y="585454"/>
                  <a:pt x="11957956" y="589309"/>
                  <a:pt x="11992753" y="588833"/>
                </a:cubicBezTo>
                <a:cubicBezTo>
                  <a:pt x="11999276" y="598540"/>
                  <a:pt x="12009663" y="594134"/>
                  <a:pt x="12023554" y="588997"/>
                </a:cubicBezTo>
                <a:cubicBezTo>
                  <a:pt x="12049522" y="596077"/>
                  <a:pt x="12093380" y="601562"/>
                  <a:pt x="12137802" y="617391"/>
                </a:cubicBezTo>
                <a:cubicBezTo>
                  <a:pt x="12156710" y="627093"/>
                  <a:pt x="12160884" y="628759"/>
                  <a:pt x="12174434" y="631430"/>
                </a:cubicBezTo>
                <a:lnTo>
                  <a:pt x="12192000" y="634770"/>
                </a:lnTo>
                <a:lnTo>
                  <a:pt x="12192000" y="6857681"/>
                </a:lnTo>
                <a:lnTo>
                  <a:pt x="9979612" y="6857681"/>
                </a:lnTo>
                <a:lnTo>
                  <a:pt x="9971269" y="6854457"/>
                </a:lnTo>
                <a:cubicBezTo>
                  <a:pt x="9959912" y="6851181"/>
                  <a:pt x="9949163" y="6849764"/>
                  <a:pt x="9939502" y="6851921"/>
                </a:cubicBezTo>
                <a:cubicBezTo>
                  <a:pt x="9891606" y="6835635"/>
                  <a:pt x="9864404" y="6844006"/>
                  <a:pt x="9834453" y="6832151"/>
                </a:cubicBezTo>
                <a:cubicBezTo>
                  <a:pt x="9804501" y="6820296"/>
                  <a:pt x="9801374" y="6798259"/>
                  <a:pt x="9759795" y="6780787"/>
                </a:cubicBezTo>
                <a:cubicBezTo>
                  <a:pt x="9718217" y="6763314"/>
                  <a:pt x="9629817" y="6740362"/>
                  <a:pt x="9584980" y="6727313"/>
                </a:cubicBezTo>
                <a:cubicBezTo>
                  <a:pt x="9546420" y="6722010"/>
                  <a:pt x="9530408" y="6725469"/>
                  <a:pt x="9490770" y="6702489"/>
                </a:cubicBezTo>
                <a:cubicBezTo>
                  <a:pt x="9443320" y="6701025"/>
                  <a:pt x="9424336" y="6690023"/>
                  <a:pt x="9380405" y="6676541"/>
                </a:cubicBezTo>
                <a:cubicBezTo>
                  <a:pt x="9335978" y="6675243"/>
                  <a:pt x="9297645" y="6680915"/>
                  <a:pt x="9259939" y="6674414"/>
                </a:cubicBezTo>
                <a:cubicBezTo>
                  <a:pt x="9244772" y="6679394"/>
                  <a:pt x="9230416" y="6681084"/>
                  <a:pt x="9216296" y="6672209"/>
                </a:cubicBezTo>
                <a:cubicBezTo>
                  <a:pt x="9174886" y="6673387"/>
                  <a:pt x="9165078" y="6684906"/>
                  <a:pt x="9138624" y="6674601"/>
                </a:cubicBezTo>
                <a:cubicBezTo>
                  <a:pt x="9108454" y="6672027"/>
                  <a:pt x="9060163" y="6657862"/>
                  <a:pt x="9035273" y="6656766"/>
                </a:cubicBezTo>
                <a:cubicBezTo>
                  <a:pt x="9043993" y="6670577"/>
                  <a:pt x="8988276" y="6655711"/>
                  <a:pt x="8989286" y="6668016"/>
                </a:cubicBezTo>
                <a:cubicBezTo>
                  <a:pt x="8965548" y="6651220"/>
                  <a:pt x="8960144" y="6673151"/>
                  <a:pt x="8932387" y="6668707"/>
                </a:cubicBezTo>
                <a:cubicBezTo>
                  <a:pt x="8918435" y="6662528"/>
                  <a:pt x="8909159" y="6661716"/>
                  <a:pt x="8898375" y="6669282"/>
                </a:cubicBezTo>
                <a:cubicBezTo>
                  <a:pt x="8833747" y="6639096"/>
                  <a:pt x="8863155" y="6669089"/>
                  <a:pt x="8806495" y="6658618"/>
                </a:cubicBezTo>
                <a:cubicBezTo>
                  <a:pt x="8757168" y="6647242"/>
                  <a:pt x="8702613" y="6640665"/>
                  <a:pt x="8650927" y="6611139"/>
                </a:cubicBezTo>
                <a:cubicBezTo>
                  <a:pt x="8640770" y="6602610"/>
                  <a:pt x="8619775" y="6599998"/>
                  <a:pt x="8604033" y="6605300"/>
                </a:cubicBezTo>
                <a:cubicBezTo>
                  <a:pt x="8601324" y="6606213"/>
                  <a:pt x="8598878" y="6607331"/>
                  <a:pt x="8596767" y="6608618"/>
                </a:cubicBezTo>
                <a:cubicBezTo>
                  <a:pt x="8565299" y="6587556"/>
                  <a:pt x="8548876" y="6598771"/>
                  <a:pt x="8533762" y="6584302"/>
                </a:cubicBezTo>
                <a:cubicBezTo>
                  <a:pt x="8487059" y="6579247"/>
                  <a:pt x="8451683" y="6594395"/>
                  <a:pt x="8437660" y="6581725"/>
                </a:cubicBezTo>
                <a:cubicBezTo>
                  <a:pt x="8414209" y="6582991"/>
                  <a:pt x="8383722" y="6598678"/>
                  <a:pt x="8364494" y="6585073"/>
                </a:cubicBezTo>
                <a:cubicBezTo>
                  <a:pt x="8363342" y="6596536"/>
                  <a:pt x="8336540" y="6576888"/>
                  <a:pt x="8323751" y="6584665"/>
                </a:cubicBezTo>
                <a:cubicBezTo>
                  <a:pt x="8314841" y="6591411"/>
                  <a:pt x="8304634" y="6587022"/>
                  <a:pt x="8293791" y="6586903"/>
                </a:cubicBezTo>
                <a:cubicBezTo>
                  <a:pt x="8280721" y="6592424"/>
                  <a:pt x="8232642" y="6585021"/>
                  <a:pt x="8219223" y="6578961"/>
                </a:cubicBezTo>
                <a:cubicBezTo>
                  <a:pt x="8185638" y="6557431"/>
                  <a:pt x="8123924" y="6576522"/>
                  <a:pt x="8096330" y="6560092"/>
                </a:cubicBezTo>
                <a:cubicBezTo>
                  <a:pt x="8087121" y="6557869"/>
                  <a:pt x="8078422" y="6557144"/>
                  <a:pt x="8070086" y="6557355"/>
                </a:cubicBezTo>
                <a:lnTo>
                  <a:pt x="8047207" y="6560092"/>
                </a:lnTo>
                <a:lnTo>
                  <a:pt x="8041620" y="6565163"/>
                </a:lnTo>
                <a:lnTo>
                  <a:pt x="8027134" y="6564473"/>
                </a:lnTo>
                <a:lnTo>
                  <a:pt x="8023214" y="6565355"/>
                </a:lnTo>
                <a:cubicBezTo>
                  <a:pt x="8015729" y="6567060"/>
                  <a:pt x="8008307" y="6568574"/>
                  <a:pt x="8000801" y="6569339"/>
                </a:cubicBezTo>
                <a:cubicBezTo>
                  <a:pt x="8005606" y="6544751"/>
                  <a:pt x="7937754" y="6571777"/>
                  <a:pt x="7954618" y="6551428"/>
                </a:cubicBezTo>
                <a:cubicBezTo>
                  <a:pt x="7914215" y="6551344"/>
                  <a:pt x="7940865" y="6531998"/>
                  <a:pt x="7896427" y="6551123"/>
                </a:cubicBezTo>
                <a:lnTo>
                  <a:pt x="7643090" y="6532163"/>
                </a:lnTo>
                <a:cubicBezTo>
                  <a:pt x="7673996" y="6576436"/>
                  <a:pt x="7562550" y="6494154"/>
                  <a:pt x="7553164" y="6525457"/>
                </a:cubicBezTo>
                <a:cubicBezTo>
                  <a:pt x="7546247" y="6496957"/>
                  <a:pt x="7465610" y="6497391"/>
                  <a:pt x="7421154" y="6476273"/>
                </a:cubicBezTo>
                <a:cubicBezTo>
                  <a:pt x="7361551" y="6472649"/>
                  <a:pt x="7315144" y="6450550"/>
                  <a:pt x="7255968" y="6462166"/>
                </a:cubicBezTo>
                <a:cubicBezTo>
                  <a:pt x="7253251" y="6458417"/>
                  <a:pt x="7249451" y="6455333"/>
                  <a:pt x="7244911" y="6452730"/>
                </a:cubicBezTo>
                <a:lnTo>
                  <a:pt x="7230265" y="6446549"/>
                </a:lnTo>
                <a:lnTo>
                  <a:pt x="7227815" y="6447125"/>
                </a:lnTo>
                <a:cubicBezTo>
                  <a:pt x="7217801" y="6447570"/>
                  <a:pt x="7212312" y="6446146"/>
                  <a:pt x="7208840" y="6443899"/>
                </a:cubicBezTo>
                <a:lnTo>
                  <a:pt x="7205995" y="6440529"/>
                </a:lnTo>
                <a:lnTo>
                  <a:pt x="7193384" y="6437481"/>
                </a:lnTo>
                <a:lnTo>
                  <a:pt x="7169652" y="6429226"/>
                </a:lnTo>
                <a:lnTo>
                  <a:pt x="7164173" y="6429791"/>
                </a:lnTo>
                <a:lnTo>
                  <a:pt x="7126763" y="6420626"/>
                </a:lnTo>
                <a:lnTo>
                  <a:pt x="7125753" y="6421501"/>
                </a:lnTo>
                <a:cubicBezTo>
                  <a:pt x="7122639" y="6423254"/>
                  <a:pt x="7118733" y="6424154"/>
                  <a:pt x="7113057" y="6423293"/>
                </a:cubicBezTo>
                <a:cubicBezTo>
                  <a:pt x="7114552" y="6439288"/>
                  <a:pt x="7106783" y="6428384"/>
                  <a:pt x="7089914" y="6424434"/>
                </a:cubicBezTo>
                <a:cubicBezTo>
                  <a:pt x="7088470" y="6448394"/>
                  <a:pt x="7044915" y="6428308"/>
                  <a:pt x="7030458" y="6439456"/>
                </a:cubicBezTo>
                <a:cubicBezTo>
                  <a:pt x="7018098" y="6436014"/>
                  <a:pt x="7005002" y="6432811"/>
                  <a:pt x="6991398" y="6430012"/>
                </a:cubicBezTo>
                <a:lnTo>
                  <a:pt x="6983250" y="6428652"/>
                </a:lnTo>
                <a:lnTo>
                  <a:pt x="6982969" y="6428851"/>
                </a:lnTo>
                <a:cubicBezTo>
                  <a:pt x="6980946" y="6429033"/>
                  <a:pt x="6978171" y="6428766"/>
                  <a:pt x="6974140" y="6427864"/>
                </a:cubicBezTo>
                <a:lnTo>
                  <a:pt x="6968396" y="6426177"/>
                </a:lnTo>
                <a:lnTo>
                  <a:pt x="6952590" y="6423541"/>
                </a:lnTo>
                <a:lnTo>
                  <a:pt x="6946361" y="6424122"/>
                </a:lnTo>
                <a:lnTo>
                  <a:pt x="6942752" y="6426497"/>
                </a:lnTo>
                <a:lnTo>
                  <a:pt x="6941472" y="6425953"/>
                </a:lnTo>
                <a:cubicBezTo>
                  <a:pt x="6933258" y="6419432"/>
                  <a:pt x="6934084" y="6412085"/>
                  <a:pt x="6907932" y="6428597"/>
                </a:cubicBezTo>
                <a:cubicBezTo>
                  <a:pt x="6887113" y="6416820"/>
                  <a:pt x="6874835" y="6427475"/>
                  <a:pt x="6837100" y="6425985"/>
                </a:cubicBezTo>
                <a:cubicBezTo>
                  <a:pt x="6826990" y="6416391"/>
                  <a:pt x="6813527" y="6417132"/>
                  <a:pt x="6798354" y="6421041"/>
                </a:cubicBezTo>
                <a:cubicBezTo>
                  <a:pt x="6766250" y="6412267"/>
                  <a:pt x="6729955" y="6415375"/>
                  <a:pt x="6690235" y="6411268"/>
                </a:cubicBezTo>
                <a:cubicBezTo>
                  <a:pt x="6654585" y="6395260"/>
                  <a:pt x="6622599" y="6408785"/>
                  <a:pt x="6580197" y="6404322"/>
                </a:cubicBezTo>
                <a:cubicBezTo>
                  <a:pt x="6554864" y="6382418"/>
                  <a:pt x="6541862" y="6413854"/>
                  <a:pt x="6516748" y="6416928"/>
                </a:cubicBezTo>
                <a:lnTo>
                  <a:pt x="6510427" y="6416567"/>
                </a:lnTo>
                <a:lnTo>
                  <a:pt x="6496409" y="6411723"/>
                </a:lnTo>
                <a:lnTo>
                  <a:pt x="6491671" y="6409264"/>
                </a:lnTo>
                <a:cubicBezTo>
                  <a:pt x="6488210" y="6407807"/>
                  <a:pt x="6485652" y="6407144"/>
                  <a:pt x="6483603" y="6407023"/>
                </a:cubicBezTo>
                <a:lnTo>
                  <a:pt x="6483235" y="6407169"/>
                </a:lnTo>
                <a:lnTo>
                  <a:pt x="6476007" y="6404672"/>
                </a:lnTo>
                <a:cubicBezTo>
                  <a:pt x="6464202" y="6399995"/>
                  <a:pt x="6453088" y="6395002"/>
                  <a:pt x="6442802" y="6389891"/>
                </a:cubicBezTo>
                <a:cubicBezTo>
                  <a:pt x="6423332" y="6398448"/>
                  <a:pt x="6390988" y="6372810"/>
                  <a:pt x="6377838" y="6395551"/>
                </a:cubicBezTo>
                <a:cubicBezTo>
                  <a:pt x="6363436" y="6389290"/>
                  <a:pt x="6361258" y="6377704"/>
                  <a:pt x="6354860" y="6393247"/>
                </a:cubicBezTo>
                <a:cubicBezTo>
                  <a:pt x="6349784" y="6391587"/>
                  <a:pt x="6345558" y="6391878"/>
                  <a:pt x="6341683" y="6393098"/>
                </a:cubicBezTo>
                <a:lnTo>
                  <a:pt x="6340276" y="6393789"/>
                </a:lnTo>
                <a:lnTo>
                  <a:pt x="6308531" y="6379516"/>
                </a:lnTo>
                <a:lnTo>
                  <a:pt x="6302948" y="6379253"/>
                </a:lnTo>
                <a:cubicBezTo>
                  <a:pt x="6248814" y="6382108"/>
                  <a:pt x="6205926" y="6362006"/>
                  <a:pt x="6140607" y="6334265"/>
                </a:cubicBezTo>
                <a:cubicBezTo>
                  <a:pt x="6137487" y="6331108"/>
                  <a:pt x="6051161" y="6339116"/>
                  <a:pt x="6050365" y="6335126"/>
                </a:cubicBezTo>
                <a:cubicBezTo>
                  <a:pt x="6006576" y="6331181"/>
                  <a:pt x="6035144" y="6327580"/>
                  <a:pt x="5978838" y="6322018"/>
                </a:cubicBezTo>
                <a:cubicBezTo>
                  <a:pt x="5962530" y="6314338"/>
                  <a:pt x="5894920" y="6289616"/>
                  <a:pt x="5897645" y="6301654"/>
                </a:cubicBezTo>
                <a:lnTo>
                  <a:pt x="5796158" y="6279213"/>
                </a:lnTo>
                <a:lnTo>
                  <a:pt x="5664797" y="6258481"/>
                </a:lnTo>
                <a:lnTo>
                  <a:pt x="5558293" y="6242384"/>
                </a:lnTo>
                <a:lnTo>
                  <a:pt x="5549921" y="6243309"/>
                </a:lnTo>
                <a:lnTo>
                  <a:pt x="5528450" y="6240218"/>
                </a:lnTo>
                <a:lnTo>
                  <a:pt x="5520604" y="6238128"/>
                </a:lnTo>
                <a:cubicBezTo>
                  <a:pt x="5515114" y="6237034"/>
                  <a:pt x="5511354" y="6236750"/>
                  <a:pt x="5508634" y="6237043"/>
                </a:cubicBezTo>
                <a:lnTo>
                  <a:pt x="5508268" y="6237311"/>
                </a:lnTo>
                <a:lnTo>
                  <a:pt x="5497199" y="6235718"/>
                </a:lnTo>
                <a:cubicBezTo>
                  <a:pt x="5478687" y="6232353"/>
                  <a:pt x="5460838" y="6228438"/>
                  <a:pt x="5443971" y="6224189"/>
                </a:cubicBezTo>
                <a:cubicBezTo>
                  <a:pt x="5425088" y="6239333"/>
                  <a:pt x="5365198" y="6213813"/>
                  <a:pt x="5364587" y="6245607"/>
                </a:cubicBezTo>
                <a:cubicBezTo>
                  <a:pt x="5341603" y="6240798"/>
                  <a:pt x="5330518" y="6226543"/>
                  <a:pt x="5333425" y="6247706"/>
                </a:cubicBezTo>
                <a:cubicBezTo>
                  <a:pt x="5325718" y="6246708"/>
                  <a:pt x="5320498" y="6247999"/>
                  <a:pt x="5316391" y="6250403"/>
                </a:cubicBezTo>
                <a:lnTo>
                  <a:pt x="5315083" y="6251588"/>
                </a:lnTo>
                <a:lnTo>
                  <a:pt x="5264093" y="6240388"/>
                </a:lnTo>
                <a:lnTo>
                  <a:pt x="5256734" y="6241276"/>
                </a:lnTo>
                <a:lnTo>
                  <a:pt x="5224251" y="6230935"/>
                </a:lnTo>
                <a:lnTo>
                  <a:pt x="5207068" y="6227214"/>
                </a:lnTo>
                <a:lnTo>
                  <a:pt x="5203042" y="6222819"/>
                </a:lnTo>
                <a:lnTo>
                  <a:pt x="5013633" y="6212104"/>
                </a:lnTo>
                <a:cubicBezTo>
                  <a:pt x="5007363" y="6208771"/>
                  <a:pt x="4867451" y="6189553"/>
                  <a:pt x="4863573" y="6184654"/>
                </a:cubicBezTo>
                <a:lnTo>
                  <a:pt x="4651416" y="6166539"/>
                </a:lnTo>
                <a:cubicBezTo>
                  <a:pt x="4624977" y="6160344"/>
                  <a:pt x="4469364" y="6128170"/>
                  <a:pt x="4481486" y="6142882"/>
                </a:cubicBezTo>
                <a:cubicBezTo>
                  <a:pt x="4405439" y="6106748"/>
                  <a:pt x="4365783" y="6101727"/>
                  <a:pt x="4269331" y="6098123"/>
                </a:cubicBezTo>
                <a:cubicBezTo>
                  <a:pt x="4210440" y="6124597"/>
                  <a:pt x="4245321" y="6098279"/>
                  <a:pt x="4190801" y="6099192"/>
                </a:cubicBezTo>
                <a:cubicBezTo>
                  <a:pt x="4212420" y="6071793"/>
                  <a:pt x="4151268" y="6084104"/>
                  <a:pt x="4127486" y="6076624"/>
                </a:cubicBezTo>
                <a:cubicBezTo>
                  <a:pt x="4117403" y="6077826"/>
                  <a:pt x="4107474" y="6080022"/>
                  <a:pt x="4097468" y="6082472"/>
                </a:cubicBezTo>
                <a:lnTo>
                  <a:pt x="4092230" y="6083737"/>
                </a:lnTo>
                <a:lnTo>
                  <a:pt x="4072646" y="6083192"/>
                </a:lnTo>
                <a:lnTo>
                  <a:pt x="4065392" y="6090055"/>
                </a:lnTo>
                <a:lnTo>
                  <a:pt x="4034674" y="6094262"/>
                </a:lnTo>
                <a:cubicBezTo>
                  <a:pt x="4023438" y="6094753"/>
                  <a:pt x="4011659" y="6094013"/>
                  <a:pt x="3999109" y="6091300"/>
                </a:cubicBezTo>
                <a:cubicBezTo>
                  <a:pt x="3960965" y="6070220"/>
                  <a:pt x="3878759" y="6097089"/>
                  <a:pt x="3832245" y="6069403"/>
                </a:cubicBezTo>
                <a:cubicBezTo>
                  <a:pt x="3780875" y="6064935"/>
                  <a:pt x="3723613" y="6065226"/>
                  <a:pt x="3690889" y="6064489"/>
                </a:cubicBezTo>
                <a:cubicBezTo>
                  <a:pt x="3674068" y="6075123"/>
                  <a:pt x="3636813" y="6049759"/>
                  <a:pt x="3635899" y="6064980"/>
                </a:cubicBezTo>
                <a:lnTo>
                  <a:pt x="3620576" y="6070271"/>
                </a:lnTo>
                <a:lnTo>
                  <a:pt x="3604087" y="6064439"/>
                </a:lnTo>
                <a:cubicBezTo>
                  <a:pt x="3590166" y="6069757"/>
                  <a:pt x="3579308" y="6073243"/>
                  <a:pt x="3568387" y="6069146"/>
                </a:cubicBezTo>
                <a:lnTo>
                  <a:pt x="3503818" y="6089506"/>
                </a:lnTo>
                <a:cubicBezTo>
                  <a:pt x="3510915" y="6100196"/>
                  <a:pt x="3472416" y="6088681"/>
                  <a:pt x="3466246" y="6098777"/>
                </a:cubicBezTo>
                <a:cubicBezTo>
                  <a:pt x="3462890" y="6107015"/>
                  <a:pt x="3450430" y="6105442"/>
                  <a:pt x="3440422" y="6107901"/>
                </a:cubicBezTo>
                <a:cubicBezTo>
                  <a:pt x="3432391" y="6116010"/>
                  <a:pt x="3383132" y="6120663"/>
                  <a:pt x="3366542" y="6118330"/>
                </a:cubicBezTo>
                <a:cubicBezTo>
                  <a:pt x="3311828" y="6124732"/>
                  <a:pt x="3277604" y="6138667"/>
                  <a:pt x="3240669" y="6130264"/>
                </a:cubicBezTo>
                <a:cubicBezTo>
                  <a:pt x="3230661" y="6130422"/>
                  <a:pt x="3222184" y="6131822"/>
                  <a:pt x="3214708" y="6133988"/>
                </a:cubicBezTo>
                <a:lnTo>
                  <a:pt x="3194214" y="6147821"/>
                </a:lnTo>
                <a:lnTo>
                  <a:pt x="3180468" y="6150623"/>
                </a:lnTo>
                <a:lnTo>
                  <a:pt x="3177508" y="6152351"/>
                </a:lnTo>
                <a:cubicBezTo>
                  <a:pt x="3171873" y="6155673"/>
                  <a:pt x="3166158" y="6158806"/>
                  <a:pt x="3159834" y="6161276"/>
                </a:cubicBezTo>
                <a:cubicBezTo>
                  <a:pt x="3135185" y="6159416"/>
                  <a:pt x="3121213" y="6160394"/>
                  <a:pt x="3104835" y="6155927"/>
                </a:cubicBezTo>
                <a:cubicBezTo>
                  <a:pt x="3067805" y="6165414"/>
                  <a:pt x="3078432" y="6141523"/>
                  <a:pt x="3051373" y="6169421"/>
                </a:cubicBezTo>
                <a:cubicBezTo>
                  <a:pt x="2978033" y="6169169"/>
                  <a:pt x="2947947" y="6220998"/>
                  <a:pt x="2877306" y="6208324"/>
                </a:cubicBezTo>
                <a:cubicBezTo>
                  <a:pt x="2821913" y="6217975"/>
                  <a:pt x="2762952" y="6223226"/>
                  <a:pt x="2719018" y="6227333"/>
                </a:cubicBezTo>
                <a:cubicBezTo>
                  <a:pt x="2639811" y="6232636"/>
                  <a:pt x="2504877" y="6234795"/>
                  <a:pt x="2454061" y="6236538"/>
                </a:cubicBezTo>
                <a:cubicBezTo>
                  <a:pt x="2403245" y="6238280"/>
                  <a:pt x="2420126" y="6239079"/>
                  <a:pt x="2414120" y="6237789"/>
                </a:cubicBezTo>
                <a:lnTo>
                  <a:pt x="2384765" y="6235638"/>
                </a:lnTo>
                <a:lnTo>
                  <a:pt x="2365600" y="6233135"/>
                </a:lnTo>
                <a:cubicBezTo>
                  <a:pt x="2356752" y="6235910"/>
                  <a:pt x="2350716" y="6235915"/>
                  <a:pt x="2345941" y="6234695"/>
                </a:cubicBezTo>
                <a:lnTo>
                  <a:pt x="2340941" y="6232305"/>
                </a:lnTo>
                <a:lnTo>
                  <a:pt x="2327235" y="6232519"/>
                </a:lnTo>
                <a:lnTo>
                  <a:pt x="2299646" y="6230633"/>
                </a:lnTo>
                <a:lnTo>
                  <a:pt x="2295035" y="6232443"/>
                </a:lnTo>
                <a:lnTo>
                  <a:pt x="2268728" y="6240177"/>
                </a:lnTo>
                <a:cubicBezTo>
                  <a:pt x="2268628" y="6240521"/>
                  <a:pt x="2254084" y="6233657"/>
                  <a:pt x="2253984" y="6234001"/>
                </a:cubicBezTo>
                <a:cubicBezTo>
                  <a:pt x="2239122" y="6237048"/>
                  <a:pt x="2209108" y="6234931"/>
                  <a:pt x="2191113" y="6240434"/>
                </a:cubicBezTo>
                <a:lnTo>
                  <a:pt x="2146012" y="6259810"/>
                </a:lnTo>
                <a:cubicBezTo>
                  <a:pt x="2145973" y="6259892"/>
                  <a:pt x="2128598" y="6274390"/>
                  <a:pt x="2128560" y="6274472"/>
                </a:cubicBezTo>
                <a:cubicBezTo>
                  <a:pt x="2126838" y="6275117"/>
                  <a:pt x="2124109" y="6275530"/>
                  <a:pt x="2119778" y="6275665"/>
                </a:cubicBezTo>
                <a:lnTo>
                  <a:pt x="2110434" y="6282700"/>
                </a:lnTo>
                <a:lnTo>
                  <a:pt x="2081418" y="6289059"/>
                </a:lnTo>
                <a:lnTo>
                  <a:pt x="2088526" y="6281659"/>
                </a:lnTo>
                <a:cubicBezTo>
                  <a:pt x="2076371" y="6277676"/>
                  <a:pt x="2071903" y="6270803"/>
                  <a:pt x="2059717" y="6292002"/>
                </a:cubicBezTo>
                <a:cubicBezTo>
                  <a:pt x="2032291" y="6286224"/>
                  <a:pt x="2028634" y="6298813"/>
                  <a:pt x="1993045" y="6306390"/>
                </a:cubicBezTo>
                <a:cubicBezTo>
                  <a:pt x="1976971" y="6300063"/>
                  <a:pt x="1965178" y="6303922"/>
                  <a:pt x="1954075" y="6311066"/>
                </a:cubicBezTo>
                <a:cubicBezTo>
                  <a:pt x="1918456" y="6310689"/>
                  <a:pt x="1887456" y="6322102"/>
                  <a:pt x="1848190" y="6327771"/>
                </a:cubicBezTo>
                <a:lnTo>
                  <a:pt x="1737951" y="6344513"/>
                </a:lnTo>
                <a:lnTo>
                  <a:pt x="1696709" y="6346605"/>
                </a:lnTo>
                <a:cubicBezTo>
                  <a:pt x="1692504" y="6346100"/>
                  <a:pt x="1663837" y="6347211"/>
                  <a:pt x="1661872" y="6347587"/>
                </a:cubicBezTo>
                <a:lnTo>
                  <a:pt x="1655864" y="6347808"/>
                </a:lnTo>
                <a:lnTo>
                  <a:pt x="1633028" y="6358060"/>
                </a:lnTo>
                <a:cubicBezTo>
                  <a:pt x="1618899" y="6356602"/>
                  <a:pt x="1619623" y="6369112"/>
                  <a:pt x="1606576" y="6366899"/>
                </a:cubicBezTo>
                <a:lnTo>
                  <a:pt x="1461291" y="6379054"/>
                </a:lnTo>
                <a:lnTo>
                  <a:pt x="1428798" y="6379606"/>
                </a:lnTo>
                <a:cubicBezTo>
                  <a:pt x="1424834" y="6377722"/>
                  <a:pt x="1419064" y="6376842"/>
                  <a:pt x="1409244" y="6378241"/>
                </a:cubicBezTo>
                <a:lnTo>
                  <a:pt x="1406951" y="6379043"/>
                </a:lnTo>
                <a:lnTo>
                  <a:pt x="1391002" y="6374347"/>
                </a:lnTo>
                <a:cubicBezTo>
                  <a:pt x="1385899" y="6372215"/>
                  <a:pt x="1381417" y="6369535"/>
                  <a:pt x="1377852" y="6366097"/>
                </a:cubicBezTo>
                <a:cubicBezTo>
                  <a:pt x="1352108" y="6365458"/>
                  <a:pt x="1267249" y="6359383"/>
                  <a:pt x="1239424" y="6359700"/>
                </a:cubicBezTo>
                <a:cubicBezTo>
                  <a:pt x="1211599" y="6360016"/>
                  <a:pt x="1221978" y="6361392"/>
                  <a:pt x="1208014" y="6357188"/>
                </a:cubicBezTo>
                <a:lnTo>
                  <a:pt x="1152751" y="6345283"/>
                </a:lnTo>
                <a:lnTo>
                  <a:pt x="949771" y="6335308"/>
                </a:lnTo>
                <a:cubicBezTo>
                  <a:pt x="888502" y="6312655"/>
                  <a:pt x="822682" y="6331858"/>
                  <a:pt x="752723" y="6320875"/>
                </a:cubicBezTo>
                <a:cubicBezTo>
                  <a:pt x="697396" y="6317271"/>
                  <a:pt x="686655" y="6275609"/>
                  <a:pt x="665167" y="6275293"/>
                </a:cubicBezTo>
                <a:cubicBezTo>
                  <a:pt x="657908" y="6276764"/>
                  <a:pt x="625159" y="6270979"/>
                  <a:pt x="618141" y="6273378"/>
                </a:cubicBezTo>
                <a:cubicBezTo>
                  <a:pt x="606112" y="6250236"/>
                  <a:pt x="628751" y="6263137"/>
                  <a:pt x="596498" y="6261621"/>
                </a:cubicBezTo>
                <a:cubicBezTo>
                  <a:pt x="598654" y="6267969"/>
                  <a:pt x="583476" y="6241875"/>
                  <a:pt x="568296" y="6259035"/>
                </a:cubicBezTo>
                <a:lnTo>
                  <a:pt x="550874" y="6247808"/>
                </a:lnTo>
                <a:lnTo>
                  <a:pt x="521056" y="6251759"/>
                </a:lnTo>
                <a:cubicBezTo>
                  <a:pt x="512844" y="6252767"/>
                  <a:pt x="496898" y="6238469"/>
                  <a:pt x="487255" y="6237156"/>
                </a:cubicBezTo>
                <a:cubicBezTo>
                  <a:pt x="449168" y="6235869"/>
                  <a:pt x="452372" y="6218847"/>
                  <a:pt x="431825" y="6228675"/>
                </a:cubicBezTo>
                <a:cubicBezTo>
                  <a:pt x="409674" y="6239271"/>
                  <a:pt x="353899" y="6202116"/>
                  <a:pt x="346639" y="6209624"/>
                </a:cubicBezTo>
                <a:cubicBezTo>
                  <a:pt x="335776" y="6218525"/>
                  <a:pt x="269484" y="6176632"/>
                  <a:pt x="271007" y="6188053"/>
                </a:cubicBezTo>
                <a:cubicBezTo>
                  <a:pt x="223668" y="6157668"/>
                  <a:pt x="207158" y="6173403"/>
                  <a:pt x="189996" y="6162482"/>
                </a:cubicBezTo>
                <a:cubicBezTo>
                  <a:pt x="167941" y="6147838"/>
                  <a:pt x="134526" y="6155297"/>
                  <a:pt x="121342" y="6139836"/>
                </a:cubicBezTo>
                <a:cubicBezTo>
                  <a:pt x="108158" y="6124375"/>
                  <a:pt x="113782" y="6146084"/>
                  <a:pt x="90669" y="6116573"/>
                </a:cubicBezTo>
                <a:cubicBezTo>
                  <a:pt x="76705" y="6097951"/>
                  <a:pt x="64226" y="6077165"/>
                  <a:pt x="49115" y="6053333"/>
                </a:cubicBezTo>
                <a:cubicBezTo>
                  <a:pt x="34004" y="6029501"/>
                  <a:pt x="12038" y="6070748"/>
                  <a:pt x="0" y="602404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56C7E0D-5275-481E-8F7D-694D4864A63E}"/>
              </a:ext>
            </a:extLst>
          </p:cNvPr>
          <p:cNvSpPr txBox="1"/>
          <p:nvPr/>
        </p:nvSpPr>
        <p:spPr>
          <a:xfrm>
            <a:off x="3046956" y="2416469"/>
            <a:ext cx="609391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México, el 10 de Mayo de 1922, se declaró como día especial para celebrar a las Madres. A partir de esta fecha todos los días 10 de Mayo, sin importar que día de la semana sea, se celebra el </a:t>
            </a:r>
            <a:r>
              <a:rPr lang="es-ES" sz="2000" b="0" i="0" dirty="0" err="1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s-ES" sz="2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madre. Esta tradición se ha convertido en México en uno de los días de fiesta más celebrados, donde se reúnen las familias Mexicanas a festejar a sus Madres.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6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80F1D3-7650-4307-A001-0163AD371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Fondo De Acuarela En Colores Pastel Blanco. Hojas De Color Verde Suave Y  Plantilla De Ilustración De Patrón De Pétalos De Flor Rosa Ilustraciones  Vectoriales, Clip Art Vectorizado Libre De Derechos. Image">
            <a:extLst>
              <a:ext uri="{FF2B5EF4-FFF2-40B4-BE49-F238E27FC236}">
                <a16:creationId xmlns:a16="http://schemas.microsoft.com/office/drawing/2014/main" id="{EDFE2300-D37A-4E2B-A934-44131995CA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0" r="1" b="16729"/>
          <a:stretch/>
        </p:blipFill>
        <p:spPr bwMode="auto">
          <a:xfrm>
            <a:off x="1695450" y="283941"/>
            <a:ext cx="8801100" cy="5955873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8A8065A-74DF-40E8-9685-EDCC0F00A957}"/>
              </a:ext>
            </a:extLst>
          </p:cNvPr>
          <p:cNvSpPr txBox="1"/>
          <p:nvPr/>
        </p:nvSpPr>
        <p:spPr>
          <a:xfrm>
            <a:off x="366386" y="618186"/>
            <a:ext cx="60939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Día de la Madre es una celebración que honra la figura de las madres en la sociedad y valida su importante labor como formadoras y maestras de la vida.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7293D83-47F5-4F62-96BD-11791046BE65}"/>
              </a:ext>
            </a:extLst>
          </p:cNvPr>
          <p:cNvSpPr txBox="1"/>
          <p:nvPr/>
        </p:nvSpPr>
        <p:spPr>
          <a:xfrm>
            <a:off x="3046956" y="2831967"/>
            <a:ext cx="60939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 madres son el elemento fundamental de las familias, ofrecen su apoyo incondicional y su amor infinito a los niños, acompañándoles en su formación y llenándoles de valores humanos.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DA47BD6-957A-45FB-B727-809FAA57AD12}"/>
              </a:ext>
            </a:extLst>
          </p:cNvPr>
          <p:cNvSpPr txBox="1"/>
          <p:nvPr/>
        </p:nvSpPr>
        <p:spPr>
          <a:xfrm>
            <a:off x="5865312" y="5316484"/>
            <a:ext cx="60939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día de las Madres es quizás la fiesta Mexicana mas importante para degustar los platillos y guisos típicos de la comida Mexicana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3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F52E57-A6A6-4A8A-B79D-E329AF9E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Debéran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cantar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siguiente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cancion:</a:t>
            </a:r>
            <a:b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https://www.youtube.com/watch?v=krODzSXxx3A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Resumen De Color Rosa Pastel Fondos Borrosos. Elementos Para Su Sitio Web O  Presentación. Ilustraciones Vectoriales, Clip Art Vectorizado Libre De  Derechos. Image 67568108.">
            <a:extLst>
              <a:ext uri="{FF2B5EF4-FFF2-40B4-BE49-F238E27FC236}">
                <a16:creationId xmlns:a16="http://schemas.microsoft.com/office/drawing/2014/main" id="{F0000AF5-B93F-47E9-8CAA-D27DC8D29E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1" r="22261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188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395</Words>
  <Application>Microsoft Office PowerPoint</Application>
  <PresentationFormat>Panorámica</PresentationFormat>
  <Paragraphs>10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ACTIVIDAD: Debéran cantar la siguiente cancion: https://www.youtube.com/watch?v=krODzSXxx3A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Mateo</dc:creator>
  <cp:lastModifiedBy>Mateo</cp:lastModifiedBy>
  <cp:revision>6</cp:revision>
  <dcterms:created xsi:type="dcterms:W3CDTF">2021-06-17T21:20:14Z</dcterms:created>
  <dcterms:modified xsi:type="dcterms:W3CDTF">2021-06-17T23:53:12Z</dcterms:modified>
</cp:coreProperties>
</file>