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443336-9A8C-4215-A460-68E2D87A4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6E3BFEF-FA41-491F-BD8A-4A6435787C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5C78B4-F9E1-4F51-871E-7EDF209B4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C0AD-55AE-4816-A697-268EFC66DD45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042DD1-A8C9-43DD-A381-F0CB9A53A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116477-ACF9-4BB7-B147-E3FDC0F82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A3E1-B89C-4B25-8926-23C23D8130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5089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FC3255-6865-4646-8E0D-760C19D50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1FDD29B-0884-48A4-BE74-C6F99F238F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5C939C-D173-469F-871C-09D615DCA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C0AD-55AE-4816-A697-268EFC66DD45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33A80F-E33A-40AC-8675-471E3DC35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A4FB6A-B4BE-43A3-B933-BD51FDACA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A3E1-B89C-4B25-8926-23C23D8130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3865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6994FCE-0C64-4CCD-A142-0F54AB193A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0F1D52E-3E14-4F7F-820B-2D8217D38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7404-DCE2-4A65-BCAF-A38227521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C0AD-55AE-4816-A697-268EFC66DD45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89CF61-BE37-4701-807E-ED9706EBE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163258-8412-4BA1-9E80-73B7F922E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A3E1-B89C-4B25-8926-23C23D8130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6221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AFE1A0-9938-4919-8D6C-F7CA85D8C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8A3000-9D2E-4A64-951F-CA3A6AD9E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CADD4B-1263-414D-A19C-596640885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C0AD-55AE-4816-A697-268EFC66DD45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908438-A313-4AA6-881C-EBC43E0DE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0AED2A-F77F-49BE-8AF2-52FCDBF8E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A3E1-B89C-4B25-8926-23C23D8130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6028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1D977F-C7F7-45A8-9AA0-50C63B3BE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A29751C-4073-4DFD-8AD6-5920EC4EF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BC8313-6FB2-41C2-BC70-51B0F6186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C0AD-55AE-4816-A697-268EFC66DD45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CD4465-C11B-44C9-BBC0-48CB6A4E0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EA37D0-B067-4425-A771-905CA86A9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A3E1-B89C-4B25-8926-23C23D8130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8741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09385C-2DD5-4655-90AE-5CF007812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FC2FB7-7A42-4011-8CB4-92E17C19F9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CD477D7-3570-4CD0-9756-7BD528C6B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98855C1-9793-4D3B-B3EC-E96045693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C0AD-55AE-4816-A697-268EFC66DD45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568F12-CA11-43AD-BBD5-99F0B2522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AFB2A80-9AC3-4250-AEA9-6FB926BCD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A3E1-B89C-4B25-8926-23C23D8130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675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AE8CD-508C-49DE-8995-9A1FD834A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41DD20-BCB8-45BB-A3EA-A48701F762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6E31B51-B606-4041-898B-26A81A8B70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799D537-BDE6-4D98-A02F-AE05768936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9B07F71-3294-454F-B30E-1DC2434DF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5A368C5-4D6C-446B-A79D-35F3B99A4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C0AD-55AE-4816-A697-268EFC66DD45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FEB8A93-2C83-4129-B453-1134D880C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0C43502-8E6A-483E-BA7A-5C7CEA3E9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A3E1-B89C-4B25-8926-23C23D8130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9556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B60AF3-17A7-4C78-8DC1-02815C9F7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24DA6C3-AAAE-4082-A34B-7A30E6985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C0AD-55AE-4816-A697-268EFC66DD45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1513BE7-B204-4934-835B-0F99F02F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A6E560-D025-43E3-BA74-73ED5C00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A3E1-B89C-4B25-8926-23C23D8130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267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BE2D3EC-1B7C-4FB1-B94B-CFE461F53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C0AD-55AE-4816-A697-268EFC66DD45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BE73427-5BBC-4A3A-8C4F-0B9B019C1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F27A96B-4F1C-4962-AA10-F07D83CB6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A3E1-B89C-4B25-8926-23C23D8130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4665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F32D48-9EF0-4B40-B2CB-B44503073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2F8519-A712-411D-8066-1AEDEBE72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E4691CE-E4BD-447F-B215-3B14E41D61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EAAA7B8-085F-452A-9169-85A83C911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C0AD-55AE-4816-A697-268EFC66DD45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505B5C-05F6-4B8E-AF55-822F49718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A915762-2C8B-452A-B92A-38028577B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A3E1-B89C-4B25-8926-23C23D8130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1609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1509D9-BFF8-471F-A86C-ACE643B17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96ADED0-70F6-4F8E-8142-BBF2EC5F68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9BDC569-48A8-4220-A889-B81F66E6D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BC35DD-2C04-407D-84EB-9C6DFC35B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C0AD-55AE-4816-A697-268EFC66DD45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CF465E-9218-4010-BB12-D1BFBFCF9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21F406-4AEB-4814-9830-44716C045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A3E1-B89C-4B25-8926-23C23D8130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0097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3574F9D-7ED9-4760-949A-416926DE1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4B8BDC-D470-4B78-84FB-83D4ECF98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F6F1D9-2B00-48A2-A181-94FC53B314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4C0AD-55AE-4816-A697-268EFC66DD45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9473BF-231F-4F67-A573-0EFBFE89BD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6ABD30-E1EA-4C07-9C25-522BA6AEE8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1A3E1-B89C-4B25-8926-23C23D81306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2734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ágenes y fotos para este 10 de mayo, día de las madres - AS México">
            <a:extLst>
              <a:ext uri="{FF2B5EF4-FFF2-40B4-BE49-F238E27FC236}">
                <a16:creationId xmlns:a16="http://schemas.microsoft.com/office/drawing/2014/main" id="{B84BD7BF-ED3C-4821-82C7-088053DC4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14313"/>
            <a:ext cx="11430000" cy="642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3197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23E547B5-89CF-4EC0-96DE-25771AED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3F0B8CEB-8279-4E5E-A0CE-1FC9F71736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782" y="0"/>
            <a:ext cx="7421217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Plantilla de colores | Vector Premium">
            <a:extLst>
              <a:ext uri="{FF2B5EF4-FFF2-40B4-BE49-F238E27FC236}">
                <a16:creationId xmlns:a16="http://schemas.microsoft.com/office/drawing/2014/main" id="{EBA804BA-2808-4CA4-9FDA-499898CEBE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4"/>
          <a:stretch/>
        </p:blipFill>
        <p:spPr bwMode="auto">
          <a:xfrm>
            <a:off x="0" y="10"/>
            <a:ext cx="6901711" cy="6857990"/>
          </a:xfrm>
          <a:custGeom>
            <a:avLst/>
            <a:gdLst/>
            <a:ahLst/>
            <a:cxnLst/>
            <a:rect l="l" t="t" r="r" b="b"/>
            <a:pathLst>
              <a:path w="6901731" h="6858000">
                <a:moveTo>
                  <a:pt x="0" y="0"/>
                </a:moveTo>
                <a:lnTo>
                  <a:pt x="6897896" y="5958"/>
                </a:lnTo>
                <a:lnTo>
                  <a:pt x="6866823" y="62592"/>
                </a:lnTo>
                <a:lnTo>
                  <a:pt x="6901731" y="89476"/>
                </a:lnTo>
                <a:lnTo>
                  <a:pt x="6901731" y="103833"/>
                </a:lnTo>
                <a:lnTo>
                  <a:pt x="6900034" y="110092"/>
                </a:lnTo>
                <a:lnTo>
                  <a:pt x="6901731" y="113679"/>
                </a:lnTo>
                <a:lnTo>
                  <a:pt x="6901731" y="405560"/>
                </a:lnTo>
                <a:lnTo>
                  <a:pt x="6900456" y="429509"/>
                </a:lnTo>
                <a:cubicBezTo>
                  <a:pt x="6892773" y="535647"/>
                  <a:pt x="6878314" y="537918"/>
                  <a:pt x="6886342" y="636808"/>
                </a:cubicBezTo>
                <a:cubicBezTo>
                  <a:pt x="6892506" y="756883"/>
                  <a:pt x="6864504" y="771443"/>
                  <a:pt x="6851784" y="839073"/>
                </a:cubicBezTo>
                <a:cubicBezTo>
                  <a:pt x="6838675" y="892655"/>
                  <a:pt x="6864124" y="961738"/>
                  <a:pt x="6845760" y="994930"/>
                </a:cubicBezTo>
                <a:cubicBezTo>
                  <a:pt x="6833572" y="1024166"/>
                  <a:pt x="6859282" y="1058905"/>
                  <a:pt x="6845601" y="1112932"/>
                </a:cubicBezTo>
                <a:cubicBezTo>
                  <a:pt x="6838700" y="1149910"/>
                  <a:pt x="6829138" y="1151035"/>
                  <a:pt x="6820235" y="1187433"/>
                </a:cubicBezTo>
                <a:cubicBezTo>
                  <a:pt x="6815504" y="1196464"/>
                  <a:pt x="6777707" y="1338549"/>
                  <a:pt x="6759643" y="1337010"/>
                </a:cubicBezTo>
                <a:cubicBezTo>
                  <a:pt x="6737660" y="1337296"/>
                  <a:pt x="6760650" y="1396341"/>
                  <a:pt x="6736375" y="1382272"/>
                </a:cubicBezTo>
                <a:cubicBezTo>
                  <a:pt x="6755741" y="1415836"/>
                  <a:pt x="6714675" y="1414567"/>
                  <a:pt x="6701292" y="1432111"/>
                </a:cubicBezTo>
                <a:cubicBezTo>
                  <a:pt x="6721110" y="1460185"/>
                  <a:pt x="6692106" y="1490815"/>
                  <a:pt x="6686578" y="1518624"/>
                </a:cubicBezTo>
                <a:cubicBezTo>
                  <a:pt x="6682512" y="1567002"/>
                  <a:pt x="6679579" y="1571443"/>
                  <a:pt x="6670824" y="1607743"/>
                </a:cubicBezTo>
                <a:cubicBezTo>
                  <a:pt x="6671133" y="1629590"/>
                  <a:pt x="6663161" y="1656870"/>
                  <a:pt x="6664392" y="1696405"/>
                </a:cubicBezTo>
                <a:cubicBezTo>
                  <a:pt x="6655686" y="1770486"/>
                  <a:pt x="6641938" y="1757082"/>
                  <a:pt x="6642880" y="1812372"/>
                </a:cubicBezTo>
                <a:cubicBezTo>
                  <a:pt x="6638579" y="1872475"/>
                  <a:pt x="6619231" y="1825476"/>
                  <a:pt x="6612547" y="1876437"/>
                </a:cubicBezTo>
                <a:cubicBezTo>
                  <a:pt x="6600695" y="1913834"/>
                  <a:pt x="6591061" y="1923231"/>
                  <a:pt x="6571760" y="1953331"/>
                </a:cubicBezTo>
                <a:cubicBezTo>
                  <a:pt x="6561039" y="1989021"/>
                  <a:pt x="6544090" y="2087896"/>
                  <a:pt x="6520213" y="2096455"/>
                </a:cubicBezTo>
                <a:lnTo>
                  <a:pt x="6492461" y="2188148"/>
                </a:lnTo>
                <a:cubicBezTo>
                  <a:pt x="6504372" y="2211333"/>
                  <a:pt x="6489131" y="2253220"/>
                  <a:pt x="6471854" y="2259117"/>
                </a:cubicBezTo>
                <a:cubicBezTo>
                  <a:pt x="6466151" y="2287829"/>
                  <a:pt x="6440452" y="2301346"/>
                  <a:pt x="6439832" y="2328334"/>
                </a:cubicBezTo>
                <a:cubicBezTo>
                  <a:pt x="6431013" y="2351201"/>
                  <a:pt x="6444250" y="2396409"/>
                  <a:pt x="6425162" y="2408211"/>
                </a:cubicBezTo>
                <a:lnTo>
                  <a:pt x="6417221" y="2427382"/>
                </a:lnTo>
                <a:lnTo>
                  <a:pt x="6425030" y="2464387"/>
                </a:lnTo>
                <a:lnTo>
                  <a:pt x="6406293" y="2472223"/>
                </a:lnTo>
                <a:cubicBezTo>
                  <a:pt x="6406862" y="2477277"/>
                  <a:pt x="6406486" y="2491723"/>
                  <a:pt x="6405400" y="2493547"/>
                </a:cubicBezTo>
                <a:lnTo>
                  <a:pt x="6374829" y="2532070"/>
                </a:lnTo>
                <a:cubicBezTo>
                  <a:pt x="6374597" y="2545374"/>
                  <a:pt x="6360976" y="2563797"/>
                  <a:pt x="6350864" y="2577422"/>
                </a:cubicBezTo>
                <a:cubicBezTo>
                  <a:pt x="6327056" y="2632768"/>
                  <a:pt x="6341262" y="2616275"/>
                  <a:pt x="6329174" y="2663854"/>
                </a:cubicBezTo>
                <a:cubicBezTo>
                  <a:pt x="6326303" y="2703642"/>
                  <a:pt x="6332854" y="2709643"/>
                  <a:pt x="6315095" y="2741507"/>
                </a:cubicBezTo>
                <a:cubicBezTo>
                  <a:pt x="6319921" y="2740191"/>
                  <a:pt x="6321925" y="2742004"/>
                  <a:pt x="6322463" y="2745641"/>
                </a:cubicBezTo>
                <a:cubicBezTo>
                  <a:pt x="6322245" y="2747982"/>
                  <a:pt x="6322027" y="2750323"/>
                  <a:pt x="6321808" y="2752663"/>
                </a:cubicBezTo>
                <a:lnTo>
                  <a:pt x="6314569" y="2756718"/>
                </a:lnTo>
                <a:cubicBezTo>
                  <a:pt x="6289324" y="2773686"/>
                  <a:pt x="6317551" y="2780051"/>
                  <a:pt x="6315211" y="2811618"/>
                </a:cubicBezTo>
                <a:cubicBezTo>
                  <a:pt x="6315620" y="2826627"/>
                  <a:pt x="6296047" y="2885298"/>
                  <a:pt x="6302211" y="2882314"/>
                </a:cubicBezTo>
                <a:lnTo>
                  <a:pt x="6286167" y="2949597"/>
                </a:lnTo>
                <a:cubicBezTo>
                  <a:pt x="6286401" y="2994618"/>
                  <a:pt x="6286615" y="2971464"/>
                  <a:pt x="6287037" y="3008578"/>
                </a:cubicBezTo>
                <a:cubicBezTo>
                  <a:pt x="6293795" y="3029535"/>
                  <a:pt x="6274405" y="3114154"/>
                  <a:pt x="6259150" y="3123139"/>
                </a:cubicBezTo>
                <a:cubicBezTo>
                  <a:pt x="6250085" y="3189063"/>
                  <a:pt x="6269067" y="3151280"/>
                  <a:pt x="6272249" y="3227854"/>
                </a:cubicBezTo>
                <a:cubicBezTo>
                  <a:pt x="6278775" y="3295842"/>
                  <a:pt x="6289216" y="3303765"/>
                  <a:pt x="6292288" y="3378383"/>
                </a:cubicBezTo>
                <a:cubicBezTo>
                  <a:pt x="6303894" y="3395995"/>
                  <a:pt x="6287498" y="3432581"/>
                  <a:pt x="6288328" y="3459618"/>
                </a:cubicBezTo>
                <a:cubicBezTo>
                  <a:pt x="6289158" y="3486653"/>
                  <a:pt x="6299937" y="3538735"/>
                  <a:pt x="6297272" y="3540603"/>
                </a:cubicBezTo>
                <a:cubicBezTo>
                  <a:pt x="6296849" y="3577379"/>
                  <a:pt x="6294184" y="3587943"/>
                  <a:pt x="6291001" y="3638374"/>
                </a:cubicBezTo>
                <a:cubicBezTo>
                  <a:pt x="6283026" y="3666794"/>
                  <a:pt x="6265833" y="3731744"/>
                  <a:pt x="6283592" y="3763609"/>
                </a:cubicBezTo>
                <a:cubicBezTo>
                  <a:pt x="6264286" y="3758340"/>
                  <a:pt x="6290177" y="3803150"/>
                  <a:pt x="6274068" y="3814506"/>
                </a:cubicBezTo>
                <a:cubicBezTo>
                  <a:pt x="6260645" y="3821643"/>
                  <a:pt x="6265372" y="3836902"/>
                  <a:pt x="6262850" y="3850454"/>
                </a:cubicBezTo>
                <a:cubicBezTo>
                  <a:pt x="6250418" y="3863479"/>
                  <a:pt x="6250660" y="3955243"/>
                  <a:pt x="6257357" y="3975474"/>
                </a:cubicBezTo>
                <a:cubicBezTo>
                  <a:pt x="6245091" y="4036737"/>
                  <a:pt x="6237535" y="4029237"/>
                  <a:pt x="6257889" y="4073155"/>
                </a:cubicBezTo>
                <a:cubicBezTo>
                  <a:pt x="6259272" y="4085906"/>
                  <a:pt x="6239882" y="4116397"/>
                  <a:pt x="6237441" y="4126638"/>
                </a:cubicBezTo>
                <a:lnTo>
                  <a:pt x="6245587" y="4172738"/>
                </a:lnTo>
                <a:lnTo>
                  <a:pt x="6235772" y="4176721"/>
                </a:lnTo>
                <a:lnTo>
                  <a:pt x="6233287" y="4195136"/>
                </a:lnTo>
                <a:lnTo>
                  <a:pt x="6234619" y="4280850"/>
                </a:lnTo>
                <a:cubicBezTo>
                  <a:pt x="6239453" y="4320763"/>
                  <a:pt x="6223309" y="4337596"/>
                  <a:pt x="6219318" y="4402526"/>
                </a:cubicBezTo>
                <a:cubicBezTo>
                  <a:pt x="6205466" y="4516209"/>
                  <a:pt x="6216183" y="4588729"/>
                  <a:pt x="6216810" y="4651172"/>
                </a:cubicBezTo>
                <a:cubicBezTo>
                  <a:pt x="6217673" y="4756959"/>
                  <a:pt x="6228654" y="4824005"/>
                  <a:pt x="6225945" y="4916779"/>
                </a:cubicBezTo>
                <a:cubicBezTo>
                  <a:pt x="6217032" y="4993010"/>
                  <a:pt x="6264271" y="4984591"/>
                  <a:pt x="6230174" y="5051379"/>
                </a:cubicBezTo>
                <a:cubicBezTo>
                  <a:pt x="6235713" y="5056951"/>
                  <a:pt x="6239420" y="5163714"/>
                  <a:pt x="6242600" y="5170879"/>
                </a:cubicBezTo>
                <a:lnTo>
                  <a:pt x="6235996" y="5216428"/>
                </a:lnTo>
                <a:lnTo>
                  <a:pt x="6214638" y="5285298"/>
                </a:lnTo>
                <a:cubicBezTo>
                  <a:pt x="6211392" y="5297492"/>
                  <a:pt x="6225576" y="5312063"/>
                  <a:pt x="6228432" y="5317696"/>
                </a:cubicBezTo>
                <a:lnTo>
                  <a:pt x="6246496" y="5398787"/>
                </a:lnTo>
                <a:lnTo>
                  <a:pt x="6244793" y="5399530"/>
                </a:lnTo>
                <a:lnTo>
                  <a:pt x="6241695" y="5406948"/>
                </a:lnTo>
                <a:lnTo>
                  <a:pt x="6267461" y="5499413"/>
                </a:lnTo>
                <a:cubicBezTo>
                  <a:pt x="6285387" y="5533848"/>
                  <a:pt x="6284888" y="5550029"/>
                  <a:pt x="6295987" y="5582659"/>
                </a:cubicBezTo>
                <a:cubicBezTo>
                  <a:pt x="6311253" y="5681724"/>
                  <a:pt x="6295439" y="5695558"/>
                  <a:pt x="6364803" y="5784263"/>
                </a:cubicBezTo>
                <a:cubicBezTo>
                  <a:pt x="6379348" y="5818651"/>
                  <a:pt x="6412475" y="5906802"/>
                  <a:pt x="6423050" y="5922637"/>
                </a:cubicBezTo>
                <a:cubicBezTo>
                  <a:pt x="6445210" y="5973612"/>
                  <a:pt x="6468179" y="6023873"/>
                  <a:pt x="6497767" y="6090108"/>
                </a:cubicBezTo>
                <a:cubicBezTo>
                  <a:pt x="6571895" y="6150548"/>
                  <a:pt x="6572491" y="6236583"/>
                  <a:pt x="6606710" y="6281543"/>
                </a:cubicBezTo>
                <a:cubicBezTo>
                  <a:pt x="6633675" y="6335892"/>
                  <a:pt x="6654357" y="6388782"/>
                  <a:pt x="6667540" y="6443715"/>
                </a:cubicBezTo>
                <a:cubicBezTo>
                  <a:pt x="6685192" y="6466826"/>
                  <a:pt x="6650500" y="6508701"/>
                  <a:pt x="6659722" y="6550105"/>
                </a:cubicBezTo>
                <a:cubicBezTo>
                  <a:pt x="6665926" y="6645044"/>
                  <a:pt x="6669126" y="6627536"/>
                  <a:pt x="6671805" y="6687397"/>
                </a:cubicBezTo>
                <a:cubicBezTo>
                  <a:pt x="6682671" y="6733683"/>
                  <a:pt x="6665210" y="6772117"/>
                  <a:pt x="6669658" y="6806602"/>
                </a:cubicBezTo>
                <a:cubicBezTo>
                  <a:pt x="6661174" y="6812658"/>
                  <a:pt x="6667097" y="6831470"/>
                  <a:pt x="6675783" y="6850325"/>
                </a:cubicBezTo>
                <a:lnTo>
                  <a:pt x="6679704" y="6858000"/>
                </a:lnTo>
                <a:lnTo>
                  <a:pt x="4532241" y="6858000"/>
                </a:lnTo>
                <a:lnTo>
                  <a:pt x="1208596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1BA984E1-AF7D-4BAE-8274-F4677497170F}"/>
              </a:ext>
            </a:extLst>
          </p:cNvPr>
          <p:cNvSpPr txBox="1"/>
          <p:nvPr/>
        </p:nvSpPr>
        <p:spPr>
          <a:xfrm>
            <a:off x="377085" y="678203"/>
            <a:ext cx="614758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s-ES" sz="2500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 Día de la Madre es una festividad que se celebra en honor de las madres, en gran parte del mundo, en diferentes fechas del año según el país y nación.</a:t>
            </a:r>
            <a:endParaRPr lang="es-MX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7A64BB03-C6C3-43FA-AF0A-3CA27E6565D6}"/>
              </a:ext>
            </a:extLst>
          </p:cNvPr>
          <p:cNvSpPr txBox="1"/>
          <p:nvPr/>
        </p:nvSpPr>
        <p:spPr>
          <a:xfrm>
            <a:off x="6098088" y="4842054"/>
            <a:ext cx="6093912" cy="20159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500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 Día de la Madre se remonta a la época de las grandes civilizaciones como la egipcia, la griega y la romana, quienes celebraban cultos a sus diosas por ser símbolos de fertilidad y maternidad. </a:t>
            </a:r>
            <a:endParaRPr lang="es-MX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 descr="Día de la Madre: por qué se celebra el 10 de mayo en México | MX | nnda  nnlt | OFF-SIDE | DEPOR">
            <a:extLst>
              <a:ext uri="{FF2B5EF4-FFF2-40B4-BE49-F238E27FC236}">
                <a16:creationId xmlns:a16="http://schemas.microsoft.com/office/drawing/2014/main" id="{53B5627B-EC05-4D71-B28D-2A7BE2AD39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467" y="353371"/>
            <a:ext cx="4645329" cy="2551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Día de la Madre en México: ¿por qué se celebra cada 10 de mayo y desde qué  año? | efemérides | historia | revtli | RESPUESTAS | EL COMERCIO PERÚ">
            <a:extLst>
              <a:ext uri="{FF2B5EF4-FFF2-40B4-BE49-F238E27FC236}">
                <a16:creationId xmlns:a16="http://schemas.microsoft.com/office/drawing/2014/main" id="{B01A93E0-E3E2-4F78-B0C2-8F2D173DFB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85" y="2905158"/>
            <a:ext cx="5524500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546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1CDD8E39-EA14-4679-9655-1BFF5A7B63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Fondo de papel en colores pastel de la textura. plantilla para su diseño |  Foto Premium">
            <a:extLst>
              <a:ext uri="{FF2B5EF4-FFF2-40B4-BE49-F238E27FC236}">
                <a16:creationId xmlns:a16="http://schemas.microsoft.com/office/drawing/2014/main" id="{D95812AD-346D-432B-BCED-ACDBC38A99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35" b="7878"/>
          <a:stretch/>
        </p:blipFill>
        <p:spPr bwMode="auto">
          <a:xfrm>
            <a:off x="20" y="10790"/>
            <a:ext cx="12172640" cy="6847111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1560655" y="6858000"/>
                </a:lnTo>
                <a:lnTo>
                  <a:pt x="11572884" y="6759738"/>
                </a:lnTo>
                <a:cubicBezTo>
                  <a:pt x="11663744" y="6693104"/>
                  <a:pt x="11749315" y="6619456"/>
                  <a:pt x="11812292" y="6532282"/>
                </a:cubicBezTo>
                <a:cubicBezTo>
                  <a:pt x="11851232" y="6478675"/>
                  <a:pt x="11886807" y="6425068"/>
                  <a:pt x="11956995" y="6386992"/>
                </a:cubicBezTo>
                <a:cubicBezTo>
                  <a:pt x="11918054" y="6334888"/>
                  <a:pt x="11851232" y="6322863"/>
                  <a:pt x="11801234" y="6284788"/>
                </a:cubicBezTo>
                <a:cubicBezTo>
                  <a:pt x="11797390" y="6253224"/>
                  <a:pt x="11876711" y="6262743"/>
                  <a:pt x="11856520" y="6193604"/>
                </a:cubicBezTo>
                <a:cubicBezTo>
                  <a:pt x="11829119" y="6101419"/>
                  <a:pt x="11858923" y="5996209"/>
                  <a:pt x="11722875" y="5956630"/>
                </a:cubicBezTo>
                <a:cubicBezTo>
                  <a:pt x="11686819" y="5866950"/>
                  <a:pt x="11676724" y="5723664"/>
                  <a:pt x="11763258" y="5635988"/>
                </a:cubicBezTo>
                <a:cubicBezTo>
                  <a:pt x="11892094" y="5505226"/>
                  <a:pt x="11871424" y="5422059"/>
                  <a:pt x="11706050" y="5351418"/>
                </a:cubicBezTo>
                <a:cubicBezTo>
                  <a:pt x="11684896" y="5342400"/>
                  <a:pt x="11707491" y="4786287"/>
                  <a:pt x="11697876" y="4763241"/>
                </a:cubicBezTo>
                <a:cubicBezTo>
                  <a:pt x="11713260" y="4731677"/>
                  <a:pt x="11749315" y="4739192"/>
                  <a:pt x="11776236" y="4730675"/>
                </a:cubicBezTo>
                <a:cubicBezTo>
                  <a:pt x="11894018" y="4694603"/>
                  <a:pt x="11897864" y="4694603"/>
                  <a:pt x="11868540" y="4584884"/>
                </a:cubicBezTo>
                <a:cubicBezTo>
                  <a:pt x="11859884" y="4551817"/>
                  <a:pt x="11880076" y="4538289"/>
                  <a:pt x="11898825" y="4517749"/>
                </a:cubicBezTo>
                <a:cubicBezTo>
                  <a:pt x="11969013" y="4441095"/>
                  <a:pt x="11969494" y="4440094"/>
                  <a:pt x="11897864" y="4375464"/>
                </a:cubicBezTo>
                <a:cubicBezTo>
                  <a:pt x="11877192" y="4356928"/>
                  <a:pt x="11863252" y="4336887"/>
                  <a:pt x="11854116" y="4311838"/>
                </a:cubicBezTo>
                <a:cubicBezTo>
                  <a:pt x="11837290" y="4266245"/>
                  <a:pt x="11837771" y="4228169"/>
                  <a:pt x="11901709" y="4203620"/>
                </a:cubicBezTo>
                <a:cubicBezTo>
                  <a:pt x="11946418" y="4186086"/>
                  <a:pt x="11971897" y="4166044"/>
                  <a:pt x="11974782" y="4114442"/>
                </a:cubicBezTo>
                <a:cubicBezTo>
                  <a:pt x="11976706" y="4071355"/>
                  <a:pt x="11981993" y="4043299"/>
                  <a:pt x="11932476" y="4024762"/>
                </a:cubicBezTo>
                <a:cubicBezTo>
                  <a:pt x="11892576" y="4009732"/>
                  <a:pt x="11881038" y="3977668"/>
                  <a:pt x="11885365" y="3939592"/>
                </a:cubicBezTo>
                <a:cubicBezTo>
                  <a:pt x="11895460" y="3846405"/>
                  <a:pt x="11841137" y="3791796"/>
                  <a:pt x="11751719" y="3749211"/>
                </a:cubicBezTo>
                <a:cubicBezTo>
                  <a:pt x="11666628" y="3708629"/>
                  <a:pt x="11592115" y="3654019"/>
                  <a:pt x="11513754" y="3604420"/>
                </a:cubicBezTo>
                <a:cubicBezTo>
                  <a:pt x="11426740" y="3549310"/>
                  <a:pt x="11325786" y="3516243"/>
                  <a:pt x="11220504" y="3488188"/>
                </a:cubicBezTo>
                <a:cubicBezTo>
                  <a:pt x="11239734" y="3448108"/>
                  <a:pt x="11306076" y="3470653"/>
                  <a:pt x="11312805" y="3414541"/>
                </a:cubicBezTo>
                <a:cubicBezTo>
                  <a:pt x="11148394" y="3366945"/>
                  <a:pt x="10991193" y="3295301"/>
                  <a:pt x="10805146" y="3277767"/>
                </a:cubicBezTo>
                <a:cubicBezTo>
                  <a:pt x="10955618" y="3286784"/>
                  <a:pt x="11092147" y="3222154"/>
                  <a:pt x="11234926" y="3203117"/>
                </a:cubicBezTo>
                <a:cubicBezTo>
                  <a:pt x="11248386" y="3171554"/>
                  <a:pt x="11217140" y="3179569"/>
                  <a:pt x="11204640" y="3174060"/>
                </a:cubicBezTo>
                <a:cubicBezTo>
                  <a:pt x="11192140" y="3168047"/>
                  <a:pt x="11176757" y="3166042"/>
                  <a:pt x="11174834" y="3143498"/>
                </a:cubicBezTo>
                <a:cubicBezTo>
                  <a:pt x="11243580" y="3110932"/>
                  <a:pt x="11329632" y="3132475"/>
                  <a:pt x="11400780" y="3099410"/>
                </a:cubicBezTo>
                <a:cubicBezTo>
                  <a:pt x="11384916" y="3051314"/>
                  <a:pt x="11323382" y="3080371"/>
                  <a:pt x="11297902" y="3041793"/>
                </a:cubicBezTo>
                <a:cubicBezTo>
                  <a:pt x="11364246" y="3034780"/>
                  <a:pt x="11425779" y="3031774"/>
                  <a:pt x="11485870" y="3021253"/>
                </a:cubicBezTo>
                <a:cubicBezTo>
                  <a:pt x="11532984" y="3013236"/>
                  <a:pt x="11545964" y="2972154"/>
                  <a:pt x="11513754" y="2944098"/>
                </a:cubicBezTo>
                <a:cubicBezTo>
                  <a:pt x="11484909" y="2919049"/>
                  <a:pt x="11442604" y="2917044"/>
                  <a:pt x="11405107" y="2906523"/>
                </a:cubicBezTo>
                <a:cubicBezTo>
                  <a:pt x="11137817" y="2833377"/>
                  <a:pt x="10857066" y="2809829"/>
                  <a:pt x="10572950" y="2803317"/>
                </a:cubicBezTo>
                <a:cubicBezTo>
                  <a:pt x="10117210" y="2792795"/>
                  <a:pt x="9660028" y="2793297"/>
                  <a:pt x="9205250" y="2778767"/>
                </a:cubicBezTo>
                <a:cubicBezTo>
                  <a:pt x="8996489" y="2772379"/>
                  <a:pt x="8788540" y="2761765"/>
                  <a:pt x="8579578" y="2759181"/>
                </a:cubicBezTo>
                <a:cubicBezTo>
                  <a:pt x="8509922" y="2758320"/>
                  <a:pt x="8440155" y="2758352"/>
                  <a:pt x="8370208" y="2759730"/>
                </a:cubicBezTo>
                <a:cubicBezTo>
                  <a:pt x="8070708" y="2765742"/>
                  <a:pt x="7771690" y="2764238"/>
                  <a:pt x="7470748" y="2819849"/>
                </a:cubicBezTo>
                <a:cubicBezTo>
                  <a:pt x="7316911" y="2848407"/>
                  <a:pt x="7156825" y="2838887"/>
                  <a:pt x="7001547" y="2861432"/>
                </a:cubicBezTo>
                <a:cubicBezTo>
                  <a:pt x="6765024" y="2896002"/>
                  <a:pt x="6528501" y="2936583"/>
                  <a:pt x="6295343" y="2988688"/>
                </a:cubicBezTo>
                <a:cubicBezTo>
                  <a:pt x="6222271" y="3005220"/>
                  <a:pt x="6131892" y="3015241"/>
                  <a:pt x="6075166" y="3078367"/>
                </a:cubicBezTo>
                <a:cubicBezTo>
                  <a:pt x="5985266" y="3038288"/>
                  <a:pt x="5929502" y="3113938"/>
                  <a:pt x="5859314" y="3139490"/>
                </a:cubicBezTo>
                <a:cubicBezTo>
                  <a:pt x="5831912" y="3149510"/>
                  <a:pt x="5795857" y="3163538"/>
                  <a:pt x="5800183" y="3195101"/>
                </a:cubicBezTo>
                <a:cubicBezTo>
                  <a:pt x="5804030" y="3234680"/>
                  <a:pt x="5844410" y="3260231"/>
                  <a:pt x="5882870" y="3252215"/>
                </a:cubicBezTo>
                <a:cubicBezTo>
                  <a:pt x="6002574" y="3227164"/>
                  <a:pt x="6109777" y="3283277"/>
                  <a:pt x="6232848" y="3274760"/>
                </a:cubicBezTo>
                <a:cubicBezTo>
                  <a:pt x="6125643" y="3298808"/>
                  <a:pt x="6018918" y="3323358"/>
                  <a:pt x="5911715" y="3347407"/>
                </a:cubicBezTo>
                <a:cubicBezTo>
                  <a:pt x="6070839" y="3366444"/>
                  <a:pt x="6227559" y="3332376"/>
                  <a:pt x="6384279" y="3312836"/>
                </a:cubicBezTo>
                <a:cubicBezTo>
                  <a:pt x="6434757" y="3306824"/>
                  <a:pt x="6513117" y="3260732"/>
                  <a:pt x="6526097" y="3325362"/>
                </a:cubicBezTo>
                <a:cubicBezTo>
                  <a:pt x="6534750" y="3368448"/>
                  <a:pt x="6450622" y="3371454"/>
                  <a:pt x="6403028" y="3383478"/>
                </a:cubicBezTo>
                <a:cubicBezTo>
                  <a:pt x="6192945" y="3435081"/>
                  <a:pt x="5979497" y="3465141"/>
                  <a:pt x="5767013" y="3500713"/>
                </a:cubicBezTo>
                <a:cubicBezTo>
                  <a:pt x="5746822" y="3504220"/>
                  <a:pt x="5720381" y="3501214"/>
                  <a:pt x="5706920" y="3511233"/>
                </a:cubicBezTo>
                <a:cubicBezTo>
                  <a:pt x="5598272" y="3591895"/>
                  <a:pt x="5460782" y="3618449"/>
                  <a:pt x="5310793" y="3677066"/>
                </a:cubicBezTo>
                <a:cubicBezTo>
                  <a:pt x="5405498" y="3704622"/>
                  <a:pt x="5469435" y="3648007"/>
                  <a:pt x="5548276" y="3660533"/>
                </a:cubicBezTo>
                <a:cubicBezTo>
                  <a:pt x="5467993" y="3721154"/>
                  <a:pt x="5374730" y="3732677"/>
                  <a:pt x="5293005" y="3765743"/>
                </a:cubicBezTo>
                <a:cubicBezTo>
                  <a:pt x="5234355" y="3789291"/>
                  <a:pt x="5016580" y="3862938"/>
                  <a:pt x="4983410" y="3883981"/>
                </a:cubicBezTo>
                <a:cubicBezTo>
                  <a:pt x="4883416" y="3949110"/>
                  <a:pt x="4756501" y="3979672"/>
                  <a:pt x="4674775" y="4068850"/>
                </a:cubicBezTo>
                <a:cubicBezTo>
                  <a:pt x="4617087" y="4131477"/>
                  <a:pt x="4520939" y="4119952"/>
                  <a:pt x="4453155" y="4163539"/>
                </a:cubicBezTo>
                <a:cubicBezTo>
                  <a:pt x="4429119" y="4204622"/>
                  <a:pt x="4475751" y="4215143"/>
                  <a:pt x="4492095" y="4237188"/>
                </a:cubicBezTo>
                <a:cubicBezTo>
                  <a:pt x="4513728" y="4266746"/>
                  <a:pt x="4475269" y="4283280"/>
                  <a:pt x="4464213" y="4318851"/>
                </a:cubicBezTo>
                <a:cubicBezTo>
                  <a:pt x="4591608" y="4278771"/>
                  <a:pt x="4713234" y="4255223"/>
                  <a:pt x="4857456" y="4241696"/>
                </a:cubicBezTo>
                <a:cubicBezTo>
                  <a:pt x="4809862" y="4299311"/>
                  <a:pt x="4752174" y="4274261"/>
                  <a:pt x="4713234" y="4295303"/>
                </a:cubicBezTo>
                <a:cubicBezTo>
                  <a:pt x="4687756" y="4308830"/>
                  <a:pt x="4648816" y="4314843"/>
                  <a:pt x="4656026" y="4348410"/>
                </a:cubicBezTo>
                <a:cubicBezTo>
                  <a:pt x="4661795" y="4374963"/>
                  <a:pt x="4694486" y="4371456"/>
                  <a:pt x="4718523" y="4368951"/>
                </a:cubicBezTo>
                <a:cubicBezTo>
                  <a:pt x="4810825" y="4359433"/>
                  <a:pt x="4900722" y="4356425"/>
                  <a:pt x="4989178" y="4420054"/>
                </a:cubicBezTo>
                <a:cubicBezTo>
                  <a:pt x="4764193" y="4512739"/>
                  <a:pt x="4505557" y="4473661"/>
                  <a:pt x="4304127" y="4609933"/>
                </a:cubicBezTo>
                <a:cubicBezTo>
                  <a:pt x="4332491" y="4652018"/>
                  <a:pt x="4372871" y="4629473"/>
                  <a:pt x="4402677" y="4624463"/>
                </a:cubicBezTo>
                <a:cubicBezTo>
                  <a:pt x="4598338" y="4590394"/>
                  <a:pt x="5297331" y="4651016"/>
                  <a:pt x="5398287" y="4608430"/>
                </a:cubicBezTo>
                <a:cubicBezTo>
                  <a:pt x="5460301" y="4582379"/>
                  <a:pt x="5525682" y="4569853"/>
                  <a:pt x="5592504" y="4585886"/>
                </a:cubicBezTo>
                <a:cubicBezTo>
                  <a:pt x="5656923" y="4601416"/>
                  <a:pt x="5640578" y="4819353"/>
                  <a:pt x="5411266" y="4964142"/>
                </a:cubicBezTo>
                <a:cubicBezTo>
                  <a:pt x="5378575" y="4984684"/>
                  <a:pt x="5524721" y="5014244"/>
                  <a:pt x="5480493" y="5031277"/>
                </a:cubicBezTo>
                <a:cubicBezTo>
                  <a:pt x="5445880" y="5044804"/>
                  <a:pt x="5276179" y="5037289"/>
                  <a:pt x="5233393" y="5047810"/>
                </a:cubicBezTo>
                <a:cubicBezTo>
                  <a:pt x="5216567" y="5052318"/>
                  <a:pt x="4701216" y="5221157"/>
                  <a:pt x="4750251" y="5256728"/>
                </a:cubicBezTo>
                <a:cubicBezTo>
                  <a:pt x="4896877" y="5363441"/>
                  <a:pt x="5388190" y="5558833"/>
                  <a:pt x="4508440" y="5624965"/>
                </a:cubicBezTo>
                <a:cubicBezTo>
                  <a:pt x="4536323" y="5663542"/>
                  <a:pt x="4613241" y="5638994"/>
                  <a:pt x="4602665" y="5706629"/>
                </a:cubicBezTo>
                <a:cubicBezTo>
                  <a:pt x="4485845" y="5743202"/>
                  <a:pt x="4350758" y="5741198"/>
                  <a:pt x="4215189" y="5797811"/>
                </a:cubicBezTo>
                <a:cubicBezTo>
                  <a:pt x="4276245" y="5838893"/>
                  <a:pt x="4346432" y="5813844"/>
                  <a:pt x="4407966" y="5826870"/>
                </a:cubicBezTo>
                <a:cubicBezTo>
                  <a:pt x="4373353" y="5878473"/>
                  <a:pt x="4313741" y="5870457"/>
                  <a:pt x="4265186" y="5881478"/>
                </a:cubicBezTo>
                <a:cubicBezTo>
                  <a:pt x="4220479" y="5892001"/>
                  <a:pt x="4125774" y="5981680"/>
                  <a:pt x="4145964" y="5977170"/>
                </a:cubicBezTo>
                <a:cubicBezTo>
                  <a:pt x="4332971" y="5937091"/>
                  <a:pt x="4522862" y="5948113"/>
                  <a:pt x="4710350" y="5909035"/>
                </a:cubicBezTo>
                <a:cubicBezTo>
                  <a:pt x="4772366" y="5896009"/>
                  <a:pt x="4842554" y="5870958"/>
                  <a:pt x="4870916" y="5949616"/>
                </a:cubicBezTo>
                <a:cubicBezTo>
                  <a:pt x="4879571" y="5972663"/>
                  <a:pt x="4873320" y="5980177"/>
                  <a:pt x="4960333" y="5949115"/>
                </a:cubicBezTo>
                <a:cubicBezTo>
                  <a:pt x="4994466" y="5937091"/>
                  <a:pt x="5039656" y="5924065"/>
                  <a:pt x="5073788" y="5953623"/>
                </a:cubicBezTo>
                <a:cubicBezTo>
                  <a:pt x="5052154" y="5990698"/>
                  <a:pt x="5010331" y="5979675"/>
                  <a:pt x="4979084" y="5990197"/>
                </a:cubicBezTo>
                <a:cubicBezTo>
                  <a:pt x="4896397" y="6017250"/>
                  <a:pt x="5180513" y="6120457"/>
                  <a:pt x="5100228" y="6151519"/>
                </a:cubicBezTo>
                <a:cubicBezTo>
                  <a:pt x="4935817" y="6215148"/>
                  <a:pt x="4832938" y="6196611"/>
                  <a:pt x="4666602" y="6266250"/>
                </a:cubicBezTo>
                <a:cubicBezTo>
                  <a:pt x="4723331" y="6264746"/>
                  <a:pt x="4706024" y="6288795"/>
                  <a:pt x="4762750" y="6288795"/>
                </a:cubicBezTo>
                <a:cubicBezTo>
                  <a:pt x="4788229" y="6288795"/>
                  <a:pt x="4815151" y="6294807"/>
                  <a:pt x="4815151" y="6322363"/>
                </a:cubicBezTo>
                <a:cubicBezTo>
                  <a:pt x="4815151" y="6348414"/>
                  <a:pt x="4516613" y="6491199"/>
                  <a:pt x="4558918" y="6504727"/>
                </a:cubicBezTo>
                <a:cubicBezTo>
                  <a:pt x="4674295" y="6541299"/>
                  <a:pt x="4970431" y="6429075"/>
                  <a:pt x="4899280" y="6480679"/>
                </a:cubicBezTo>
                <a:cubicBezTo>
                  <a:pt x="4791114" y="6559337"/>
                  <a:pt x="4774769" y="6574868"/>
                  <a:pt x="4692563" y="6586391"/>
                </a:cubicBezTo>
                <a:cubicBezTo>
                  <a:pt x="4621894" y="6596411"/>
                  <a:pt x="4373353" y="6816352"/>
                  <a:pt x="4303645" y="6834888"/>
                </a:cubicBezTo>
                <a:cubicBezTo>
                  <a:pt x="4288262" y="6838896"/>
                  <a:pt x="4291687" y="6845065"/>
                  <a:pt x="4307829" y="6852361"/>
                </a:cubicBezTo>
                <a:lnTo>
                  <a:pt x="4323786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E0D712DB-8389-4B48-86C1-2D065695448B}"/>
              </a:ext>
            </a:extLst>
          </p:cNvPr>
          <p:cNvSpPr txBox="1"/>
          <p:nvPr/>
        </p:nvSpPr>
        <p:spPr>
          <a:xfrm>
            <a:off x="5857041" y="3460104"/>
            <a:ext cx="5552089" cy="16478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 Día de la Madre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moderno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nació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los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Estados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Unidos de mano de la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activista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Ann Marie Jarvis,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quien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1908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luchó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por la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institución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un día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dedicado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la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figura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materna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para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honrar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memoria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madre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quien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habría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sido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una gran y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positiva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influencia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vida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0742CD9-CE6E-4E90-BFED-DA65EB439525}"/>
              </a:ext>
            </a:extLst>
          </p:cNvPr>
          <p:cNvSpPr txBox="1"/>
          <p:nvPr/>
        </p:nvSpPr>
        <p:spPr>
          <a:xfrm>
            <a:off x="5564210" y="426633"/>
            <a:ext cx="613775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000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 1914, el presidente Woodrow Wilson en conjunto con el Congreso de Estados Unidos, decidieron aprobar el Día de la Madre, que, a petición de la activista, fue seleccionado para ocurrir el segundo domingo de mayo.</a:t>
            </a:r>
            <a:endParaRPr lang="es-MX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C87D11D-3318-4BDB-A82C-8202B2BFA9E4}"/>
              </a:ext>
            </a:extLst>
          </p:cNvPr>
          <p:cNvSpPr txBox="1"/>
          <p:nvPr/>
        </p:nvSpPr>
        <p:spPr>
          <a:xfrm>
            <a:off x="5443369" y="5545252"/>
            <a:ext cx="613775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000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 significado del Día de la Madre es recordar y reconocer a todas aquellas mamás del mundo, que sin su ayuda y apoyo la vida de los niños no estaría colmada de amor y cuidados.</a:t>
            </a:r>
            <a:endParaRPr lang="es-MX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Picture 4" descr="celebración del Día de la madre | Ya está el listo que todo lo sabe">
            <a:extLst>
              <a:ext uri="{FF2B5EF4-FFF2-40B4-BE49-F238E27FC236}">
                <a16:creationId xmlns:a16="http://schemas.microsoft.com/office/drawing/2014/main" id="{7E716107-9F70-44E0-BF94-5E68B80D9B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64" y="1950488"/>
            <a:ext cx="4641226" cy="335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807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559D998-AB6C-46E1-B394-118E9A1E2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4" descr="Plantilla de certificado con marco dorado en colores pastel azul púrpura |  Vector Premium | Flores de color rosa, Marco, Icono de carpeta">
            <a:extLst>
              <a:ext uri="{FF2B5EF4-FFF2-40B4-BE49-F238E27FC236}">
                <a16:creationId xmlns:a16="http://schemas.microsoft.com/office/drawing/2014/main" id="{FE35297A-85EF-4DBB-A462-04B40A1072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55" b="10166"/>
          <a:stretch/>
        </p:blipFill>
        <p:spPr bwMode="auto">
          <a:xfrm>
            <a:off x="20" y="10"/>
            <a:ext cx="12191980" cy="6865943"/>
          </a:xfrm>
          <a:custGeom>
            <a:avLst/>
            <a:gdLst/>
            <a:ahLst/>
            <a:cxnLst/>
            <a:rect l="l" t="t" r="r" b="b"/>
            <a:pathLst>
              <a:path w="12192000" h="6857681">
                <a:moveTo>
                  <a:pt x="0" y="0"/>
                </a:moveTo>
                <a:lnTo>
                  <a:pt x="6033794" y="0"/>
                </a:lnTo>
                <a:lnTo>
                  <a:pt x="6104632" y="17448"/>
                </a:lnTo>
                <a:cubicBezTo>
                  <a:pt x="6167597" y="23966"/>
                  <a:pt x="6148747" y="27214"/>
                  <a:pt x="6198111" y="26888"/>
                </a:cubicBezTo>
                <a:cubicBezTo>
                  <a:pt x="6203032" y="26525"/>
                  <a:pt x="6212450" y="35708"/>
                  <a:pt x="6231511" y="33431"/>
                </a:cubicBezTo>
                <a:cubicBezTo>
                  <a:pt x="6261681" y="37362"/>
                  <a:pt x="6245025" y="48416"/>
                  <a:pt x="6283668" y="52056"/>
                </a:cubicBezTo>
                <a:cubicBezTo>
                  <a:pt x="6280095" y="55478"/>
                  <a:pt x="6317954" y="53783"/>
                  <a:pt x="6321602" y="65933"/>
                </a:cubicBezTo>
                <a:cubicBezTo>
                  <a:pt x="6338020" y="69803"/>
                  <a:pt x="6363241" y="73066"/>
                  <a:pt x="6382175" y="75274"/>
                </a:cubicBezTo>
                <a:cubicBezTo>
                  <a:pt x="6410543" y="81224"/>
                  <a:pt x="6424665" y="87641"/>
                  <a:pt x="6428857" y="91880"/>
                </a:cubicBezTo>
                <a:cubicBezTo>
                  <a:pt x="6457257" y="98611"/>
                  <a:pt x="6454186" y="99822"/>
                  <a:pt x="6491478" y="114104"/>
                </a:cubicBezTo>
                <a:cubicBezTo>
                  <a:pt x="6513363" y="108974"/>
                  <a:pt x="6532168" y="120070"/>
                  <a:pt x="6541328" y="130204"/>
                </a:cubicBezTo>
                <a:cubicBezTo>
                  <a:pt x="6566101" y="139804"/>
                  <a:pt x="6619910" y="162727"/>
                  <a:pt x="6655300" y="165762"/>
                </a:cubicBezTo>
                <a:cubicBezTo>
                  <a:pt x="6709422" y="165032"/>
                  <a:pt x="6694278" y="176304"/>
                  <a:pt x="6718357" y="184874"/>
                </a:cubicBezTo>
                <a:cubicBezTo>
                  <a:pt x="6737101" y="195527"/>
                  <a:pt x="6734493" y="186329"/>
                  <a:pt x="6754054" y="199796"/>
                </a:cubicBezTo>
                <a:lnTo>
                  <a:pt x="6790284" y="215417"/>
                </a:lnTo>
                <a:lnTo>
                  <a:pt x="6833979" y="239878"/>
                </a:lnTo>
                <a:lnTo>
                  <a:pt x="6843981" y="246602"/>
                </a:lnTo>
                <a:cubicBezTo>
                  <a:pt x="6849111" y="246626"/>
                  <a:pt x="6852366" y="247045"/>
                  <a:pt x="6854445" y="247782"/>
                </a:cubicBezTo>
                <a:cubicBezTo>
                  <a:pt x="6854496" y="247881"/>
                  <a:pt x="6854549" y="247980"/>
                  <a:pt x="6854600" y="248079"/>
                </a:cubicBezTo>
                <a:lnTo>
                  <a:pt x="6869364" y="251040"/>
                </a:lnTo>
                <a:cubicBezTo>
                  <a:pt x="6886479" y="251404"/>
                  <a:pt x="6920818" y="277370"/>
                  <a:pt x="6937072" y="276678"/>
                </a:cubicBezTo>
                <a:cubicBezTo>
                  <a:pt x="6944247" y="293133"/>
                  <a:pt x="6941053" y="265766"/>
                  <a:pt x="6968404" y="280704"/>
                </a:cubicBezTo>
                <a:cubicBezTo>
                  <a:pt x="6980596" y="282696"/>
                  <a:pt x="6985722" y="284716"/>
                  <a:pt x="6995938" y="286247"/>
                </a:cubicBezTo>
                <a:cubicBezTo>
                  <a:pt x="6996079" y="286667"/>
                  <a:pt x="7029560" y="289467"/>
                  <a:pt x="7029701" y="289887"/>
                </a:cubicBezTo>
                <a:lnTo>
                  <a:pt x="7054104" y="293980"/>
                </a:lnTo>
                <a:lnTo>
                  <a:pt x="7059678" y="296051"/>
                </a:lnTo>
                <a:lnTo>
                  <a:pt x="7092167" y="292851"/>
                </a:lnTo>
                <a:lnTo>
                  <a:pt x="7108387" y="292672"/>
                </a:lnTo>
                <a:lnTo>
                  <a:pt x="7114139" y="289579"/>
                </a:lnTo>
                <a:cubicBezTo>
                  <a:pt x="7119705" y="287930"/>
                  <a:pt x="7126840" y="287741"/>
                  <a:pt x="7137488" y="290860"/>
                </a:cubicBezTo>
                <a:lnTo>
                  <a:pt x="7139729" y="292153"/>
                </a:lnTo>
                <a:lnTo>
                  <a:pt x="7172532" y="286561"/>
                </a:lnTo>
                <a:cubicBezTo>
                  <a:pt x="7179544" y="284784"/>
                  <a:pt x="7207552" y="294171"/>
                  <a:pt x="7213458" y="290616"/>
                </a:cubicBezTo>
                <a:cubicBezTo>
                  <a:pt x="7269364" y="295457"/>
                  <a:pt x="7303569" y="278925"/>
                  <a:pt x="7371827" y="290351"/>
                </a:cubicBezTo>
                <a:cubicBezTo>
                  <a:pt x="7417519" y="294938"/>
                  <a:pt x="7443196" y="294841"/>
                  <a:pt x="7472683" y="298450"/>
                </a:cubicBezTo>
                <a:cubicBezTo>
                  <a:pt x="7502170" y="302059"/>
                  <a:pt x="7529752" y="308462"/>
                  <a:pt x="7548749" y="312007"/>
                </a:cubicBezTo>
                <a:cubicBezTo>
                  <a:pt x="7567746" y="315552"/>
                  <a:pt x="7562619" y="317217"/>
                  <a:pt x="7586664" y="319723"/>
                </a:cubicBezTo>
                <a:cubicBezTo>
                  <a:pt x="7610709" y="322229"/>
                  <a:pt x="7669675" y="320322"/>
                  <a:pt x="7693021" y="327043"/>
                </a:cubicBezTo>
                <a:cubicBezTo>
                  <a:pt x="7718238" y="326359"/>
                  <a:pt x="7721537" y="337391"/>
                  <a:pt x="7735314" y="336075"/>
                </a:cubicBezTo>
                <a:cubicBezTo>
                  <a:pt x="7806549" y="352546"/>
                  <a:pt x="7865892" y="349618"/>
                  <a:pt x="7952583" y="346950"/>
                </a:cubicBezTo>
                <a:cubicBezTo>
                  <a:pt x="8009730" y="351831"/>
                  <a:pt x="8008698" y="354607"/>
                  <a:pt x="8033745" y="357420"/>
                </a:cubicBezTo>
                <a:cubicBezTo>
                  <a:pt x="8041390" y="360247"/>
                  <a:pt x="8045181" y="350414"/>
                  <a:pt x="8052068" y="354306"/>
                </a:cubicBezTo>
                <a:lnTo>
                  <a:pt x="8087434" y="359505"/>
                </a:lnTo>
                <a:lnTo>
                  <a:pt x="8113399" y="369645"/>
                </a:lnTo>
                <a:lnTo>
                  <a:pt x="8137804" y="376078"/>
                </a:lnTo>
                <a:lnTo>
                  <a:pt x="8167138" y="378809"/>
                </a:lnTo>
                <a:cubicBezTo>
                  <a:pt x="8176124" y="381225"/>
                  <a:pt x="8176713" y="389019"/>
                  <a:pt x="8188557" y="388892"/>
                </a:cubicBezTo>
                <a:cubicBezTo>
                  <a:pt x="8224517" y="394064"/>
                  <a:pt x="8289287" y="398547"/>
                  <a:pt x="8338182" y="404244"/>
                </a:cubicBezTo>
                <a:cubicBezTo>
                  <a:pt x="8362404" y="400849"/>
                  <a:pt x="8397142" y="407351"/>
                  <a:pt x="8407187" y="417040"/>
                </a:cubicBezTo>
                <a:cubicBezTo>
                  <a:pt x="8419182" y="419735"/>
                  <a:pt x="8448098" y="419784"/>
                  <a:pt x="8459765" y="417876"/>
                </a:cubicBezTo>
                <a:cubicBezTo>
                  <a:pt x="8470121" y="418155"/>
                  <a:pt x="8471999" y="421843"/>
                  <a:pt x="8485759" y="423277"/>
                </a:cubicBezTo>
                <a:cubicBezTo>
                  <a:pt x="8500778" y="426656"/>
                  <a:pt x="8533354" y="442668"/>
                  <a:pt x="8547497" y="447675"/>
                </a:cubicBezTo>
                <a:cubicBezTo>
                  <a:pt x="8561640" y="452682"/>
                  <a:pt x="8547256" y="447497"/>
                  <a:pt x="8570615" y="453317"/>
                </a:cubicBezTo>
                <a:cubicBezTo>
                  <a:pt x="8578949" y="455301"/>
                  <a:pt x="8577204" y="463036"/>
                  <a:pt x="8595122" y="466725"/>
                </a:cubicBezTo>
                <a:cubicBezTo>
                  <a:pt x="8613041" y="470415"/>
                  <a:pt x="8653176" y="474680"/>
                  <a:pt x="8678126" y="475454"/>
                </a:cubicBezTo>
                <a:cubicBezTo>
                  <a:pt x="8706000" y="462935"/>
                  <a:pt x="8696233" y="479979"/>
                  <a:pt x="8747203" y="464224"/>
                </a:cubicBezTo>
                <a:cubicBezTo>
                  <a:pt x="8748514" y="466239"/>
                  <a:pt x="8769343" y="465372"/>
                  <a:pt x="8790692" y="466720"/>
                </a:cubicBezTo>
                <a:cubicBezTo>
                  <a:pt x="8812041" y="468068"/>
                  <a:pt x="8857501" y="479363"/>
                  <a:pt x="8875298" y="472310"/>
                </a:cubicBezTo>
                <a:lnTo>
                  <a:pt x="9032306" y="471571"/>
                </a:lnTo>
                <a:lnTo>
                  <a:pt x="9122435" y="483407"/>
                </a:lnTo>
                <a:cubicBezTo>
                  <a:pt x="9153775" y="485302"/>
                  <a:pt x="9159039" y="493942"/>
                  <a:pt x="9179171" y="490552"/>
                </a:cubicBezTo>
                <a:cubicBezTo>
                  <a:pt x="9213108" y="492737"/>
                  <a:pt x="9191622" y="508779"/>
                  <a:pt x="9230778" y="495862"/>
                </a:cubicBezTo>
                <a:cubicBezTo>
                  <a:pt x="9220076" y="509598"/>
                  <a:pt x="9249178" y="492136"/>
                  <a:pt x="9269314" y="503195"/>
                </a:cubicBezTo>
                <a:cubicBezTo>
                  <a:pt x="9297556" y="495041"/>
                  <a:pt x="9326591" y="505312"/>
                  <a:pt x="9343734" y="506508"/>
                </a:cubicBezTo>
                <a:cubicBezTo>
                  <a:pt x="9360877" y="507704"/>
                  <a:pt x="9347612" y="511465"/>
                  <a:pt x="9372172" y="510372"/>
                </a:cubicBezTo>
                <a:lnTo>
                  <a:pt x="9406856" y="515908"/>
                </a:lnTo>
                <a:cubicBezTo>
                  <a:pt x="9405045" y="511337"/>
                  <a:pt x="9410063" y="512684"/>
                  <a:pt x="9423824" y="513399"/>
                </a:cubicBezTo>
                <a:lnTo>
                  <a:pt x="9460782" y="509325"/>
                </a:lnTo>
                <a:lnTo>
                  <a:pt x="9486144" y="513434"/>
                </a:lnTo>
                <a:cubicBezTo>
                  <a:pt x="9489544" y="513295"/>
                  <a:pt x="9513720" y="508821"/>
                  <a:pt x="9513235" y="505310"/>
                </a:cubicBezTo>
                <a:cubicBezTo>
                  <a:pt x="9539685" y="520038"/>
                  <a:pt x="9542332" y="510786"/>
                  <a:pt x="9569455" y="507032"/>
                </a:cubicBezTo>
                <a:cubicBezTo>
                  <a:pt x="9592710" y="508415"/>
                  <a:pt x="9572665" y="508880"/>
                  <a:pt x="9628861" y="510620"/>
                </a:cubicBezTo>
                <a:cubicBezTo>
                  <a:pt x="9650737" y="526789"/>
                  <a:pt x="9635011" y="498901"/>
                  <a:pt x="9677951" y="521543"/>
                </a:cubicBezTo>
                <a:cubicBezTo>
                  <a:pt x="9680053" y="519778"/>
                  <a:pt x="9706563" y="521397"/>
                  <a:pt x="9720438" y="523172"/>
                </a:cubicBezTo>
                <a:cubicBezTo>
                  <a:pt x="9734313" y="524947"/>
                  <a:pt x="9746849" y="522784"/>
                  <a:pt x="9761204" y="532196"/>
                </a:cubicBezTo>
                <a:cubicBezTo>
                  <a:pt x="9771692" y="535091"/>
                  <a:pt x="9752949" y="530854"/>
                  <a:pt x="9785747" y="535781"/>
                </a:cubicBezTo>
                <a:cubicBezTo>
                  <a:pt x="9818545" y="540708"/>
                  <a:pt x="9925449" y="557390"/>
                  <a:pt x="9957993" y="561756"/>
                </a:cubicBezTo>
                <a:cubicBezTo>
                  <a:pt x="9990537" y="566122"/>
                  <a:pt x="9967648" y="568686"/>
                  <a:pt x="9981009" y="569119"/>
                </a:cubicBezTo>
                <a:cubicBezTo>
                  <a:pt x="9994370" y="569552"/>
                  <a:pt x="10023139" y="562486"/>
                  <a:pt x="10038159" y="564356"/>
                </a:cubicBezTo>
                <a:cubicBezTo>
                  <a:pt x="10057015" y="566262"/>
                  <a:pt x="10059811" y="573563"/>
                  <a:pt x="10071129" y="573194"/>
                </a:cubicBezTo>
                <a:cubicBezTo>
                  <a:pt x="10081593" y="562977"/>
                  <a:pt x="10092704" y="563090"/>
                  <a:pt x="10110830" y="569286"/>
                </a:cubicBezTo>
                <a:cubicBezTo>
                  <a:pt x="10144643" y="572070"/>
                  <a:pt x="10144670" y="561560"/>
                  <a:pt x="10177323" y="563075"/>
                </a:cubicBezTo>
                <a:cubicBezTo>
                  <a:pt x="10191652" y="562496"/>
                  <a:pt x="10199318" y="565790"/>
                  <a:pt x="10223224" y="562516"/>
                </a:cubicBezTo>
                <a:cubicBezTo>
                  <a:pt x="10240245" y="563214"/>
                  <a:pt x="10274444" y="564970"/>
                  <a:pt x="10297489" y="554688"/>
                </a:cubicBezTo>
                <a:cubicBezTo>
                  <a:pt x="10322484" y="553379"/>
                  <a:pt x="10304332" y="552915"/>
                  <a:pt x="10331612" y="555505"/>
                </a:cubicBezTo>
                <a:cubicBezTo>
                  <a:pt x="10364938" y="556023"/>
                  <a:pt x="10378810" y="549792"/>
                  <a:pt x="10398068" y="551274"/>
                </a:cubicBezTo>
                <a:cubicBezTo>
                  <a:pt x="10410608" y="547019"/>
                  <a:pt x="10396406" y="552090"/>
                  <a:pt x="10444604" y="546749"/>
                </a:cubicBezTo>
                <a:cubicBezTo>
                  <a:pt x="10463706" y="556208"/>
                  <a:pt x="10480046" y="543272"/>
                  <a:pt x="10496391" y="545310"/>
                </a:cubicBezTo>
                <a:cubicBezTo>
                  <a:pt x="10522313" y="544276"/>
                  <a:pt x="10586025" y="544389"/>
                  <a:pt x="10609659" y="542925"/>
                </a:cubicBezTo>
                <a:cubicBezTo>
                  <a:pt x="10633293" y="541461"/>
                  <a:pt x="10608137" y="539280"/>
                  <a:pt x="10638198" y="536528"/>
                </a:cubicBezTo>
                <a:cubicBezTo>
                  <a:pt x="10693566" y="548777"/>
                  <a:pt x="10724464" y="526732"/>
                  <a:pt x="10780502" y="524034"/>
                </a:cubicBezTo>
                <a:cubicBezTo>
                  <a:pt x="10814519" y="506962"/>
                  <a:pt x="10838626" y="524696"/>
                  <a:pt x="10875821" y="511631"/>
                </a:cubicBezTo>
                <a:cubicBezTo>
                  <a:pt x="10900992" y="507636"/>
                  <a:pt x="10904648" y="511453"/>
                  <a:pt x="10918825" y="509588"/>
                </a:cubicBezTo>
                <a:cubicBezTo>
                  <a:pt x="10933002" y="507723"/>
                  <a:pt x="10948992" y="503227"/>
                  <a:pt x="10960884" y="500440"/>
                </a:cubicBezTo>
                <a:cubicBezTo>
                  <a:pt x="10967249" y="504078"/>
                  <a:pt x="11016720" y="497668"/>
                  <a:pt x="11015578" y="492864"/>
                </a:cubicBezTo>
                <a:cubicBezTo>
                  <a:pt x="11022928" y="494510"/>
                  <a:pt x="11043247" y="500882"/>
                  <a:pt x="11045541" y="493276"/>
                </a:cubicBezTo>
                <a:cubicBezTo>
                  <a:pt x="11083069" y="493195"/>
                  <a:pt x="11104152" y="492128"/>
                  <a:pt x="11136980" y="502266"/>
                </a:cubicBezTo>
                <a:cubicBezTo>
                  <a:pt x="11160311" y="506043"/>
                  <a:pt x="11144016" y="504016"/>
                  <a:pt x="11158537" y="506413"/>
                </a:cubicBezTo>
                <a:cubicBezTo>
                  <a:pt x="11173058" y="508810"/>
                  <a:pt x="11197248" y="504516"/>
                  <a:pt x="11220930" y="503946"/>
                </a:cubicBezTo>
                <a:cubicBezTo>
                  <a:pt x="11244941" y="504078"/>
                  <a:pt x="11272916" y="508160"/>
                  <a:pt x="11290697" y="509588"/>
                </a:cubicBezTo>
                <a:cubicBezTo>
                  <a:pt x="11308478" y="511016"/>
                  <a:pt x="11312720" y="510673"/>
                  <a:pt x="11327615" y="512515"/>
                </a:cubicBezTo>
                <a:cubicBezTo>
                  <a:pt x="11352471" y="509065"/>
                  <a:pt x="11373358" y="510883"/>
                  <a:pt x="11391973" y="518258"/>
                </a:cubicBezTo>
                <a:cubicBezTo>
                  <a:pt x="11406458" y="520151"/>
                  <a:pt x="11399034" y="524460"/>
                  <a:pt x="11409760" y="526257"/>
                </a:cubicBezTo>
                <a:cubicBezTo>
                  <a:pt x="11420486" y="528054"/>
                  <a:pt x="11427325" y="519930"/>
                  <a:pt x="11456330" y="521896"/>
                </a:cubicBezTo>
                <a:cubicBezTo>
                  <a:pt x="11466649" y="522293"/>
                  <a:pt x="11466304" y="529914"/>
                  <a:pt x="11488341" y="531019"/>
                </a:cubicBezTo>
                <a:cubicBezTo>
                  <a:pt x="11510378" y="532124"/>
                  <a:pt x="11598983" y="536881"/>
                  <a:pt x="11631415" y="538053"/>
                </a:cubicBezTo>
                <a:cubicBezTo>
                  <a:pt x="11663847" y="539225"/>
                  <a:pt x="11650717" y="536007"/>
                  <a:pt x="11666264" y="535672"/>
                </a:cubicBezTo>
                <a:cubicBezTo>
                  <a:pt x="11681811" y="535337"/>
                  <a:pt x="11700204" y="526934"/>
                  <a:pt x="11724698" y="536041"/>
                </a:cubicBezTo>
                <a:cubicBezTo>
                  <a:pt x="11743020" y="531196"/>
                  <a:pt x="11743491" y="542315"/>
                  <a:pt x="11763807" y="545183"/>
                </a:cubicBezTo>
                <a:cubicBezTo>
                  <a:pt x="11775016" y="549241"/>
                  <a:pt x="11789046" y="548064"/>
                  <a:pt x="11798300" y="550863"/>
                </a:cubicBezTo>
                <a:cubicBezTo>
                  <a:pt x="11807554" y="553662"/>
                  <a:pt x="11814870" y="554166"/>
                  <a:pt x="11821716" y="557213"/>
                </a:cubicBezTo>
                <a:cubicBezTo>
                  <a:pt x="11828562" y="560260"/>
                  <a:pt x="11830643" y="566367"/>
                  <a:pt x="11839374" y="569145"/>
                </a:cubicBezTo>
                <a:cubicBezTo>
                  <a:pt x="11848105" y="571923"/>
                  <a:pt x="11861759" y="576813"/>
                  <a:pt x="11871722" y="578644"/>
                </a:cubicBezTo>
                <a:cubicBezTo>
                  <a:pt x="11881685" y="580475"/>
                  <a:pt x="11880173" y="577641"/>
                  <a:pt x="11899154" y="580133"/>
                </a:cubicBezTo>
                <a:cubicBezTo>
                  <a:pt x="11930093" y="585454"/>
                  <a:pt x="11957956" y="589309"/>
                  <a:pt x="11992753" y="588833"/>
                </a:cubicBezTo>
                <a:cubicBezTo>
                  <a:pt x="11999276" y="598540"/>
                  <a:pt x="12009663" y="594134"/>
                  <a:pt x="12023554" y="588997"/>
                </a:cubicBezTo>
                <a:cubicBezTo>
                  <a:pt x="12049522" y="596077"/>
                  <a:pt x="12093380" y="601562"/>
                  <a:pt x="12137802" y="617391"/>
                </a:cubicBezTo>
                <a:cubicBezTo>
                  <a:pt x="12156710" y="627093"/>
                  <a:pt x="12160884" y="628759"/>
                  <a:pt x="12174434" y="631430"/>
                </a:cubicBezTo>
                <a:lnTo>
                  <a:pt x="12192000" y="634770"/>
                </a:lnTo>
                <a:lnTo>
                  <a:pt x="12192000" y="6857681"/>
                </a:lnTo>
                <a:lnTo>
                  <a:pt x="9979612" y="6857681"/>
                </a:lnTo>
                <a:lnTo>
                  <a:pt x="9971269" y="6854457"/>
                </a:lnTo>
                <a:cubicBezTo>
                  <a:pt x="9959912" y="6851181"/>
                  <a:pt x="9949163" y="6849764"/>
                  <a:pt x="9939502" y="6851921"/>
                </a:cubicBezTo>
                <a:cubicBezTo>
                  <a:pt x="9891606" y="6835635"/>
                  <a:pt x="9864404" y="6844006"/>
                  <a:pt x="9834453" y="6832151"/>
                </a:cubicBezTo>
                <a:cubicBezTo>
                  <a:pt x="9804501" y="6820296"/>
                  <a:pt x="9801374" y="6798259"/>
                  <a:pt x="9759795" y="6780787"/>
                </a:cubicBezTo>
                <a:cubicBezTo>
                  <a:pt x="9718217" y="6763314"/>
                  <a:pt x="9629817" y="6740362"/>
                  <a:pt x="9584980" y="6727313"/>
                </a:cubicBezTo>
                <a:cubicBezTo>
                  <a:pt x="9546420" y="6722010"/>
                  <a:pt x="9530408" y="6725469"/>
                  <a:pt x="9490770" y="6702489"/>
                </a:cubicBezTo>
                <a:cubicBezTo>
                  <a:pt x="9443320" y="6701025"/>
                  <a:pt x="9424336" y="6690023"/>
                  <a:pt x="9380405" y="6676541"/>
                </a:cubicBezTo>
                <a:cubicBezTo>
                  <a:pt x="9335978" y="6675243"/>
                  <a:pt x="9297645" y="6680915"/>
                  <a:pt x="9259939" y="6674414"/>
                </a:cubicBezTo>
                <a:cubicBezTo>
                  <a:pt x="9244772" y="6679394"/>
                  <a:pt x="9230416" y="6681084"/>
                  <a:pt x="9216296" y="6672209"/>
                </a:cubicBezTo>
                <a:cubicBezTo>
                  <a:pt x="9174886" y="6673387"/>
                  <a:pt x="9165078" y="6684906"/>
                  <a:pt x="9138624" y="6674601"/>
                </a:cubicBezTo>
                <a:cubicBezTo>
                  <a:pt x="9108454" y="6672027"/>
                  <a:pt x="9060163" y="6657862"/>
                  <a:pt x="9035273" y="6656766"/>
                </a:cubicBezTo>
                <a:cubicBezTo>
                  <a:pt x="9043993" y="6670577"/>
                  <a:pt x="8988276" y="6655711"/>
                  <a:pt x="8989286" y="6668016"/>
                </a:cubicBezTo>
                <a:cubicBezTo>
                  <a:pt x="8965548" y="6651220"/>
                  <a:pt x="8960144" y="6673151"/>
                  <a:pt x="8932387" y="6668707"/>
                </a:cubicBezTo>
                <a:cubicBezTo>
                  <a:pt x="8918435" y="6662528"/>
                  <a:pt x="8909159" y="6661716"/>
                  <a:pt x="8898375" y="6669282"/>
                </a:cubicBezTo>
                <a:cubicBezTo>
                  <a:pt x="8833747" y="6639096"/>
                  <a:pt x="8863155" y="6669089"/>
                  <a:pt x="8806495" y="6658618"/>
                </a:cubicBezTo>
                <a:cubicBezTo>
                  <a:pt x="8757168" y="6647242"/>
                  <a:pt x="8702613" y="6640665"/>
                  <a:pt x="8650927" y="6611139"/>
                </a:cubicBezTo>
                <a:cubicBezTo>
                  <a:pt x="8640770" y="6602610"/>
                  <a:pt x="8619775" y="6599998"/>
                  <a:pt x="8604033" y="6605300"/>
                </a:cubicBezTo>
                <a:cubicBezTo>
                  <a:pt x="8601324" y="6606213"/>
                  <a:pt x="8598878" y="6607331"/>
                  <a:pt x="8596767" y="6608618"/>
                </a:cubicBezTo>
                <a:cubicBezTo>
                  <a:pt x="8565299" y="6587556"/>
                  <a:pt x="8548876" y="6598771"/>
                  <a:pt x="8533762" y="6584302"/>
                </a:cubicBezTo>
                <a:cubicBezTo>
                  <a:pt x="8487059" y="6579247"/>
                  <a:pt x="8451683" y="6594395"/>
                  <a:pt x="8437660" y="6581725"/>
                </a:cubicBezTo>
                <a:cubicBezTo>
                  <a:pt x="8414209" y="6582991"/>
                  <a:pt x="8383722" y="6598678"/>
                  <a:pt x="8364494" y="6585073"/>
                </a:cubicBezTo>
                <a:cubicBezTo>
                  <a:pt x="8363342" y="6596536"/>
                  <a:pt x="8336540" y="6576888"/>
                  <a:pt x="8323751" y="6584665"/>
                </a:cubicBezTo>
                <a:cubicBezTo>
                  <a:pt x="8314841" y="6591411"/>
                  <a:pt x="8304634" y="6587022"/>
                  <a:pt x="8293791" y="6586903"/>
                </a:cubicBezTo>
                <a:cubicBezTo>
                  <a:pt x="8280721" y="6592424"/>
                  <a:pt x="8232642" y="6585021"/>
                  <a:pt x="8219223" y="6578961"/>
                </a:cubicBezTo>
                <a:cubicBezTo>
                  <a:pt x="8185638" y="6557431"/>
                  <a:pt x="8123924" y="6576522"/>
                  <a:pt x="8096330" y="6560092"/>
                </a:cubicBezTo>
                <a:cubicBezTo>
                  <a:pt x="8087121" y="6557869"/>
                  <a:pt x="8078422" y="6557144"/>
                  <a:pt x="8070086" y="6557355"/>
                </a:cubicBezTo>
                <a:lnTo>
                  <a:pt x="8047207" y="6560092"/>
                </a:lnTo>
                <a:lnTo>
                  <a:pt x="8041620" y="6565163"/>
                </a:lnTo>
                <a:lnTo>
                  <a:pt x="8027134" y="6564473"/>
                </a:lnTo>
                <a:lnTo>
                  <a:pt x="8023214" y="6565355"/>
                </a:lnTo>
                <a:cubicBezTo>
                  <a:pt x="8015729" y="6567060"/>
                  <a:pt x="8008307" y="6568574"/>
                  <a:pt x="8000801" y="6569339"/>
                </a:cubicBezTo>
                <a:cubicBezTo>
                  <a:pt x="8005606" y="6544751"/>
                  <a:pt x="7937754" y="6571777"/>
                  <a:pt x="7954618" y="6551428"/>
                </a:cubicBezTo>
                <a:cubicBezTo>
                  <a:pt x="7914215" y="6551344"/>
                  <a:pt x="7940865" y="6531998"/>
                  <a:pt x="7896427" y="6551123"/>
                </a:cubicBezTo>
                <a:lnTo>
                  <a:pt x="7643090" y="6532163"/>
                </a:lnTo>
                <a:cubicBezTo>
                  <a:pt x="7673996" y="6576436"/>
                  <a:pt x="7562550" y="6494154"/>
                  <a:pt x="7553164" y="6525457"/>
                </a:cubicBezTo>
                <a:cubicBezTo>
                  <a:pt x="7546247" y="6496957"/>
                  <a:pt x="7465610" y="6497391"/>
                  <a:pt x="7421154" y="6476273"/>
                </a:cubicBezTo>
                <a:cubicBezTo>
                  <a:pt x="7361551" y="6472649"/>
                  <a:pt x="7315144" y="6450550"/>
                  <a:pt x="7255968" y="6462166"/>
                </a:cubicBezTo>
                <a:cubicBezTo>
                  <a:pt x="7253251" y="6458417"/>
                  <a:pt x="7249451" y="6455333"/>
                  <a:pt x="7244911" y="6452730"/>
                </a:cubicBezTo>
                <a:lnTo>
                  <a:pt x="7230265" y="6446549"/>
                </a:lnTo>
                <a:lnTo>
                  <a:pt x="7227815" y="6447125"/>
                </a:lnTo>
                <a:cubicBezTo>
                  <a:pt x="7217801" y="6447570"/>
                  <a:pt x="7212312" y="6446146"/>
                  <a:pt x="7208840" y="6443899"/>
                </a:cubicBezTo>
                <a:lnTo>
                  <a:pt x="7205995" y="6440529"/>
                </a:lnTo>
                <a:lnTo>
                  <a:pt x="7193384" y="6437481"/>
                </a:lnTo>
                <a:lnTo>
                  <a:pt x="7169652" y="6429226"/>
                </a:lnTo>
                <a:lnTo>
                  <a:pt x="7164173" y="6429791"/>
                </a:lnTo>
                <a:lnTo>
                  <a:pt x="7126763" y="6420626"/>
                </a:lnTo>
                <a:lnTo>
                  <a:pt x="7125753" y="6421501"/>
                </a:lnTo>
                <a:cubicBezTo>
                  <a:pt x="7122639" y="6423254"/>
                  <a:pt x="7118733" y="6424154"/>
                  <a:pt x="7113057" y="6423293"/>
                </a:cubicBezTo>
                <a:cubicBezTo>
                  <a:pt x="7114552" y="6439288"/>
                  <a:pt x="7106783" y="6428384"/>
                  <a:pt x="7089914" y="6424434"/>
                </a:cubicBezTo>
                <a:cubicBezTo>
                  <a:pt x="7088470" y="6448394"/>
                  <a:pt x="7044915" y="6428308"/>
                  <a:pt x="7030458" y="6439456"/>
                </a:cubicBezTo>
                <a:cubicBezTo>
                  <a:pt x="7018098" y="6436014"/>
                  <a:pt x="7005002" y="6432811"/>
                  <a:pt x="6991398" y="6430012"/>
                </a:cubicBezTo>
                <a:lnTo>
                  <a:pt x="6983250" y="6428652"/>
                </a:lnTo>
                <a:lnTo>
                  <a:pt x="6982969" y="6428851"/>
                </a:lnTo>
                <a:cubicBezTo>
                  <a:pt x="6980946" y="6429033"/>
                  <a:pt x="6978171" y="6428766"/>
                  <a:pt x="6974140" y="6427864"/>
                </a:cubicBezTo>
                <a:lnTo>
                  <a:pt x="6968396" y="6426177"/>
                </a:lnTo>
                <a:lnTo>
                  <a:pt x="6952590" y="6423541"/>
                </a:lnTo>
                <a:lnTo>
                  <a:pt x="6946361" y="6424122"/>
                </a:lnTo>
                <a:lnTo>
                  <a:pt x="6942752" y="6426497"/>
                </a:lnTo>
                <a:lnTo>
                  <a:pt x="6941472" y="6425953"/>
                </a:lnTo>
                <a:cubicBezTo>
                  <a:pt x="6933258" y="6419432"/>
                  <a:pt x="6934084" y="6412085"/>
                  <a:pt x="6907932" y="6428597"/>
                </a:cubicBezTo>
                <a:cubicBezTo>
                  <a:pt x="6887113" y="6416820"/>
                  <a:pt x="6874835" y="6427475"/>
                  <a:pt x="6837100" y="6425985"/>
                </a:cubicBezTo>
                <a:cubicBezTo>
                  <a:pt x="6826990" y="6416391"/>
                  <a:pt x="6813527" y="6417132"/>
                  <a:pt x="6798354" y="6421041"/>
                </a:cubicBezTo>
                <a:cubicBezTo>
                  <a:pt x="6766250" y="6412267"/>
                  <a:pt x="6729955" y="6415375"/>
                  <a:pt x="6690235" y="6411268"/>
                </a:cubicBezTo>
                <a:cubicBezTo>
                  <a:pt x="6654585" y="6395260"/>
                  <a:pt x="6622599" y="6408785"/>
                  <a:pt x="6580197" y="6404322"/>
                </a:cubicBezTo>
                <a:cubicBezTo>
                  <a:pt x="6554864" y="6382418"/>
                  <a:pt x="6541862" y="6413854"/>
                  <a:pt x="6516748" y="6416928"/>
                </a:cubicBezTo>
                <a:lnTo>
                  <a:pt x="6510427" y="6416567"/>
                </a:lnTo>
                <a:lnTo>
                  <a:pt x="6496409" y="6411723"/>
                </a:lnTo>
                <a:lnTo>
                  <a:pt x="6491671" y="6409264"/>
                </a:lnTo>
                <a:cubicBezTo>
                  <a:pt x="6488210" y="6407807"/>
                  <a:pt x="6485652" y="6407144"/>
                  <a:pt x="6483603" y="6407023"/>
                </a:cubicBezTo>
                <a:lnTo>
                  <a:pt x="6483235" y="6407169"/>
                </a:lnTo>
                <a:lnTo>
                  <a:pt x="6476007" y="6404672"/>
                </a:lnTo>
                <a:cubicBezTo>
                  <a:pt x="6464202" y="6399995"/>
                  <a:pt x="6453088" y="6395002"/>
                  <a:pt x="6442802" y="6389891"/>
                </a:cubicBezTo>
                <a:cubicBezTo>
                  <a:pt x="6423332" y="6398448"/>
                  <a:pt x="6390988" y="6372810"/>
                  <a:pt x="6377838" y="6395551"/>
                </a:cubicBezTo>
                <a:cubicBezTo>
                  <a:pt x="6363436" y="6389290"/>
                  <a:pt x="6361258" y="6377704"/>
                  <a:pt x="6354860" y="6393247"/>
                </a:cubicBezTo>
                <a:cubicBezTo>
                  <a:pt x="6349784" y="6391587"/>
                  <a:pt x="6345558" y="6391878"/>
                  <a:pt x="6341683" y="6393098"/>
                </a:cubicBezTo>
                <a:lnTo>
                  <a:pt x="6340276" y="6393789"/>
                </a:lnTo>
                <a:lnTo>
                  <a:pt x="6308531" y="6379516"/>
                </a:lnTo>
                <a:lnTo>
                  <a:pt x="6302948" y="6379253"/>
                </a:lnTo>
                <a:cubicBezTo>
                  <a:pt x="6248814" y="6382108"/>
                  <a:pt x="6205926" y="6362006"/>
                  <a:pt x="6140607" y="6334265"/>
                </a:cubicBezTo>
                <a:cubicBezTo>
                  <a:pt x="6137487" y="6331108"/>
                  <a:pt x="6051161" y="6339116"/>
                  <a:pt x="6050365" y="6335126"/>
                </a:cubicBezTo>
                <a:cubicBezTo>
                  <a:pt x="6006576" y="6331181"/>
                  <a:pt x="6035144" y="6327580"/>
                  <a:pt x="5978838" y="6322018"/>
                </a:cubicBezTo>
                <a:cubicBezTo>
                  <a:pt x="5962530" y="6314338"/>
                  <a:pt x="5894920" y="6289616"/>
                  <a:pt x="5897645" y="6301654"/>
                </a:cubicBezTo>
                <a:lnTo>
                  <a:pt x="5796158" y="6279213"/>
                </a:lnTo>
                <a:lnTo>
                  <a:pt x="5664797" y="6258481"/>
                </a:lnTo>
                <a:lnTo>
                  <a:pt x="5558293" y="6242384"/>
                </a:lnTo>
                <a:lnTo>
                  <a:pt x="5549921" y="6243309"/>
                </a:lnTo>
                <a:lnTo>
                  <a:pt x="5528450" y="6240218"/>
                </a:lnTo>
                <a:lnTo>
                  <a:pt x="5520604" y="6238128"/>
                </a:lnTo>
                <a:cubicBezTo>
                  <a:pt x="5515114" y="6237034"/>
                  <a:pt x="5511354" y="6236750"/>
                  <a:pt x="5508634" y="6237043"/>
                </a:cubicBezTo>
                <a:lnTo>
                  <a:pt x="5508268" y="6237311"/>
                </a:lnTo>
                <a:lnTo>
                  <a:pt x="5497199" y="6235718"/>
                </a:lnTo>
                <a:cubicBezTo>
                  <a:pt x="5478687" y="6232353"/>
                  <a:pt x="5460838" y="6228438"/>
                  <a:pt x="5443971" y="6224189"/>
                </a:cubicBezTo>
                <a:cubicBezTo>
                  <a:pt x="5425088" y="6239333"/>
                  <a:pt x="5365198" y="6213813"/>
                  <a:pt x="5364587" y="6245607"/>
                </a:cubicBezTo>
                <a:cubicBezTo>
                  <a:pt x="5341603" y="6240798"/>
                  <a:pt x="5330518" y="6226543"/>
                  <a:pt x="5333425" y="6247706"/>
                </a:cubicBezTo>
                <a:cubicBezTo>
                  <a:pt x="5325718" y="6246708"/>
                  <a:pt x="5320498" y="6247999"/>
                  <a:pt x="5316391" y="6250403"/>
                </a:cubicBezTo>
                <a:lnTo>
                  <a:pt x="5315083" y="6251588"/>
                </a:lnTo>
                <a:lnTo>
                  <a:pt x="5264093" y="6240388"/>
                </a:lnTo>
                <a:lnTo>
                  <a:pt x="5256734" y="6241276"/>
                </a:lnTo>
                <a:lnTo>
                  <a:pt x="5224251" y="6230935"/>
                </a:lnTo>
                <a:lnTo>
                  <a:pt x="5207068" y="6227214"/>
                </a:lnTo>
                <a:lnTo>
                  <a:pt x="5203042" y="6222819"/>
                </a:lnTo>
                <a:lnTo>
                  <a:pt x="5013633" y="6212104"/>
                </a:lnTo>
                <a:cubicBezTo>
                  <a:pt x="5007363" y="6208771"/>
                  <a:pt x="4867451" y="6189553"/>
                  <a:pt x="4863573" y="6184654"/>
                </a:cubicBezTo>
                <a:lnTo>
                  <a:pt x="4651416" y="6166539"/>
                </a:lnTo>
                <a:cubicBezTo>
                  <a:pt x="4624977" y="6160344"/>
                  <a:pt x="4469364" y="6128170"/>
                  <a:pt x="4481486" y="6142882"/>
                </a:cubicBezTo>
                <a:cubicBezTo>
                  <a:pt x="4405439" y="6106748"/>
                  <a:pt x="4365783" y="6101727"/>
                  <a:pt x="4269331" y="6098123"/>
                </a:cubicBezTo>
                <a:cubicBezTo>
                  <a:pt x="4210440" y="6124597"/>
                  <a:pt x="4245321" y="6098279"/>
                  <a:pt x="4190801" y="6099192"/>
                </a:cubicBezTo>
                <a:cubicBezTo>
                  <a:pt x="4212420" y="6071793"/>
                  <a:pt x="4151268" y="6084104"/>
                  <a:pt x="4127486" y="6076624"/>
                </a:cubicBezTo>
                <a:cubicBezTo>
                  <a:pt x="4117403" y="6077826"/>
                  <a:pt x="4107474" y="6080022"/>
                  <a:pt x="4097468" y="6082472"/>
                </a:cubicBezTo>
                <a:lnTo>
                  <a:pt x="4092230" y="6083737"/>
                </a:lnTo>
                <a:lnTo>
                  <a:pt x="4072646" y="6083192"/>
                </a:lnTo>
                <a:lnTo>
                  <a:pt x="4065392" y="6090055"/>
                </a:lnTo>
                <a:lnTo>
                  <a:pt x="4034674" y="6094262"/>
                </a:lnTo>
                <a:cubicBezTo>
                  <a:pt x="4023438" y="6094753"/>
                  <a:pt x="4011659" y="6094013"/>
                  <a:pt x="3999109" y="6091300"/>
                </a:cubicBezTo>
                <a:cubicBezTo>
                  <a:pt x="3960965" y="6070220"/>
                  <a:pt x="3878759" y="6097089"/>
                  <a:pt x="3832245" y="6069403"/>
                </a:cubicBezTo>
                <a:cubicBezTo>
                  <a:pt x="3780875" y="6064935"/>
                  <a:pt x="3723613" y="6065226"/>
                  <a:pt x="3690889" y="6064489"/>
                </a:cubicBezTo>
                <a:cubicBezTo>
                  <a:pt x="3674068" y="6075123"/>
                  <a:pt x="3636813" y="6049759"/>
                  <a:pt x="3635899" y="6064980"/>
                </a:cubicBezTo>
                <a:lnTo>
                  <a:pt x="3620576" y="6070271"/>
                </a:lnTo>
                <a:lnTo>
                  <a:pt x="3604087" y="6064439"/>
                </a:lnTo>
                <a:cubicBezTo>
                  <a:pt x="3590166" y="6069757"/>
                  <a:pt x="3579308" y="6073243"/>
                  <a:pt x="3568387" y="6069146"/>
                </a:cubicBezTo>
                <a:lnTo>
                  <a:pt x="3503818" y="6089506"/>
                </a:lnTo>
                <a:cubicBezTo>
                  <a:pt x="3510915" y="6100196"/>
                  <a:pt x="3472416" y="6088681"/>
                  <a:pt x="3466246" y="6098777"/>
                </a:cubicBezTo>
                <a:cubicBezTo>
                  <a:pt x="3462890" y="6107015"/>
                  <a:pt x="3450430" y="6105442"/>
                  <a:pt x="3440422" y="6107901"/>
                </a:cubicBezTo>
                <a:cubicBezTo>
                  <a:pt x="3432391" y="6116010"/>
                  <a:pt x="3383132" y="6120663"/>
                  <a:pt x="3366542" y="6118330"/>
                </a:cubicBezTo>
                <a:cubicBezTo>
                  <a:pt x="3311828" y="6124732"/>
                  <a:pt x="3277604" y="6138667"/>
                  <a:pt x="3240669" y="6130264"/>
                </a:cubicBezTo>
                <a:cubicBezTo>
                  <a:pt x="3230661" y="6130422"/>
                  <a:pt x="3222184" y="6131822"/>
                  <a:pt x="3214708" y="6133988"/>
                </a:cubicBezTo>
                <a:lnTo>
                  <a:pt x="3194214" y="6147821"/>
                </a:lnTo>
                <a:lnTo>
                  <a:pt x="3180468" y="6150623"/>
                </a:lnTo>
                <a:lnTo>
                  <a:pt x="3177508" y="6152351"/>
                </a:lnTo>
                <a:cubicBezTo>
                  <a:pt x="3171873" y="6155673"/>
                  <a:pt x="3166158" y="6158806"/>
                  <a:pt x="3159834" y="6161276"/>
                </a:cubicBezTo>
                <a:cubicBezTo>
                  <a:pt x="3135185" y="6159416"/>
                  <a:pt x="3121213" y="6160394"/>
                  <a:pt x="3104835" y="6155927"/>
                </a:cubicBezTo>
                <a:cubicBezTo>
                  <a:pt x="3067805" y="6165414"/>
                  <a:pt x="3078432" y="6141523"/>
                  <a:pt x="3051373" y="6169421"/>
                </a:cubicBezTo>
                <a:cubicBezTo>
                  <a:pt x="2978033" y="6169169"/>
                  <a:pt x="2947947" y="6220998"/>
                  <a:pt x="2877306" y="6208324"/>
                </a:cubicBezTo>
                <a:cubicBezTo>
                  <a:pt x="2821913" y="6217975"/>
                  <a:pt x="2762952" y="6223226"/>
                  <a:pt x="2719018" y="6227333"/>
                </a:cubicBezTo>
                <a:cubicBezTo>
                  <a:pt x="2639811" y="6232636"/>
                  <a:pt x="2504877" y="6234795"/>
                  <a:pt x="2454061" y="6236538"/>
                </a:cubicBezTo>
                <a:cubicBezTo>
                  <a:pt x="2403245" y="6238280"/>
                  <a:pt x="2420126" y="6239079"/>
                  <a:pt x="2414120" y="6237789"/>
                </a:cubicBezTo>
                <a:lnTo>
                  <a:pt x="2384765" y="6235638"/>
                </a:lnTo>
                <a:lnTo>
                  <a:pt x="2365600" y="6233135"/>
                </a:lnTo>
                <a:cubicBezTo>
                  <a:pt x="2356752" y="6235910"/>
                  <a:pt x="2350716" y="6235915"/>
                  <a:pt x="2345941" y="6234695"/>
                </a:cubicBezTo>
                <a:lnTo>
                  <a:pt x="2340941" y="6232305"/>
                </a:lnTo>
                <a:lnTo>
                  <a:pt x="2327235" y="6232519"/>
                </a:lnTo>
                <a:lnTo>
                  <a:pt x="2299646" y="6230633"/>
                </a:lnTo>
                <a:lnTo>
                  <a:pt x="2295035" y="6232443"/>
                </a:lnTo>
                <a:lnTo>
                  <a:pt x="2268728" y="6240177"/>
                </a:lnTo>
                <a:cubicBezTo>
                  <a:pt x="2268628" y="6240521"/>
                  <a:pt x="2254084" y="6233657"/>
                  <a:pt x="2253984" y="6234001"/>
                </a:cubicBezTo>
                <a:cubicBezTo>
                  <a:pt x="2239122" y="6237048"/>
                  <a:pt x="2209108" y="6234931"/>
                  <a:pt x="2191113" y="6240434"/>
                </a:cubicBezTo>
                <a:lnTo>
                  <a:pt x="2146012" y="6259810"/>
                </a:lnTo>
                <a:cubicBezTo>
                  <a:pt x="2145973" y="6259892"/>
                  <a:pt x="2128598" y="6274390"/>
                  <a:pt x="2128560" y="6274472"/>
                </a:cubicBezTo>
                <a:cubicBezTo>
                  <a:pt x="2126838" y="6275117"/>
                  <a:pt x="2124109" y="6275530"/>
                  <a:pt x="2119778" y="6275665"/>
                </a:cubicBezTo>
                <a:lnTo>
                  <a:pt x="2110434" y="6282700"/>
                </a:lnTo>
                <a:lnTo>
                  <a:pt x="2081418" y="6289059"/>
                </a:lnTo>
                <a:lnTo>
                  <a:pt x="2088526" y="6281659"/>
                </a:lnTo>
                <a:cubicBezTo>
                  <a:pt x="2076371" y="6277676"/>
                  <a:pt x="2071903" y="6270803"/>
                  <a:pt x="2059717" y="6292002"/>
                </a:cubicBezTo>
                <a:cubicBezTo>
                  <a:pt x="2032291" y="6286224"/>
                  <a:pt x="2028634" y="6298813"/>
                  <a:pt x="1993045" y="6306390"/>
                </a:cubicBezTo>
                <a:cubicBezTo>
                  <a:pt x="1976971" y="6300063"/>
                  <a:pt x="1965178" y="6303922"/>
                  <a:pt x="1954075" y="6311066"/>
                </a:cubicBezTo>
                <a:cubicBezTo>
                  <a:pt x="1918456" y="6310689"/>
                  <a:pt x="1887456" y="6322102"/>
                  <a:pt x="1848190" y="6327771"/>
                </a:cubicBezTo>
                <a:lnTo>
                  <a:pt x="1737951" y="6344513"/>
                </a:lnTo>
                <a:lnTo>
                  <a:pt x="1696709" y="6346605"/>
                </a:lnTo>
                <a:cubicBezTo>
                  <a:pt x="1692504" y="6346100"/>
                  <a:pt x="1663837" y="6347211"/>
                  <a:pt x="1661872" y="6347587"/>
                </a:cubicBezTo>
                <a:lnTo>
                  <a:pt x="1655864" y="6347808"/>
                </a:lnTo>
                <a:lnTo>
                  <a:pt x="1633028" y="6358060"/>
                </a:lnTo>
                <a:cubicBezTo>
                  <a:pt x="1618899" y="6356602"/>
                  <a:pt x="1619623" y="6369112"/>
                  <a:pt x="1606576" y="6366899"/>
                </a:cubicBezTo>
                <a:lnTo>
                  <a:pt x="1461291" y="6379054"/>
                </a:lnTo>
                <a:lnTo>
                  <a:pt x="1428798" y="6379606"/>
                </a:lnTo>
                <a:cubicBezTo>
                  <a:pt x="1424834" y="6377722"/>
                  <a:pt x="1419064" y="6376842"/>
                  <a:pt x="1409244" y="6378241"/>
                </a:cubicBezTo>
                <a:lnTo>
                  <a:pt x="1406951" y="6379043"/>
                </a:lnTo>
                <a:lnTo>
                  <a:pt x="1391002" y="6374347"/>
                </a:lnTo>
                <a:cubicBezTo>
                  <a:pt x="1385899" y="6372215"/>
                  <a:pt x="1381417" y="6369535"/>
                  <a:pt x="1377852" y="6366097"/>
                </a:cubicBezTo>
                <a:cubicBezTo>
                  <a:pt x="1352108" y="6365458"/>
                  <a:pt x="1267249" y="6359383"/>
                  <a:pt x="1239424" y="6359700"/>
                </a:cubicBezTo>
                <a:cubicBezTo>
                  <a:pt x="1211599" y="6360016"/>
                  <a:pt x="1221978" y="6361392"/>
                  <a:pt x="1208014" y="6357188"/>
                </a:cubicBezTo>
                <a:lnTo>
                  <a:pt x="1152751" y="6345283"/>
                </a:lnTo>
                <a:lnTo>
                  <a:pt x="949771" y="6335308"/>
                </a:lnTo>
                <a:cubicBezTo>
                  <a:pt x="888502" y="6312655"/>
                  <a:pt x="822682" y="6331858"/>
                  <a:pt x="752723" y="6320875"/>
                </a:cubicBezTo>
                <a:cubicBezTo>
                  <a:pt x="697396" y="6317271"/>
                  <a:pt x="686655" y="6275609"/>
                  <a:pt x="665167" y="6275293"/>
                </a:cubicBezTo>
                <a:cubicBezTo>
                  <a:pt x="657908" y="6276764"/>
                  <a:pt x="625159" y="6270979"/>
                  <a:pt x="618141" y="6273378"/>
                </a:cubicBezTo>
                <a:cubicBezTo>
                  <a:pt x="606112" y="6250236"/>
                  <a:pt x="628751" y="6263137"/>
                  <a:pt x="596498" y="6261621"/>
                </a:cubicBezTo>
                <a:cubicBezTo>
                  <a:pt x="598654" y="6267969"/>
                  <a:pt x="583476" y="6241875"/>
                  <a:pt x="568296" y="6259035"/>
                </a:cubicBezTo>
                <a:lnTo>
                  <a:pt x="550874" y="6247808"/>
                </a:lnTo>
                <a:lnTo>
                  <a:pt x="521056" y="6251759"/>
                </a:lnTo>
                <a:cubicBezTo>
                  <a:pt x="512844" y="6252767"/>
                  <a:pt x="496898" y="6238469"/>
                  <a:pt x="487255" y="6237156"/>
                </a:cubicBezTo>
                <a:cubicBezTo>
                  <a:pt x="449168" y="6235869"/>
                  <a:pt x="452372" y="6218847"/>
                  <a:pt x="431825" y="6228675"/>
                </a:cubicBezTo>
                <a:cubicBezTo>
                  <a:pt x="409674" y="6239271"/>
                  <a:pt x="353899" y="6202116"/>
                  <a:pt x="346639" y="6209624"/>
                </a:cubicBezTo>
                <a:cubicBezTo>
                  <a:pt x="335776" y="6218525"/>
                  <a:pt x="269484" y="6176632"/>
                  <a:pt x="271007" y="6188053"/>
                </a:cubicBezTo>
                <a:cubicBezTo>
                  <a:pt x="223668" y="6157668"/>
                  <a:pt x="207158" y="6173403"/>
                  <a:pt x="189996" y="6162482"/>
                </a:cubicBezTo>
                <a:cubicBezTo>
                  <a:pt x="167941" y="6147838"/>
                  <a:pt x="134526" y="6155297"/>
                  <a:pt x="121342" y="6139836"/>
                </a:cubicBezTo>
                <a:cubicBezTo>
                  <a:pt x="108158" y="6124375"/>
                  <a:pt x="113782" y="6146084"/>
                  <a:pt x="90669" y="6116573"/>
                </a:cubicBezTo>
                <a:cubicBezTo>
                  <a:pt x="76705" y="6097951"/>
                  <a:pt x="64226" y="6077165"/>
                  <a:pt x="49115" y="6053333"/>
                </a:cubicBezTo>
                <a:cubicBezTo>
                  <a:pt x="34004" y="6029501"/>
                  <a:pt x="12038" y="6070748"/>
                  <a:pt x="0" y="602404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356C7E0D-5275-481E-8F7D-694D4864A63E}"/>
              </a:ext>
            </a:extLst>
          </p:cNvPr>
          <p:cNvSpPr txBox="1"/>
          <p:nvPr/>
        </p:nvSpPr>
        <p:spPr>
          <a:xfrm>
            <a:off x="3046956" y="2416469"/>
            <a:ext cx="609391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 México, el 10 de Mayo de 1922, se declaró como día especial para celebrar a las Madres. A partir de esta fecha todos los días 10 de Mayo, sin importar que día de la semana sea, se celebra el </a:t>
            </a:r>
            <a:r>
              <a:rPr lang="es-ES" sz="2000" b="0" i="0" dirty="0" err="1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dia</a:t>
            </a:r>
            <a:r>
              <a:rPr lang="es-ES" sz="2000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la madre. Esta tradición se ha convertido en México en uno de los días de fiesta más celebrados, donde se reúnen las familias Mexicanas a festejar a sus Madres.</a:t>
            </a:r>
            <a:endParaRPr lang="es-MX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067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6680F1D3-7650-4307-A001-0163AD371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Fondo De Acuarela En Colores Pastel Blanco. Hojas De Color Verde Suave Y  Plantilla De Ilustración De Patrón De Pétalos De Flor Rosa Ilustraciones  Vectoriales, Clip Art Vectorizado Libre De Derechos. Image">
            <a:extLst>
              <a:ext uri="{FF2B5EF4-FFF2-40B4-BE49-F238E27FC236}">
                <a16:creationId xmlns:a16="http://schemas.microsoft.com/office/drawing/2014/main" id="{EDFE2300-D37A-4E2B-A934-44131995CA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00" r="1" b="16729"/>
          <a:stretch/>
        </p:blipFill>
        <p:spPr bwMode="auto">
          <a:xfrm>
            <a:off x="1695450" y="283941"/>
            <a:ext cx="8801100" cy="5955873"/>
          </a:xfrm>
          <a:custGeom>
            <a:avLst/>
            <a:gdLst/>
            <a:ahLst/>
            <a:cxnLst/>
            <a:rect l="l" t="t" r="r" b="b"/>
            <a:pathLst>
              <a:path w="8678780" h="5873097">
                <a:moveTo>
                  <a:pt x="1379513" y="25"/>
                </a:moveTo>
                <a:cubicBezTo>
                  <a:pt x="1399326" y="458"/>
                  <a:pt x="1419819" y="6516"/>
                  <a:pt x="1438386" y="8439"/>
                </a:cubicBezTo>
                <a:cubicBezTo>
                  <a:pt x="1848256" y="51517"/>
                  <a:pt x="2258124" y="98056"/>
                  <a:pt x="2668443" y="139209"/>
                </a:cubicBezTo>
                <a:cubicBezTo>
                  <a:pt x="3052045" y="177671"/>
                  <a:pt x="3438361" y="186516"/>
                  <a:pt x="3823773" y="206516"/>
                </a:cubicBezTo>
                <a:cubicBezTo>
                  <a:pt x="4290252" y="230748"/>
                  <a:pt x="4755825" y="264980"/>
                  <a:pt x="5219588" y="318825"/>
                </a:cubicBezTo>
                <a:cubicBezTo>
                  <a:pt x="5541595" y="356518"/>
                  <a:pt x="5866772" y="382670"/>
                  <a:pt x="6193307" y="352672"/>
                </a:cubicBezTo>
                <a:cubicBezTo>
                  <a:pt x="6209610" y="351131"/>
                  <a:pt x="6228180" y="346134"/>
                  <a:pt x="6241767" y="351131"/>
                </a:cubicBezTo>
                <a:cubicBezTo>
                  <a:pt x="6400280" y="407287"/>
                  <a:pt x="6573284" y="366901"/>
                  <a:pt x="6737683" y="402287"/>
                </a:cubicBezTo>
                <a:cubicBezTo>
                  <a:pt x="6695564" y="538826"/>
                  <a:pt x="6514862" y="527670"/>
                  <a:pt x="6412962" y="622288"/>
                </a:cubicBezTo>
                <a:cubicBezTo>
                  <a:pt x="6579172" y="659979"/>
                  <a:pt x="6728627" y="698057"/>
                  <a:pt x="6880346" y="726518"/>
                </a:cubicBezTo>
                <a:cubicBezTo>
                  <a:pt x="7041122" y="756519"/>
                  <a:pt x="7177442" y="837673"/>
                  <a:pt x="7334594" y="873826"/>
                </a:cubicBezTo>
                <a:cubicBezTo>
                  <a:pt x="7368112" y="881518"/>
                  <a:pt x="7408419" y="908442"/>
                  <a:pt x="7420192" y="934596"/>
                </a:cubicBezTo>
                <a:cubicBezTo>
                  <a:pt x="7458235" y="1019211"/>
                  <a:pt x="8217735" y="1256521"/>
                  <a:pt x="8128063" y="1331904"/>
                </a:cubicBezTo>
                <a:cubicBezTo>
                  <a:pt x="8090926" y="1363059"/>
                  <a:pt x="8042918" y="1385367"/>
                  <a:pt x="7992648" y="1416136"/>
                </a:cubicBezTo>
                <a:cubicBezTo>
                  <a:pt x="8068283" y="1474214"/>
                  <a:pt x="8153426" y="1499598"/>
                  <a:pt x="8244004" y="1516906"/>
                </a:cubicBezTo>
                <a:cubicBezTo>
                  <a:pt x="8271178" y="1522290"/>
                  <a:pt x="8297900" y="1533059"/>
                  <a:pt x="8300615" y="1559214"/>
                </a:cubicBezTo>
                <a:cubicBezTo>
                  <a:pt x="8303332" y="1586521"/>
                  <a:pt x="8275706" y="1597289"/>
                  <a:pt x="8252610" y="1609983"/>
                </a:cubicBezTo>
                <a:cubicBezTo>
                  <a:pt x="8220454" y="1627674"/>
                  <a:pt x="8189205" y="1643059"/>
                  <a:pt x="8148444" y="1645368"/>
                </a:cubicBezTo>
                <a:cubicBezTo>
                  <a:pt x="8081415" y="1648828"/>
                  <a:pt x="8049262" y="1698059"/>
                  <a:pt x="8010314" y="1734983"/>
                </a:cubicBezTo>
                <a:cubicBezTo>
                  <a:pt x="7988574" y="1755753"/>
                  <a:pt x="7977704" y="1797675"/>
                  <a:pt x="8015746" y="1804984"/>
                </a:cubicBezTo>
                <a:cubicBezTo>
                  <a:pt x="8107232" y="1822675"/>
                  <a:pt x="8099984" y="1873831"/>
                  <a:pt x="8097722" y="1931908"/>
                </a:cubicBezTo>
                <a:cubicBezTo>
                  <a:pt x="8094550" y="2003830"/>
                  <a:pt x="8040654" y="2036908"/>
                  <a:pt x="7974534" y="2064601"/>
                </a:cubicBezTo>
                <a:cubicBezTo>
                  <a:pt x="7951888" y="2074215"/>
                  <a:pt x="7919734" y="2073829"/>
                  <a:pt x="7911128" y="2103831"/>
                </a:cubicBezTo>
                <a:cubicBezTo>
                  <a:pt x="7948266" y="2132293"/>
                  <a:pt x="7993555" y="2109215"/>
                  <a:pt x="8033411" y="2117292"/>
                </a:cubicBezTo>
                <a:cubicBezTo>
                  <a:pt x="8066471" y="2123831"/>
                  <a:pt x="8121271" y="2120370"/>
                  <a:pt x="8075982" y="2172677"/>
                </a:cubicBezTo>
                <a:cubicBezTo>
                  <a:pt x="8062847" y="2187676"/>
                  <a:pt x="8078246" y="2199215"/>
                  <a:pt x="8095004" y="2200369"/>
                </a:cubicBezTo>
                <a:cubicBezTo>
                  <a:pt x="8229060" y="2212293"/>
                  <a:pt x="8167466" y="2318063"/>
                  <a:pt x="8210492" y="2373833"/>
                </a:cubicBezTo>
                <a:cubicBezTo>
                  <a:pt x="8222264" y="2389215"/>
                  <a:pt x="8209584" y="2415754"/>
                  <a:pt x="8191016" y="2422293"/>
                </a:cubicBezTo>
                <a:cubicBezTo>
                  <a:pt x="8072357" y="2465372"/>
                  <a:pt x="8056054" y="2568063"/>
                  <a:pt x="7998536" y="2656525"/>
                </a:cubicBezTo>
                <a:cubicBezTo>
                  <a:pt x="8061036" y="2691525"/>
                  <a:pt x="8135764" y="2699217"/>
                  <a:pt x="8203244" y="2721909"/>
                </a:cubicBezTo>
                <a:cubicBezTo>
                  <a:pt x="8273442" y="2745756"/>
                  <a:pt x="8273442" y="2763447"/>
                  <a:pt x="8215472" y="2832678"/>
                </a:cubicBezTo>
                <a:cubicBezTo>
                  <a:pt x="8366284" y="2847680"/>
                  <a:pt x="8366284" y="2847680"/>
                  <a:pt x="8319638" y="2956526"/>
                </a:cubicBezTo>
                <a:cubicBezTo>
                  <a:pt x="8445996" y="2966525"/>
                  <a:pt x="8529327" y="3018064"/>
                  <a:pt x="8548800" y="3130757"/>
                </a:cubicBezTo>
                <a:cubicBezTo>
                  <a:pt x="8558311" y="3185372"/>
                  <a:pt x="8615377" y="3211141"/>
                  <a:pt x="8678780" y="3247679"/>
                </a:cubicBezTo>
                <a:cubicBezTo>
                  <a:pt x="8599978" y="3283066"/>
                  <a:pt x="8546537" y="3356911"/>
                  <a:pt x="8454599" y="3278833"/>
                </a:cubicBezTo>
                <a:cubicBezTo>
                  <a:pt x="8421087" y="3250373"/>
                  <a:pt x="8424254" y="3286526"/>
                  <a:pt x="8419728" y="3296911"/>
                </a:cubicBezTo>
                <a:cubicBezTo>
                  <a:pt x="8408859" y="3322295"/>
                  <a:pt x="8431501" y="3339218"/>
                  <a:pt x="8446448" y="3358448"/>
                </a:cubicBezTo>
                <a:cubicBezTo>
                  <a:pt x="8460939" y="3377681"/>
                  <a:pt x="8478149" y="3398064"/>
                  <a:pt x="8482226" y="3419605"/>
                </a:cubicBezTo>
                <a:cubicBezTo>
                  <a:pt x="8484942" y="3434604"/>
                  <a:pt x="8471809" y="3456526"/>
                  <a:pt x="8457318" y="3467682"/>
                </a:cubicBezTo>
                <a:cubicBezTo>
                  <a:pt x="8381232" y="3526527"/>
                  <a:pt x="8426520" y="3658836"/>
                  <a:pt x="8282501" y="3675759"/>
                </a:cubicBezTo>
                <a:cubicBezTo>
                  <a:pt x="8217735" y="3683450"/>
                  <a:pt x="8186486" y="3731913"/>
                  <a:pt x="8138932" y="3758451"/>
                </a:cubicBezTo>
                <a:cubicBezTo>
                  <a:pt x="7973628" y="3851144"/>
                  <a:pt x="7863120" y="3970376"/>
                  <a:pt x="7811946" y="4134221"/>
                </a:cubicBezTo>
                <a:cubicBezTo>
                  <a:pt x="7797906" y="4179605"/>
                  <a:pt x="7744010" y="4216145"/>
                  <a:pt x="7709139" y="4256145"/>
                </a:cubicBezTo>
                <a:cubicBezTo>
                  <a:pt x="7725896" y="4285376"/>
                  <a:pt x="7817379" y="4222298"/>
                  <a:pt x="7785224" y="4299221"/>
                </a:cubicBezTo>
                <a:cubicBezTo>
                  <a:pt x="7760768" y="4356915"/>
                  <a:pt x="7698269" y="4392684"/>
                  <a:pt x="7639392" y="4426916"/>
                </a:cubicBezTo>
                <a:cubicBezTo>
                  <a:pt x="7572364" y="4465762"/>
                  <a:pt x="7498091" y="4496914"/>
                  <a:pt x="7467746" y="4568838"/>
                </a:cubicBezTo>
                <a:cubicBezTo>
                  <a:pt x="7461405" y="4584223"/>
                  <a:pt x="7441025" y="4600376"/>
                  <a:pt x="7422910" y="4606531"/>
                </a:cubicBezTo>
                <a:cubicBezTo>
                  <a:pt x="6478176" y="5872304"/>
                  <a:pt x="4152572" y="5880765"/>
                  <a:pt x="3884462" y="5871919"/>
                </a:cubicBezTo>
                <a:cubicBezTo>
                  <a:pt x="3559738" y="5860765"/>
                  <a:pt x="3252674" y="5782688"/>
                  <a:pt x="2951503" y="5685381"/>
                </a:cubicBezTo>
                <a:cubicBezTo>
                  <a:pt x="2824239" y="5644226"/>
                  <a:pt x="2706035" y="5585765"/>
                  <a:pt x="2582393" y="5540381"/>
                </a:cubicBezTo>
                <a:cubicBezTo>
                  <a:pt x="2411654" y="5477686"/>
                  <a:pt x="2279862" y="5358071"/>
                  <a:pt x="2109575" y="5307686"/>
                </a:cubicBezTo>
                <a:cubicBezTo>
                  <a:pt x="1934305" y="5255763"/>
                  <a:pt x="1784398" y="5160762"/>
                  <a:pt x="1604145" y="5120379"/>
                </a:cubicBezTo>
                <a:cubicBezTo>
                  <a:pt x="1509040" y="5098840"/>
                  <a:pt x="1417102" y="5059994"/>
                  <a:pt x="1432046" y="4948840"/>
                </a:cubicBezTo>
                <a:cubicBezTo>
                  <a:pt x="1436123" y="4917301"/>
                  <a:pt x="1411214" y="4891532"/>
                  <a:pt x="1371813" y="4900763"/>
                </a:cubicBezTo>
                <a:cubicBezTo>
                  <a:pt x="1296633" y="4918071"/>
                  <a:pt x="1262665" y="4872300"/>
                  <a:pt x="1220998" y="4838069"/>
                </a:cubicBezTo>
                <a:cubicBezTo>
                  <a:pt x="1146725" y="4777302"/>
                  <a:pt x="1076074" y="4712685"/>
                  <a:pt x="957869" y="4702684"/>
                </a:cubicBezTo>
                <a:cubicBezTo>
                  <a:pt x="980512" y="4654991"/>
                  <a:pt x="1019009" y="4661916"/>
                  <a:pt x="1054336" y="4671915"/>
                </a:cubicBezTo>
                <a:cubicBezTo>
                  <a:pt x="1147177" y="4698070"/>
                  <a:pt x="1239115" y="4727684"/>
                  <a:pt x="1331957" y="4753839"/>
                </a:cubicBezTo>
                <a:cubicBezTo>
                  <a:pt x="1392645" y="4770763"/>
                  <a:pt x="1452881" y="4794609"/>
                  <a:pt x="1533949" y="4775761"/>
                </a:cubicBezTo>
                <a:cubicBezTo>
                  <a:pt x="1464202" y="4679607"/>
                  <a:pt x="1345545" y="4662300"/>
                  <a:pt x="1249533" y="4632685"/>
                </a:cubicBezTo>
                <a:cubicBezTo>
                  <a:pt x="1129515" y="4595378"/>
                  <a:pt x="1058865" y="4524991"/>
                  <a:pt x="974172" y="4446530"/>
                </a:cubicBezTo>
                <a:cubicBezTo>
                  <a:pt x="1062487" y="4427683"/>
                  <a:pt x="1117287" y="4485377"/>
                  <a:pt x="1186579" y="4482299"/>
                </a:cubicBezTo>
                <a:cubicBezTo>
                  <a:pt x="1190203" y="4472300"/>
                  <a:pt x="1196544" y="4457684"/>
                  <a:pt x="1195637" y="4457299"/>
                </a:cubicBezTo>
                <a:cubicBezTo>
                  <a:pt x="1082415" y="4414222"/>
                  <a:pt x="1029426" y="4333453"/>
                  <a:pt x="1011761" y="4235759"/>
                </a:cubicBezTo>
                <a:cubicBezTo>
                  <a:pt x="1002706" y="4185376"/>
                  <a:pt x="961492" y="4169607"/>
                  <a:pt x="920731" y="4146528"/>
                </a:cubicBezTo>
                <a:cubicBezTo>
                  <a:pt x="778522" y="4064606"/>
                  <a:pt x="628163" y="3990375"/>
                  <a:pt x="511316" y="3877683"/>
                </a:cubicBezTo>
                <a:cubicBezTo>
                  <a:pt x="646279" y="3892682"/>
                  <a:pt x="754521" y="3966143"/>
                  <a:pt x="899898" y="3997682"/>
                </a:cubicBezTo>
                <a:cubicBezTo>
                  <a:pt x="784411" y="3873836"/>
                  <a:pt x="634956" y="3811144"/>
                  <a:pt x="498636" y="3736143"/>
                </a:cubicBezTo>
                <a:cubicBezTo>
                  <a:pt x="436588" y="3701912"/>
                  <a:pt x="379073" y="3658065"/>
                  <a:pt x="303890" y="3639604"/>
                </a:cubicBezTo>
                <a:cubicBezTo>
                  <a:pt x="277170" y="3633065"/>
                  <a:pt x="233240" y="3619219"/>
                  <a:pt x="254527" y="3582680"/>
                </a:cubicBezTo>
                <a:cubicBezTo>
                  <a:pt x="272641" y="3552297"/>
                  <a:pt x="308419" y="3561526"/>
                  <a:pt x="341028" y="3570373"/>
                </a:cubicBezTo>
                <a:cubicBezTo>
                  <a:pt x="419378" y="3592297"/>
                  <a:pt x="500446" y="3592682"/>
                  <a:pt x="606424" y="3592297"/>
                </a:cubicBezTo>
                <a:cubicBezTo>
                  <a:pt x="517657" y="3491912"/>
                  <a:pt x="355067" y="3521913"/>
                  <a:pt x="278984" y="3416526"/>
                </a:cubicBezTo>
                <a:cubicBezTo>
                  <a:pt x="374088" y="3398064"/>
                  <a:pt x="447458" y="3436142"/>
                  <a:pt x="524452" y="3443448"/>
                </a:cubicBezTo>
                <a:cubicBezTo>
                  <a:pt x="594195" y="3449987"/>
                  <a:pt x="611405" y="3432296"/>
                  <a:pt x="595102" y="3374218"/>
                </a:cubicBezTo>
                <a:cubicBezTo>
                  <a:pt x="569741" y="3283833"/>
                  <a:pt x="607782" y="3237678"/>
                  <a:pt x="709231" y="3262295"/>
                </a:cubicBezTo>
                <a:cubicBezTo>
                  <a:pt x="803432" y="3285372"/>
                  <a:pt x="813394" y="3251526"/>
                  <a:pt x="788033" y="3199987"/>
                </a:cubicBezTo>
                <a:cubicBezTo>
                  <a:pt x="751802" y="3124988"/>
                  <a:pt x="793015" y="3066910"/>
                  <a:pt x="821094" y="3003833"/>
                </a:cubicBezTo>
                <a:cubicBezTo>
                  <a:pt x="864120" y="2907680"/>
                  <a:pt x="846003" y="2860755"/>
                  <a:pt x="753161" y="2789218"/>
                </a:cubicBezTo>
                <a:cubicBezTo>
                  <a:pt x="701080" y="2749216"/>
                  <a:pt x="644921" y="2715371"/>
                  <a:pt x="569285" y="2680756"/>
                </a:cubicBezTo>
                <a:cubicBezTo>
                  <a:pt x="743651" y="2661909"/>
                  <a:pt x="560683" y="2598448"/>
                  <a:pt x="622275" y="2558832"/>
                </a:cubicBezTo>
                <a:cubicBezTo>
                  <a:pt x="745462" y="2542678"/>
                  <a:pt x="846003" y="2668833"/>
                  <a:pt x="1013576" y="2632679"/>
                </a:cubicBezTo>
                <a:cubicBezTo>
                  <a:pt x="806602" y="2523446"/>
                  <a:pt x="577892" y="2487677"/>
                  <a:pt x="427984" y="2342293"/>
                </a:cubicBezTo>
                <a:cubicBezTo>
                  <a:pt x="462405" y="2309216"/>
                  <a:pt x="496823" y="2339985"/>
                  <a:pt x="526263" y="2327678"/>
                </a:cubicBezTo>
                <a:cubicBezTo>
                  <a:pt x="525356" y="2319985"/>
                  <a:pt x="527622" y="2308446"/>
                  <a:pt x="522186" y="2304986"/>
                </a:cubicBezTo>
                <a:cubicBezTo>
                  <a:pt x="410323" y="2225754"/>
                  <a:pt x="408509" y="2223831"/>
                  <a:pt x="528526" y="2165368"/>
                </a:cubicBezTo>
                <a:cubicBezTo>
                  <a:pt x="570645" y="2144984"/>
                  <a:pt x="567023" y="2126906"/>
                  <a:pt x="544832" y="2101138"/>
                </a:cubicBezTo>
                <a:cubicBezTo>
                  <a:pt x="528978" y="2083061"/>
                  <a:pt x="509957" y="2066906"/>
                  <a:pt x="519016" y="2027291"/>
                </a:cubicBezTo>
                <a:cubicBezTo>
                  <a:pt x="584685" y="2078062"/>
                  <a:pt x="902162" y="2061522"/>
                  <a:pt x="958321" y="2056137"/>
                </a:cubicBezTo>
                <a:cubicBezTo>
                  <a:pt x="1021272" y="2050369"/>
                  <a:pt x="1083319" y="2025753"/>
                  <a:pt x="1149440" y="2039214"/>
                </a:cubicBezTo>
                <a:cubicBezTo>
                  <a:pt x="1202430" y="2049985"/>
                  <a:pt x="1447897" y="2154215"/>
                  <a:pt x="1482772" y="2034599"/>
                </a:cubicBezTo>
                <a:cubicBezTo>
                  <a:pt x="1484583" y="2028831"/>
                  <a:pt x="1583765" y="2042293"/>
                  <a:pt x="1637208" y="2048831"/>
                </a:cubicBezTo>
                <a:cubicBezTo>
                  <a:pt x="1684309" y="2054216"/>
                  <a:pt x="1737297" y="2078062"/>
                  <a:pt x="1768999" y="2030369"/>
                </a:cubicBezTo>
                <a:cubicBezTo>
                  <a:pt x="1787568" y="2002293"/>
                  <a:pt x="1711030" y="1948062"/>
                  <a:pt x="1642642" y="1943445"/>
                </a:cubicBezTo>
                <a:cubicBezTo>
                  <a:pt x="1583312" y="1939214"/>
                  <a:pt x="1521266" y="1933060"/>
                  <a:pt x="1464655" y="1944599"/>
                </a:cubicBezTo>
                <a:cubicBezTo>
                  <a:pt x="1394911" y="1958446"/>
                  <a:pt x="1357322" y="1936138"/>
                  <a:pt x="1337846" y="1888061"/>
                </a:cubicBezTo>
                <a:cubicBezTo>
                  <a:pt x="1316106" y="1834985"/>
                  <a:pt x="1274439" y="1810368"/>
                  <a:pt x="1216924" y="1785752"/>
                </a:cubicBezTo>
                <a:cubicBezTo>
                  <a:pt x="1077431" y="1726138"/>
                  <a:pt x="943377" y="1657291"/>
                  <a:pt x="790299" y="1622676"/>
                </a:cubicBezTo>
                <a:cubicBezTo>
                  <a:pt x="759953" y="1615751"/>
                  <a:pt x="726441" y="1606521"/>
                  <a:pt x="712401" y="1560751"/>
                </a:cubicBezTo>
                <a:cubicBezTo>
                  <a:pt x="1126798" y="1629213"/>
                  <a:pt x="1504511" y="1807676"/>
                  <a:pt x="1932039" y="1797291"/>
                </a:cubicBezTo>
                <a:cubicBezTo>
                  <a:pt x="1815195" y="1740752"/>
                  <a:pt x="1679780" y="1737675"/>
                  <a:pt x="1555234" y="1698059"/>
                </a:cubicBezTo>
                <a:cubicBezTo>
                  <a:pt x="1643549" y="1668444"/>
                  <a:pt x="1726428" y="1699213"/>
                  <a:pt x="1810212" y="1716137"/>
                </a:cubicBezTo>
                <a:cubicBezTo>
                  <a:pt x="1880410" y="1729982"/>
                  <a:pt x="1943817" y="1732290"/>
                  <a:pt x="1951515" y="1649598"/>
                </a:cubicBezTo>
                <a:cubicBezTo>
                  <a:pt x="1948798" y="1644214"/>
                  <a:pt x="1949249" y="1637291"/>
                  <a:pt x="1949704" y="1630753"/>
                </a:cubicBezTo>
                <a:cubicBezTo>
                  <a:pt x="1926152" y="1596522"/>
                  <a:pt x="1889468" y="1578830"/>
                  <a:pt x="1845990" y="1568828"/>
                </a:cubicBezTo>
                <a:cubicBezTo>
                  <a:pt x="1819722" y="1562674"/>
                  <a:pt x="1784851" y="1553443"/>
                  <a:pt x="1785302" y="1528829"/>
                </a:cubicBezTo>
                <a:cubicBezTo>
                  <a:pt x="1786662" y="1437674"/>
                  <a:pt x="1702878" y="1411136"/>
                  <a:pt x="1619092" y="1384597"/>
                </a:cubicBezTo>
                <a:cubicBezTo>
                  <a:pt x="1665740" y="1339213"/>
                  <a:pt x="1702423" y="1372674"/>
                  <a:pt x="1737750" y="1369214"/>
                </a:cubicBezTo>
                <a:cubicBezTo>
                  <a:pt x="1760848" y="1366906"/>
                  <a:pt x="1781679" y="1362675"/>
                  <a:pt x="1781679" y="1339213"/>
                </a:cubicBezTo>
                <a:cubicBezTo>
                  <a:pt x="1782132" y="1319597"/>
                  <a:pt x="1771262" y="1297288"/>
                  <a:pt x="1748620" y="1296905"/>
                </a:cubicBezTo>
                <a:cubicBezTo>
                  <a:pt x="1606863" y="1293442"/>
                  <a:pt x="1528513" y="1167288"/>
                  <a:pt x="1381324" y="1166904"/>
                </a:cubicBezTo>
                <a:cubicBezTo>
                  <a:pt x="1293462" y="1166904"/>
                  <a:pt x="1427065" y="1095751"/>
                  <a:pt x="1352792" y="1066135"/>
                </a:cubicBezTo>
                <a:cubicBezTo>
                  <a:pt x="1336486" y="1059596"/>
                  <a:pt x="1395363" y="1049597"/>
                  <a:pt x="1421631" y="1051135"/>
                </a:cubicBezTo>
                <a:cubicBezTo>
                  <a:pt x="1447445" y="1052673"/>
                  <a:pt x="1470543" y="1071519"/>
                  <a:pt x="1501793" y="1058058"/>
                </a:cubicBezTo>
                <a:cubicBezTo>
                  <a:pt x="1519003" y="1009981"/>
                  <a:pt x="1474621" y="992289"/>
                  <a:pt x="1437935" y="978826"/>
                </a:cubicBezTo>
                <a:cubicBezTo>
                  <a:pt x="1353244" y="947673"/>
                  <a:pt x="1270817" y="909981"/>
                  <a:pt x="1177975" y="898826"/>
                </a:cubicBezTo>
                <a:cubicBezTo>
                  <a:pt x="1144915" y="894980"/>
                  <a:pt x="1225528" y="843440"/>
                  <a:pt x="1241378" y="825366"/>
                </a:cubicBezTo>
                <a:cubicBezTo>
                  <a:pt x="867743" y="635366"/>
                  <a:pt x="418474" y="644980"/>
                  <a:pt x="0" y="491517"/>
                </a:cubicBezTo>
                <a:cubicBezTo>
                  <a:pt x="92391" y="461518"/>
                  <a:pt x="160326" y="483440"/>
                  <a:pt x="223277" y="488057"/>
                </a:cubicBezTo>
                <a:cubicBezTo>
                  <a:pt x="380429" y="499594"/>
                  <a:pt x="535773" y="523440"/>
                  <a:pt x="692473" y="537671"/>
                </a:cubicBezTo>
                <a:cubicBezTo>
                  <a:pt x="769465" y="544594"/>
                  <a:pt x="841022" y="570749"/>
                  <a:pt x="927071" y="529211"/>
                </a:cubicBezTo>
                <a:cubicBezTo>
                  <a:pt x="984589" y="501518"/>
                  <a:pt x="1076527" y="531517"/>
                  <a:pt x="1147177" y="556134"/>
                </a:cubicBezTo>
                <a:cubicBezTo>
                  <a:pt x="1205600" y="576517"/>
                  <a:pt x="1261306" y="581901"/>
                  <a:pt x="1338752" y="556134"/>
                </a:cubicBezTo>
                <a:cubicBezTo>
                  <a:pt x="1268554" y="540364"/>
                  <a:pt x="1214658" y="526519"/>
                  <a:pt x="1159406" y="516901"/>
                </a:cubicBezTo>
                <a:cubicBezTo>
                  <a:pt x="1115475" y="509211"/>
                  <a:pt x="1220094" y="478056"/>
                  <a:pt x="1273535" y="481902"/>
                </a:cubicBezTo>
                <a:cubicBezTo>
                  <a:pt x="1348263" y="487287"/>
                  <a:pt x="1306144" y="467287"/>
                  <a:pt x="1293462" y="439595"/>
                </a:cubicBezTo>
                <a:cubicBezTo>
                  <a:pt x="1279875" y="409979"/>
                  <a:pt x="1320183" y="400749"/>
                  <a:pt x="1345545" y="406900"/>
                </a:cubicBezTo>
                <a:cubicBezTo>
                  <a:pt x="1442916" y="431133"/>
                  <a:pt x="1539834" y="388441"/>
                  <a:pt x="1640379" y="423057"/>
                </a:cubicBezTo>
                <a:cubicBezTo>
                  <a:pt x="1615015" y="337670"/>
                  <a:pt x="1560215" y="300363"/>
                  <a:pt x="1445634" y="288439"/>
                </a:cubicBezTo>
                <a:cubicBezTo>
                  <a:pt x="1402608" y="283826"/>
                  <a:pt x="1357773" y="290748"/>
                  <a:pt x="1320636" y="266131"/>
                </a:cubicBezTo>
                <a:cubicBezTo>
                  <a:pt x="1299349" y="251902"/>
                  <a:pt x="1275346" y="234978"/>
                  <a:pt x="1292104" y="208824"/>
                </a:cubicBezTo>
                <a:cubicBezTo>
                  <a:pt x="1303877" y="190363"/>
                  <a:pt x="1329242" y="190363"/>
                  <a:pt x="1350074" y="196517"/>
                </a:cubicBezTo>
                <a:cubicBezTo>
                  <a:pt x="1443371" y="223826"/>
                  <a:pt x="1540741" y="233825"/>
                  <a:pt x="1638113" y="243826"/>
                </a:cubicBezTo>
                <a:cubicBezTo>
                  <a:pt x="1653059" y="245364"/>
                  <a:pt x="1669814" y="250365"/>
                  <a:pt x="1686573" y="224977"/>
                </a:cubicBezTo>
                <a:cubicBezTo>
                  <a:pt x="1504511" y="183824"/>
                  <a:pt x="1331505" y="125362"/>
                  <a:pt x="1144459" y="102670"/>
                </a:cubicBezTo>
                <a:cubicBezTo>
                  <a:pt x="1147177" y="91900"/>
                  <a:pt x="1149896" y="81131"/>
                  <a:pt x="1152614" y="70362"/>
                </a:cubicBezTo>
                <a:cubicBezTo>
                  <a:pt x="1298896" y="85746"/>
                  <a:pt x="1445182" y="101131"/>
                  <a:pt x="1629961" y="120363"/>
                </a:cubicBezTo>
                <a:cubicBezTo>
                  <a:pt x="1516284" y="59207"/>
                  <a:pt x="1408951" y="79594"/>
                  <a:pt x="1324712" y="25362"/>
                </a:cubicBezTo>
                <a:cubicBezTo>
                  <a:pt x="1340563" y="4786"/>
                  <a:pt x="1359698" y="-407"/>
                  <a:pt x="1379513" y="2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88A8065A-74DF-40E8-9685-EDCC0F00A957}"/>
              </a:ext>
            </a:extLst>
          </p:cNvPr>
          <p:cNvSpPr txBox="1"/>
          <p:nvPr/>
        </p:nvSpPr>
        <p:spPr>
          <a:xfrm>
            <a:off x="366386" y="618186"/>
            <a:ext cx="609391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 Día de la Madre es una celebración que honra la figura de las madres en la sociedad y valida su importante labor como formadoras y maestras de la vida.</a:t>
            </a:r>
            <a:endParaRPr lang="es-MX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7293D83-47F5-4F62-96BD-11791046BE65}"/>
              </a:ext>
            </a:extLst>
          </p:cNvPr>
          <p:cNvSpPr txBox="1"/>
          <p:nvPr/>
        </p:nvSpPr>
        <p:spPr>
          <a:xfrm>
            <a:off x="3046956" y="2831967"/>
            <a:ext cx="609391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Las madres son el elemento fundamental de las familias, ofrecen su apoyo incondicional y su amor infinito a los niños, acompañándoles en su formación y llenándoles de valores humanos.</a:t>
            </a:r>
            <a:endParaRPr lang="es-MX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DA47BD6-957A-45FB-B727-809FAA57AD12}"/>
              </a:ext>
            </a:extLst>
          </p:cNvPr>
          <p:cNvSpPr txBox="1"/>
          <p:nvPr/>
        </p:nvSpPr>
        <p:spPr>
          <a:xfrm>
            <a:off x="5865312" y="5316484"/>
            <a:ext cx="609391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 día de las Madres es quizás la fiesta Mexicana mas importante para degustar los platillos y guisos típicos de la comida Mexicana</a:t>
            </a:r>
            <a:endParaRPr lang="es-MX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330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1F52E57-A6A6-4A8A-B79D-E329AF9EB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4620584" cy="456713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ACTIVIDAD: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Debéran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cantar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siguiente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cancion:</a:t>
            </a:r>
            <a:br>
              <a:rPr lang="en-US" sz="30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https://www.youtube.com/watch?v=krODzSXxx3A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Resumen De Color Rosa Pastel Fondos Borrosos. Elementos Para Su Sitio Web O  Presentación. Ilustraciones Vectoriales, Clip Art Vectorizado Libre De  Derechos. Image 67568108.">
            <a:extLst>
              <a:ext uri="{FF2B5EF4-FFF2-40B4-BE49-F238E27FC236}">
                <a16:creationId xmlns:a16="http://schemas.microsoft.com/office/drawing/2014/main" id="{F0000AF5-B93F-47E9-8CAA-D27DC8D29ED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41" r="22261"/>
          <a:stretch/>
        </p:blipFill>
        <p:spPr bwMode="auto"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41888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395</Words>
  <Application>Microsoft Office PowerPoint</Application>
  <PresentationFormat>Panorámica</PresentationFormat>
  <Paragraphs>10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ACTIVIDAD: Debéran cantar la siguiente cancion: https://www.youtube.com/watch?v=krODzSXxx3A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Mateo</dc:creator>
  <cp:lastModifiedBy>Mateo</cp:lastModifiedBy>
  <cp:revision>6</cp:revision>
  <dcterms:created xsi:type="dcterms:W3CDTF">2021-06-17T21:20:14Z</dcterms:created>
  <dcterms:modified xsi:type="dcterms:W3CDTF">2021-06-17T23:53:12Z</dcterms:modified>
</cp:coreProperties>
</file>