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78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64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83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716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716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457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41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60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50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57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55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30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0B260-08FB-4307-8540-9CCE24A7F218}" type="datetimeFigureOut">
              <a:rPr lang="es-ES" smtClean="0"/>
              <a:t>23/06/2021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B0061-848A-4D0B-B8EC-01454B30C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49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Q\AppData\Local\Temp\Rar$DI00.394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0"/>
            <a:ext cx="6885384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66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Q\AppData\Local\Temp\Rar$DI00.753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597884" y="3756392"/>
            <a:ext cx="17281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latin typeface="Comic Sans MS" pitchFamily="66" charset="0"/>
              </a:rPr>
              <a:t>https</a:t>
            </a:r>
            <a:r>
              <a:rPr lang="es-ES_tradnl" sz="2000" dirty="0" smtClean="0">
                <a:latin typeface="Comic Sans MS" pitchFamily="66" charset="0"/>
              </a:rPr>
              <a:t>://</a:t>
            </a:r>
            <a:r>
              <a:rPr lang="es-ES_tradnl" sz="2000" b="1" dirty="0" smtClean="0">
                <a:latin typeface="Comic Sans MS" pitchFamily="66" charset="0"/>
              </a:rPr>
              <a:t>www.youtube.com/watch?v=k1WV7OY7mmQ</a:t>
            </a:r>
            <a:endParaRPr lang="es-ES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93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5</cp:revision>
  <dcterms:created xsi:type="dcterms:W3CDTF">2021-06-24T00:28:06Z</dcterms:created>
  <dcterms:modified xsi:type="dcterms:W3CDTF">2021-06-24T02:47:50Z</dcterms:modified>
</cp:coreProperties>
</file>