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ECB2"/>
    <a:srgbClr val="FA6076"/>
    <a:srgbClr val="B3D8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AB77F244-E38D-4070-B65B-9641AB31F52F}"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3540421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B77F244-E38D-4070-B65B-9641AB31F52F}"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1195115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B77F244-E38D-4070-B65B-9641AB31F52F}"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1548913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B77F244-E38D-4070-B65B-9641AB31F52F}"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964411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B77F244-E38D-4070-B65B-9641AB31F52F}"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334441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AB77F244-E38D-4070-B65B-9641AB31F52F}" type="datetimeFigureOut">
              <a:rPr lang="es-MX" smtClean="0"/>
              <a:t>24/06/2021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664869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AB77F244-E38D-4070-B65B-9641AB31F52F}" type="datetimeFigureOut">
              <a:rPr lang="es-MX" smtClean="0"/>
              <a:t>24/06/2021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1043246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AB77F244-E38D-4070-B65B-9641AB31F52F}" type="datetimeFigureOut">
              <a:rPr lang="es-MX" smtClean="0"/>
              <a:t>24/06/2021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3771280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B77F244-E38D-4070-B65B-9641AB31F52F}" type="datetimeFigureOut">
              <a:rPr lang="es-MX" smtClean="0"/>
              <a:t>24/06/2021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250849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B77F244-E38D-4070-B65B-9641AB31F52F}" type="datetimeFigureOut">
              <a:rPr lang="es-MX" smtClean="0"/>
              <a:t>24/06/2021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440352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B77F244-E38D-4070-B65B-9641AB31F52F}" type="datetimeFigureOut">
              <a:rPr lang="es-MX" smtClean="0"/>
              <a:t>24/06/2021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081C921-EF99-44B3-86C8-07BF69AA51A8}" type="slidenum">
              <a:rPr lang="es-MX" smtClean="0"/>
              <a:t>‹Nº›</a:t>
            </a:fld>
            <a:endParaRPr lang="es-MX"/>
          </a:p>
        </p:txBody>
      </p:sp>
    </p:spTree>
    <p:extLst>
      <p:ext uri="{BB962C8B-B14F-4D97-AF65-F5344CB8AC3E}">
        <p14:creationId xmlns:p14="http://schemas.microsoft.com/office/powerpoint/2010/main" val="279898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77F244-E38D-4070-B65B-9641AB31F52F}" type="datetimeFigureOut">
              <a:rPr lang="es-MX" smtClean="0"/>
              <a:t>24/06/2021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81C921-EF99-44B3-86C8-07BF69AA51A8}" type="slidenum">
              <a:rPr lang="es-MX" smtClean="0"/>
              <a:t>‹Nº›</a:t>
            </a:fld>
            <a:endParaRPr lang="es-MX"/>
          </a:p>
        </p:txBody>
      </p:sp>
    </p:spTree>
    <p:extLst>
      <p:ext uri="{BB962C8B-B14F-4D97-AF65-F5344CB8AC3E}">
        <p14:creationId xmlns:p14="http://schemas.microsoft.com/office/powerpoint/2010/main" val="659680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s://www.youtube.com/watch?v=d-NWSbE9cL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ondo del día del padre estilo papel 2380034 Vector en Vecteez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p:cNvPicPr>
            <a:picLocks noChangeAspect="1"/>
          </p:cNvPicPr>
          <p:nvPr/>
        </p:nvPicPr>
        <p:blipFill rotWithShape="1">
          <a:blip r:embed="rId3">
            <a:extLst>
              <a:ext uri="{28A0092B-C50C-407E-A947-70E740481C1C}">
                <a14:useLocalDpi xmlns:a14="http://schemas.microsoft.com/office/drawing/2010/main" val="0"/>
              </a:ext>
            </a:extLst>
          </a:blip>
          <a:srcRect l="19914" r="15812"/>
          <a:stretch/>
        </p:blipFill>
        <p:spPr>
          <a:xfrm>
            <a:off x="0" y="101600"/>
            <a:ext cx="1498599" cy="1733752"/>
          </a:xfrm>
          <a:prstGeom prst="rect">
            <a:avLst/>
          </a:prstGeom>
        </p:spPr>
      </p:pic>
      <p:sp>
        <p:nvSpPr>
          <p:cNvPr id="5" name="CuadroTexto 4"/>
          <p:cNvSpPr txBox="1"/>
          <p:nvPr/>
        </p:nvSpPr>
        <p:spPr>
          <a:xfrm>
            <a:off x="2146300" y="968476"/>
            <a:ext cx="7518400" cy="707886"/>
          </a:xfrm>
          <a:prstGeom prst="rect">
            <a:avLst/>
          </a:prstGeom>
          <a:noFill/>
        </p:spPr>
        <p:txBody>
          <a:bodyPr wrap="square" rtlCol="0">
            <a:spAutoFit/>
          </a:bodyPr>
          <a:lstStyle/>
          <a:p>
            <a:pPr algn="ctr"/>
            <a:r>
              <a:rPr lang="es-MX" sz="4000" dirty="0" smtClean="0">
                <a:latin typeface="Baby Biscuit" pitchFamily="50" charset="0"/>
              </a:rPr>
              <a:t>Escuela Normal de Educación Preescolar </a:t>
            </a:r>
            <a:endParaRPr lang="es-MX" sz="4000" dirty="0">
              <a:latin typeface="Baby Biscuit" pitchFamily="50" charset="0"/>
            </a:endParaRPr>
          </a:p>
        </p:txBody>
      </p:sp>
      <p:sp>
        <p:nvSpPr>
          <p:cNvPr id="6" name="CuadroTexto 5"/>
          <p:cNvSpPr txBox="1"/>
          <p:nvPr/>
        </p:nvSpPr>
        <p:spPr>
          <a:xfrm>
            <a:off x="4203700" y="2861883"/>
            <a:ext cx="3403600" cy="769441"/>
          </a:xfrm>
          <a:prstGeom prst="rect">
            <a:avLst/>
          </a:prstGeom>
          <a:noFill/>
        </p:spPr>
        <p:txBody>
          <a:bodyPr wrap="square" rtlCol="0">
            <a:spAutoFit/>
          </a:bodyPr>
          <a:lstStyle/>
          <a:p>
            <a:r>
              <a:rPr lang="es-MX" sz="4400" dirty="0" smtClean="0">
                <a:latin typeface="Aurely Lovely" panose="02000505000000020003" pitchFamily="50" charset="0"/>
              </a:rPr>
              <a:t>Día del padre</a:t>
            </a:r>
            <a:endParaRPr lang="es-MX" sz="4400" dirty="0">
              <a:latin typeface="Aurely Lovely" panose="02000505000000020003" pitchFamily="50" charset="0"/>
            </a:endParaRPr>
          </a:p>
        </p:txBody>
      </p:sp>
      <p:sp>
        <p:nvSpPr>
          <p:cNvPr id="7" name="CuadroTexto 6"/>
          <p:cNvSpPr txBox="1"/>
          <p:nvPr/>
        </p:nvSpPr>
        <p:spPr>
          <a:xfrm>
            <a:off x="3390900" y="4298415"/>
            <a:ext cx="5410200" cy="369332"/>
          </a:xfrm>
          <a:prstGeom prst="rect">
            <a:avLst/>
          </a:prstGeom>
          <a:noFill/>
        </p:spPr>
        <p:txBody>
          <a:bodyPr wrap="square" rtlCol="0">
            <a:spAutoFit/>
          </a:bodyPr>
          <a:lstStyle/>
          <a:p>
            <a:pPr algn="ctr"/>
            <a:r>
              <a:rPr lang="es-MX" dirty="0" smtClean="0">
                <a:latin typeface="Hello Candy" panose="02000506000000020004" pitchFamily="50" charset="0"/>
              </a:rPr>
              <a:t>Docente: Jesús Armando Posada Hernández. </a:t>
            </a:r>
            <a:endParaRPr lang="es-MX" dirty="0">
              <a:latin typeface="Hello Candy" panose="02000506000000020004" pitchFamily="50" charset="0"/>
            </a:endParaRPr>
          </a:p>
        </p:txBody>
      </p:sp>
      <p:sp>
        <p:nvSpPr>
          <p:cNvPr id="8" name="CuadroTexto 7"/>
          <p:cNvSpPr txBox="1"/>
          <p:nvPr/>
        </p:nvSpPr>
        <p:spPr>
          <a:xfrm>
            <a:off x="3641725" y="5059996"/>
            <a:ext cx="4908550" cy="369332"/>
          </a:xfrm>
          <a:prstGeom prst="rect">
            <a:avLst/>
          </a:prstGeom>
          <a:noFill/>
        </p:spPr>
        <p:txBody>
          <a:bodyPr wrap="square" rtlCol="0">
            <a:spAutoFit/>
          </a:bodyPr>
          <a:lstStyle/>
          <a:p>
            <a:pPr algn="ctr"/>
            <a:r>
              <a:rPr lang="es-MX" dirty="0" smtClean="0">
                <a:latin typeface="Hello Candy" panose="02000506000000020004" pitchFamily="50" charset="0"/>
              </a:rPr>
              <a:t>Alumna: Janeth Guadalupe Torres Rubio</a:t>
            </a:r>
            <a:r>
              <a:rPr lang="es-MX" dirty="0" smtClean="0"/>
              <a:t>.</a:t>
            </a:r>
            <a:endParaRPr lang="es-MX" dirty="0"/>
          </a:p>
        </p:txBody>
      </p:sp>
      <p:sp>
        <p:nvSpPr>
          <p:cNvPr id="9" name="CuadroTexto 8"/>
          <p:cNvSpPr txBox="1"/>
          <p:nvPr/>
        </p:nvSpPr>
        <p:spPr>
          <a:xfrm>
            <a:off x="4038600" y="1676362"/>
            <a:ext cx="3733800" cy="307777"/>
          </a:xfrm>
          <a:prstGeom prst="rect">
            <a:avLst/>
          </a:prstGeom>
          <a:noFill/>
        </p:spPr>
        <p:txBody>
          <a:bodyPr wrap="square" rtlCol="0">
            <a:spAutoFit/>
          </a:bodyPr>
          <a:lstStyle/>
          <a:p>
            <a:pPr algn="ctr"/>
            <a:r>
              <a:rPr lang="es-MX" sz="1400" dirty="0" smtClean="0">
                <a:latin typeface="Century Gothic" panose="020B0502020202020204" pitchFamily="34" charset="0"/>
              </a:rPr>
              <a:t>Licenciatura en educación Preescolar. </a:t>
            </a:r>
            <a:endParaRPr lang="es-MX" sz="1400" dirty="0">
              <a:latin typeface="Century Gothic" panose="020B0502020202020204" pitchFamily="34" charset="0"/>
            </a:endParaRPr>
          </a:p>
        </p:txBody>
      </p:sp>
      <p:pic>
        <p:nvPicPr>
          <p:cNvPr id="1028" name="Picture 4" descr="Día del Padre 2021: frases e imágenes para felicitar a papá"/>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 y="2336991"/>
            <a:ext cx="3530600" cy="17653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l Día del Padre en la Era Digital – ClowderTan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32875" y="3246603"/>
            <a:ext cx="2619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7441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ndo del dia del padre 2375321 Vector en Vecteez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Cinta curvada hacia arriba 5"/>
          <p:cNvSpPr/>
          <p:nvPr/>
        </p:nvSpPr>
        <p:spPr>
          <a:xfrm>
            <a:off x="2689224" y="165100"/>
            <a:ext cx="6534149" cy="1778000"/>
          </a:xfrm>
          <a:prstGeom prst="ellipseRibbon2">
            <a:avLst>
              <a:gd name="adj1" fmla="val 23571"/>
              <a:gd name="adj2" fmla="val 71830"/>
              <a:gd name="adj3" fmla="val 13214"/>
            </a:avLst>
          </a:prstGeom>
          <a:solidFill>
            <a:srgbClr val="B3D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Rectángulo 3"/>
          <p:cNvSpPr/>
          <p:nvPr/>
        </p:nvSpPr>
        <p:spPr>
          <a:xfrm>
            <a:off x="4345271" y="440779"/>
            <a:ext cx="3501457" cy="769441"/>
          </a:xfrm>
          <a:prstGeom prst="rect">
            <a:avLst/>
          </a:prstGeom>
        </p:spPr>
        <p:txBody>
          <a:bodyPr wrap="square">
            <a:spAutoFit/>
          </a:bodyPr>
          <a:lstStyle/>
          <a:p>
            <a:r>
              <a:rPr lang="es-MX" sz="4400" dirty="0">
                <a:latin typeface="Aurely Lovely" panose="02000505000000020003" pitchFamily="50" charset="0"/>
              </a:rPr>
              <a:t>Día del padre</a:t>
            </a:r>
          </a:p>
        </p:txBody>
      </p:sp>
      <p:sp>
        <p:nvSpPr>
          <p:cNvPr id="9" name="Cinta curvada hacia arriba 8"/>
          <p:cNvSpPr/>
          <p:nvPr/>
        </p:nvSpPr>
        <p:spPr>
          <a:xfrm>
            <a:off x="2968624" y="165100"/>
            <a:ext cx="6534149" cy="1778000"/>
          </a:xfrm>
          <a:prstGeom prst="ellipseRibbon2">
            <a:avLst>
              <a:gd name="adj1" fmla="val 23571"/>
              <a:gd name="adj2" fmla="val 71830"/>
              <a:gd name="adj3" fmla="val 1321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redondeado 9"/>
          <p:cNvSpPr/>
          <p:nvPr/>
        </p:nvSpPr>
        <p:spPr>
          <a:xfrm>
            <a:off x="228600" y="2233294"/>
            <a:ext cx="4210050" cy="1857921"/>
          </a:xfrm>
          <a:prstGeom prst="roundRect">
            <a:avLst/>
          </a:prstGeom>
          <a:solidFill>
            <a:srgbClr val="AAE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p:cNvSpPr txBox="1"/>
          <p:nvPr/>
        </p:nvSpPr>
        <p:spPr>
          <a:xfrm>
            <a:off x="539750" y="2415391"/>
            <a:ext cx="3962400" cy="1323439"/>
          </a:xfrm>
          <a:prstGeom prst="rect">
            <a:avLst/>
          </a:prstGeom>
          <a:noFill/>
        </p:spPr>
        <p:txBody>
          <a:bodyPr wrap="square" rtlCol="0">
            <a:spAutoFit/>
          </a:bodyPr>
          <a:lstStyle/>
          <a:p>
            <a:r>
              <a:rPr lang="es-MX" sz="1600" dirty="0">
                <a:latin typeface="Century Gothic" panose="020B0502020202020204" pitchFamily="34" charset="0"/>
              </a:rPr>
              <a:t>Comienza junio, el mes dedicado a papá en México, pero muchas personas no saben qué día se festeja el Día del Padre, ya que año con año cambia la fecha de este día.</a:t>
            </a:r>
          </a:p>
        </p:txBody>
      </p:sp>
      <p:sp>
        <p:nvSpPr>
          <p:cNvPr id="12" name="Rectángulo redondeado 11"/>
          <p:cNvSpPr/>
          <p:nvPr/>
        </p:nvSpPr>
        <p:spPr>
          <a:xfrm>
            <a:off x="384174" y="2305050"/>
            <a:ext cx="4276726" cy="185682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redondeado 10"/>
          <p:cNvSpPr/>
          <p:nvPr/>
        </p:nvSpPr>
        <p:spPr>
          <a:xfrm>
            <a:off x="5572125" y="4076700"/>
            <a:ext cx="5549900" cy="1574800"/>
          </a:xfrm>
          <a:prstGeom prst="roundRect">
            <a:avLst/>
          </a:prstGeom>
          <a:solidFill>
            <a:srgbClr val="FA60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CuadroTexto 12"/>
          <p:cNvSpPr txBox="1"/>
          <p:nvPr/>
        </p:nvSpPr>
        <p:spPr>
          <a:xfrm>
            <a:off x="5956298" y="4310102"/>
            <a:ext cx="5092702" cy="1107996"/>
          </a:xfrm>
          <a:prstGeom prst="rect">
            <a:avLst/>
          </a:prstGeom>
          <a:noFill/>
        </p:spPr>
        <p:txBody>
          <a:bodyPr wrap="square" rtlCol="0">
            <a:spAutoFit/>
          </a:bodyPr>
          <a:lstStyle/>
          <a:p>
            <a:r>
              <a:rPr lang="es-MX" sz="1600" dirty="0">
                <a:latin typeface="Century Gothic" panose="020B0502020202020204" pitchFamily="34" charset="0"/>
              </a:rPr>
              <a:t>El Día del Padre es una celebración u homenaje dedicada a los padres. En general, la tradición católica europea lo conmemora el 19 de marzo, día de San José, padre adoptivo de Jesús</a:t>
            </a:r>
            <a:r>
              <a:rPr lang="es-MX" dirty="0"/>
              <a:t>.</a:t>
            </a:r>
          </a:p>
        </p:txBody>
      </p:sp>
      <p:sp>
        <p:nvSpPr>
          <p:cNvPr id="15" name="Rectángulo redondeado 14"/>
          <p:cNvSpPr/>
          <p:nvPr/>
        </p:nvSpPr>
        <p:spPr>
          <a:xfrm>
            <a:off x="5727699" y="4161879"/>
            <a:ext cx="5549900" cy="15748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052" name="Picture 4" descr="Día de Padre | Revista local para nuestra comunidad | 805 985-52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82711" y="4310102"/>
            <a:ext cx="2414589" cy="241458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Día del Padre 2021: origen, significado y por qué se celebra el 20 de junio  en México - AS Méxic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9502" y="1876970"/>
            <a:ext cx="3759201" cy="2114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9687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lue Cartoon Father S Day Background | Carteles dia del padre, Día del niño  dibujos, Fondos de plum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3243702" y="2035260"/>
            <a:ext cx="5838532" cy="2585323"/>
          </a:xfrm>
          <a:prstGeom prst="rect">
            <a:avLst/>
          </a:prstGeom>
          <a:noFill/>
        </p:spPr>
        <p:txBody>
          <a:bodyPr wrap="square" rtlCol="0">
            <a:spAutoFit/>
          </a:bodyPr>
          <a:lstStyle/>
          <a:p>
            <a:pPr algn="just"/>
            <a:r>
              <a:rPr lang="es-MX" dirty="0" smtClean="0">
                <a:latin typeface="Century Gothic" panose="020B0502020202020204" pitchFamily="34" charset="0"/>
              </a:rPr>
              <a:t>Varios </a:t>
            </a:r>
            <a:r>
              <a:rPr lang="es-MX" dirty="0">
                <a:latin typeface="Century Gothic" panose="020B0502020202020204" pitchFamily="34" charset="0"/>
              </a:rPr>
              <a:t>países europeos (como Francia o Reino Unido) y la mayoría de países iberoamericanos, adoptaron la fecha estadounidense, por lo que actualmente festejan el Día del Padre el tercer domingo de junio. Y tomando como ejemplo de hombre y vida a San José, dejan para el 19 de marzo la celebración del Día del Hombre, que internacionalmente se celebra el 19 de noviembre.</a:t>
            </a:r>
          </a:p>
        </p:txBody>
      </p:sp>
      <p:pic>
        <p:nvPicPr>
          <p:cNvPr id="3076" name="Picture 4" descr="Dibujos para el Día del padre para imprimir - VIX"/>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138" y="3429000"/>
            <a:ext cx="2663825" cy="266382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Ilustración De Un Padre Ayudando A Su Hijo En Color De Un Libro Para  Colorear Ilustraciones Vectoriales, Clip Art Vectorizado Libre De Derechos.  Image 2896628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91968" y="198788"/>
            <a:ext cx="2219032" cy="2928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96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ondo azul del día del padre con flatlay de gafas, corbata, reloj y regalos  para papá | Vector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533650" y="1219200"/>
            <a:ext cx="7124700" cy="1323439"/>
          </a:xfrm>
          <a:prstGeom prst="rect">
            <a:avLst/>
          </a:prstGeom>
          <a:noFill/>
        </p:spPr>
        <p:txBody>
          <a:bodyPr wrap="square" rtlCol="0">
            <a:spAutoFit/>
          </a:bodyPr>
          <a:lstStyle/>
          <a:p>
            <a:pPr algn="just"/>
            <a:r>
              <a:rPr lang="es-MX" sz="1600" dirty="0">
                <a:latin typeface="Century Gothic" panose="020B0502020202020204" pitchFamily="34" charset="0"/>
              </a:rPr>
              <a:t>Es solamente en 1957, casi 30 años después que el senador Chase Smith decide de imponer la festividad del día del padre a todos los estados de Estados Unidos. Era lógico para él que se celebre el día del padre : “O honoramos las festividades del día del padre y del madre o no honoramos ningún día”.</a:t>
            </a:r>
          </a:p>
        </p:txBody>
      </p:sp>
      <p:sp>
        <p:nvSpPr>
          <p:cNvPr id="5" name="CuadroTexto 4"/>
          <p:cNvSpPr txBox="1"/>
          <p:nvPr/>
        </p:nvSpPr>
        <p:spPr>
          <a:xfrm>
            <a:off x="3917950" y="3429000"/>
            <a:ext cx="5740400" cy="1323439"/>
          </a:xfrm>
          <a:prstGeom prst="rect">
            <a:avLst/>
          </a:prstGeom>
          <a:noFill/>
        </p:spPr>
        <p:txBody>
          <a:bodyPr wrap="square" rtlCol="0">
            <a:spAutoFit/>
          </a:bodyPr>
          <a:lstStyle/>
          <a:p>
            <a:pPr algn="just"/>
            <a:r>
              <a:rPr lang="es-MX" sz="1600" dirty="0">
                <a:latin typeface="Century Gothic" panose="020B0502020202020204" pitchFamily="34" charset="0"/>
              </a:rPr>
              <a:t>El día del padre no tiene una fecha exacta para festejarse, como pasa el 10 de mayo con el Día de la madre. Sin embargo, se ha establecido que el tercer domingo del mes de junio sea dedicado a los padres de familia.</a:t>
            </a:r>
          </a:p>
        </p:txBody>
      </p:sp>
      <p:pic>
        <p:nvPicPr>
          <p:cNvPr id="4100" name="Picture 4" descr="Dibujos para el Día del padre para imprimir - VI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3" y="3671107"/>
            <a:ext cx="3565525" cy="2961199"/>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redondeado 1"/>
          <p:cNvSpPr/>
          <p:nvPr/>
        </p:nvSpPr>
        <p:spPr>
          <a:xfrm>
            <a:off x="4711700" y="5257800"/>
            <a:ext cx="7302500" cy="1473200"/>
          </a:xfrm>
          <a:prstGeom prst="roundRect">
            <a:avLst/>
          </a:prstGeom>
          <a:solidFill>
            <a:srgbClr val="AAE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p:cNvSpPr txBox="1"/>
          <p:nvPr/>
        </p:nvSpPr>
        <p:spPr>
          <a:xfrm>
            <a:off x="4870450" y="5486568"/>
            <a:ext cx="6985000" cy="1015663"/>
          </a:xfrm>
          <a:prstGeom prst="rect">
            <a:avLst/>
          </a:prstGeom>
          <a:noFill/>
        </p:spPr>
        <p:txBody>
          <a:bodyPr wrap="square" rtlCol="0">
            <a:spAutoFit/>
          </a:bodyPr>
          <a:lstStyle/>
          <a:p>
            <a:pPr algn="ctr"/>
            <a:r>
              <a:rPr lang="es-MX" sz="1200" dirty="0" smtClean="0">
                <a:latin typeface="Century Gothic" panose="020B0502020202020204" pitchFamily="34" charset="0"/>
              </a:rPr>
              <a:t>Para la actividad escribiremos una carta a nuestros papás en forma de agradecimiento por todo lo que han hecho por nosotros. </a:t>
            </a:r>
          </a:p>
          <a:p>
            <a:pPr algn="ctr"/>
            <a:endParaRPr lang="es-MX" sz="1200" dirty="0">
              <a:latin typeface="Century Gothic" panose="020B0502020202020204" pitchFamily="34" charset="0"/>
            </a:endParaRPr>
          </a:p>
          <a:p>
            <a:pPr algn="ctr"/>
            <a:r>
              <a:rPr lang="es-MX" sz="1200" dirty="0" smtClean="0">
                <a:latin typeface="Century Gothic" panose="020B0502020202020204" pitchFamily="34" charset="0"/>
              </a:rPr>
              <a:t>Para una mayor concentración pondré una canción de fondo: </a:t>
            </a:r>
          </a:p>
          <a:p>
            <a:pPr algn="ctr"/>
            <a:r>
              <a:rPr lang="es-MX" sz="1200" dirty="0">
                <a:latin typeface="Century Gothic" panose="020B0502020202020204" pitchFamily="34" charset="0"/>
                <a:hlinkClick r:id="rId4"/>
              </a:rPr>
              <a:t>https://</a:t>
            </a:r>
            <a:r>
              <a:rPr lang="es-MX" sz="1200" dirty="0" smtClean="0">
                <a:latin typeface="Century Gothic" panose="020B0502020202020204" pitchFamily="34" charset="0"/>
                <a:hlinkClick r:id="rId4"/>
              </a:rPr>
              <a:t>www.youtube.com/watch?v=d-NWSbE9cLc</a:t>
            </a:r>
            <a:r>
              <a:rPr lang="es-MX" sz="1200" dirty="0" smtClean="0">
                <a:latin typeface="Century Gothic" panose="020B0502020202020204" pitchFamily="34" charset="0"/>
              </a:rPr>
              <a:t> </a:t>
            </a:r>
            <a:endParaRPr lang="es-MX" sz="1200" dirty="0">
              <a:latin typeface="Century Gothic" panose="020B0502020202020204" pitchFamily="34" charset="0"/>
            </a:endParaRPr>
          </a:p>
        </p:txBody>
      </p:sp>
    </p:spTree>
    <p:extLst>
      <p:ext uri="{BB962C8B-B14F-4D97-AF65-F5344CB8AC3E}">
        <p14:creationId xmlns:p14="http://schemas.microsoft.com/office/powerpoint/2010/main" val="368108298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183</Words>
  <Application>Microsoft Office PowerPoint</Application>
  <PresentationFormat>Panorámica</PresentationFormat>
  <Paragraphs>15</Paragraphs>
  <Slides>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vt:i4>
      </vt:variant>
    </vt:vector>
  </HeadingPairs>
  <TitlesOfParts>
    <vt:vector size="12" baseType="lpstr">
      <vt:lpstr>Arial</vt:lpstr>
      <vt:lpstr>Aurely Lovely</vt:lpstr>
      <vt:lpstr>Baby Biscuit</vt:lpstr>
      <vt:lpstr>Calibri</vt:lpstr>
      <vt:lpstr>Calibri Light</vt:lpstr>
      <vt:lpstr>Century Gothic</vt:lpstr>
      <vt:lpstr>Hello Candy</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8</cp:revision>
  <dcterms:created xsi:type="dcterms:W3CDTF">2021-06-24T04:01:05Z</dcterms:created>
  <dcterms:modified xsi:type="dcterms:W3CDTF">2021-06-25T00:52:49Z</dcterms:modified>
</cp:coreProperties>
</file>